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7" r:id="rId5"/>
    <p:sldId id="258" r:id="rId6"/>
    <p:sldId id="281" r:id="rId7"/>
    <p:sldId id="283" r:id="rId8"/>
    <p:sldId id="282" r:id="rId9"/>
    <p:sldId id="284" r:id="rId10"/>
    <p:sldId id="285" r:id="rId11"/>
    <p:sldId id="286" r:id="rId12"/>
    <p:sldId id="288" r:id="rId13"/>
    <p:sldId id="263" r:id="rId14"/>
    <p:sldId id="289" r:id="rId15"/>
    <p:sldId id="268" r:id="rId16"/>
    <p:sldId id="291" r:id="rId17"/>
    <p:sldId id="290" r:id="rId18"/>
    <p:sldId id="292" r:id="rId19"/>
    <p:sldId id="293" r:id="rId20"/>
    <p:sldId id="271" r:id="rId21"/>
    <p:sldId id="275" r:id="rId22"/>
    <p:sldId id="294" r:id="rId23"/>
  </p:sldIdLst>
  <p:sldSz cx="9144000" cy="5143500" type="screen16x9"/>
  <p:notesSz cx="6858000" cy="9144000"/>
  <p:embeddedFontLst>
    <p:embeddedFont>
      <p:font typeface="方正行楷简体" panose="03000509000000000000" pitchFamily="65" charset="-122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微软雅黑" panose="020B0503020204020204" charset="-122"/>
      <p:regular r:id="rId31"/>
    </p:embeddedFont>
    <p:embeddedFont>
      <p:font typeface="Calibri Light" panose="020F0302020204030204" charset="0"/>
      <p:regular r:id="rId32"/>
      <p:italic r:id="rId33"/>
    </p:embeddedFont>
    <p:embeddedFont>
      <p:font typeface="微软雅黑 Light" panose="020B0502040204020203" charset="0"/>
      <p:regular r:id="rId34"/>
    </p:embeddedFont>
    <p:embeddedFont>
      <p:font typeface="Calibri" panose="020F0502020204030204" charset="0"/>
      <p:regular r:id="rId35"/>
      <p:bold r:id="rId36"/>
      <p:italic r:id="rId37"/>
      <p:boldItalic r:id="rId38"/>
    </p:embeddedFont>
    <p:embeddedFont>
      <p:font typeface="Century Gothic" panose="020B0502020202020204" pitchFamily="34" charset="0"/>
      <p:regular r:id="rId39"/>
      <p:bold r:id="rId40"/>
      <p:italic r:id="rId41"/>
      <p:boldItalic r:id="rId42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4326"/>
    <a:srgbClr val="036A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0" autoAdjust="0"/>
    <p:restoredTop sz="94660"/>
  </p:normalViewPr>
  <p:slideViewPr>
    <p:cSldViewPr snapToGrid="0">
      <p:cViewPr>
        <p:scale>
          <a:sx n="69" d="100"/>
          <a:sy n="69" d="100"/>
        </p:scale>
        <p:origin x="1176" y="874"/>
      </p:cViewPr>
      <p:guideLst>
        <p:guide pos="78"/>
        <p:guide orient="horz" pos="2104"/>
        <p:guide pos="5556"/>
        <p:guide orient="horz" pos="3185"/>
        <p:guide pos="5617"/>
        <p:guide orient="horz" pos="55"/>
        <p:guide pos="5032"/>
        <p:guide pos="2848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image" Target="../media/image1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image" Target="../media/image1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image" Target="../media/image1.png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4" Type="http://schemas.microsoft.com/office/2011/relationships/chartColorStyle" Target="colors5.xml"/><Relationship Id="rId3" Type="http://schemas.microsoft.com/office/2011/relationships/chartStyle" Target="style5.xml"/><Relationship Id="rId2" Type="http://schemas.openxmlformats.org/officeDocument/2006/relationships/image" Target="../media/image1.png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4" Type="http://schemas.microsoft.com/office/2011/relationships/chartColorStyle" Target="colors6.xml"/><Relationship Id="rId3" Type="http://schemas.microsoft.com/office/2011/relationships/chartStyle" Target="style6.xml"/><Relationship Id="rId2" Type="http://schemas.openxmlformats.org/officeDocument/2006/relationships/image" Target="../media/image1.png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 w="19050">
              <a:solidFill>
                <a:schemeClr val="bg1"/>
              </a:solidFill>
            </a:ln>
          </c:spPr>
          <c:explosion val="15"/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23248992"/>
        <c:axId val="-823246816"/>
      </c:barChart>
      <c:catAx>
        <c:axId val="-82324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-823246816"/>
        <c:crosses val="autoZero"/>
        <c:auto val="1"/>
        <c:lblAlgn val="ctr"/>
        <c:lblOffset val="100"/>
        <c:noMultiLvlLbl val="0"/>
      </c:catAx>
      <c:valAx>
        <c:axId val="-823246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-82324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C6806-E12B-49B7-8675-DE126E789D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70445-396C-49B1-A94B-02FA8F9B94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rotWithShape="1">
          <a:gsLst>
            <a:gs pos="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91447" y="4174713"/>
            <a:ext cx="646314" cy="821150"/>
            <a:chOff x="188" y="2156"/>
            <a:chExt cx="780" cy="991"/>
          </a:xfrm>
          <a:solidFill>
            <a:schemeClr val="bg1"/>
          </a:solidFill>
        </p:grpSpPr>
        <p:sp>
          <p:nvSpPr>
            <p:cNvPr id="9" name="Freeform 5"/>
            <p:cNvSpPr/>
            <p:nvPr userDrawn="1"/>
          </p:nvSpPr>
          <p:spPr bwMode="auto">
            <a:xfrm>
              <a:off x="305" y="2614"/>
              <a:ext cx="215" cy="47"/>
            </a:xfrm>
            <a:custGeom>
              <a:avLst/>
              <a:gdLst>
                <a:gd name="T0" fmla="*/ 174 w 176"/>
                <a:gd name="T1" fmla="*/ 32 h 39"/>
                <a:gd name="T2" fmla="*/ 3 w 176"/>
                <a:gd name="T3" fmla="*/ 23 h 39"/>
                <a:gd name="T4" fmla="*/ 5 w 176"/>
                <a:gd name="T5" fmla="*/ 28 h 39"/>
                <a:gd name="T6" fmla="*/ 89 w 176"/>
                <a:gd name="T7" fmla="*/ 18 h 39"/>
                <a:gd name="T8" fmla="*/ 171 w 176"/>
                <a:gd name="T9" fmla="*/ 38 h 39"/>
                <a:gd name="T10" fmla="*/ 174 w 176"/>
                <a:gd name="T11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39">
                  <a:moveTo>
                    <a:pt x="174" y="32"/>
                  </a:moveTo>
                  <a:cubicBezTo>
                    <a:pt x="128" y="0"/>
                    <a:pt x="53" y="3"/>
                    <a:pt x="3" y="23"/>
                  </a:cubicBezTo>
                  <a:cubicBezTo>
                    <a:pt x="0" y="24"/>
                    <a:pt x="1" y="29"/>
                    <a:pt x="5" y="28"/>
                  </a:cubicBezTo>
                  <a:cubicBezTo>
                    <a:pt x="32" y="20"/>
                    <a:pt x="60" y="16"/>
                    <a:pt x="89" y="18"/>
                  </a:cubicBezTo>
                  <a:cubicBezTo>
                    <a:pt x="119" y="20"/>
                    <a:pt x="143" y="30"/>
                    <a:pt x="171" y="38"/>
                  </a:cubicBezTo>
                  <a:cubicBezTo>
                    <a:pt x="175" y="39"/>
                    <a:pt x="176" y="34"/>
                    <a:pt x="17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 userDrawn="1"/>
          </p:nvSpPr>
          <p:spPr bwMode="auto">
            <a:xfrm>
              <a:off x="309" y="2665"/>
              <a:ext cx="246" cy="69"/>
            </a:xfrm>
            <a:custGeom>
              <a:avLst/>
              <a:gdLst>
                <a:gd name="T0" fmla="*/ 197 w 202"/>
                <a:gd name="T1" fmla="*/ 47 h 57"/>
                <a:gd name="T2" fmla="*/ 2 w 202"/>
                <a:gd name="T3" fmla="*/ 24 h 57"/>
                <a:gd name="T4" fmla="*/ 3 w 202"/>
                <a:gd name="T5" fmla="*/ 28 h 57"/>
                <a:gd name="T6" fmla="*/ 101 w 202"/>
                <a:gd name="T7" fmla="*/ 23 h 57"/>
                <a:gd name="T8" fmla="*/ 193 w 202"/>
                <a:gd name="T9" fmla="*/ 54 h 57"/>
                <a:gd name="T10" fmla="*/ 197 w 202"/>
                <a:gd name="T11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57">
                  <a:moveTo>
                    <a:pt x="197" y="47"/>
                  </a:moveTo>
                  <a:cubicBezTo>
                    <a:pt x="142" y="12"/>
                    <a:pt x="64" y="0"/>
                    <a:pt x="2" y="24"/>
                  </a:cubicBezTo>
                  <a:cubicBezTo>
                    <a:pt x="0" y="25"/>
                    <a:pt x="1" y="29"/>
                    <a:pt x="3" y="28"/>
                  </a:cubicBezTo>
                  <a:cubicBezTo>
                    <a:pt x="36" y="23"/>
                    <a:pt x="67" y="18"/>
                    <a:pt x="101" y="23"/>
                  </a:cubicBezTo>
                  <a:cubicBezTo>
                    <a:pt x="134" y="27"/>
                    <a:pt x="164" y="38"/>
                    <a:pt x="193" y="54"/>
                  </a:cubicBezTo>
                  <a:cubicBezTo>
                    <a:pt x="198" y="57"/>
                    <a:pt x="202" y="50"/>
                    <a:pt x="19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 userDrawn="1"/>
          </p:nvSpPr>
          <p:spPr bwMode="auto">
            <a:xfrm>
              <a:off x="315" y="2740"/>
              <a:ext cx="222" cy="57"/>
            </a:xfrm>
            <a:custGeom>
              <a:avLst/>
              <a:gdLst>
                <a:gd name="T0" fmla="*/ 180 w 182"/>
                <a:gd name="T1" fmla="*/ 40 h 47"/>
                <a:gd name="T2" fmla="*/ 4 w 182"/>
                <a:gd name="T3" fmla="*/ 9 h 47"/>
                <a:gd name="T4" fmla="*/ 4 w 182"/>
                <a:gd name="T5" fmla="*/ 15 h 47"/>
                <a:gd name="T6" fmla="*/ 88 w 182"/>
                <a:gd name="T7" fmla="*/ 15 h 47"/>
                <a:gd name="T8" fmla="*/ 176 w 182"/>
                <a:gd name="T9" fmla="*/ 45 h 47"/>
                <a:gd name="T10" fmla="*/ 180 w 182"/>
                <a:gd name="T1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47">
                  <a:moveTo>
                    <a:pt x="180" y="40"/>
                  </a:moveTo>
                  <a:cubicBezTo>
                    <a:pt x="136" y="0"/>
                    <a:pt x="59" y="4"/>
                    <a:pt x="4" y="9"/>
                  </a:cubicBezTo>
                  <a:cubicBezTo>
                    <a:pt x="0" y="9"/>
                    <a:pt x="0" y="15"/>
                    <a:pt x="4" y="15"/>
                  </a:cubicBezTo>
                  <a:cubicBezTo>
                    <a:pt x="32" y="13"/>
                    <a:pt x="60" y="12"/>
                    <a:pt x="88" y="15"/>
                  </a:cubicBezTo>
                  <a:cubicBezTo>
                    <a:pt x="121" y="19"/>
                    <a:pt x="147" y="31"/>
                    <a:pt x="176" y="45"/>
                  </a:cubicBezTo>
                  <a:cubicBezTo>
                    <a:pt x="179" y="47"/>
                    <a:pt x="182" y="43"/>
                    <a:pt x="18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 userDrawn="1"/>
          </p:nvSpPr>
          <p:spPr bwMode="auto">
            <a:xfrm>
              <a:off x="326" y="2814"/>
              <a:ext cx="214" cy="32"/>
            </a:xfrm>
            <a:custGeom>
              <a:avLst/>
              <a:gdLst>
                <a:gd name="T0" fmla="*/ 173 w 176"/>
                <a:gd name="T1" fmla="*/ 20 h 26"/>
                <a:gd name="T2" fmla="*/ 91 w 176"/>
                <a:gd name="T3" fmla="*/ 0 h 26"/>
                <a:gd name="T4" fmla="*/ 2 w 176"/>
                <a:gd name="T5" fmla="*/ 18 h 26"/>
                <a:gd name="T6" fmla="*/ 4 w 176"/>
                <a:gd name="T7" fmla="*/ 23 h 26"/>
                <a:gd name="T8" fmla="*/ 88 w 176"/>
                <a:gd name="T9" fmla="*/ 8 h 26"/>
                <a:gd name="T10" fmla="*/ 171 w 176"/>
                <a:gd name="T11" fmla="*/ 26 h 26"/>
                <a:gd name="T12" fmla="*/ 173 w 176"/>
                <a:gd name="T13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6">
                  <a:moveTo>
                    <a:pt x="173" y="20"/>
                  </a:moveTo>
                  <a:cubicBezTo>
                    <a:pt x="151" y="4"/>
                    <a:pt x="117" y="1"/>
                    <a:pt x="91" y="0"/>
                  </a:cubicBezTo>
                  <a:cubicBezTo>
                    <a:pt x="60" y="0"/>
                    <a:pt x="31" y="6"/>
                    <a:pt x="2" y="18"/>
                  </a:cubicBezTo>
                  <a:cubicBezTo>
                    <a:pt x="0" y="19"/>
                    <a:pt x="1" y="24"/>
                    <a:pt x="4" y="23"/>
                  </a:cubicBezTo>
                  <a:cubicBezTo>
                    <a:pt x="31" y="12"/>
                    <a:pt x="59" y="7"/>
                    <a:pt x="88" y="8"/>
                  </a:cubicBezTo>
                  <a:cubicBezTo>
                    <a:pt x="118" y="9"/>
                    <a:pt x="142" y="20"/>
                    <a:pt x="171" y="26"/>
                  </a:cubicBezTo>
                  <a:cubicBezTo>
                    <a:pt x="174" y="26"/>
                    <a:pt x="176" y="22"/>
                    <a:pt x="1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 userDrawn="1"/>
          </p:nvSpPr>
          <p:spPr bwMode="auto">
            <a:xfrm>
              <a:off x="324" y="2869"/>
              <a:ext cx="208" cy="40"/>
            </a:xfrm>
            <a:custGeom>
              <a:avLst/>
              <a:gdLst>
                <a:gd name="T0" fmla="*/ 167 w 171"/>
                <a:gd name="T1" fmla="*/ 24 h 33"/>
                <a:gd name="T2" fmla="*/ 3 w 171"/>
                <a:gd name="T3" fmla="*/ 21 h 33"/>
                <a:gd name="T4" fmla="*/ 5 w 171"/>
                <a:gd name="T5" fmla="*/ 26 h 33"/>
                <a:gd name="T6" fmla="*/ 85 w 171"/>
                <a:gd name="T7" fmla="*/ 14 h 33"/>
                <a:gd name="T8" fmla="*/ 164 w 171"/>
                <a:gd name="T9" fmla="*/ 31 h 33"/>
                <a:gd name="T10" fmla="*/ 167 w 171"/>
                <a:gd name="T1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33">
                  <a:moveTo>
                    <a:pt x="167" y="24"/>
                  </a:moveTo>
                  <a:cubicBezTo>
                    <a:pt x="118" y="0"/>
                    <a:pt x="53" y="0"/>
                    <a:pt x="3" y="21"/>
                  </a:cubicBezTo>
                  <a:cubicBezTo>
                    <a:pt x="0" y="22"/>
                    <a:pt x="2" y="26"/>
                    <a:pt x="5" y="26"/>
                  </a:cubicBezTo>
                  <a:cubicBezTo>
                    <a:pt x="31" y="18"/>
                    <a:pt x="57" y="13"/>
                    <a:pt x="85" y="14"/>
                  </a:cubicBezTo>
                  <a:cubicBezTo>
                    <a:pt x="113" y="15"/>
                    <a:pt x="138" y="22"/>
                    <a:pt x="164" y="31"/>
                  </a:cubicBezTo>
                  <a:cubicBezTo>
                    <a:pt x="168" y="33"/>
                    <a:pt x="171" y="26"/>
                    <a:pt x="16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 userDrawn="1"/>
          </p:nvSpPr>
          <p:spPr bwMode="auto">
            <a:xfrm>
              <a:off x="326" y="2915"/>
              <a:ext cx="197" cy="45"/>
            </a:xfrm>
            <a:custGeom>
              <a:avLst/>
              <a:gdLst>
                <a:gd name="T0" fmla="*/ 157 w 162"/>
                <a:gd name="T1" fmla="*/ 29 h 37"/>
                <a:gd name="T2" fmla="*/ 2 w 162"/>
                <a:gd name="T3" fmla="*/ 15 h 37"/>
                <a:gd name="T4" fmla="*/ 3 w 162"/>
                <a:gd name="T5" fmla="*/ 19 h 37"/>
                <a:gd name="T6" fmla="*/ 153 w 162"/>
                <a:gd name="T7" fmla="*/ 35 h 37"/>
                <a:gd name="T8" fmla="*/ 157 w 162"/>
                <a:gd name="T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7">
                  <a:moveTo>
                    <a:pt x="157" y="29"/>
                  </a:moveTo>
                  <a:cubicBezTo>
                    <a:pt x="111" y="2"/>
                    <a:pt x="52" y="0"/>
                    <a:pt x="2" y="15"/>
                  </a:cubicBezTo>
                  <a:cubicBezTo>
                    <a:pt x="0" y="16"/>
                    <a:pt x="1" y="20"/>
                    <a:pt x="3" y="19"/>
                  </a:cubicBezTo>
                  <a:cubicBezTo>
                    <a:pt x="56" y="6"/>
                    <a:pt x="104" y="14"/>
                    <a:pt x="153" y="35"/>
                  </a:cubicBezTo>
                  <a:cubicBezTo>
                    <a:pt x="158" y="37"/>
                    <a:pt x="162" y="31"/>
                    <a:pt x="15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 userDrawn="1"/>
          </p:nvSpPr>
          <p:spPr bwMode="auto">
            <a:xfrm>
              <a:off x="615" y="2942"/>
              <a:ext cx="210" cy="47"/>
            </a:xfrm>
            <a:custGeom>
              <a:avLst/>
              <a:gdLst>
                <a:gd name="T0" fmla="*/ 171 w 173"/>
                <a:gd name="T1" fmla="*/ 33 h 39"/>
                <a:gd name="T2" fmla="*/ 110 w 173"/>
                <a:gd name="T3" fmla="*/ 9 h 39"/>
                <a:gd name="T4" fmla="*/ 2 w 173"/>
                <a:gd name="T5" fmla="*/ 25 h 39"/>
                <a:gd name="T6" fmla="*/ 2 w 173"/>
                <a:gd name="T7" fmla="*/ 28 h 39"/>
                <a:gd name="T8" fmla="*/ 166 w 173"/>
                <a:gd name="T9" fmla="*/ 37 h 39"/>
                <a:gd name="T10" fmla="*/ 171 w 173"/>
                <a:gd name="T11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3" h="39">
                  <a:moveTo>
                    <a:pt x="171" y="33"/>
                  </a:moveTo>
                  <a:cubicBezTo>
                    <a:pt x="159" y="12"/>
                    <a:pt x="131" y="9"/>
                    <a:pt x="110" y="9"/>
                  </a:cubicBezTo>
                  <a:cubicBezTo>
                    <a:pt x="75" y="9"/>
                    <a:pt x="34" y="12"/>
                    <a:pt x="2" y="25"/>
                  </a:cubicBezTo>
                  <a:cubicBezTo>
                    <a:pt x="0" y="25"/>
                    <a:pt x="0" y="28"/>
                    <a:pt x="2" y="28"/>
                  </a:cubicBezTo>
                  <a:cubicBezTo>
                    <a:pt x="55" y="23"/>
                    <a:pt x="121" y="0"/>
                    <a:pt x="166" y="37"/>
                  </a:cubicBezTo>
                  <a:cubicBezTo>
                    <a:pt x="169" y="39"/>
                    <a:pt x="173" y="36"/>
                    <a:pt x="17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2"/>
            <p:cNvSpPr/>
            <p:nvPr userDrawn="1"/>
          </p:nvSpPr>
          <p:spPr bwMode="auto">
            <a:xfrm>
              <a:off x="626" y="2881"/>
              <a:ext cx="235" cy="52"/>
            </a:xfrm>
            <a:custGeom>
              <a:avLst/>
              <a:gdLst>
                <a:gd name="T0" fmla="*/ 191 w 193"/>
                <a:gd name="T1" fmla="*/ 36 h 43"/>
                <a:gd name="T2" fmla="*/ 4 w 193"/>
                <a:gd name="T3" fmla="*/ 28 h 43"/>
                <a:gd name="T4" fmla="*/ 5 w 193"/>
                <a:gd name="T5" fmla="*/ 33 h 43"/>
                <a:gd name="T6" fmla="*/ 99 w 193"/>
                <a:gd name="T7" fmla="*/ 22 h 43"/>
                <a:gd name="T8" fmla="*/ 188 w 193"/>
                <a:gd name="T9" fmla="*/ 42 h 43"/>
                <a:gd name="T10" fmla="*/ 191 w 193"/>
                <a:gd name="T11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43">
                  <a:moveTo>
                    <a:pt x="191" y="36"/>
                  </a:moveTo>
                  <a:cubicBezTo>
                    <a:pt x="138" y="0"/>
                    <a:pt x="62" y="15"/>
                    <a:pt x="4" y="28"/>
                  </a:cubicBezTo>
                  <a:cubicBezTo>
                    <a:pt x="0" y="29"/>
                    <a:pt x="2" y="34"/>
                    <a:pt x="5" y="33"/>
                  </a:cubicBezTo>
                  <a:cubicBezTo>
                    <a:pt x="36" y="27"/>
                    <a:pt x="68" y="22"/>
                    <a:pt x="99" y="22"/>
                  </a:cubicBezTo>
                  <a:cubicBezTo>
                    <a:pt x="132" y="22"/>
                    <a:pt x="159" y="30"/>
                    <a:pt x="188" y="42"/>
                  </a:cubicBezTo>
                  <a:cubicBezTo>
                    <a:pt x="192" y="43"/>
                    <a:pt x="193" y="38"/>
                    <a:pt x="19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 userDrawn="1"/>
          </p:nvSpPr>
          <p:spPr bwMode="auto">
            <a:xfrm>
              <a:off x="630" y="2803"/>
              <a:ext cx="225" cy="50"/>
            </a:xfrm>
            <a:custGeom>
              <a:avLst/>
              <a:gdLst>
                <a:gd name="T0" fmla="*/ 182 w 184"/>
                <a:gd name="T1" fmla="*/ 35 h 41"/>
                <a:gd name="T2" fmla="*/ 3 w 184"/>
                <a:gd name="T3" fmla="*/ 35 h 41"/>
                <a:gd name="T4" fmla="*/ 5 w 184"/>
                <a:gd name="T5" fmla="*/ 39 h 41"/>
                <a:gd name="T6" fmla="*/ 95 w 184"/>
                <a:gd name="T7" fmla="*/ 21 h 41"/>
                <a:gd name="T8" fmla="*/ 180 w 184"/>
                <a:gd name="T9" fmla="*/ 40 h 41"/>
                <a:gd name="T10" fmla="*/ 182 w 184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41">
                  <a:moveTo>
                    <a:pt x="182" y="35"/>
                  </a:moveTo>
                  <a:cubicBezTo>
                    <a:pt x="132" y="0"/>
                    <a:pt x="54" y="10"/>
                    <a:pt x="3" y="35"/>
                  </a:cubicBezTo>
                  <a:cubicBezTo>
                    <a:pt x="0" y="37"/>
                    <a:pt x="2" y="40"/>
                    <a:pt x="5" y="39"/>
                  </a:cubicBezTo>
                  <a:cubicBezTo>
                    <a:pt x="34" y="27"/>
                    <a:pt x="64" y="20"/>
                    <a:pt x="95" y="21"/>
                  </a:cubicBezTo>
                  <a:cubicBezTo>
                    <a:pt x="126" y="21"/>
                    <a:pt x="151" y="32"/>
                    <a:pt x="180" y="40"/>
                  </a:cubicBezTo>
                  <a:cubicBezTo>
                    <a:pt x="183" y="41"/>
                    <a:pt x="184" y="36"/>
                    <a:pt x="18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/>
            <p:nvPr userDrawn="1"/>
          </p:nvSpPr>
          <p:spPr bwMode="auto">
            <a:xfrm>
              <a:off x="618" y="2745"/>
              <a:ext cx="221" cy="45"/>
            </a:xfrm>
            <a:custGeom>
              <a:avLst/>
              <a:gdLst>
                <a:gd name="T0" fmla="*/ 178 w 181"/>
                <a:gd name="T1" fmla="*/ 24 h 37"/>
                <a:gd name="T2" fmla="*/ 2 w 181"/>
                <a:gd name="T3" fmla="*/ 33 h 37"/>
                <a:gd name="T4" fmla="*/ 4 w 181"/>
                <a:gd name="T5" fmla="*/ 36 h 37"/>
                <a:gd name="T6" fmla="*/ 89 w 181"/>
                <a:gd name="T7" fmla="*/ 18 h 37"/>
                <a:gd name="T8" fmla="*/ 176 w 181"/>
                <a:gd name="T9" fmla="*/ 29 h 37"/>
                <a:gd name="T10" fmla="*/ 178 w 181"/>
                <a:gd name="T11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" h="37">
                  <a:moveTo>
                    <a:pt x="178" y="24"/>
                  </a:moveTo>
                  <a:cubicBezTo>
                    <a:pt x="124" y="0"/>
                    <a:pt x="54" y="9"/>
                    <a:pt x="2" y="33"/>
                  </a:cubicBezTo>
                  <a:cubicBezTo>
                    <a:pt x="0" y="34"/>
                    <a:pt x="2" y="37"/>
                    <a:pt x="4" y="36"/>
                  </a:cubicBezTo>
                  <a:cubicBezTo>
                    <a:pt x="31" y="26"/>
                    <a:pt x="59" y="19"/>
                    <a:pt x="89" y="18"/>
                  </a:cubicBezTo>
                  <a:cubicBezTo>
                    <a:pt x="119" y="17"/>
                    <a:pt x="147" y="24"/>
                    <a:pt x="176" y="29"/>
                  </a:cubicBezTo>
                  <a:cubicBezTo>
                    <a:pt x="179" y="30"/>
                    <a:pt x="181" y="25"/>
                    <a:pt x="17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"/>
            <p:cNvSpPr/>
            <p:nvPr userDrawn="1"/>
          </p:nvSpPr>
          <p:spPr bwMode="auto">
            <a:xfrm>
              <a:off x="619" y="2678"/>
              <a:ext cx="215" cy="40"/>
            </a:xfrm>
            <a:custGeom>
              <a:avLst/>
              <a:gdLst>
                <a:gd name="T0" fmla="*/ 172 w 176"/>
                <a:gd name="T1" fmla="*/ 13 h 33"/>
                <a:gd name="T2" fmla="*/ 91 w 176"/>
                <a:gd name="T3" fmla="*/ 3 h 33"/>
                <a:gd name="T4" fmla="*/ 4 w 176"/>
                <a:gd name="T5" fmla="*/ 26 h 33"/>
                <a:gd name="T6" fmla="*/ 5 w 176"/>
                <a:gd name="T7" fmla="*/ 32 h 33"/>
                <a:gd name="T8" fmla="*/ 88 w 176"/>
                <a:gd name="T9" fmla="*/ 11 h 33"/>
                <a:gd name="T10" fmla="*/ 169 w 176"/>
                <a:gd name="T11" fmla="*/ 20 h 33"/>
                <a:gd name="T12" fmla="*/ 172 w 176"/>
                <a:gd name="T13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33">
                  <a:moveTo>
                    <a:pt x="172" y="13"/>
                  </a:moveTo>
                  <a:cubicBezTo>
                    <a:pt x="147" y="3"/>
                    <a:pt x="118" y="0"/>
                    <a:pt x="91" y="3"/>
                  </a:cubicBezTo>
                  <a:cubicBezTo>
                    <a:pt x="61" y="6"/>
                    <a:pt x="34" y="19"/>
                    <a:pt x="4" y="26"/>
                  </a:cubicBezTo>
                  <a:cubicBezTo>
                    <a:pt x="0" y="27"/>
                    <a:pt x="2" y="33"/>
                    <a:pt x="5" y="32"/>
                  </a:cubicBezTo>
                  <a:cubicBezTo>
                    <a:pt x="33" y="26"/>
                    <a:pt x="59" y="14"/>
                    <a:pt x="88" y="11"/>
                  </a:cubicBezTo>
                  <a:cubicBezTo>
                    <a:pt x="116" y="8"/>
                    <a:pt x="142" y="13"/>
                    <a:pt x="169" y="20"/>
                  </a:cubicBezTo>
                  <a:cubicBezTo>
                    <a:pt x="173" y="21"/>
                    <a:pt x="176" y="15"/>
                    <a:pt x="17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"/>
            <p:cNvSpPr/>
            <p:nvPr userDrawn="1"/>
          </p:nvSpPr>
          <p:spPr bwMode="auto">
            <a:xfrm>
              <a:off x="602" y="2592"/>
              <a:ext cx="212" cy="67"/>
            </a:xfrm>
            <a:custGeom>
              <a:avLst/>
              <a:gdLst>
                <a:gd name="T0" fmla="*/ 169 w 174"/>
                <a:gd name="T1" fmla="*/ 14 h 55"/>
                <a:gd name="T2" fmla="*/ 2 w 174"/>
                <a:gd name="T3" fmla="*/ 50 h 55"/>
                <a:gd name="T4" fmla="*/ 5 w 174"/>
                <a:gd name="T5" fmla="*/ 54 h 55"/>
                <a:gd name="T6" fmla="*/ 167 w 174"/>
                <a:gd name="T7" fmla="*/ 22 h 55"/>
                <a:gd name="T8" fmla="*/ 169 w 174"/>
                <a:gd name="T9" fmla="*/ 1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55">
                  <a:moveTo>
                    <a:pt x="169" y="14"/>
                  </a:moveTo>
                  <a:cubicBezTo>
                    <a:pt x="110" y="0"/>
                    <a:pt x="50" y="13"/>
                    <a:pt x="2" y="50"/>
                  </a:cubicBezTo>
                  <a:cubicBezTo>
                    <a:pt x="0" y="52"/>
                    <a:pt x="3" y="55"/>
                    <a:pt x="5" y="54"/>
                  </a:cubicBezTo>
                  <a:cubicBezTo>
                    <a:pt x="52" y="20"/>
                    <a:pt x="110" y="8"/>
                    <a:pt x="167" y="22"/>
                  </a:cubicBezTo>
                  <a:cubicBezTo>
                    <a:pt x="172" y="23"/>
                    <a:pt x="174" y="15"/>
                    <a:pt x="16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7"/>
            <p:cNvSpPr>
              <a:spLocks noEditPoints="1"/>
            </p:cNvSpPr>
            <p:nvPr userDrawn="1"/>
          </p:nvSpPr>
          <p:spPr bwMode="auto">
            <a:xfrm>
              <a:off x="188" y="2156"/>
              <a:ext cx="780" cy="991"/>
            </a:xfrm>
            <a:custGeom>
              <a:avLst/>
              <a:gdLst>
                <a:gd name="T0" fmla="*/ 588 w 640"/>
                <a:gd name="T1" fmla="*/ 380 h 815"/>
                <a:gd name="T2" fmla="*/ 573 w 640"/>
                <a:gd name="T3" fmla="*/ 349 h 815"/>
                <a:gd name="T4" fmla="*/ 336 w 640"/>
                <a:gd name="T5" fmla="*/ 374 h 815"/>
                <a:gd name="T6" fmla="*/ 325 w 640"/>
                <a:gd name="T7" fmla="*/ 395 h 815"/>
                <a:gd name="T8" fmla="*/ 505 w 640"/>
                <a:gd name="T9" fmla="*/ 333 h 815"/>
                <a:gd name="T10" fmla="*/ 569 w 640"/>
                <a:gd name="T11" fmla="*/ 731 h 815"/>
                <a:gd name="T12" fmla="*/ 242 w 640"/>
                <a:gd name="T13" fmla="*/ 351 h 815"/>
                <a:gd name="T14" fmla="*/ 423 w 640"/>
                <a:gd name="T15" fmla="*/ 320 h 815"/>
                <a:gd name="T16" fmla="*/ 434 w 640"/>
                <a:gd name="T17" fmla="*/ 271 h 815"/>
                <a:gd name="T18" fmla="*/ 475 w 640"/>
                <a:gd name="T19" fmla="*/ 209 h 815"/>
                <a:gd name="T20" fmla="*/ 549 w 640"/>
                <a:gd name="T21" fmla="*/ 78 h 815"/>
                <a:gd name="T22" fmla="*/ 422 w 640"/>
                <a:gd name="T23" fmla="*/ 17 h 815"/>
                <a:gd name="T24" fmla="*/ 189 w 640"/>
                <a:gd name="T25" fmla="*/ 96 h 815"/>
                <a:gd name="T26" fmla="*/ 156 w 640"/>
                <a:gd name="T27" fmla="*/ 166 h 815"/>
                <a:gd name="T28" fmla="*/ 123 w 640"/>
                <a:gd name="T29" fmla="*/ 137 h 815"/>
                <a:gd name="T30" fmla="*/ 86 w 640"/>
                <a:gd name="T31" fmla="*/ 130 h 815"/>
                <a:gd name="T32" fmla="*/ 118 w 640"/>
                <a:gd name="T33" fmla="*/ 154 h 815"/>
                <a:gd name="T34" fmla="*/ 147 w 640"/>
                <a:gd name="T35" fmla="*/ 227 h 815"/>
                <a:gd name="T36" fmla="*/ 253 w 640"/>
                <a:gd name="T37" fmla="*/ 298 h 815"/>
                <a:gd name="T38" fmla="*/ 58 w 640"/>
                <a:gd name="T39" fmla="*/ 377 h 815"/>
                <a:gd name="T40" fmla="*/ 12 w 640"/>
                <a:gd name="T41" fmla="*/ 799 h 815"/>
                <a:gd name="T42" fmla="*/ 318 w 640"/>
                <a:gd name="T43" fmla="*/ 733 h 815"/>
                <a:gd name="T44" fmla="*/ 635 w 640"/>
                <a:gd name="T45" fmla="*/ 809 h 815"/>
                <a:gd name="T46" fmla="*/ 460 w 640"/>
                <a:gd name="T47" fmla="*/ 242 h 815"/>
                <a:gd name="T48" fmla="*/ 417 w 640"/>
                <a:gd name="T49" fmla="*/ 32 h 815"/>
                <a:gd name="T50" fmla="*/ 506 w 640"/>
                <a:gd name="T51" fmla="*/ 53 h 815"/>
                <a:gd name="T52" fmla="*/ 532 w 640"/>
                <a:gd name="T53" fmla="*/ 79 h 815"/>
                <a:gd name="T54" fmla="*/ 517 w 640"/>
                <a:gd name="T55" fmla="*/ 144 h 815"/>
                <a:gd name="T56" fmla="*/ 416 w 640"/>
                <a:gd name="T57" fmla="*/ 55 h 815"/>
                <a:gd name="T58" fmla="*/ 383 w 640"/>
                <a:gd name="T59" fmla="*/ 51 h 815"/>
                <a:gd name="T60" fmla="*/ 186 w 640"/>
                <a:gd name="T61" fmla="*/ 103 h 815"/>
                <a:gd name="T62" fmla="*/ 156 w 640"/>
                <a:gd name="T63" fmla="*/ 226 h 815"/>
                <a:gd name="T64" fmla="*/ 239 w 640"/>
                <a:gd name="T65" fmla="*/ 281 h 815"/>
                <a:gd name="T66" fmla="*/ 183 w 640"/>
                <a:gd name="T67" fmla="*/ 151 h 815"/>
                <a:gd name="T68" fmla="*/ 391 w 640"/>
                <a:gd name="T69" fmla="*/ 54 h 815"/>
                <a:gd name="T70" fmla="*/ 360 w 640"/>
                <a:gd name="T71" fmla="*/ 291 h 815"/>
                <a:gd name="T72" fmla="*/ 20 w 640"/>
                <a:gd name="T73" fmla="*/ 470 h 815"/>
                <a:gd name="T74" fmla="*/ 38 w 640"/>
                <a:gd name="T75" fmla="*/ 540 h 815"/>
                <a:gd name="T76" fmla="*/ 308 w 640"/>
                <a:gd name="T77" fmla="*/ 727 h 815"/>
                <a:gd name="T78" fmla="*/ 192 w 640"/>
                <a:gd name="T79" fmla="*/ 681 h 815"/>
                <a:gd name="T80" fmla="*/ 195 w 640"/>
                <a:gd name="T81" fmla="*/ 694 h 815"/>
                <a:gd name="T82" fmla="*/ 47 w 640"/>
                <a:gd name="T83" fmla="*/ 481 h 815"/>
                <a:gd name="T84" fmla="*/ 74 w 640"/>
                <a:gd name="T85" fmla="*/ 636 h 815"/>
                <a:gd name="T86" fmla="*/ 86 w 640"/>
                <a:gd name="T87" fmla="*/ 551 h 815"/>
                <a:gd name="T88" fmla="*/ 69 w 640"/>
                <a:gd name="T89" fmla="*/ 376 h 815"/>
                <a:gd name="T90" fmla="*/ 315 w 640"/>
                <a:gd name="T91" fmla="*/ 719 h 815"/>
                <a:gd name="T92" fmla="*/ 578 w 640"/>
                <a:gd name="T93" fmla="*/ 735 h 815"/>
                <a:gd name="T94" fmla="*/ 571 w 640"/>
                <a:gd name="T95" fmla="*/ 465 h 815"/>
                <a:gd name="T96" fmla="*/ 443 w 640"/>
                <a:gd name="T97" fmla="*/ 704 h 815"/>
                <a:gd name="T98" fmla="*/ 605 w 640"/>
                <a:gd name="T99" fmla="*/ 769 h 815"/>
                <a:gd name="T100" fmla="*/ 597 w 640"/>
                <a:gd name="T101" fmla="*/ 482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0" h="815">
                  <a:moveTo>
                    <a:pt x="610" y="555"/>
                  </a:moveTo>
                  <a:cubicBezTo>
                    <a:pt x="606" y="514"/>
                    <a:pt x="607" y="475"/>
                    <a:pt x="610" y="434"/>
                  </a:cubicBezTo>
                  <a:cubicBezTo>
                    <a:pt x="612" y="414"/>
                    <a:pt x="611" y="388"/>
                    <a:pt x="589" y="380"/>
                  </a:cubicBezTo>
                  <a:cubicBezTo>
                    <a:pt x="588" y="380"/>
                    <a:pt x="588" y="380"/>
                    <a:pt x="588" y="380"/>
                  </a:cubicBezTo>
                  <a:cubicBezTo>
                    <a:pt x="586" y="372"/>
                    <a:pt x="583" y="365"/>
                    <a:pt x="578" y="358"/>
                  </a:cubicBezTo>
                  <a:cubicBezTo>
                    <a:pt x="577" y="356"/>
                    <a:pt x="575" y="356"/>
                    <a:pt x="573" y="356"/>
                  </a:cubicBezTo>
                  <a:cubicBezTo>
                    <a:pt x="574" y="355"/>
                    <a:pt x="574" y="354"/>
                    <a:pt x="574" y="353"/>
                  </a:cubicBezTo>
                  <a:cubicBezTo>
                    <a:pt x="574" y="351"/>
                    <a:pt x="573" y="350"/>
                    <a:pt x="573" y="349"/>
                  </a:cubicBezTo>
                  <a:cubicBezTo>
                    <a:pt x="572" y="349"/>
                    <a:pt x="572" y="348"/>
                    <a:pt x="572" y="348"/>
                  </a:cubicBezTo>
                  <a:cubicBezTo>
                    <a:pt x="540" y="316"/>
                    <a:pt x="482" y="315"/>
                    <a:pt x="442" y="324"/>
                  </a:cubicBezTo>
                  <a:cubicBezTo>
                    <a:pt x="417" y="330"/>
                    <a:pt x="393" y="340"/>
                    <a:pt x="371" y="352"/>
                  </a:cubicBezTo>
                  <a:cubicBezTo>
                    <a:pt x="359" y="359"/>
                    <a:pt x="347" y="366"/>
                    <a:pt x="336" y="374"/>
                  </a:cubicBezTo>
                  <a:cubicBezTo>
                    <a:pt x="328" y="379"/>
                    <a:pt x="320" y="382"/>
                    <a:pt x="319" y="391"/>
                  </a:cubicBezTo>
                  <a:cubicBezTo>
                    <a:pt x="318" y="393"/>
                    <a:pt x="319" y="395"/>
                    <a:pt x="321" y="396"/>
                  </a:cubicBezTo>
                  <a:cubicBezTo>
                    <a:pt x="323" y="396"/>
                    <a:pt x="323" y="396"/>
                    <a:pt x="323" y="396"/>
                  </a:cubicBezTo>
                  <a:cubicBezTo>
                    <a:pt x="324" y="397"/>
                    <a:pt x="325" y="396"/>
                    <a:pt x="325" y="395"/>
                  </a:cubicBezTo>
                  <a:cubicBezTo>
                    <a:pt x="327" y="388"/>
                    <a:pt x="343" y="381"/>
                    <a:pt x="350" y="377"/>
                  </a:cubicBezTo>
                  <a:cubicBezTo>
                    <a:pt x="359" y="372"/>
                    <a:pt x="368" y="367"/>
                    <a:pt x="377" y="362"/>
                  </a:cubicBezTo>
                  <a:cubicBezTo>
                    <a:pt x="397" y="352"/>
                    <a:pt x="419" y="343"/>
                    <a:pt x="442" y="337"/>
                  </a:cubicBezTo>
                  <a:cubicBezTo>
                    <a:pt x="462" y="332"/>
                    <a:pt x="484" y="331"/>
                    <a:pt x="505" y="333"/>
                  </a:cubicBezTo>
                  <a:cubicBezTo>
                    <a:pt x="526" y="336"/>
                    <a:pt x="543" y="345"/>
                    <a:pt x="563" y="354"/>
                  </a:cubicBezTo>
                  <a:cubicBezTo>
                    <a:pt x="555" y="417"/>
                    <a:pt x="553" y="482"/>
                    <a:pt x="557" y="546"/>
                  </a:cubicBezTo>
                  <a:cubicBezTo>
                    <a:pt x="560" y="608"/>
                    <a:pt x="577" y="672"/>
                    <a:pt x="570" y="734"/>
                  </a:cubicBezTo>
                  <a:cubicBezTo>
                    <a:pt x="570" y="733"/>
                    <a:pt x="569" y="732"/>
                    <a:pt x="569" y="731"/>
                  </a:cubicBezTo>
                  <a:cubicBezTo>
                    <a:pt x="502" y="676"/>
                    <a:pt x="394" y="681"/>
                    <a:pt x="324" y="725"/>
                  </a:cubicBezTo>
                  <a:cubicBezTo>
                    <a:pt x="329" y="617"/>
                    <a:pt x="336" y="506"/>
                    <a:pt x="318" y="399"/>
                  </a:cubicBezTo>
                  <a:cubicBezTo>
                    <a:pt x="319" y="398"/>
                    <a:pt x="320" y="396"/>
                    <a:pt x="319" y="395"/>
                  </a:cubicBezTo>
                  <a:cubicBezTo>
                    <a:pt x="298" y="374"/>
                    <a:pt x="271" y="359"/>
                    <a:pt x="242" y="351"/>
                  </a:cubicBezTo>
                  <a:cubicBezTo>
                    <a:pt x="250" y="335"/>
                    <a:pt x="256" y="318"/>
                    <a:pt x="259" y="300"/>
                  </a:cubicBezTo>
                  <a:cubicBezTo>
                    <a:pt x="306" y="313"/>
                    <a:pt x="362" y="309"/>
                    <a:pt x="406" y="287"/>
                  </a:cubicBezTo>
                  <a:cubicBezTo>
                    <a:pt x="408" y="293"/>
                    <a:pt x="411" y="298"/>
                    <a:pt x="414" y="304"/>
                  </a:cubicBezTo>
                  <a:cubicBezTo>
                    <a:pt x="416" y="310"/>
                    <a:pt x="418" y="316"/>
                    <a:pt x="423" y="320"/>
                  </a:cubicBezTo>
                  <a:cubicBezTo>
                    <a:pt x="426" y="323"/>
                    <a:pt x="430" y="320"/>
                    <a:pt x="429" y="317"/>
                  </a:cubicBezTo>
                  <a:cubicBezTo>
                    <a:pt x="429" y="311"/>
                    <a:pt x="425" y="306"/>
                    <a:pt x="422" y="301"/>
                  </a:cubicBezTo>
                  <a:cubicBezTo>
                    <a:pt x="419" y="295"/>
                    <a:pt x="416" y="289"/>
                    <a:pt x="412" y="284"/>
                  </a:cubicBezTo>
                  <a:cubicBezTo>
                    <a:pt x="420" y="280"/>
                    <a:pt x="427" y="276"/>
                    <a:pt x="434" y="271"/>
                  </a:cubicBezTo>
                  <a:cubicBezTo>
                    <a:pt x="442" y="264"/>
                    <a:pt x="450" y="256"/>
                    <a:pt x="456" y="247"/>
                  </a:cubicBezTo>
                  <a:cubicBezTo>
                    <a:pt x="472" y="253"/>
                    <a:pt x="494" y="252"/>
                    <a:pt x="499" y="231"/>
                  </a:cubicBezTo>
                  <a:cubicBezTo>
                    <a:pt x="500" y="223"/>
                    <a:pt x="497" y="216"/>
                    <a:pt x="490" y="211"/>
                  </a:cubicBezTo>
                  <a:cubicBezTo>
                    <a:pt x="486" y="208"/>
                    <a:pt x="480" y="207"/>
                    <a:pt x="475" y="209"/>
                  </a:cubicBezTo>
                  <a:cubicBezTo>
                    <a:pt x="480" y="190"/>
                    <a:pt x="481" y="170"/>
                    <a:pt x="478" y="151"/>
                  </a:cubicBezTo>
                  <a:cubicBezTo>
                    <a:pt x="491" y="165"/>
                    <a:pt x="516" y="163"/>
                    <a:pt x="527" y="148"/>
                  </a:cubicBezTo>
                  <a:cubicBezTo>
                    <a:pt x="538" y="134"/>
                    <a:pt x="535" y="116"/>
                    <a:pt x="524" y="105"/>
                  </a:cubicBezTo>
                  <a:cubicBezTo>
                    <a:pt x="537" y="101"/>
                    <a:pt x="551" y="94"/>
                    <a:pt x="549" y="78"/>
                  </a:cubicBezTo>
                  <a:cubicBezTo>
                    <a:pt x="547" y="61"/>
                    <a:pt x="529" y="56"/>
                    <a:pt x="514" y="55"/>
                  </a:cubicBezTo>
                  <a:cubicBezTo>
                    <a:pt x="525" y="44"/>
                    <a:pt x="520" y="22"/>
                    <a:pt x="507" y="13"/>
                  </a:cubicBezTo>
                  <a:cubicBezTo>
                    <a:pt x="489" y="0"/>
                    <a:pt x="467" y="10"/>
                    <a:pt x="455" y="26"/>
                  </a:cubicBezTo>
                  <a:cubicBezTo>
                    <a:pt x="448" y="16"/>
                    <a:pt x="434" y="11"/>
                    <a:pt x="422" y="17"/>
                  </a:cubicBezTo>
                  <a:cubicBezTo>
                    <a:pt x="410" y="24"/>
                    <a:pt x="406" y="38"/>
                    <a:pt x="409" y="50"/>
                  </a:cubicBezTo>
                  <a:cubicBezTo>
                    <a:pt x="377" y="31"/>
                    <a:pt x="339" y="21"/>
                    <a:pt x="305" y="29"/>
                  </a:cubicBezTo>
                  <a:cubicBezTo>
                    <a:pt x="305" y="29"/>
                    <a:pt x="305" y="30"/>
                    <a:pt x="305" y="30"/>
                  </a:cubicBezTo>
                  <a:cubicBezTo>
                    <a:pt x="251" y="22"/>
                    <a:pt x="211" y="53"/>
                    <a:pt x="189" y="96"/>
                  </a:cubicBezTo>
                  <a:cubicBezTo>
                    <a:pt x="177" y="84"/>
                    <a:pt x="154" y="88"/>
                    <a:pt x="149" y="106"/>
                  </a:cubicBezTo>
                  <a:cubicBezTo>
                    <a:pt x="144" y="123"/>
                    <a:pt x="161" y="138"/>
                    <a:pt x="176" y="132"/>
                  </a:cubicBezTo>
                  <a:cubicBezTo>
                    <a:pt x="173" y="141"/>
                    <a:pt x="172" y="151"/>
                    <a:pt x="171" y="160"/>
                  </a:cubicBezTo>
                  <a:cubicBezTo>
                    <a:pt x="166" y="163"/>
                    <a:pt x="161" y="165"/>
                    <a:pt x="156" y="166"/>
                  </a:cubicBezTo>
                  <a:cubicBezTo>
                    <a:pt x="144" y="168"/>
                    <a:pt x="120" y="160"/>
                    <a:pt x="128" y="146"/>
                  </a:cubicBezTo>
                  <a:cubicBezTo>
                    <a:pt x="130" y="145"/>
                    <a:pt x="131" y="143"/>
                    <a:pt x="131" y="142"/>
                  </a:cubicBezTo>
                  <a:cubicBezTo>
                    <a:pt x="134" y="137"/>
                    <a:pt x="127" y="131"/>
                    <a:pt x="124" y="136"/>
                  </a:cubicBezTo>
                  <a:cubicBezTo>
                    <a:pt x="124" y="136"/>
                    <a:pt x="123" y="136"/>
                    <a:pt x="123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2" y="138"/>
                    <a:pt x="122" y="139"/>
                    <a:pt x="121" y="140"/>
                  </a:cubicBezTo>
                  <a:cubicBezTo>
                    <a:pt x="111" y="152"/>
                    <a:pt x="88" y="149"/>
                    <a:pt x="86" y="130"/>
                  </a:cubicBezTo>
                  <a:cubicBezTo>
                    <a:pt x="84" y="116"/>
                    <a:pt x="94" y="105"/>
                    <a:pt x="106" y="100"/>
                  </a:cubicBezTo>
                  <a:cubicBezTo>
                    <a:pt x="108" y="99"/>
                    <a:pt x="107" y="96"/>
                    <a:pt x="104" y="96"/>
                  </a:cubicBezTo>
                  <a:cubicBezTo>
                    <a:pt x="83" y="101"/>
                    <a:pt x="67" y="125"/>
                    <a:pt x="82" y="146"/>
                  </a:cubicBezTo>
                  <a:cubicBezTo>
                    <a:pt x="91" y="157"/>
                    <a:pt x="106" y="159"/>
                    <a:pt x="118" y="154"/>
                  </a:cubicBezTo>
                  <a:cubicBezTo>
                    <a:pt x="119" y="162"/>
                    <a:pt x="124" y="169"/>
                    <a:pt x="133" y="174"/>
                  </a:cubicBezTo>
                  <a:cubicBezTo>
                    <a:pt x="142" y="178"/>
                    <a:pt x="158" y="178"/>
                    <a:pt x="170" y="172"/>
                  </a:cubicBezTo>
                  <a:cubicBezTo>
                    <a:pt x="170" y="182"/>
                    <a:pt x="171" y="192"/>
                    <a:pt x="172" y="202"/>
                  </a:cubicBezTo>
                  <a:cubicBezTo>
                    <a:pt x="158" y="198"/>
                    <a:pt x="143" y="210"/>
                    <a:pt x="147" y="227"/>
                  </a:cubicBezTo>
                  <a:cubicBezTo>
                    <a:pt x="148" y="236"/>
                    <a:pt x="155" y="243"/>
                    <a:pt x="165" y="244"/>
                  </a:cubicBezTo>
                  <a:cubicBezTo>
                    <a:pt x="172" y="245"/>
                    <a:pt x="179" y="243"/>
                    <a:pt x="184" y="238"/>
                  </a:cubicBezTo>
                  <a:cubicBezTo>
                    <a:pt x="195" y="262"/>
                    <a:pt x="213" y="281"/>
                    <a:pt x="239" y="293"/>
                  </a:cubicBezTo>
                  <a:cubicBezTo>
                    <a:pt x="243" y="295"/>
                    <a:pt x="248" y="297"/>
                    <a:pt x="253" y="298"/>
                  </a:cubicBezTo>
                  <a:cubicBezTo>
                    <a:pt x="246" y="315"/>
                    <a:pt x="240" y="332"/>
                    <a:pt x="232" y="348"/>
                  </a:cubicBezTo>
                  <a:cubicBezTo>
                    <a:pt x="176" y="334"/>
                    <a:pt x="112" y="340"/>
                    <a:pt x="64" y="365"/>
                  </a:cubicBezTo>
                  <a:cubicBezTo>
                    <a:pt x="61" y="367"/>
                    <a:pt x="61" y="370"/>
                    <a:pt x="62" y="372"/>
                  </a:cubicBezTo>
                  <a:cubicBezTo>
                    <a:pt x="60" y="372"/>
                    <a:pt x="58" y="374"/>
                    <a:pt x="58" y="377"/>
                  </a:cubicBezTo>
                  <a:cubicBezTo>
                    <a:pt x="57" y="378"/>
                    <a:pt x="57" y="379"/>
                    <a:pt x="57" y="381"/>
                  </a:cubicBezTo>
                  <a:cubicBezTo>
                    <a:pt x="37" y="384"/>
                    <a:pt x="18" y="393"/>
                    <a:pt x="14" y="417"/>
                  </a:cubicBezTo>
                  <a:cubicBezTo>
                    <a:pt x="8" y="457"/>
                    <a:pt x="7" y="500"/>
                    <a:pt x="5" y="540"/>
                  </a:cubicBezTo>
                  <a:cubicBezTo>
                    <a:pt x="0" y="627"/>
                    <a:pt x="0" y="713"/>
                    <a:pt x="12" y="799"/>
                  </a:cubicBezTo>
                  <a:cubicBezTo>
                    <a:pt x="13" y="802"/>
                    <a:pt x="17" y="803"/>
                    <a:pt x="19" y="802"/>
                  </a:cubicBezTo>
                  <a:cubicBezTo>
                    <a:pt x="110" y="755"/>
                    <a:pt x="211" y="733"/>
                    <a:pt x="313" y="737"/>
                  </a:cubicBezTo>
                  <a:cubicBezTo>
                    <a:pt x="316" y="737"/>
                    <a:pt x="317" y="735"/>
                    <a:pt x="318" y="733"/>
                  </a:cubicBezTo>
                  <a:cubicBezTo>
                    <a:pt x="318" y="733"/>
                    <a:pt x="318" y="733"/>
                    <a:pt x="318" y="733"/>
                  </a:cubicBezTo>
                  <a:cubicBezTo>
                    <a:pt x="319" y="734"/>
                    <a:pt x="321" y="735"/>
                    <a:pt x="323" y="734"/>
                  </a:cubicBezTo>
                  <a:cubicBezTo>
                    <a:pt x="323" y="734"/>
                    <a:pt x="323" y="734"/>
                    <a:pt x="323" y="734"/>
                  </a:cubicBezTo>
                  <a:cubicBezTo>
                    <a:pt x="429" y="745"/>
                    <a:pt x="530" y="768"/>
                    <a:pt x="628" y="813"/>
                  </a:cubicBezTo>
                  <a:cubicBezTo>
                    <a:pt x="631" y="815"/>
                    <a:pt x="635" y="813"/>
                    <a:pt x="635" y="809"/>
                  </a:cubicBezTo>
                  <a:cubicBezTo>
                    <a:pt x="640" y="723"/>
                    <a:pt x="619" y="640"/>
                    <a:pt x="610" y="555"/>
                  </a:cubicBezTo>
                  <a:close/>
                  <a:moveTo>
                    <a:pt x="486" y="220"/>
                  </a:moveTo>
                  <a:cubicBezTo>
                    <a:pt x="490" y="224"/>
                    <a:pt x="489" y="230"/>
                    <a:pt x="486" y="235"/>
                  </a:cubicBezTo>
                  <a:cubicBezTo>
                    <a:pt x="480" y="243"/>
                    <a:pt x="469" y="244"/>
                    <a:pt x="460" y="242"/>
                  </a:cubicBezTo>
                  <a:cubicBezTo>
                    <a:pt x="465" y="234"/>
                    <a:pt x="469" y="226"/>
                    <a:pt x="472" y="218"/>
                  </a:cubicBezTo>
                  <a:cubicBezTo>
                    <a:pt x="472" y="218"/>
                    <a:pt x="473" y="218"/>
                    <a:pt x="474" y="218"/>
                  </a:cubicBezTo>
                  <a:cubicBezTo>
                    <a:pt x="478" y="219"/>
                    <a:pt x="482" y="217"/>
                    <a:pt x="486" y="220"/>
                  </a:cubicBezTo>
                  <a:close/>
                  <a:moveTo>
                    <a:pt x="417" y="32"/>
                  </a:moveTo>
                  <a:cubicBezTo>
                    <a:pt x="426" y="18"/>
                    <a:pt x="447" y="20"/>
                    <a:pt x="451" y="36"/>
                  </a:cubicBezTo>
                  <a:cubicBezTo>
                    <a:pt x="452" y="39"/>
                    <a:pt x="457" y="40"/>
                    <a:pt x="458" y="37"/>
                  </a:cubicBezTo>
                  <a:cubicBezTo>
                    <a:pt x="466" y="23"/>
                    <a:pt x="483" y="10"/>
                    <a:pt x="499" y="18"/>
                  </a:cubicBezTo>
                  <a:cubicBezTo>
                    <a:pt x="513" y="26"/>
                    <a:pt x="513" y="41"/>
                    <a:pt x="506" y="53"/>
                  </a:cubicBezTo>
                  <a:cubicBezTo>
                    <a:pt x="505" y="54"/>
                    <a:pt x="505" y="55"/>
                    <a:pt x="506" y="56"/>
                  </a:cubicBezTo>
                  <a:cubicBezTo>
                    <a:pt x="505" y="58"/>
                    <a:pt x="505" y="60"/>
                    <a:pt x="508" y="61"/>
                  </a:cubicBezTo>
                  <a:cubicBezTo>
                    <a:pt x="513" y="61"/>
                    <a:pt x="517" y="62"/>
                    <a:pt x="522" y="63"/>
                  </a:cubicBezTo>
                  <a:cubicBezTo>
                    <a:pt x="532" y="64"/>
                    <a:pt x="535" y="69"/>
                    <a:pt x="532" y="79"/>
                  </a:cubicBezTo>
                  <a:cubicBezTo>
                    <a:pt x="537" y="89"/>
                    <a:pt x="535" y="94"/>
                    <a:pt x="526" y="95"/>
                  </a:cubicBezTo>
                  <a:cubicBezTo>
                    <a:pt x="522" y="96"/>
                    <a:pt x="518" y="97"/>
                    <a:pt x="514" y="98"/>
                  </a:cubicBezTo>
                  <a:cubicBezTo>
                    <a:pt x="509" y="98"/>
                    <a:pt x="507" y="104"/>
                    <a:pt x="511" y="106"/>
                  </a:cubicBezTo>
                  <a:cubicBezTo>
                    <a:pt x="523" y="114"/>
                    <a:pt x="529" y="133"/>
                    <a:pt x="517" y="144"/>
                  </a:cubicBezTo>
                  <a:cubicBezTo>
                    <a:pt x="507" y="154"/>
                    <a:pt x="494" y="150"/>
                    <a:pt x="483" y="144"/>
                  </a:cubicBezTo>
                  <a:cubicBezTo>
                    <a:pt x="481" y="143"/>
                    <a:pt x="479" y="144"/>
                    <a:pt x="478" y="145"/>
                  </a:cubicBezTo>
                  <a:cubicBezTo>
                    <a:pt x="476" y="136"/>
                    <a:pt x="473" y="127"/>
                    <a:pt x="470" y="119"/>
                  </a:cubicBezTo>
                  <a:cubicBezTo>
                    <a:pt x="459" y="94"/>
                    <a:pt x="440" y="71"/>
                    <a:pt x="416" y="55"/>
                  </a:cubicBezTo>
                  <a:cubicBezTo>
                    <a:pt x="413" y="47"/>
                    <a:pt x="413" y="39"/>
                    <a:pt x="417" y="32"/>
                  </a:cubicBezTo>
                  <a:close/>
                  <a:moveTo>
                    <a:pt x="303" y="35"/>
                  </a:moveTo>
                  <a:cubicBezTo>
                    <a:pt x="304" y="36"/>
                    <a:pt x="305" y="37"/>
                    <a:pt x="306" y="37"/>
                  </a:cubicBezTo>
                  <a:cubicBezTo>
                    <a:pt x="334" y="39"/>
                    <a:pt x="359" y="41"/>
                    <a:pt x="383" y="51"/>
                  </a:cubicBezTo>
                  <a:cubicBezTo>
                    <a:pt x="350" y="53"/>
                    <a:pt x="320" y="51"/>
                    <a:pt x="289" y="37"/>
                  </a:cubicBezTo>
                  <a:cubicBezTo>
                    <a:pt x="294" y="36"/>
                    <a:pt x="298" y="36"/>
                    <a:pt x="303" y="35"/>
                  </a:cubicBezTo>
                  <a:close/>
                  <a:moveTo>
                    <a:pt x="158" y="107"/>
                  </a:moveTo>
                  <a:cubicBezTo>
                    <a:pt x="163" y="94"/>
                    <a:pt x="177" y="96"/>
                    <a:pt x="186" y="103"/>
                  </a:cubicBezTo>
                  <a:cubicBezTo>
                    <a:pt x="183" y="110"/>
                    <a:pt x="180" y="117"/>
                    <a:pt x="178" y="124"/>
                  </a:cubicBezTo>
                  <a:cubicBezTo>
                    <a:pt x="178" y="124"/>
                    <a:pt x="178" y="124"/>
                    <a:pt x="177" y="124"/>
                  </a:cubicBezTo>
                  <a:cubicBezTo>
                    <a:pt x="166" y="130"/>
                    <a:pt x="153" y="119"/>
                    <a:pt x="158" y="107"/>
                  </a:cubicBezTo>
                  <a:close/>
                  <a:moveTo>
                    <a:pt x="156" y="226"/>
                  </a:moveTo>
                  <a:cubicBezTo>
                    <a:pt x="152" y="214"/>
                    <a:pt x="163" y="206"/>
                    <a:pt x="174" y="209"/>
                  </a:cubicBezTo>
                  <a:cubicBezTo>
                    <a:pt x="175" y="216"/>
                    <a:pt x="177" y="223"/>
                    <a:pt x="180" y="230"/>
                  </a:cubicBezTo>
                  <a:cubicBezTo>
                    <a:pt x="172" y="235"/>
                    <a:pt x="160" y="238"/>
                    <a:pt x="156" y="226"/>
                  </a:cubicBezTo>
                  <a:close/>
                  <a:moveTo>
                    <a:pt x="239" y="281"/>
                  </a:moveTo>
                  <a:cubicBezTo>
                    <a:pt x="205" y="264"/>
                    <a:pt x="189" y="229"/>
                    <a:pt x="183" y="193"/>
                  </a:cubicBezTo>
                  <a:cubicBezTo>
                    <a:pt x="182" y="183"/>
                    <a:pt x="181" y="174"/>
                    <a:pt x="181" y="165"/>
                  </a:cubicBezTo>
                  <a:cubicBezTo>
                    <a:pt x="184" y="162"/>
                    <a:pt x="185" y="160"/>
                    <a:pt x="186" y="156"/>
                  </a:cubicBezTo>
                  <a:cubicBezTo>
                    <a:pt x="187" y="153"/>
                    <a:pt x="185" y="151"/>
                    <a:pt x="183" y="151"/>
                  </a:cubicBezTo>
                  <a:cubicBezTo>
                    <a:pt x="189" y="96"/>
                    <a:pt x="227" y="52"/>
                    <a:pt x="282" y="39"/>
                  </a:cubicBezTo>
                  <a:cubicBezTo>
                    <a:pt x="282" y="39"/>
                    <a:pt x="282" y="39"/>
                    <a:pt x="283" y="40"/>
                  </a:cubicBezTo>
                  <a:cubicBezTo>
                    <a:pt x="314" y="57"/>
                    <a:pt x="354" y="66"/>
                    <a:pt x="389" y="57"/>
                  </a:cubicBezTo>
                  <a:cubicBezTo>
                    <a:pt x="390" y="56"/>
                    <a:pt x="391" y="55"/>
                    <a:pt x="391" y="54"/>
                  </a:cubicBezTo>
                  <a:cubicBezTo>
                    <a:pt x="396" y="56"/>
                    <a:pt x="401" y="59"/>
                    <a:pt x="405" y="61"/>
                  </a:cubicBezTo>
                  <a:cubicBezTo>
                    <a:pt x="435" y="80"/>
                    <a:pt x="458" y="108"/>
                    <a:pt x="466" y="143"/>
                  </a:cubicBezTo>
                  <a:cubicBezTo>
                    <a:pt x="473" y="173"/>
                    <a:pt x="469" y="207"/>
                    <a:pt x="452" y="234"/>
                  </a:cubicBezTo>
                  <a:cubicBezTo>
                    <a:pt x="432" y="266"/>
                    <a:pt x="396" y="283"/>
                    <a:pt x="360" y="291"/>
                  </a:cubicBezTo>
                  <a:cubicBezTo>
                    <a:pt x="321" y="299"/>
                    <a:pt x="275" y="299"/>
                    <a:pt x="239" y="281"/>
                  </a:cubicBezTo>
                  <a:close/>
                  <a:moveTo>
                    <a:pt x="21" y="790"/>
                  </a:moveTo>
                  <a:cubicBezTo>
                    <a:pt x="11" y="719"/>
                    <a:pt x="10" y="647"/>
                    <a:pt x="13" y="576"/>
                  </a:cubicBezTo>
                  <a:cubicBezTo>
                    <a:pt x="15" y="540"/>
                    <a:pt x="17" y="505"/>
                    <a:pt x="20" y="470"/>
                  </a:cubicBezTo>
                  <a:cubicBezTo>
                    <a:pt x="21" y="452"/>
                    <a:pt x="21" y="432"/>
                    <a:pt x="25" y="414"/>
                  </a:cubicBezTo>
                  <a:cubicBezTo>
                    <a:pt x="27" y="403"/>
                    <a:pt x="35" y="396"/>
                    <a:pt x="45" y="391"/>
                  </a:cubicBezTo>
                  <a:cubicBezTo>
                    <a:pt x="36" y="401"/>
                    <a:pt x="36" y="417"/>
                    <a:pt x="36" y="430"/>
                  </a:cubicBezTo>
                  <a:cubicBezTo>
                    <a:pt x="37" y="467"/>
                    <a:pt x="37" y="503"/>
                    <a:pt x="38" y="540"/>
                  </a:cubicBezTo>
                  <a:cubicBezTo>
                    <a:pt x="39" y="616"/>
                    <a:pt x="40" y="692"/>
                    <a:pt x="41" y="768"/>
                  </a:cubicBezTo>
                  <a:cubicBezTo>
                    <a:pt x="41" y="771"/>
                    <a:pt x="45" y="774"/>
                    <a:pt x="48" y="772"/>
                  </a:cubicBezTo>
                  <a:cubicBezTo>
                    <a:pt x="125" y="722"/>
                    <a:pt x="219" y="692"/>
                    <a:pt x="308" y="727"/>
                  </a:cubicBezTo>
                  <a:cubicBezTo>
                    <a:pt x="308" y="727"/>
                    <a:pt x="308" y="727"/>
                    <a:pt x="308" y="727"/>
                  </a:cubicBezTo>
                  <a:cubicBezTo>
                    <a:pt x="209" y="724"/>
                    <a:pt x="110" y="746"/>
                    <a:pt x="21" y="790"/>
                  </a:cubicBezTo>
                  <a:close/>
                  <a:moveTo>
                    <a:pt x="315" y="719"/>
                  </a:moveTo>
                  <a:cubicBezTo>
                    <a:pt x="312" y="718"/>
                    <a:pt x="309" y="717"/>
                    <a:pt x="306" y="716"/>
                  </a:cubicBezTo>
                  <a:cubicBezTo>
                    <a:pt x="274" y="692"/>
                    <a:pt x="232" y="679"/>
                    <a:pt x="192" y="681"/>
                  </a:cubicBezTo>
                  <a:cubicBezTo>
                    <a:pt x="151" y="682"/>
                    <a:pt x="95" y="697"/>
                    <a:pt x="69" y="731"/>
                  </a:cubicBezTo>
                  <a:cubicBezTo>
                    <a:pt x="66" y="736"/>
                    <a:pt x="72" y="740"/>
                    <a:pt x="76" y="738"/>
                  </a:cubicBezTo>
                  <a:cubicBezTo>
                    <a:pt x="95" y="728"/>
                    <a:pt x="111" y="715"/>
                    <a:pt x="132" y="707"/>
                  </a:cubicBezTo>
                  <a:cubicBezTo>
                    <a:pt x="152" y="699"/>
                    <a:pt x="174" y="694"/>
                    <a:pt x="195" y="694"/>
                  </a:cubicBezTo>
                  <a:cubicBezTo>
                    <a:pt x="218" y="694"/>
                    <a:pt x="238" y="697"/>
                    <a:pt x="258" y="703"/>
                  </a:cubicBezTo>
                  <a:cubicBezTo>
                    <a:pt x="186" y="694"/>
                    <a:pt x="112" y="722"/>
                    <a:pt x="50" y="760"/>
                  </a:cubicBezTo>
                  <a:cubicBezTo>
                    <a:pt x="49" y="698"/>
                    <a:pt x="49" y="637"/>
                    <a:pt x="48" y="576"/>
                  </a:cubicBezTo>
                  <a:cubicBezTo>
                    <a:pt x="48" y="544"/>
                    <a:pt x="47" y="513"/>
                    <a:pt x="47" y="481"/>
                  </a:cubicBezTo>
                  <a:cubicBezTo>
                    <a:pt x="47" y="465"/>
                    <a:pt x="47" y="450"/>
                    <a:pt x="46" y="434"/>
                  </a:cubicBezTo>
                  <a:cubicBezTo>
                    <a:pt x="46" y="422"/>
                    <a:pt x="44" y="398"/>
                    <a:pt x="57" y="390"/>
                  </a:cubicBezTo>
                  <a:cubicBezTo>
                    <a:pt x="56" y="444"/>
                    <a:pt x="75" y="498"/>
                    <a:pt x="76" y="551"/>
                  </a:cubicBezTo>
                  <a:cubicBezTo>
                    <a:pt x="77" y="580"/>
                    <a:pt x="75" y="608"/>
                    <a:pt x="74" y="636"/>
                  </a:cubicBezTo>
                  <a:cubicBezTo>
                    <a:pt x="73" y="664"/>
                    <a:pt x="67" y="695"/>
                    <a:pt x="73" y="722"/>
                  </a:cubicBezTo>
                  <a:cubicBezTo>
                    <a:pt x="73" y="724"/>
                    <a:pt x="76" y="724"/>
                    <a:pt x="76" y="722"/>
                  </a:cubicBezTo>
                  <a:cubicBezTo>
                    <a:pt x="84" y="697"/>
                    <a:pt x="82" y="667"/>
                    <a:pt x="84" y="640"/>
                  </a:cubicBezTo>
                  <a:cubicBezTo>
                    <a:pt x="85" y="611"/>
                    <a:pt x="87" y="581"/>
                    <a:pt x="86" y="551"/>
                  </a:cubicBezTo>
                  <a:cubicBezTo>
                    <a:pt x="86" y="525"/>
                    <a:pt x="82" y="499"/>
                    <a:pt x="78" y="474"/>
                  </a:cubicBezTo>
                  <a:cubicBezTo>
                    <a:pt x="73" y="441"/>
                    <a:pt x="70" y="409"/>
                    <a:pt x="67" y="377"/>
                  </a:cubicBezTo>
                  <a:cubicBezTo>
                    <a:pt x="67" y="377"/>
                    <a:pt x="67" y="377"/>
                    <a:pt x="67" y="377"/>
                  </a:cubicBezTo>
                  <a:cubicBezTo>
                    <a:pt x="67" y="377"/>
                    <a:pt x="68" y="377"/>
                    <a:pt x="69" y="376"/>
                  </a:cubicBezTo>
                  <a:cubicBezTo>
                    <a:pt x="109" y="360"/>
                    <a:pt x="149" y="351"/>
                    <a:pt x="193" y="355"/>
                  </a:cubicBezTo>
                  <a:cubicBezTo>
                    <a:pt x="237" y="359"/>
                    <a:pt x="274" y="377"/>
                    <a:pt x="313" y="397"/>
                  </a:cubicBezTo>
                  <a:cubicBezTo>
                    <a:pt x="313" y="397"/>
                    <a:pt x="313" y="397"/>
                    <a:pt x="313" y="397"/>
                  </a:cubicBezTo>
                  <a:cubicBezTo>
                    <a:pt x="321" y="505"/>
                    <a:pt x="320" y="612"/>
                    <a:pt x="315" y="719"/>
                  </a:cubicBezTo>
                  <a:close/>
                  <a:moveTo>
                    <a:pt x="443" y="704"/>
                  </a:moveTo>
                  <a:cubicBezTo>
                    <a:pt x="488" y="705"/>
                    <a:pt x="523" y="720"/>
                    <a:pt x="561" y="741"/>
                  </a:cubicBezTo>
                  <a:cubicBezTo>
                    <a:pt x="566" y="743"/>
                    <a:pt x="570" y="739"/>
                    <a:pt x="570" y="736"/>
                  </a:cubicBezTo>
                  <a:cubicBezTo>
                    <a:pt x="572" y="739"/>
                    <a:pt x="578" y="739"/>
                    <a:pt x="578" y="735"/>
                  </a:cubicBezTo>
                  <a:cubicBezTo>
                    <a:pt x="584" y="706"/>
                    <a:pt x="581" y="677"/>
                    <a:pt x="577" y="647"/>
                  </a:cubicBezTo>
                  <a:cubicBezTo>
                    <a:pt x="573" y="615"/>
                    <a:pt x="570" y="582"/>
                    <a:pt x="568" y="550"/>
                  </a:cubicBezTo>
                  <a:cubicBezTo>
                    <a:pt x="565" y="488"/>
                    <a:pt x="567" y="428"/>
                    <a:pt x="573" y="367"/>
                  </a:cubicBezTo>
                  <a:cubicBezTo>
                    <a:pt x="590" y="397"/>
                    <a:pt x="575" y="433"/>
                    <a:pt x="571" y="465"/>
                  </a:cubicBezTo>
                  <a:cubicBezTo>
                    <a:pt x="567" y="496"/>
                    <a:pt x="568" y="528"/>
                    <a:pt x="571" y="559"/>
                  </a:cubicBezTo>
                  <a:cubicBezTo>
                    <a:pt x="579" y="626"/>
                    <a:pt x="597" y="693"/>
                    <a:pt x="596" y="760"/>
                  </a:cubicBezTo>
                  <a:cubicBezTo>
                    <a:pt x="530" y="717"/>
                    <a:pt x="444" y="700"/>
                    <a:pt x="366" y="715"/>
                  </a:cubicBezTo>
                  <a:cubicBezTo>
                    <a:pt x="391" y="707"/>
                    <a:pt x="417" y="703"/>
                    <a:pt x="443" y="704"/>
                  </a:cubicBezTo>
                  <a:close/>
                  <a:moveTo>
                    <a:pt x="625" y="801"/>
                  </a:moveTo>
                  <a:cubicBezTo>
                    <a:pt x="537" y="758"/>
                    <a:pt x="437" y="731"/>
                    <a:pt x="339" y="728"/>
                  </a:cubicBezTo>
                  <a:cubicBezTo>
                    <a:pt x="429" y="709"/>
                    <a:pt x="518" y="723"/>
                    <a:pt x="598" y="773"/>
                  </a:cubicBezTo>
                  <a:cubicBezTo>
                    <a:pt x="601" y="775"/>
                    <a:pt x="605" y="773"/>
                    <a:pt x="605" y="769"/>
                  </a:cubicBezTo>
                  <a:cubicBezTo>
                    <a:pt x="603" y="693"/>
                    <a:pt x="584" y="620"/>
                    <a:pt x="578" y="545"/>
                  </a:cubicBezTo>
                  <a:cubicBezTo>
                    <a:pt x="575" y="508"/>
                    <a:pt x="578" y="472"/>
                    <a:pt x="586" y="435"/>
                  </a:cubicBezTo>
                  <a:cubicBezTo>
                    <a:pt x="589" y="421"/>
                    <a:pt x="591" y="406"/>
                    <a:pt x="590" y="391"/>
                  </a:cubicBezTo>
                  <a:cubicBezTo>
                    <a:pt x="613" y="405"/>
                    <a:pt x="597" y="462"/>
                    <a:pt x="597" y="482"/>
                  </a:cubicBezTo>
                  <a:cubicBezTo>
                    <a:pt x="596" y="517"/>
                    <a:pt x="600" y="551"/>
                    <a:pt x="604" y="585"/>
                  </a:cubicBezTo>
                  <a:cubicBezTo>
                    <a:pt x="614" y="656"/>
                    <a:pt x="630" y="728"/>
                    <a:pt x="625" y="8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"/>
            <p:cNvSpPr/>
            <p:nvPr userDrawn="1"/>
          </p:nvSpPr>
          <p:spPr bwMode="auto">
            <a:xfrm>
              <a:off x="207" y="2360"/>
              <a:ext cx="281" cy="195"/>
            </a:xfrm>
            <a:custGeom>
              <a:avLst/>
              <a:gdLst>
                <a:gd name="T0" fmla="*/ 226 w 231"/>
                <a:gd name="T1" fmla="*/ 141 h 161"/>
                <a:gd name="T2" fmla="*/ 105 w 231"/>
                <a:gd name="T3" fmla="*/ 131 h 161"/>
                <a:gd name="T4" fmla="*/ 59 w 231"/>
                <a:gd name="T5" fmla="*/ 97 h 161"/>
                <a:gd name="T6" fmla="*/ 34 w 231"/>
                <a:gd name="T7" fmla="*/ 51 h 161"/>
                <a:gd name="T8" fmla="*/ 39 w 231"/>
                <a:gd name="T9" fmla="*/ 50 h 161"/>
                <a:gd name="T10" fmla="*/ 55 w 231"/>
                <a:gd name="T11" fmla="*/ 22 h 161"/>
                <a:gd name="T12" fmla="*/ 27 w 231"/>
                <a:gd name="T13" fmla="*/ 2 h 161"/>
                <a:gd name="T14" fmla="*/ 4 w 231"/>
                <a:gd name="T15" fmla="*/ 32 h 161"/>
                <a:gd name="T16" fmla="*/ 11 w 231"/>
                <a:gd name="T17" fmla="*/ 32 h 161"/>
                <a:gd name="T18" fmla="*/ 27 w 231"/>
                <a:gd name="T19" fmla="*/ 11 h 161"/>
                <a:gd name="T20" fmla="*/ 46 w 231"/>
                <a:gd name="T21" fmla="*/ 24 h 161"/>
                <a:gd name="T22" fmla="*/ 15 w 231"/>
                <a:gd name="T23" fmla="*/ 35 h 161"/>
                <a:gd name="T24" fmla="*/ 12 w 231"/>
                <a:gd name="T25" fmla="*/ 37 h 161"/>
                <a:gd name="T26" fmla="*/ 27 w 231"/>
                <a:gd name="T27" fmla="*/ 50 h 161"/>
                <a:gd name="T28" fmla="*/ 27 w 231"/>
                <a:gd name="T29" fmla="*/ 50 h 161"/>
                <a:gd name="T30" fmla="*/ 227 w 231"/>
                <a:gd name="T31" fmla="*/ 148 h 161"/>
                <a:gd name="T32" fmla="*/ 226 w 231"/>
                <a:gd name="T33" fmla="*/ 14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61">
                  <a:moveTo>
                    <a:pt x="226" y="141"/>
                  </a:moveTo>
                  <a:cubicBezTo>
                    <a:pt x="185" y="144"/>
                    <a:pt x="143" y="147"/>
                    <a:pt x="105" y="131"/>
                  </a:cubicBezTo>
                  <a:cubicBezTo>
                    <a:pt x="87" y="123"/>
                    <a:pt x="71" y="112"/>
                    <a:pt x="59" y="97"/>
                  </a:cubicBezTo>
                  <a:cubicBezTo>
                    <a:pt x="48" y="83"/>
                    <a:pt x="43" y="66"/>
                    <a:pt x="34" y="51"/>
                  </a:cubicBezTo>
                  <a:cubicBezTo>
                    <a:pt x="36" y="50"/>
                    <a:pt x="37" y="50"/>
                    <a:pt x="39" y="50"/>
                  </a:cubicBezTo>
                  <a:cubicBezTo>
                    <a:pt x="51" y="47"/>
                    <a:pt x="58" y="34"/>
                    <a:pt x="55" y="22"/>
                  </a:cubicBezTo>
                  <a:cubicBezTo>
                    <a:pt x="52" y="9"/>
                    <a:pt x="40" y="0"/>
                    <a:pt x="27" y="2"/>
                  </a:cubicBezTo>
                  <a:cubicBezTo>
                    <a:pt x="14" y="4"/>
                    <a:pt x="0" y="18"/>
                    <a:pt x="4" y="32"/>
                  </a:cubicBezTo>
                  <a:cubicBezTo>
                    <a:pt x="5" y="35"/>
                    <a:pt x="10" y="35"/>
                    <a:pt x="11" y="32"/>
                  </a:cubicBezTo>
                  <a:cubicBezTo>
                    <a:pt x="13" y="22"/>
                    <a:pt x="16" y="13"/>
                    <a:pt x="27" y="11"/>
                  </a:cubicBezTo>
                  <a:cubicBezTo>
                    <a:pt x="36" y="9"/>
                    <a:pt x="44" y="15"/>
                    <a:pt x="46" y="24"/>
                  </a:cubicBezTo>
                  <a:cubicBezTo>
                    <a:pt x="52" y="43"/>
                    <a:pt x="25" y="50"/>
                    <a:pt x="15" y="35"/>
                  </a:cubicBezTo>
                  <a:cubicBezTo>
                    <a:pt x="14" y="33"/>
                    <a:pt x="11" y="34"/>
                    <a:pt x="12" y="37"/>
                  </a:cubicBezTo>
                  <a:cubicBezTo>
                    <a:pt x="14" y="44"/>
                    <a:pt x="20" y="48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2" y="146"/>
                    <a:pt x="149" y="161"/>
                    <a:pt x="227" y="148"/>
                  </a:cubicBezTo>
                  <a:cubicBezTo>
                    <a:pt x="231" y="147"/>
                    <a:pt x="230" y="141"/>
                    <a:pt x="226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9"/>
            <p:cNvSpPr>
              <a:spLocks noEditPoints="1"/>
            </p:cNvSpPr>
            <p:nvPr userDrawn="1"/>
          </p:nvSpPr>
          <p:spPr bwMode="auto">
            <a:xfrm>
              <a:off x="701" y="2373"/>
              <a:ext cx="257" cy="152"/>
            </a:xfrm>
            <a:custGeom>
              <a:avLst/>
              <a:gdLst>
                <a:gd name="T0" fmla="*/ 181 w 211"/>
                <a:gd name="T1" fmla="*/ 4 h 125"/>
                <a:gd name="T2" fmla="*/ 152 w 211"/>
                <a:gd name="T3" fmla="*/ 23 h 125"/>
                <a:gd name="T4" fmla="*/ 156 w 211"/>
                <a:gd name="T5" fmla="*/ 44 h 125"/>
                <a:gd name="T6" fmla="*/ 91 w 211"/>
                <a:gd name="T7" fmla="*/ 98 h 125"/>
                <a:gd name="T8" fmla="*/ 3 w 211"/>
                <a:gd name="T9" fmla="*/ 120 h 125"/>
                <a:gd name="T10" fmla="*/ 4 w 211"/>
                <a:gd name="T11" fmla="*/ 125 h 125"/>
                <a:gd name="T12" fmla="*/ 163 w 211"/>
                <a:gd name="T13" fmla="*/ 49 h 125"/>
                <a:gd name="T14" fmla="*/ 204 w 211"/>
                <a:gd name="T15" fmla="*/ 37 h 125"/>
                <a:gd name="T16" fmla="*/ 181 w 211"/>
                <a:gd name="T17" fmla="*/ 4 h 125"/>
                <a:gd name="T18" fmla="*/ 195 w 211"/>
                <a:gd name="T19" fmla="*/ 33 h 125"/>
                <a:gd name="T20" fmla="*/ 171 w 211"/>
                <a:gd name="T21" fmla="*/ 42 h 125"/>
                <a:gd name="T22" fmla="*/ 157 w 211"/>
                <a:gd name="T23" fmla="*/ 25 h 125"/>
                <a:gd name="T24" fmla="*/ 158 w 211"/>
                <a:gd name="T25" fmla="*/ 23 h 125"/>
                <a:gd name="T26" fmla="*/ 158 w 211"/>
                <a:gd name="T27" fmla="*/ 23 h 125"/>
                <a:gd name="T28" fmla="*/ 159 w 211"/>
                <a:gd name="T29" fmla="*/ 23 h 125"/>
                <a:gd name="T30" fmla="*/ 159 w 211"/>
                <a:gd name="T31" fmla="*/ 20 h 125"/>
                <a:gd name="T32" fmla="*/ 180 w 211"/>
                <a:gd name="T33" fmla="*/ 13 h 125"/>
                <a:gd name="T34" fmla="*/ 195 w 211"/>
                <a:gd name="T35" fmla="*/ 3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1" h="125">
                  <a:moveTo>
                    <a:pt x="181" y="4"/>
                  </a:moveTo>
                  <a:cubicBezTo>
                    <a:pt x="169" y="0"/>
                    <a:pt x="148" y="6"/>
                    <a:pt x="152" y="23"/>
                  </a:cubicBezTo>
                  <a:cubicBezTo>
                    <a:pt x="147" y="30"/>
                    <a:pt x="150" y="39"/>
                    <a:pt x="156" y="44"/>
                  </a:cubicBezTo>
                  <a:cubicBezTo>
                    <a:pt x="139" y="69"/>
                    <a:pt x="119" y="87"/>
                    <a:pt x="91" y="98"/>
                  </a:cubicBezTo>
                  <a:cubicBezTo>
                    <a:pt x="63" y="110"/>
                    <a:pt x="33" y="115"/>
                    <a:pt x="3" y="120"/>
                  </a:cubicBezTo>
                  <a:cubicBezTo>
                    <a:pt x="0" y="121"/>
                    <a:pt x="1" y="125"/>
                    <a:pt x="4" y="125"/>
                  </a:cubicBezTo>
                  <a:cubicBezTo>
                    <a:pt x="60" y="120"/>
                    <a:pt x="138" y="108"/>
                    <a:pt x="163" y="49"/>
                  </a:cubicBezTo>
                  <a:cubicBezTo>
                    <a:pt x="177" y="55"/>
                    <a:pt x="197" y="52"/>
                    <a:pt x="204" y="37"/>
                  </a:cubicBezTo>
                  <a:cubicBezTo>
                    <a:pt x="211" y="20"/>
                    <a:pt x="196" y="8"/>
                    <a:pt x="181" y="4"/>
                  </a:cubicBezTo>
                  <a:close/>
                  <a:moveTo>
                    <a:pt x="195" y="33"/>
                  </a:moveTo>
                  <a:cubicBezTo>
                    <a:pt x="191" y="42"/>
                    <a:pt x="180" y="44"/>
                    <a:pt x="171" y="42"/>
                  </a:cubicBezTo>
                  <a:cubicBezTo>
                    <a:pt x="164" y="41"/>
                    <a:pt x="152" y="33"/>
                    <a:pt x="157" y="25"/>
                  </a:cubicBezTo>
                  <a:cubicBezTo>
                    <a:pt x="157" y="25"/>
                    <a:pt x="158" y="24"/>
                    <a:pt x="158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8" y="23"/>
                    <a:pt x="159" y="23"/>
                    <a:pt x="159" y="23"/>
                  </a:cubicBezTo>
                  <a:cubicBezTo>
                    <a:pt x="160" y="22"/>
                    <a:pt x="160" y="21"/>
                    <a:pt x="159" y="20"/>
                  </a:cubicBezTo>
                  <a:cubicBezTo>
                    <a:pt x="163" y="12"/>
                    <a:pt x="171" y="10"/>
                    <a:pt x="180" y="13"/>
                  </a:cubicBezTo>
                  <a:cubicBezTo>
                    <a:pt x="189" y="16"/>
                    <a:pt x="199" y="22"/>
                    <a:pt x="19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0"/>
            <p:cNvSpPr/>
            <p:nvPr userDrawn="1"/>
          </p:nvSpPr>
          <p:spPr bwMode="auto">
            <a:xfrm>
              <a:off x="433" y="2272"/>
              <a:ext cx="195" cy="94"/>
            </a:xfrm>
            <a:custGeom>
              <a:avLst/>
              <a:gdLst>
                <a:gd name="T0" fmla="*/ 154 w 160"/>
                <a:gd name="T1" fmla="*/ 55 h 77"/>
                <a:gd name="T2" fmla="*/ 5 w 160"/>
                <a:gd name="T3" fmla="*/ 2 h 77"/>
                <a:gd name="T4" fmla="*/ 1 w 160"/>
                <a:gd name="T5" fmla="*/ 4 h 77"/>
                <a:gd name="T6" fmla="*/ 156 w 160"/>
                <a:gd name="T7" fmla="*/ 61 h 77"/>
                <a:gd name="T8" fmla="*/ 154 w 160"/>
                <a:gd name="T9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7">
                  <a:moveTo>
                    <a:pt x="154" y="55"/>
                  </a:moveTo>
                  <a:cubicBezTo>
                    <a:pt x="96" y="63"/>
                    <a:pt x="44" y="46"/>
                    <a:pt x="5" y="2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35" y="51"/>
                    <a:pt x="100" y="77"/>
                    <a:pt x="156" y="61"/>
                  </a:cubicBezTo>
                  <a:cubicBezTo>
                    <a:pt x="160" y="59"/>
                    <a:pt x="158" y="54"/>
                    <a:pt x="154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1"/>
            <p:cNvSpPr/>
            <p:nvPr userDrawn="1"/>
          </p:nvSpPr>
          <p:spPr bwMode="auto">
            <a:xfrm>
              <a:off x="454" y="2245"/>
              <a:ext cx="232" cy="82"/>
            </a:xfrm>
            <a:custGeom>
              <a:avLst/>
              <a:gdLst>
                <a:gd name="T0" fmla="*/ 186 w 191"/>
                <a:gd name="T1" fmla="*/ 45 h 67"/>
                <a:gd name="T2" fmla="*/ 4 w 191"/>
                <a:gd name="T3" fmla="*/ 2 h 67"/>
                <a:gd name="T4" fmla="*/ 2 w 191"/>
                <a:gd name="T5" fmla="*/ 5 h 67"/>
                <a:gd name="T6" fmla="*/ 187 w 191"/>
                <a:gd name="T7" fmla="*/ 52 h 67"/>
                <a:gd name="T8" fmla="*/ 186 w 191"/>
                <a:gd name="T9" fmla="*/ 4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67">
                  <a:moveTo>
                    <a:pt x="186" y="45"/>
                  </a:moveTo>
                  <a:cubicBezTo>
                    <a:pt x="120" y="53"/>
                    <a:pt x="59" y="41"/>
                    <a:pt x="4" y="2"/>
                  </a:cubicBezTo>
                  <a:cubicBezTo>
                    <a:pt x="3" y="0"/>
                    <a:pt x="0" y="3"/>
                    <a:pt x="2" y="5"/>
                  </a:cubicBezTo>
                  <a:cubicBezTo>
                    <a:pt x="52" y="46"/>
                    <a:pt x="123" y="67"/>
                    <a:pt x="187" y="52"/>
                  </a:cubicBezTo>
                  <a:cubicBezTo>
                    <a:pt x="191" y="51"/>
                    <a:pt x="190" y="45"/>
                    <a:pt x="186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"/>
            <p:cNvSpPr/>
            <p:nvPr userDrawn="1"/>
          </p:nvSpPr>
          <p:spPr bwMode="auto">
            <a:xfrm>
              <a:off x="514" y="2234"/>
              <a:ext cx="190" cy="44"/>
            </a:xfrm>
            <a:custGeom>
              <a:avLst/>
              <a:gdLst>
                <a:gd name="T0" fmla="*/ 148 w 156"/>
                <a:gd name="T1" fmla="*/ 14 h 36"/>
                <a:gd name="T2" fmla="*/ 4 w 156"/>
                <a:gd name="T3" fmla="*/ 1 h 36"/>
                <a:gd name="T4" fmla="*/ 3 w 156"/>
                <a:gd name="T5" fmla="*/ 6 h 36"/>
                <a:gd name="T6" fmla="*/ 90 w 156"/>
                <a:gd name="T7" fmla="*/ 29 h 36"/>
                <a:gd name="T8" fmla="*/ 153 w 156"/>
                <a:gd name="T9" fmla="*/ 19 h 36"/>
                <a:gd name="T10" fmla="*/ 148 w 156"/>
                <a:gd name="T11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36">
                  <a:moveTo>
                    <a:pt x="148" y="14"/>
                  </a:moveTo>
                  <a:cubicBezTo>
                    <a:pt x="107" y="36"/>
                    <a:pt x="45" y="16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ubicBezTo>
                    <a:pt x="31" y="17"/>
                    <a:pt x="60" y="25"/>
                    <a:pt x="90" y="29"/>
                  </a:cubicBezTo>
                  <a:cubicBezTo>
                    <a:pt x="111" y="32"/>
                    <a:pt x="135" y="34"/>
                    <a:pt x="153" y="19"/>
                  </a:cubicBezTo>
                  <a:cubicBezTo>
                    <a:pt x="156" y="16"/>
                    <a:pt x="152" y="12"/>
                    <a:pt x="14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3"/>
            <p:cNvSpPr/>
            <p:nvPr userDrawn="1"/>
          </p:nvSpPr>
          <p:spPr bwMode="auto">
            <a:xfrm>
              <a:off x="732" y="2231"/>
              <a:ext cx="48" cy="56"/>
            </a:xfrm>
            <a:custGeom>
              <a:avLst/>
              <a:gdLst>
                <a:gd name="T0" fmla="*/ 35 w 40"/>
                <a:gd name="T1" fmla="*/ 12 h 46"/>
                <a:gd name="T2" fmla="*/ 1 w 40"/>
                <a:gd name="T3" fmla="*/ 19 h 46"/>
                <a:gd name="T4" fmla="*/ 6 w 40"/>
                <a:gd name="T5" fmla="*/ 21 h 46"/>
                <a:gd name="T6" fmla="*/ 28 w 40"/>
                <a:gd name="T7" fmla="*/ 18 h 46"/>
                <a:gd name="T8" fmla="*/ 29 w 40"/>
                <a:gd name="T9" fmla="*/ 30 h 46"/>
                <a:gd name="T10" fmla="*/ 19 w 40"/>
                <a:gd name="T11" fmla="*/ 38 h 46"/>
                <a:gd name="T12" fmla="*/ 21 w 40"/>
                <a:gd name="T13" fmla="*/ 44 h 46"/>
                <a:gd name="T14" fmla="*/ 37 w 40"/>
                <a:gd name="T15" fmla="*/ 33 h 46"/>
                <a:gd name="T16" fmla="*/ 35 w 40"/>
                <a:gd name="T17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6">
                  <a:moveTo>
                    <a:pt x="35" y="12"/>
                  </a:moveTo>
                  <a:cubicBezTo>
                    <a:pt x="26" y="0"/>
                    <a:pt x="5" y="5"/>
                    <a:pt x="1" y="19"/>
                  </a:cubicBezTo>
                  <a:cubicBezTo>
                    <a:pt x="0" y="22"/>
                    <a:pt x="5" y="24"/>
                    <a:pt x="6" y="21"/>
                  </a:cubicBezTo>
                  <a:cubicBezTo>
                    <a:pt x="10" y="13"/>
                    <a:pt x="23" y="10"/>
                    <a:pt x="28" y="18"/>
                  </a:cubicBezTo>
                  <a:cubicBezTo>
                    <a:pt x="31" y="22"/>
                    <a:pt x="30" y="26"/>
                    <a:pt x="29" y="30"/>
                  </a:cubicBezTo>
                  <a:cubicBezTo>
                    <a:pt x="26" y="35"/>
                    <a:pt x="23" y="35"/>
                    <a:pt x="19" y="38"/>
                  </a:cubicBezTo>
                  <a:cubicBezTo>
                    <a:pt x="17" y="40"/>
                    <a:pt x="18" y="43"/>
                    <a:pt x="21" y="44"/>
                  </a:cubicBezTo>
                  <a:cubicBezTo>
                    <a:pt x="28" y="46"/>
                    <a:pt x="34" y="39"/>
                    <a:pt x="37" y="33"/>
                  </a:cubicBezTo>
                  <a:cubicBezTo>
                    <a:pt x="40" y="26"/>
                    <a:pt x="39" y="18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4"/>
            <p:cNvSpPr/>
            <p:nvPr userDrawn="1"/>
          </p:nvSpPr>
          <p:spPr bwMode="auto">
            <a:xfrm>
              <a:off x="286" y="2192"/>
              <a:ext cx="141" cy="74"/>
            </a:xfrm>
            <a:custGeom>
              <a:avLst/>
              <a:gdLst>
                <a:gd name="T0" fmla="*/ 78 w 116"/>
                <a:gd name="T1" fmla="*/ 2 h 61"/>
                <a:gd name="T2" fmla="*/ 49 w 116"/>
                <a:gd name="T3" fmla="*/ 23 h 61"/>
                <a:gd name="T4" fmla="*/ 9 w 116"/>
                <a:gd name="T5" fmla="*/ 29 h 61"/>
                <a:gd name="T6" fmla="*/ 22 w 116"/>
                <a:gd name="T7" fmla="*/ 60 h 61"/>
                <a:gd name="T8" fmla="*/ 24 w 116"/>
                <a:gd name="T9" fmla="*/ 54 h 61"/>
                <a:gd name="T10" fmla="*/ 18 w 116"/>
                <a:gd name="T11" fmla="*/ 43 h 61"/>
                <a:gd name="T12" fmla="*/ 30 w 116"/>
                <a:gd name="T13" fmla="*/ 26 h 61"/>
                <a:gd name="T14" fmla="*/ 53 w 116"/>
                <a:gd name="T15" fmla="*/ 36 h 61"/>
                <a:gd name="T16" fmla="*/ 59 w 116"/>
                <a:gd name="T17" fmla="*/ 30 h 61"/>
                <a:gd name="T18" fmla="*/ 81 w 116"/>
                <a:gd name="T19" fmla="*/ 11 h 61"/>
                <a:gd name="T20" fmla="*/ 96 w 116"/>
                <a:gd name="T21" fmla="*/ 40 h 61"/>
                <a:gd name="T22" fmla="*/ 99 w 116"/>
                <a:gd name="T23" fmla="*/ 43 h 61"/>
                <a:gd name="T24" fmla="*/ 78 w 116"/>
                <a:gd name="T25" fmla="*/ 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61">
                  <a:moveTo>
                    <a:pt x="78" y="2"/>
                  </a:moveTo>
                  <a:cubicBezTo>
                    <a:pt x="63" y="0"/>
                    <a:pt x="49" y="9"/>
                    <a:pt x="49" y="23"/>
                  </a:cubicBezTo>
                  <a:cubicBezTo>
                    <a:pt x="35" y="16"/>
                    <a:pt x="19" y="15"/>
                    <a:pt x="9" y="29"/>
                  </a:cubicBezTo>
                  <a:cubicBezTo>
                    <a:pt x="0" y="41"/>
                    <a:pt x="6" y="60"/>
                    <a:pt x="22" y="60"/>
                  </a:cubicBezTo>
                  <a:cubicBezTo>
                    <a:pt x="26" y="61"/>
                    <a:pt x="27" y="55"/>
                    <a:pt x="24" y="54"/>
                  </a:cubicBezTo>
                  <a:cubicBezTo>
                    <a:pt x="19" y="53"/>
                    <a:pt x="17" y="49"/>
                    <a:pt x="18" y="43"/>
                  </a:cubicBezTo>
                  <a:cubicBezTo>
                    <a:pt x="12" y="34"/>
                    <a:pt x="16" y="28"/>
                    <a:pt x="30" y="26"/>
                  </a:cubicBezTo>
                  <a:cubicBezTo>
                    <a:pt x="38" y="25"/>
                    <a:pt x="47" y="31"/>
                    <a:pt x="53" y="36"/>
                  </a:cubicBezTo>
                  <a:cubicBezTo>
                    <a:pt x="57" y="38"/>
                    <a:pt x="61" y="33"/>
                    <a:pt x="59" y="30"/>
                  </a:cubicBezTo>
                  <a:cubicBezTo>
                    <a:pt x="59" y="13"/>
                    <a:pt x="67" y="6"/>
                    <a:pt x="81" y="11"/>
                  </a:cubicBezTo>
                  <a:cubicBezTo>
                    <a:pt x="94" y="14"/>
                    <a:pt x="99" y="24"/>
                    <a:pt x="96" y="40"/>
                  </a:cubicBezTo>
                  <a:cubicBezTo>
                    <a:pt x="94" y="42"/>
                    <a:pt x="97" y="45"/>
                    <a:pt x="99" y="43"/>
                  </a:cubicBezTo>
                  <a:cubicBezTo>
                    <a:pt x="116" y="26"/>
                    <a:pt x="97" y="6"/>
                    <a:pt x="7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5"/>
            <p:cNvSpPr/>
            <p:nvPr userDrawn="1"/>
          </p:nvSpPr>
          <p:spPr bwMode="auto">
            <a:xfrm>
              <a:off x="543" y="2424"/>
              <a:ext cx="97" cy="72"/>
            </a:xfrm>
            <a:custGeom>
              <a:avLst/>
              <a:gdLst>
                <a:gd name="T0" fmla="*/ 77 w 80"/>
                <a:gd name="T1" fmla="*/ 8 h 59"/>
                <a:gd name="T2" fmla="*/ 65 w 80"/>
                <a:gd name="T3" fmla="*/ 11 h 59"/>
                <a:gd name="T4" fmla="*/ 40 w 80"/>
                <a:gd name="T5" fmla="*/ 45 h 59"/>
                <a:gd name="T6" fmla="*/ 5 w 80"/>
                <a:gd name="T7" fmla="*/ 17 h 59"/>
                <a:gd name="T8" fmla="*/ 1 w 80"/>
                <a:gd name="T9" fmla="*/ 18 h 59"/>
                <a:gd name="T10" fmla="*/ 43 w 80"/>
                <a:gd name="T11" fmla="*/ 57 h 59"/>
                <a:gd name="T12" fmla="*/ 77 w 80"/>
                <a:gd name="T13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9">
                  <a:moveTo>
                    <a:pt x="77" y="8"/>
                  </a:moveTo>
                  <a:cubicBezTo>
                    <a:pt x="75" y="0"/>
                    <a:pt x="64" y="4"/>
                    <a:pt x="65" y="11"/>
                  </a:cubicBezTo>
                  <a:cubicBezTo>
                    <a:pt x="67" y="27"/>
                    <a:pt x="56" y="43"/>
                    <a:pt x="40" y="45"/>
                  </a:cubicBezTo>
                  <a:cubicBezTo>
                    <a:pt x="23" y="47"/>
                    <a:pt x="9" y="33"/>
                    <a:pt x="5" y="17"/>
                  </a:cubicBezTo>
                  <a:cubicBezTo>
                    <a:pt x="5" y="14"/>
                    <a:pt x="1" y="15"/>
                    <a:pt x="1" y="18"/>
                  </a:cubicBezTo>
                  <a:cubicBezTo>
                    <a:pt x="0" y="41"/>
                    <a:pt x="20" y="59"/>
                    <a:pt x="43" y="57"/>
                  </a:cubicBezTo>
                  <a:cubicBezTo>
                    <a:pt x="66" y="54"/>
                    <a:pt x="80" y="30"/>
                    <a:pt x="7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6"/>
            <p:cNvSpPr/>
            <p:nvPr userDrawn="1"/>
          </p:nvSpPr>
          <p:spPr bwMode="auto">
            <a:xfrm>
              <a:off x="562" y="2385"/>
              <a:ext cx="34" cy="39"/>
            </a:xfrm>
            <a:custGeom>
              <a:avLst/>
              <a:gdLst>
                <a:gd name="T0" fmla="*/ 22 w 28"/>
                <a:gd name="T1" fmla="*/ 19 h 32"/>
                <a:gd name="T2" fmla="*/ 11 w 28"/>
                <a:gd name="T3" fmla="*/ 19 h 32"/>
                <a:gd name="T4" fmla="*/ 21 w 28"/>
                <a:gd name="T5" fmla="*/ 12 h 32"/>
                <a:gd name="T6" fmla="*/ 24 w 28"/>
                <a:gd name="T7" fmla="*/ 8 h 32"/>
                <a:gd name="T8" fmla="*/ 2 w 28"/>
                <a:gd name="T9" fmla="*/ 20 h 32"/>
                <a:gd name="T10" fmla="*/ 13 w 28"/>
                <a:gd name="T11" fmla="*/ 30 h 32"/>
                <a:gd name="T12" fmla="*/ 27 w 28"/>
                <a:gd name="T13" fmla="*/ 24 h 32"/>
                <a:gd name="T14" fmla="*/ 22 w 28"/>
                <a:gd name="T15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2">
                  <a:moveTo>
                    <a:pt x="22" y="19"/>
                  </a:moveTo>
                  <a:cubicBezTo>
                    <a:pt x="19" y="21"/>
                    <a:pt x="13" y="23"/>
                    <a:pt x="11" y="19"/>
                  </a:cubicBezTo>
                  <a:cubicBezTo>
                    <a:pt x="9" y="13"/>
                    <a:pt x="17" y="10"/>
                    <a:pt x="21" y="12"/>
                  </a:cubicBezTo>
                  <a:cubicBezTo>
                    <a:pt x="23" y="13"/>
                    <a:pt x="26" y="10"/>
                    <a:pt x="24" y="8"/>
                  </a:cubicBezTo>
                  <a:cubicBezTo>
                    <a:pt x="15" y="0"/>
                    <a:pt x="0" y="9"/>
                    <a:pt x="2" y="20"/>
                  </a:cubicBezTo>
                  <a:cubicBezTo>
                    <a:pt x="3" y="25"/>
                    <a:pt x="8" y="29"/>
                    <a:pt x="13" y="30"/>
                  </a:cubicBezTo>
                  <a:cubicBezTo>
                    <a:pt x="19" y="32"/>
                    <a:pt x="26" y="30"/>
                    <a:pt x="27" y="24"/>
                  </a:cubicBezTo>
                  <a:cubicBezTo>
                    <a:pt x="28" y="20"/>
                    <a:pt x="25" y="18"/>
                    <a:pt x="2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7"/>
            <p:cNvSpPr/>
            <p:nvPr userDrawn="1"/>
          </p:nvSpPr>
          <p:spPr bwMode="auto">
            <a:xfrm>
              <a:off x="462" y="2358"/>
              <a:ext cx="20" cy="42"/>
            </a:xfrm>
            <a:custGeom>
              <a:avLst/>
              <a:gdLst>
                <a:gd name="T0" fmla="*/ 16 w 16"/>
                <a:gd name="T1" fmla="*/ 20 h 34"/>
                <a:gd name="T2" fmla="*/ 15 w 16"/>
                <a:gd name="T3" fmla="*/ 8 h 34"/>
                <a:gd name="T4" fmla="*/ 8 w 16"/>
                <a:gd name="T5" fmla="*/ 0 h 34"/>
                <a:gd name="T6" fmla="*/ 0 w 16"/>
                <a:gd name="T7" fmla="*/ 8 h 34"/>
                <a:gd name="T8" fmla="*/ 2 w 16"/>
                <a:gd name="T9" fmla="*/ 21 h 34"/>
                <a:gd name="T10" fmla="*/ 8 w 16"/>
                <a:gd name="T11" fmla="*/ 33 h 34"/>
                <a:gd name="T12" fmla="*/ 12 w 16"/>
                <a:gd name="T13" fmla="*/ 32 h 34"/>
                <a:gd name="T14" fmla="*/ 16 w 16"/>
                <a:gd name="T15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4">
                  <a:moveTo>
                    <a:pt x="16" y="20"/>
                  </a:moveTo>
                  <a:cubicBezTo>
                    <a:pt x="16" y="16"/>
                    <a:pt x="16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1" y="17"/>
                    <a:pt x="2" y="21"/>
                  </a:cubicBezTo>
                  <a:cubicBezTo>
                    <a:pt x="2" y="26"/>
                    <a:pt x="3" y="30"/>
                    <a:pt x="8" y="33"/>
                  </a:cubicBezTo>
                  <a:cubicBezTo>
                    <a:pt x="9" y="34"/>
                    <a:pt x="11" y="33"/>
                    <a:pt x="12" y="32"/>
                  </a:cubicBezTo>
                  <a:cubicBezTo>
                    <a:pt x="16" y="29"/>
                    <a:pt x="16" y="25"/>
                    <a:pt x="1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8"/>
            <p:cNvSpPr/>
            <p:nvPr userDrawn="1"/>
          </p:nvSpPr>
          <p:spPr bwMode="auto">
            <a:xfrm>
              <a:off x="682" y="2349"/>
              <a:ext cx="17" cy="38"/>
            </a:xfrm>
            <a:custGeom>
              <a:avLst/>
              <a:gdLst>
                <a:gd name="T0" fmla="*/ 11 w 14"/>
                <a:gd name="T1" fmla="*/ 29 h 32"/>
                <a:gd name="T2" fmla="*/ 12 w 14"/>
                <a:gd name="T3" fmla="*/ 27 h 32"/>
                <a:gd name="T4" fmla="*/ 14 w 14"/>
                <a:gd name="T5" fmla="*/ 9 h 32"/>
                <a:gd name="T6" fmla="*/ 0 w 14"/>
                <a:gd name="T7" fmla="*/ 9 h 32"/>
                <a:gd name="T8" fmla="*/ 0 w 14"/>
                <a:gd name="T9" fmla="*/ 19 h 32"/>
                <a:gd name="T10" fmla="*/ 2 w 14"/>
                <a:gd name="T11" fmla="*/ 28 h 32"/>
                <a:gd name="T12" fmla="*/ 10 w 14"/>
                <a:gd name="T13" fmla="*/ 30 h 32"/>
                <a:gd name="T14" fmla="*/ 11 w 14"/>
                <a:gd name="T15" fmla="*/ 29 h 32"/>
                <a:gd name="T16" fmla="*/ 11 w 14"/>
                <a:gd name="T17" fmla="*/ 29 h 32"/>
                <a:gd name="T18" fmla="*/ 11 w 14"/>
                <a:gd name="T1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1" y="29"/>
                  </a:moveTo>
                  <a:cubicBezTo>
                    <a:pt x="12" y="28"/>
                    <a:pt x="12" y="28"/>
                    <a:pt x="12" y="27"/>
                  </a:cubicBezTo>
                  <a:cubicBezTo>
                    <a:pt x="14" y="22"/>
                    <a:pt x="14" y="15"/>
                    <a:pt x="14" y="9"/>
                  </a:cubicBezTo>
                  <a:cubicBezTo>
                    <a:pt x="14" y="0"/>
                    <a:pt x="0" y="0"/>
                    <a:pt x="0" y="9"/>
                  </a:cubicBezTo>
                  <a:cubicBezTo>
                    <a:pt x="0" y="13"/>
                    <a:pt x="0" y="16"/>
                    <a:pt x="0" y="19"/>
                  </a:cubicBezTo>
                  <a:cubicBezTo>
                    <a:pt x="0" y="22"/>
                    <a:pt x="0" y="26"/>
                    <a:pt x="2" y="28"/>
                  </a:cubicBezTo>
                  <a:cubicBezTo>
                    <a:pt x="4" y="31"/>
                    <a:pt x="7" y="32"/>
                    <a:pt x="10" y="30"/>
                  </a:cubicBezTo>
                  <a:cubicBezTo>
                    <a:pt x="10" y="30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" name="Group 31"/>
          <p:cNvGrpSpPr>
            <a:grpSpLocks noChangeAspect="1"/>
          </p:cNvGrpSpPr>
          <p:nvPr userDrawn="1"/>
        </p:nvGrpSpPr>
        <p:grpSpPr bwMode="auto">
          <a:xfrm>
            <a:off x="8285037" y="3858567"/>
            <a:ext cx="580855" cy="1152930"/>
            <a:chOff x="5034" y="2238"/>
            <a:chExt cx="463" cy="919"/>
          </a:xfrm>
          <a:solidFill>
            <a:schemeClr val="bg1"/>
          </a:solidFill>
        </p:grpSpPr>
        <p:sp>
          <p:nvSpPr>
            <p:cNvPr id="36" name="Freeform 32"/>
            <p:cNvSpPr/>
            <p:nvPr userDrawn="1"/>
          </p:nvSpPr>
          <p:spPr bwMode="auto">
            <a:xfrm>
              <a:off x="5068" y="3075"/>
              <a:ext cx="385" cy="13"/>
            </a:xfrm>
            <a:custGeom>
              <a:avLst/>
              <a:gdLst>
                <a:gd name="T0" fmla="*/ 385 w 387"/>
                <a:gd name="T1" fmla="*/ 4 h 14"/>
                <a:gd name="T2" fmla="*/ 194 w 387"/>
                <a:gd name="T3" fmla="*/ 4 h 14"/>
                <a:gd name="T4" fmla="*/ 3 w 387"/>
                <a:gd name="T5" fmla="*/ 7 h 14"/>
                <a:gd name="T6" fmla="*/ 3 w 387"/>
                <a:gd name="T7" fmla="*/ 12 h 14"/>
                <a:gd name="T8" fmla="*/ 194 w 387"/>
                <a:gd name="T9" fmla="*/ 10 h 14"/>
                <a:gd name="T10" fmla="*/ 385 w 387"/>
                <a:gd name="T11" fmla="*/ 7 h 14"/>
                <a:gd name="T12" fmla="*/ 385 w 387"/>
                <a:gd name="T1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7" h="14">
                  <a:moveTo>
                    <a:pt x="385" y="4"/>
                  </a:moveTo>
                  <a:cubicBezTo>
                    <a:pt x="321" y="0"/>
                    <a:pt x="257" y="3"/>
                    <a:pt x="194" y="4"/>
                  </a:cubicBezTo>
                  <a:cubicBezTo>
                    <a:pt x="130" y="5"/>
                    <a:pt x="67" y="4"/>
                    <a:pt x="3" y="7"/>
                  </a:cubicBezTo>
                  <a:cubicBezTo>
                    <a:pt x="0" y="7"/>
                    <a:pt x="0" y="12"/>
                    <a:pt x="3" y="12"/>
                  </a:cubicBezTo>
                  <a:cubicBezTo>
                    <a:pt x="67" y="14"/>
                    <a:pt x="130" y="11"/>
                    <a:pt x="194" y="10"/>
                  </a:cubicBezTo>
                  <a:cubicBezTo>
                    <a:pt x="257" y="10"/>
                    <a:pt x="321" y="12"/>
                    <a:pt x="385" y="7"/>
                  </a:cubicBezTo>
                  <a:cubicBezTo>
                    <a:pt x="387" y="7"/>
                    <a:pt x="387" y="4"/>
                    <a:pt x="3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3"/>
            <p:cNvSpPr/>
            <p:nvPr userDrawn="1"/>
          </p:nvSpPr>
          <p:spPr bwMode="auto">
            <a:xfrm>
              <a:off x="5130" y="3003"/>
              <a:ext cx="13" cy="28"/>
            </a:xfrm>
            <a:custGeom>
              <a:avLst/>
              <a:gdLst>
                <a:gd name="T0" fmla="*/ 11 w 13"/>
                <a:gd name="T1" fmla="*/ 6 h 28"/>
                <a:gd name="T2" fmla="*/ 7 w 13"/>
                <a:gd name="T3" fmla="*/ 2 h 28"/>
                <a:gd name="T4" fmla="*/ 6 w 13"/>
                <a:gd name="T5" fmla="*/ 25 h 28"/>
                <a:gd name="T6" fmla="*/ 11 w 13"/>
                <a:gd name="T7" fmla="*/ 22 h 28"/>
                <a:gd name="T8" fmla="*/ 9 w 13"/>
                <a:gd name="T9" fmla="*/ 14 h 28"/>
                <a:gd name="T10" fmla="*/ 11 w 13"/>
                <a:gd name="T1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8">
                  <a:moveTo>
                    <a:pt x="11" y="6"/>
                  </a:moveTo>
                  <a:cubicBezTo>
                    <a:pt x="12" y="3"/>
                    <a:pt x="9" y="0"/>
                    <a:pt x="7" y="2"/>
                  </a:cubicBezTo>
                  <a:cubicBezTo>
                    <a:pt x="0" y="7"/>
                    <a:pt x="2" y="19"/>
                    <a:pt x="6" y="25"/>
                  </a:cubicBezTo>
                  <a:cubicBezTo>
                    <a:pt x="8" y="28"/>
                    <a:pt x="13" y="25"/>
                    <a:pt x="11" y="22"/>
                  </a:cubicBezTo>
                  <a:cubicBezTo>
                    <a:pt x="9" y="19"/>
                    <a:pt x="8" y="17"/>
                    <a:pt x="9" y="14"/>
                  </a:cubicBezTo>
                  <a:cubicBezTo>
                    <a:pt x="9" y="11"/>
                    <a:pt x="11" y="9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4"/>
            <p:cNvSpPr/>
            <p:nvPr userDrawn="1"/>
          </p:nvSpPr>
          <p:spPr bwMode="auto">
            <a:xfrm>
              <a:off x="5148" y="3004"/>
              <a:ext cx="14" cy="26"/>
            </a:xfrm>
            <a:custGeom>
              <a:avLst/>
              <a:gdLst>
                <a:gd name="T0" fmla="*/ 10 w 15"/>
                <a:gd name="T1" fmla="*/ 1 h 26"/>
                <a:gd name="T2" fmla="*/ 7 w 15"/>
                <a:gd name="T3" fmla="*/ 24 h 26"/>
                <a:gd name="T4" fmla="*/ 11 w 15"/>
                <a:gd name="T5" fmla="*/ 20 h 26"/>
                <a:gd name="T6" fmla="*/ 13 w 15"/>
                <a:gd name="T7" fmla="*/ 5 h 26"/>
                <a:gd name="T8" fmla="*/ 10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10" y="1"/>
                  </a:moveTo>
                  <a:cubicBezTo>
                    <a:pt x="1" y="4"/>
                    <a:pt x="0" y="18"/>
                    <a:pt x="7" y="24"/>
                  </a:cubicBezTo>
                  <a:cubicBezTo>
                    <a:pt x="10" y="26"/>
                    <a:pt x="13" y="23"/>
                    <a:pt x="11" y="20"/>
                  </a:cubicBezTo>
                  <a:cubicBezTo>
                    <a:pt x="7" y="15"/>
                    <a:pt x="10" y="9"/>
                    <a:pt x="13" y="5"/>
                  </a:cubicBezTo>
                  <a:cubicBezTo>
                    <a:pt x="15" y="4"/>
                    <a:pt x="13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5"/>
            <p:cNvSpPr/>
            <p:nvPr userDrawn="1"/>
          </p:nvSpPr>
          <p:spPr bwMode="auto">
            <a:xfrm>
              <a:off x="5169" y="3002"/>
              <a:ext cx="17" cy="23"/>
            </a:xfrm>
            <a:custGeom>
              <a:avLst/>
              <a:gdLst>
                <a:gd name="T0" fmla="*/ 9 w 17"/>
                <a:gd name="T1" fmla="*/ 3 h 23"/>
                <a:gd name="T2" fmla="*/ 3 w 17"/>
                <a:gd name="T3" fmla="*/ 20 h 23"/>
                <a:gd name="T4" fmla="*/ 8 w 17"/>
                <a:gd name="T5" fmla="*/ 18 h 23"/>
                <a:gd name="T6" fmla="*/ 12 w 17"/>
                <a:gd name="T7" fmla="*/ 9 h 23"/>
                <a:gd name="T8" fmla="*/ 9 w 17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3">
                  <a:moveTo>
                    <a:pt x="9" y="3"/>
                  </a:moveTo>
                  <a:cubicBezTo>
                    <a:pt x="3" y="6"/>
                    <a:pt x="0" y="13"/>
                    <a:pt x="3" y="20"/>
                  </a:cubicBezTo>
                  <a:cubicBezTo>
                    <a:pt x="4" y="23"/>
                    <a:pt x="9" y="22"/>
                    <a:pt x="8" y="18"/>
                  </a:cubicBezTo>
                  <a:cubicBezTo>
                    <a:pt x="8" y="15"/>
                    <a:pt x="9" y="11"/>
                    <a:pt x="12" y="9"/>
                  </a:cubicBezTo>
                  <a:cubicBezTo>
                    <a:pt x="17" y="6"/>
                    <a:pt x="13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6"/>
            <p:cNvSpPr/>
            <p:nvPr userDrawn="1"/>
          </p:nvSpPr>
          <p:spPr bwMode="auto">
            <a:xfrm>
              <a:off x="5310" y="2957"/>
              <a:ext cx="9" cy="27"/>
            </a:xfrm>
            <a:custGeom>
              <a:avLst/>
              <a:gdLst>
                <a:gd name="T0" fmla="*/ 7 w 9"/>
                <a:gd name="T1" fmla="*/ 14 h 27"/>
                <a:gd name="T2" fmla="*/ 5 w 9"/>
                <a:gd name="T3" fmla="*/ 2 h 27"/>
                <a:gd name="T4" fmla="*/ 1 w 9"/>
                <a:gd name="T5" fmla="*/ 3 h 27"/>
                <a:gd name="T6" fmla="*/ 2 w 9"/>
                <a:gd name="T7" fmla="*/ 15 h 27"/>
                <a:gd name="T8" fmla="*/ 4 w 9"/>
                <a:gd name="T9" fmla="*/ 25 h 27"/>
                <a:gd name="T10" fmla="*/ 8 w 9"/>
                <a:gd name="T11" fmla="*/ 25 h 27"/>
                <a:gd name="T12" fmla="*/ 7 w 9"/>
                <a:gd name="T1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7">
                  <a:moveTo>
                    <a:pt x="7" y="14"/>
                  </a:moveTo>
                  <a:cubicBezTo>
                    <a:pt x="6" y="10"/>
                    <a:pt x="6" y="6"/>
                    <a:pt x="5" y="2"/>
                  </a:cubicBezTo>
                  <a:cubicBezTo>
                    <a:pt x="4" y="0"/>
                    <a:pt x="0" y="1"/>
                    <a:pt x="1" y="3"/>
                  </a:cubicBezTo>
                  <a:cubicBezTo>
                    <a:pt x="1" y="7"/>
                    <a:pt x="2" y="11"/>
                    <a:pt x="2" y="15"/>
                  </a:cubicBezTo>
                  <a:cubicBezTo>
                    <a:pt x="2" y="18"/>
                    <a:pt x="3" y="22"/>
                    <a:pt x="4" y="25"/>
                  </a:cubicBezTo>
                  <a:cubicBezTo>
                    <a:pt x="5" y="27"/>
                    <a:pt x="8" y="27"/>
                    <a:pt x="8" y="25"/>
                  </a:cubicBezTo>
                  <a:cubicBezTo>
                    <a:pt x="9" y="21"/>
                    <a:pt x="8" y="18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7"/>
            <p:cNvSpPr/>
            <p:nvPr userDrawn="1"/>
          </p:nvSpPr>
          <p:spPr bwMode="auto">
            <a:xfrm>
              <a:off x="5330" y="2959"/>
              <a:ext cx="8" cy="28"/>
            </a:xfrm>
            <a:custGeom>
              <a:avLst/>
              <a:gdLst>
                <a:gd name="T0" fmla="*/ 7 w 8"/>
                <a:gd name="T1" fmla="*/ 15 h 28"/>
                <a:gd name="T2" fmla="*/ 7 w 8"/>
                <a:gd name="T3" fmla="*/ 3 h 28"/>
                <a:gd name="T4" fmla="*/ 2 w 8"/>
                <a:gd name="T5" fmla="*/ 3 h 28"/>
                <a:gd name="T6" fmla="*/ 1 w 8"/>
                <a:gd name="T7" fmla="*/ 15 h 28"/>
                <a:gd name="T8" fmla="*/ 2 w 8"/>
                <a:gd name="T9" fmla="*/ 26 h 28"/>
                <a:gd name="T10" fmla="*/ 7 w 8"/>
                <a:gd name="T11" fmla="*/ 26 h 28"/>
                <a:gd name="T12" fmla="*/ 7 w 8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7" y="15"/>
                  </a:moveTo>
                  <a:cubicBezTo>
                    <a:pt x="7" y="11"/>
                    <a:pt x="7" y="7"/>
                    <a:pt x="7" y="3"/>
                  </a:cubicBezTo>
                  <a:cubicBezTo>
                    <a:pt x="7" y="0"/>
                    <a:pt x="2" y="0"/>
                    <a:pt x="2" y="3"/>
                  </a:cubicBezTo>
                  <a:cubicBezTo>
                    <a:pt x="1" y="7"/>
                    <a:pt x="1" y="11"/>
                    <a:pt x="1" y="15"/>
                  </a:cubicBezTo>
                  <a:cubicBezTo>
                    <a:pt x="1" y="18"/>
                    <a:pt x="0" y="22"/>
                    <a:pt x="2" y="26"/>
                  </a:cubicBezTo>
                  <a:cubicBezTo>
                    <a:pt x="3" y="28"/>
                    <a:pt x="6" y="28"/>
                    <a:pt x="7" y="26"/>
                  </a:cubicBezTo>
                  <a:cubicBezTo>
                    <a:pt x="8" y="22"/>
                    <a:pt x="8" y="18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8"/>
            <p:cNvSpPr/>
            <p:nvPr userDrawn="1"/>
          </p:nvSpPr>
          <p:spPr bwMode="auto">
            <a:xfrm>
              <a:off x="5350" y="2959"/>
              <a:ext cx="10" cy="25"/>
            </a:xfrm>
            <a:custGeom>
              <a:avLst/>
              <a:gdLst>
                <a:gd name="T0" fmla="*/ 9 w 10"/>
                <a:gd name="T1" fmla="*/ 13 h 25"/>
                <a:gd name="T2" fmla="*/ 5 w 10"/>
                <a:gd name="T3" fmla="*/ 2 h 25"/>
                <a:gd name="T4" fmla="*/ 1 w 10"/>
                <a:gd name="T5" fmla="*/ 4 h 25"/>
                <a:gd name="T6" fmla="*/ 3 w 10"/>
                <a:gd name="T7" fmla="*/ 14 h 25"/>
                <a:gd name="T8" fmla="*/ 3 w 10"/>
                <a:gd name="T9" fmla="*/ 23 h 25"/>
                <a:gd name="T10" fmla="*/ 8 w 10"/>
                <a:gd name="T11" fmla="*/ 23 h 25"/>
                <a:gd name="T12" fmla="*/ 9 w 10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5">
                  <a:moveTo>
                    <a:pt x="9" y="13"/>
                  </a:moveTo>
                  <a:cubicBezTo>
                    <a:pt x="8" y="9"/>
                    <a:pt x="7" y="6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2" y="7"/>
                    <a:pt x="3" y="10"/>
                    <a:pt x="3" y="14"/>
                  </a:cubicBezTo>
                  <a:cubicBezTo>
                    <a:pt x="3" y="17"/>
                    <a:pt x="2" y="20"/>
                    <a:pt x="3" y="23"/>
                  </a:cubicBezTo>
                  <a:cubicBezTo>
                    <a:pt x="4" y="25"/>
                    <a:pt x="7" y="25"/>
                    <a:pt x="8" y="23"/>
                  </a:cubicBezTo>
                  <a:cubicBezTo>
                    <a:pt x="10" y="21"/>
                    <a:pt x="9" y="16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9"/>
            <p:cNvSpPr/>
            <p:nvPr userDrawn="1"/>
          </p:nvSpPr>
          <p:spPr bwMode="auto">
            <a:xfrm>
              <a:off x="5115" y="2904"/>
              <a:ext cx="14" cy="24"/>
            </a:xfrm>
            <a:custGeom>
              <a:avLst/>
              <a:gdLst>
                <a:gd name="T0" fmla="*/ 11 w 14"/>
                <a:gd name="T1" fmla="*/ 17 h 24"/>
                <a:gd name="T2" fmla="*/ 8 w 14"/>
                <a:gd name="T3" fmla="*/ 11 h 24"/>
                <a:gd name="T4" fmla="*/ 11 w 14"/>
                <a:gd name="T5" fmla="*/ 5 h 24"/>
                <a:gd name="T6" fmla="*/ 7 w 14"/>
                <a:gd name="T7" fmla="*/ 0 h 24"/>
                <a:gd name="T8" fmla="*/ 0 w 14"/>
                <a:gd name="T9" fmla="*/ 12 h 24"/>
                <a:gd name="T10" fmla="*/ 9 w 14"/>
                <a:gd name="T11" fmla="*/ 23 h 24"/>
                <a:gd name="T12" fmla="*/ 11 w 1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11" y="17"/>
                  </a:moveTo>
                  <a:cubicBezTo>
                    <a:pt x="9" y="16"/>
                    <a:pt x="8" y="14"/>
                    <a:pt x="8" y="11"/>
                  </a:cubicBezTo>
                  <a:cubicBezTo>
                    <a:pt x="8" y="9"/>
                    <a:pt x="10" y="7"/>
                    <a:pt x="11" y="5"/>
                  </a:cubicBezTo>
                  <a:cubicBezTo>
                    <a:pt x="11" y="3"/>
                    <a:pt x="10" y="0"/>
                    <a:pt x="7" y="0"/>
                  </a:cubicBezTo>
                  <a:cubicBezTo>
                    <a:pt x="1" y="1"/>
                    <a:pt x="0" y="7"/>
                    <a:pt x="0" y="12"/>
                  </a:cubicBezTo>
                  <a:cubicBezTo>
                    <a:pt x="1" y="17"/>
                    <a:pt x="4" y="21"/>
                    <a:pt x="9" y="23"/>
                  </a:cubicBezTo>
                  <a:cubicBezTo>
                    <a:pt x="12" y="24"/>
                    <a:pt x="14" y="19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0"/>
            <p:cNvSpPr/>
            <p:nvPr userDrawn="1"/>
          </p:nvSpPr>
          <p:spPr bwMode="auto">
            <a:xfrm>
              <a:off x="5136" y="2900"/>
              <a:ext cx="11" cy="31"/>
            </a:xfrm>
            <a:custGeom>
              <a:avLst/>
              <a:gdLst>
                <a:gd name="T0" fmla="*/ 4 w 11"/>
                <a:gd name="T1" fmla="*/ 3 h 31"/>
                <a:gd name="T2" fmla="*/ 2 w 11"/>
                <a:gd name="T3" fmla="*/ 27 h 31"/>
                <a:gd name="T4" fmla="*/ 8 w 11"/>
                <a:gd name="T5" fmla="*/ 26 h 31"/>
                <a:gd name="T6" fmla="*/ 10 w 11"/>
                <a:gd name="T7" fmla="*/ 6 h 31"/>
                <a:gd name="T8" fmla="*/ 4 w 11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1">
                  <a:moveTo>
                    <a:pt x="4" y="3"/>
                  </a:moveTo>
                  <a:cubicBezTo>
                    <a:pt x="0" y="10"/>
                    <a:pt x="0" y="19"/>
                    <a:pt x="2" y="27"/>
                  </a:cubicBezTo>
                  <a:cubicBezTo>
                    <a:pt x="2" y="31"/>
                    <a:pt x="9" y="30"/>
                    <a:pt x="8" y="26"/>
                  </a:cubicBezTo>
                  <a:cubicBezTo>
                    <a:pt x="7" y="19"/>
                    <a:pt x="9" y="12"/>
                    <a:pt x="10" y="6"/>
                  </a:cubicBezTo>
                  <a:cubicBezTo>
                    <a:pt x="11" y="2"/>
                    <a:pt x="6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1"/>
            <p:cNvSpPr/>
            <p:nvPr userDrawn="1"/>
          </p:nvSpPr>
          <p:spPr bwMode="auto">
            <a:xfrm>
              <a:off x="5157" y="2901"/>
              <a:ext cx="14" cy="25"/>
            </a:xfrm>
            <a:custGeom>
              <a:avLst/>
              <a:gdLst>
                <a:gd name="T0" fmla="*/ 12 w 14"/>
                <a:gd name="T1" fmla="*/ 18 h 25"/>
                <a:gd name="T2" fmla="*/ 10 w 14"/>
                <a:gd name="T3" fmla="*/ 11 h 25"/>
                <a:gd name="T4" fmla="*/ 10 w 14"/>
                <a:gd name="T5" fmla="*/ 3 h 25"/>
                <a:gd name="T6" fmla="*/ 5 w 14"/>
                <a:gd name="T7" fmla="*/ 2 h 25"/>
                <a:gd name="T8" fmla="*/ 6 w 14"/>
                <a:gd name="T9" fmla="*/ 22 h 25"/>
                <a:gd name="T10" fmla="*/ 12 w 14"/>
                <a:gd name="T11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5">
                  <a:moveTo>
                    <a:pt x="12" y="18"/>
                  </a:moveTo>
                  <a:cubicBezTo>
                    <a:pt x="11" y="16"/>
                    <a:pt x="10" y="13"/>
                    <a:pt x="10" y="11"/>
                  </a:cubicBezTo>
                  <a:cubicBezTo>
                    <a:pt x="10" y="8"/>
                    <a:pt x="11" y="5"/>
                    <a:pt x="10" y="3"/>
                  </a:cubicBezTo>
                  <a:cubicBezTo>
                    <a:pt x="9" y="1"/>
                    <a:pt x="6" y="0"/>
                    <a:pt x="5" y="2"/>
                  </a:cubicBezTo>
                  <a:cubicBezTo>
                    <a:pt x="0" y="7"/>
                    <a:pt x="3" y="16"/>
                    <a:pt x="6" y="22"/>
                  </a:cubicBezTo>
                  <a:cubicBezTo>
                    <a:pt x="9" y="25"/>
                    <a:pt x="14" y="22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2"/>
            <p:cNvSpPr/>
            <p:nvPr userDrawn="1"/>
          </p:nvSpPr>
          <p:spPr bwMode="auto">
            <a:xfrm>
              <a:off x="5098" y="2859"/>
              <a:ext cx="191" cy="19"/>
            </a:xfrm>
            <a:custGeom>
              <a:avLst/>
              <a:gdLst>
                <a:gd name="T0" fmla="*/ 188 w 192"/>
                <a:gd name="T1" fmla="*/ 6 h 19"/>
                <a:gd name="T2" fmla="*/ 95 w 192"/>
                <a:gd name="T3" fmla="*/ 3 h 19"/>
                <a:gd name="T4" fmla="*/ 2 w 192"/>
                <a:gd name="T5" fmla="*/ 9 h 19"/>
                <a:gd name="T6" fmla="*/ 2 w 192"/>
                <a:gd name="T7" fmla="*/ 13 h 19"/>
                <a:gd name="T8" fmla="*/ 91 w 192"/>
                <a:gd name="T9" fmla="*/ 13 h 19"/>
                <a:gd name="T10" fmla="*/ 187 w 192"/>
                <a:gd name="T11" fmla="*/ 13 h 19"/>
                <a:gd name="T12" fmla="*/ 188 w 192"/>
                <a:gd name="T1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">
                  <a:moveTo>
                    <a:pt x="188" y="6"/>
                  </a:moveTo>
                  <a:cubicBezTo>
                    <a:pt x="158" y="0"/>
                    <a:pt x="125" y="2"/>
                    <a:pt x="95" y="3"/>
                  </a:cubicBezTo>
                  <a:cubicBezTo>
                    <a:pt x="65" y="3"/>
                    <a:pt x="30" y="0"/>
                    <a:pt x="2" y="9"/>
                  </a:cubicBezTo>
                  <a:cubicBezTo>
                    <a:pt x="0" y="10"/>
                    <a:pt x="0" y="13"/>
                    <a:pt x="2" y="13"/>
                  </a:cubicBezTo>
                  <a:cubicBezTo>
                    <a:pt x="30" y="19"/>
                    <a:pt x="62" y="13"/>
                    <a:pt x="91" y="13"/>
                  </a:cubicBezTo>
                  <a:cubicBezTo>
                    <a:pt x="122" y="13"/>
                    <a:pt x="155" y="17"/>
                    <a:pt x="187" y="13"/>
                  </a:cubicBezTo>
                  <a:cubicBezTo>
                    <a:pt x="190" y="13"/>
                    <a:pt x="192" y="7"/>
                    <a:pt x="18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3"/>
            <p:cNvSpPr/>
            <p:nvPr userDrawn="1"/>
          </p:nvSpPr>
          <p:spPr bwMode="auto">
            <a:xfrm>
              <a:off x="5341" y="2868"/>
              <a:ext cx="54" cy="10"/>
            </a:xfrm>
            <a:custGeom>
              <a:avLst/>
              <a:gdLst>
                <a:gd name="T0" fmla="*/ 49 w 55"/>
                <a:gd name="T1" fmla="*/ 0 h 10"/>
                <a:gd name="T2" fmla="*/ 4 w 55"/>
                <a:gd name="T3" fmla="*/ 2 h 10"/>
                <a:gd name="T4" fmla="*/ 4 w 55"/>
                <a:gd name="T5" fmla="*/ 8 h 10"/>
                <a:gd name="T6" fmla="*/ 49 w 55"/>
                <a:gd name="T7" fmla="*/ 9 h 10"/>
                <a:gd name="T8" fmla="*/ 49 w 5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0">
                  <a:moveTo>
                    <a:pt x="49" y="0"/>
                  </a:moveTo>
                  <a:cubicBezTo>
                    <a:pt x="34" y="0"/>
                    <a:pt x="19" y="1"/>
                    <a:pt x="4" y="2"/>
                  </a:cubicBezTo>
                  <a:cubicBezTo>
                    <a:pt x="0" y="2"/>
                    <a:pt x="0" y="8"/>
                    <a:pt x="4" y="8"/>
                  </a:cubicBezTo>
                  <a:cubicBezTo>
                    <a:pt x="19" y="9"/>
                    <a:pt x="34" y="10"/>
                    <a:pt x="49" y="9"/>
                  </a:cubicBezTo>
                  <a:cubicBezTo>
                    <a:pt x="55" y="9"/>
                    <a:pt x="55" y="1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4"/>
            <p:cNvSpPr>
              <a:spLocks noEditPoints="1"/>
            </p:cNvSpPr>
            <p:nvPr userDrawn="1"/>
          </p:nvSpPr>
          <p:spPr bwMode="auto">
            <a:xfrm>
              <a:off x="5034" y="2238"/>
              <a:ext cx="463" cy="919"/>
            </a:xfrm>
            <a:custGeom>
              <a:avLst/>
              <a:gdLst>
                <a:gd name="T0" fmla="*/ 421 w 465"/>
                <a:gd name="T1" fmla="*/ 224 h 926"/>
                <a:gd name="T2" fmla="*/ 364 w 465"/>
                <a:gd name="T3" fmla="*/ 223 h 926"/>
                <a:gd name="T4" fmla="*/ 307 w 465"/>
                <a:gd name="T5" fmla="*/ 64 h 926"/>
                <a:gd name="T6" fmla="*/ 326 w 465"/>
                <a:gd name="T7" fmla="*/ 24 h 926"/>
                <a:gd name="T8" fmla="*/ 278 w 465"/>
                <a:gd name="T9" fmla="*/ 6 h 926"/>
                <a:gd name="T10" fmla="*/ 221 w 465"/>
                <a:gd name="T11" fmla="*/ 8 h 926"/>
                <a:gd name="T12" fmla="*/ 178 w 465"/>
                <a:gd name="T13" fmla="*/ 44 h 926"/>
                <a:gd name="T14" fmla="*/ 107 w 465"/>
                <a:gd name="T15" fmla="*/ 67 h 926"/>
                <a:gd name="T16" fmla="*/ 97 w 465"/>
                <a:gd name="T17" fmla="*/ 66 h 926"/>
                <a:gd name="T18" fmla="*/ 56 w 465"/>
                <a:gd name="T19" fmla="*/ 203 h 926"/>
                <a:gd name="T20" fmla="*/ 42 w 465"/>
                <a:gd name="T21" fmla="*/ 295 h 926"/>
                <a:gd name="T22" fmla="*/ 36 w 465"/>
                <a:gd name="T23" fmla="*/ 296 h 926"/>
                <a:gd name="T24" fmla="*/ 174 w 465"/>
                <a:gd name="T25" fmla="*/ 455 h 926"/>
                <a:gd name="T26" fmla="*/ 153 w 465"/>
                <a:gd name="T27" fmla="*/ 607 h 926"/>
                <a:gd name="T28" fmla="*/ 40 w 465"/>
                <a:gd name="T29" fmla="*/ 695 h 926"/>
                <a:gd name="T30" fmla="*/ 24 w 465"/>
                <a:gd name="T31" fmla="*/ 730 h 926"/>
                <a:gd name="T32" fmla="*/ 257 w 465"/>
                <a:gd name="T33" fmla="*/ 717 h 926"/>
                <a:gd name="T34" fmla="*/ 29 w 465"/>
                <a:gd name="T35" fmla="*/ 805 h 926"/>
                <a:gd name="T36" fmla="*/ 64 w 465"/>
                <a:gd name="T37" fmla="*/ 910 h 926"/>
                <a:gd name="T38" fmla="*/ 446 w 465"/>
                <a:gd name="T39" fmla="*/ 918 h 926"/>
                <a:gd name="T40" fmla="*/ 447 w 465"/>
                <a:gd name="T41" fmla="*/ 812 h 926"/>
                <a:gd name="T42" fmla="*/ 388 w 465"/>
                <a:gd name="T43" fmla="*/ 713 h 926"/>
                <a:gd name="T44" fmla="*/ 420 w 465"/>
                <a:gd name="T45" fmla="*/ 673 h 926"/>
                <a:gd name="T46" fmla="*/ 364 w 465"/>
                <a:gd name="T47" fmla="*/ 608 h 926"/>
                <a:gd name="T48" fmla="*/ 335 w 465"/>
                <a:gd name="T49" fmla="*/ 454 h 926"/>
                <a:gd name="T50" fmla="*/ 428 w 465"/>
                <a:gd name="T51" fmla="*/ 228 h 926"/>
                <a:gd name="T52" fmla="*/ 376 w 465"/>
                <a:gd name="T53" fmla="*/ 183 h 926"/>
                <a:gd name="T54" fmla="*/ 52 w 465"/>
                <a:gd name="T55" fmla="*/ 160 h 926"/>
                <a:gd name="T56" fmla="*/ 45 w 465"/>
                <a:gd name="T57" fmla="*/ 264 h 926"/>
                <a:gd name="T58" fmla="*/ 116 w 465"/>
                <a:gd name="T59" fmla="*/ 75 h 926"/>
                <a:gd name="T60" fmla="*/ 172 w 465"/>
                <a:gd name="T61" fmla="*/ 281 h 926"/>
                <a:gd name="T62" fmla="*/ 182 w 465"/>
                <a:gd name="T63" fmla="*/ 460 h 926"/>
                <a:gd name="T64" fmla="*/ 171 w 465"/>
                <a:gd name="T65" fmla="*/ 603 h 926"/>
                <a:gd name="T66" fmla="*/ 89 w 465"/>
                <a:gd name="T67" fmla="*/ 764 h 926"/>
                <a:gd name="T68" fmla="*/ 84 w 465"/>
                <a:gd name="T69" fmla="*/ 802 h 926"/>
                <a:gd name="T70" fmla="*/ 76 w 465"/>
                <a:gd name="T71" fmla="*/ 803 h 926"/>
                <a:gd name="T72" fmla="*/ 61 w 465"/>
                <a:gd name="T73" fmla="*/ 874 h 926"/>
                <a:gd name="T74" fmla="*/ 103 w 465"/>
                <a:gd name="T75" fmla="*/ 886 h 926"/>
                <a:gd name="T76" fmla="*/ 435 w 465"/>
                <a:gd name="T77" fmla="*/ 914 h 926"/>
                <a:gd name="T78" fmla="*/ 250 w 465"/>
                <a:gd name="T79" fmla="*/ 869 h 926"/>
                <a:gd name="T80" fmla="*/ 428 w 465"/>
                <a:gd name="T81" fmla="*/ 824 h 926"/>
                <a:gd name="T82" fmla="*/ 28 w 465"/>
                <a:gd name="T83" fmla="*/ 842 h 926"/>
                <a:gd name="T84" fmla="*/ 30 w 465"/>
                <a:gd name="T85" fmla="*/ 823 h 926"/>
                <a:gd name="T86" fmla="*/ 434 w 465"/>
                <a:gd name="T87" fmla="*/ 814 h 926"/>
                <a:gd name="T88" fmla="*/ 179 w 465"/>
                <a:gd name="T89" fmla="*/ 767 h 926"/>
                <a:gd name="T90" fmla="*/ 331 w 465"/>
                <a:gd name="T91" fmla="*/ 712 h 926"/>
                <a:gd name="T92" fmla="*/ 385 w 465"/>
                <a:gd name="T93" fmla="*/ 761 h 926"/>
                <a:gd name="T94" fmla="*/ 415 w 465"/>
                <a:gd name="T95" fmla="*/ 706 h 926"/>
                <a:gd name="T96" fmla="*/ 415 w 465"/>
                <a:gd name="T97" fmla="*/ 677 h 926"/>
                <a:gd name="T98" fmla="*/ 345 w 465"/>
                <a:gd name="T99" fmla="*/ 590 h 926"/>
                <a:gd name="T100" fmla="*/ 34 w 465"/>
                <a:gd name="T101" fmla="*/ 616 h 926"/>
                <a:gd name="T102" fmla="*/ 188 w 465"/>
                <a:gd name="T103" fmla="*/ 617 h 926"/>
                <a:gd name="T104" fmla="*/ 238 w 465"/>
                <a:gd name="T105" fmla="*/ 457 h 926"/>
                <a:gd name="T106" fmla="*/ 303 w 465"/>
                <a:gd name="T107" fmla="*/ 489 h 926"/>
                <a:gd name="T108" fmla="*/ 319 w 465"/>
                <a:gd name="T109" fmla="*/ 425 h 926"/>
                <a:gd name="T110" fmla="*/ 163 w 465"/>
                <a:gd name="T111" fmla="*/ 357 h 926"/>
                <a:gd name="T112" fmla="*/ 293 w 465"/>
                <a:gd name="T113" fmla="*/ 281 h 926"/>
                <a:gd name="T114" fmla="*/ 451 w 465"/>
                <a:gd name="T115" fmla="*/ 198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5" h="926">
                  <a:moveTo>
                    <a:pt x="455" y="190"/>
                  </a:moveTo>
                  <a:cubicBezTo>
                    <a:pt x="445" y="181"/>
                    <a:pt x="428" y="182"/>
                    <a:pt x="419" y="192"/>
                  </a:cubicBezTo>
                  <a:cubicBezTo>
                    <a:pt x="412" y="199"/>
                    <a:pt x="411" y="215"/>
                    <a:pt x="422" y="218"/>
                  </a:cubicBezTo>
                  <a:cubicBezTo>
                    <a:pt x="421" y="219"/>
                    <a:pt x="422" y="219"/>
                    <a:pt x="422" y="220"/>
                  </a:cubicBezTo>
                  <a:cubicBezTo>
                    <a:pt x="422" y="221"/>
                    <a:pt x="423" y="222"/>
                    <a:pt x="424" y="223"/>
                  </a:cubicBezTo>
                  <a:cubicBezTo>
                    <a:pt x="423" y="223"/>
                    <a:pt x="421" y="223"/>
                    <a:pt x="421" y="224"/>
                  </a:cubicBezTo>
                  <a:cubicBezTo>
                    <a:pt x="409" y="246"/>
                    <a:pt x="402" y="268"/>
                    <a:pt x="385" y="286"/>
                  </a:cubicBezTo>
                  <a:cubicBezTo>
                    <a:pt x="367" y="305"/>
                    <a:pt x="343" y="314"/>
                    <a:pt x="317" y="317"/>
                  </a:cubicBezTo>
                  <a:cubicBezTo>
                    <a:pt x="317" y="317"/>
                    <a:pt x="316" y="317"/>
                    <a:pt x="315" y="318"/>
                  </a:cubicBezTo>
                  <a:cubicBezTo>
                    <a:pt x="311" y="305"/>
                    <a:pt x="306" y="291"/>
                    <a:pt x="302" y="278"/>
                  </a:cubicBezTo>
                  <a:cubicBezTo>
                    <a:pt x="302" y="278"/>
                    <a:pt x="301" y="278"/>
                    <a:pt x="301" y="278"/>
                  </a:cubicBezTo>
                  <a:cubicBezTo>
                    <a:pt x="327" y="267"/>
                    <a:pt x="350" y="250"/>
                    <a:pt x="364" y="223"/>
                  </a:cubicBezTo>
                  <a:cubicBezTo>
                    <a:pt x="369" y="213"/>
                    <a:pt x="372" y="202"/>
                    <a:pt x="374" y="191"/>
                  </a:cubicBezTo>
                  <a:cubicBezTo>
                    <a:pt x="374" y="192"/>
                    <a:pt x="375" y="192"/>
                    <a:pt x="375" y="192"/>
                  </a:cubicBezTo>
                  <a:cubicBezTo>
                    <a:pt x="393" y="198"/>
                    <a:pt x="411" y="176"/>
                    <a:pt x="406" y="159"/>
                  </a:cubicBezTo>
                  <a:cubicBezTo>
                    <a:pt x="402" y="145"/>
                    <a:pt x="384" y="137"/>
                    <a:pt x="370" y="143"/>
                  </a:cubicBezTo>
                  <a:cubicBezTo>
                    <a:pt x="362" y="115"/>
                    <a:pt x="345" y="90"/>
                    <a:pt x="321" y="73"/>
                  </a:cubicBezTo>
                  <a:cubicBezTo>
                    <a:pt x="317" y="69"/>
                    <a:pt x="312" y="67"/>
                    <a:pt x="307" y="64"/>
                  </a:cubicBezTo>
                  <a:cubicBezTo>
                    <a:pt x="309" y="62"/>
                    <a:pt x="310" y="61"/>
                    <a:pt x="311" y="60"/>
                  </a:cubicBezTo>
                  <a:cubicBezTo>
                    <a:pt x="311" y="60"/>
                    <a:pt x="311" y="59"/>
                    <a:pt x="311" y="59"/>
                  </a:cubicBezTo>
                  <a:cubicBezTo>
                    <a:pt x="312" y="59"/>
                    <a:pt x="312" y="59"/>
                    <a:pt x="312" y="58"/>
                  </a:cubicBezTo>
                  <a:cubicBezTo>
                    <a:pt x="312" y="58"/>
                    <a:pt x="313" y="58"/>
                    <a:pt x="313" y="57"/>
                  </a:cubicBezTo>
                  <a:cubicBezTo>
                    <a:pt x="313" y="57"/>
                    <a:pt x="314" y="56"/>
                    <a:pt x="314" y="56"/>
                  </a:cubicBezTo>
                  <a:cubicBezTo>
                    <a:pt x="321" y="46"/>
                    <a:pt x="325" y="35"/>
                    <a:pt x="326" y="24"/>
                  </a:cubicBezTo>
                  <a:cubicBezTo>
                    <a:pt x="326" y="20"/>
                    <a:pt x="320" y="19"/>
                    <a:pt x="319" y="23"/>
                  </a:cubicBezTo>
                  <a:cubicBezTo>
                    <a:pt x="317" y="33"/>
                    <a:pt x="314" y="43"/>
                    <a:pt x="309" y="52"/>
                  </a:cubicBezTo>
                  <a:cubicBezTo>
                    <a:pt x="308" y="53"/>
                    <a:pt x="307" y="55"/>
                    <a:pt x="306" y="56"/>
                  </a:cubicBezTo>
                  <a:cubicBezTo>
                    <a:pt x="305" y="58"/>
                    <a:pt x="304" y="60"/>
                    <a:pt x="303" y="61"/>
                  </a:cubicBezTo>
                  <a:cubicBezTo>
                    <a:pt x="292" y="56"/>
                    <a:pt x="281" y="51"/>
                    <a:pt x="269" y="48"/>
                  </a:cubicBezTo>
                  <a:cubicBezTo>
                    <a:pt x="272" y="34"/>
                    <a:pt x="275" y="20"/>
                    <a:pt x="278" y="6"/>
                  </a:cubicBezTo>
                  <a:cubicBezTo>
                    <a:pt x="278" y="2"/>
                    <a:pt x="272" y="0"/>
                    <a:pt x="272" y="4"/>
                  </a:cubicBezTo>
                  <a:cubicBezTo>
                    <a:pt x="269" y="18"/>
                    <a:pt x="266" y="32"/>
                    <a:pt x="264" y="46"/>
                  </a:cubicBezTo>
                  <a:cubicBezTo>
                    <a:pt x="252" y="43"/>
                    <a:pt x="239" y="41"/>
                    <a:pt x="226" y="41"/>
                  </a:cubicBezTo>
                  <a:cubicBezTo>
                    <a:pt x="226" y="40"/>
                    <a:pt x="227" y="40"/>
                    <a:pt x="227" y="40"/>
                  </a:cubicBezTo>
                  <a:cubicBezTo>
                    <a:pt x="227" y="29"/>
                    <a:pt x="228" y="18"/>
                    <a:pt x="227" y="8"/>
                  </a:cubicBezTo>
                  <a:cubicBezTo>
                    <a:pt x="227" y="4"/>
                    <a:pt x="221" y="4"/>
                    <a:pt x="221" y="8"/>
                  </a:cubicBezTo>
                  <a:cubicBezTo>
                    <a:pt x="220" y="18"/>
                    <a:pt x="220" y="29"/>
                    <a:pt x="221" y="40"/>
                  </a:cubicBezTo>
                  <a:cubicBezTo>
                    <a:pt x="221" y="40"/>
                    <a:pt x="222" y="40"/>
                    <a:pt x="222" y="41"/>
                  </a:cubicBezTo>
                  <a:cubicBezTo>
                    <a:pt x="209" y="40"/>
                    <a:pt x="196" y="41"/>
                    <a:pt x="184" y="43"/>
                  </a:cubicBezTo>
                  <a:cubicBezTo>
                    <a:pt x="182" y="31"/>
                    <a:pt x="179" y="19"/>
                    <a:pt x="176" y="7"/>
                  </a:cubicBezTo>
                  <a:cubicBezTo>
                    <a:pt x="175" y="3"/>
                    <a:pt x="170" y="5"/>
                    <a:pt x="170" y="9"/>
                  </a:cubicBezTo>
                  <a:cubicBezTo>
                    <a:pt x="172" y="21"/>
                    <a:pt x="175" y="32"/>
                    <a:pt x="178" y="44"/>
                  </a:cubicBezTo>
                  <a:cubicBezTo>
                    <a:pt x="167" y="46"/>
                    <a:pt x="155" y="48"/>
                    <a:pt x="144" y="52"/>
                  </a:cubicBezTo>
                  <a:cubicBezTo>
                    <a:pt x="143" y="44"/>
                    <a:pt x="141" y="36"/>
                    <a:pt x="139" y="28"/>
                  </a:cubicBezTo>
                  <a:cubicBezTo>
                    <a:pt x="138" y="26"/>
                    <a:pt x="133" y="26"/>
                    <a:pt x="133" y="29"/>
                  </a:cubicBezTo>
                  <a:cubicBezTo>
                    <a:pt x="135" y="38"/>
                    <a:pt x="136" y="46"/>
                    <a:pt x="138" y="54"/>
                  </a:cubicBezTo>
                  <a:cubicBezTo>
                    <a:pt x="127" y="58"/>
                    <a:pt x="117" y="62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6" y="65"/>
                    <a:pt x="106" y="62"/>
                    <a:pt x="105" y="59"/>
                  </a:cubicBezTo>
                  <a:cubicBezTo>
                    <a:pt x="103" y="55"/>
                    <a:pt x="102" y="50"/>
                    <a:pt x="100" y="45"/>
                  </a:cubicBezTo>
                  <a:cubicBezTo>
                    <a:pt x="96" y="37"/>
                    <a:pt x="93" y="28"/>
                    <a:pt x="89" y="19"/>
                  </a:cubicBezTo>
                  <a:cubicBezTo>
                    <a:pt x="87" y="14"/>
                    <a:pt x="79" y="18"/>
                    <a:pt x="81" y="22"/>
                  </a:cubicBezTo>
                  <a:cubicBezTo>
                    <a:pt x="84" y="33"/>
                    <a:pt x="87" y="42"/>
                    <a:pt x="91" y="52"/>
                  </a:cubicBezTo>
                  <a:cubicBezTo>
                    <a:pt x="93" y="57"/>
                    <a:pt x="95" y="61"/>
                    <a:pt x="97" y="66"/>
                  </a:cubicBezTo>
                  <a:cubicBezTo>
                    <a:pt x="99" y="69"/>
                    <a:pt x="100" y="71"/>
                    <a:pt x="102" y="74"/>
                  </a:cubicBezTo>
                  <a:cubicBezTo>
                    <a:pt x="85" y="78"/>
                    <a:pt x="71" y="101"/>
                    <a:pt x="64" y="114"/>
                  </a:cubicBezTo>
                  <a:cubicBezTo>
                    <a:pt x="58" y="127"/>
                    <a:pt x="54" y="140"/>
                    <a:pt x="52" y="154"/>
                  </a:cubicBezTo>
                  <a:cubicBezTo>
                    <a:pt x="36" y="152"/>
                    <a:pt x="18" y="163"/>
                    <a:pt x="17" y="180"/>
                  </a:cubicBezTo>
                  <a:cubicBezTo>
                    <a:pt x="17" y="197"/>
                    <a:pt x="39" y="216"/>
                    <a:pt x="55" y="205"/>
                  </a:cubicBezTo>
                  <a:cubicBezTo>
                    <a:pt x="56" y="204"/>
                    <a:pt x="56" y="204"/>
                    <a:pt x="56" y="203"/>
                  </a:cubicBezTo>
                  <a:cubicBezTo>
                    <a:pt x="64" y="228"/>
                    <a:pt x="80" y="251"/>
                    <a:pt x="101" y="266"/>
                  </a:cubicBezTo>
                  <a:cubicBezTo>
                    <a:pt x="120" y="280"/>
                    <a:pt x="141" y="286"/>
                    <a:pt x="162" y="290"/>
                  </a:cubicBezTo>
                  <a:cubicBezTo>
                    <a:pt x="159" y="299"/>
                    <a:pt x="160" y="315"/>
                    <a:pt x="159" y="321"/>
                  </a:cubicBezTo>
                  <a:cubicBezTo>
                    <a:pt x="159" y="322"/>
                    <a:pt x="159" y="322"/>
                    <a:pt x="159" y="322"/>
                  </a:cubicBezTo>
                  <a:cubicBezTo>
                    <a:pt x="118" y="336"/>
                    <a:pt x="73" y="328"/>
                    <a:pt x="43" y="295"/>
                  </a:cubicBezTo>
                  <a:cubicBezTo>
                    <a:pt x="43" y="295"/>
                    <a:pt x="42" y="295"/>
                    <a:pt x="42" y="295"/>
                  </a:cubicBezTo>
                  <a:cubicBezTo>
                    <a:pt x="46" y="294"/>
                    <a:pt x="49" y="291"/>
                    <a:pt x="52" y="289"/>
                  </a:cubicBezTo>
                  <a:cubicBezTo>
                    <a:pt x="62" y="277"/>
                    <a:pt x="57" y="261"/>
                    <a:pt x="46" y="252"/>
                  </a:cubicBezTo>
                  <a:cubicBezTo>
                    <a:pt x="34" y="243"/>
                    <a:pt x="14" y="244"/>
                    <a:pt x="6" y="259"/>
                  </a:cubicBezTo>
                  <a:cubicBezTo>
                    <a:pt x="0" y="271"/>
                    <a:pt x="7" y="285"/>
                    <a:pt x="19" y="289"/>
                  </a:cubicBezTo>
                  <a:cubicBezTo>
                    <a:pt x="19" y="289"/>
                    <a:pt x="19" y="289"/>
                    <a:pt x="19" y="290"/>
                  </a:cubicBezTo>
                  <a:cubicBezTo>
                    <a:pt x="24" y="295"/>
                    <a:pt x="30" y="297"/>
                    <a:pt x="36" y="296"/>
                  </a:cubicBezTo>
                  <a:cubicBezTo>
                    <a:pt x="35" y="298"/>
                    <a:pt x="35" y="300"/>
                    <a:pt x="37" y="302"/>
                  </a:cubicBezTo>
                  <a:cubicBezTo>
                    <a:pt x="66" y="336"/>
                    <a:pt x="117" y="349"/>
                    <a:pt x="158" y="329"/>
                  </a:cubicBezTo>
                  <a:cubicBezTo>
                    <a:pt x="154" y="361"/>
                    <a:pt x="150" y="393"/>
                    <a:pt x="146" y="424"/>
                  </a:cubicBezTo>
                  <a:cubicBezTo>
                    <a:pt x="146" y="426"/>
                    <a:pt x="148" y="428"/>
                    <a:pt x="150" y="428"/>
                  </a:cubicBezTo>
                  <a:cubicBezTo>
                    <a:pt x="160" y="427"/>
                    <a:pt x="171" y="427"/>
                    <a:pt x="181" y="426"/>
                  </a:cubicBezTo>
                  <a:cubicBezTo>
                    <a:pt x="176" y="435"/>
                    <a:pt x="176" y="445"/>
                    <a:pt x="174" y="455"/>
                  </a:cubicBezTo>
                  <a:cubicBezTo>
                    <a:pt x="172" y="464"/>
                    <a:pt x="169" y="475"/>
                    <a:pt x="169" y="485"/>
                  </a:cubicBezTo>
                  <a:cubicBezTo>
                    <a:pt x="170" y="500"/>
                    <a:pt x="189" y="498"/>
                    <a:pt x="200" y="498"/>
                  </a:cubicBezTo>
                  <a:cubicBezTo>
                    <a:pt x="201" y="532"/>
                    <a:pt x="201" y="567"/>
                    <a:pt x="204" y="601"/>
                  </a:cubicBezTo>
                  <a:cubicBezTo>
                    <a:pt x="197" y="592"/>
                    <a:pt x="186" y="585"/>
                    <a:pt x="174" y="589"/>
                  </a:cubicBezTo>
                  <a:cubicBezTo>
                    <a:pt x="167" y="591"/>
                    <a:pt x="162" y="600"/>
                    <a:pt x="162" y="607"/>
                  </a:cubicBezTo>
                  <a:cubicBezTo>
                    <a:pt x="153" y="607"/>
                    <a:pt x="153" y="607"/>
                    <a:pt x="153" y="607"/>
                  </a:cubicBezTo>
                  <a:cubicBezTo>
                    <a:pt x="114" y="607"/>
                    <a:pt x="73" y="602"/>
                    <a:pt x="34" y="607"/>
                  </a:cubicBezTo>
                  <a:cubicBezTo>
                    <a:pt x="4" y="610"/>
                    <a:pt x="16" y="633"/>
                    <a:pt x="10" y="654"/>
                  </a:cubicBezTo>
                  <a:cubicBezTo>
                    <a:pt x="9" y="657"/>
                    <a:pt x="11" y="660"/>
                    <a:pt x="14" y="660"/>
                  </a:cubicBezTo>
                  <a:cubicBezTo>
                    <a:pt x="21" y="659"/>
                    <a:pt x="27" y="659"/>
                    <a:pt x="34" y="658"/>
                  </a:cubicBezTo>
                  <a:cubicBezTo>
                    <a:pt x="34" y="659"/>
                    <a:pt x="34" y="659"/>
                    <a:pt x="34" y="660"/>
                  </a:cubicBezTo>
                  <a:cubicBezTo>
                    <a:pt x="36" y="671"/>
                    <a:pt x="38" y="683"/>
                    <a:pt x="40" y="695"/>
                  </a:cubicBezTo>
                  <a:cubicBezTo>
                    <a:pt x="31" y="694"/>
                    <a:pt x="23" y="694"/>
                    <a:pt x="14" y="693"/>
                  </a:cubicBezTo>
                  <a:cubicBezTo>
                    <a:pt x="10" y="693"/>
                    <a:pt x="7" y="700"/>
                    <a:pt x="12" y="702"/>
                  </a:cubicBezTo>
                  <a:cubicBezTo>
                    <a:pt x="30" y="710"/>
                    <a:pt x="0" y="746"/>
                    <a:pt x="15" y="759"/>
                  </a:cubicBezTo>
                  <a:cubicBezTo>
                    <a:pt x="22" y="765"/>
                    <a:pt x="31" y="763"/>
                    <a:pt x="35" y="755"/>
                  </a:cubicBezTo>
                  <a:cubicBezTo>
                    <a:pt x="36" y="752"/>
                    <a:pt x="33" y="749"/>
                    <a:pt x="31" y="752"/>
                  </a:cubicBezTo>
                  <a:cubicBezTo>
                    <a:pt x="19" y="747"/>
                    <a:pt x="16" y="739"/>
                    <a:pt x="24" y="730"/>
                  </a:cubicBezTo>
                  <a:cubicBezTo>
                    <a:pt x="25" y="728"/>
                    <a:pt x="26" y="725"/>
                    <a:pt x="27" y="723"/>
                  </a:cubicBezTo>
                  <a:cubicBezTo>
                    <a:pt x="29" y="719"/>
                    <a:pt x="30" y="714"/>
                    <a:pt x="29" y="710"/>
                  </a:cubicBezTo>
                  <a:cubicBezTo>
                    <a:pt x="28" y="708"/>
                    <a:pt x="28" y="705"/>
                    <a:pt x="27" y="703"/>
                  </a:cubicBezTo>
                  <a:cubicBezTo>
                    <a:pt x="91" y="707"/>
                    <a:pt x="155" y="711"/>
                    <a:pt x="219" y="715"/>
                  </a:cubicBezTo>
                  <a:cubicBezTo>
                    <a:pt x="232" y="716"/>
                    <a:pt x="245" y="716"/>
                    <a:pt x="257" y="717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58" y="725"/>
                    <a:pt x="257" y="732"/>
                    <a:pt x="257" y="740"/>
                  </a:cubicBezTo>
                  <a:cubicBezTo>
                    <a:pt x="256" y="746"/>
                    <a:pt x="255" y="753"/>
                    <a:pt x="255" y="759"/>
                  </a:cubicBezTo>
                  <a:cubicBezTo>
                    <a:pt x="183" y="758"/>
                    <a:pt x="111" y="755"/>
                    <a:pt x="39" y="753"/>
                  </a:cubicBezTo>
                  <a:cubicBezTo>
                    <a:pt x="37" y="753"/>
                    <a:pt x="35" y="755"/>
                    <a:pt x="35" y="757"/>
                  </a:cubicBezTo>
                  <a:cubicBezTo>
                    <a:pt x="33" y="773"/>
                    <a:pt x="33" y="789"/>
                    <a:pt x="35" y="805"/>
                  </a:cubicBezTo>
                  <a:cubicBezTo>
                    <a:pt x="33" y="805"/>
                    <a:pt x="31" y="805"/>
                    <a:pt x="29" y="805"/>
                  </a:cubicBezTo>
                  <a:cubicBezTo>
                    <a:pt x="27" y="805"/>
                    <a:pt x="25" y="806"/>
                    <a:pt x="25" y="808"/>
                  </a:cubicBezTo>
                  <a:cubicBezTo>
                    <a:pt x="18" y="832"/>
                    <a:pt x="17" y="873"/>
                    <a:pt x="50" y="872"/>
                  </a:cubicBezTo>
                  <a:cubicBezTo>
                    <a:pt x="47" y="877"/>
                    <a:pt x="47" y="885"/>
                    <a:pt x="48" y="890"/>
                  </a:cubicBezTo>
                  <a:cubicBezTo>
                    <a:pt x="50" y="897"/>
                    <a:pt x="53" y="903"/>
                    <a:pt x="59" y="907"/>
                  </a:cubicBezTo>
                  <a:cubicBezTo>
                    <a:pt x="59" y="909"/>
                    <a:pt x="59" y="910"/>
                    <a:pt x="61" y="910"/>
                  </a:cubicBezTo>
                  <a:cubicBezTo>
                    <a:pt x="62" y="910"/>
                    <a:pt x="63" y="910"/>
                    <a:pt x="64" y="910"/>
                  </a:cubicBezTo>
                  <a:cubicBezTo>
                    <a:pt x="64" y="910"/>
                    <a:pt x="64" y="910"/>
                    <a:pt x="64" y="911"/>
                  </a:cubicBezTo>
                  <a:cubicBezTo>
                    <a:pt x="65" y="911"/>
                    <a:pt x="66" y="911"/>
                    <a:pt x="67" y="910"/>
                  </a:cubicBezTo>
                  <a:cubicBezTo>
                    <a:pt x="128" y="912"/>
                    <a:pt x="189" y="911"/>
                    <a:pt x="250" y="913"/>
                  </a:cubicBezTo>
                  <a:cubicBezTo>
                    <a:pt x="312" y="915"/>
                    <a:pt x="375" y="921"/>
                    <a:pt x="437" y="923"/>
                  </a:cubicBezTo>
                  <a:cubicBezTo>
                    <a:pt x="438" y="923"/>
                    <a:pt x="439" y="923"/>
                    <a:pt x="440" y="923"/>
                  </a:cubicBezTo>
                  <a:cubicBezTo>
                    <a:pt x="443" y="926"/>
                    <a:pt x="448" y="922"/>
                    <a:pt x="446" y="918"/>
                  </a:cubicBezTo>
                  <a:cubicBezTo>
                    <a:pt x="443" y="911"/>
                    <a:pt x="442" y="905"/>
                    <a:pt x="442" y="897"/>
                  </a:cubicBezTo>
                  <a:cubicBezTo>
                    <a:pt x="442" y="891"/>
                    <a:pt x="444" y="886"/>
                    <a:pt x="444" y="880"/>
                  </a:cubicBezTo>
                  <a:cubicBezTo>
                    <a:pt x="444" y="878"/>
                    <a:pt x="443" y="877"/>
                    <a:pt x="442" y="876"/>
                  </a:cubicBezTo>
                  <a:cubicBezTo>
                    <a:pt x="442" y="874"/>
                    <a:pt x="441" y="871"/>
                    <a:pt x="437" y="871"/>
                  </a:cubicBezTo>
                  <a:cubicBezTo>
                    <a:pt x="436" y="871"/>
                    <a:pt x="435" y="871"/>
                    <a:pt x="433" y="871"/>
                  </a:cubicBezTo>
                  <a:cubicBezTo>
                    <a:pt x="430" y="849"/>
                    <a:pt x="434" y="830"/>
                    <a:pt x="447" y="812"/>
                  </a:cubicBezTo>
                  <a:cubicBezTo>
                    <a:pt x="449" y="808"/>
                    <a:pt x="446" y="804"/>
                    <a:pt x="442" y="804"/>
                  </a:cubicBezTo>
                  <a:cubicBezTo>
                    <a:pt x="438" y="804"/>
                    <a:pt x="434" y="804"/>
                    <a:pt x="430" y="804"/>
                  </a:cubicBezTo>
                  <a:cubicBezTo>
                    <a:pt x="428" y="791"/>
                    <a:pt x="428" y="779"/>
                    <a:pt x="433" y="766"/>
                  </a:cubicBezTo>
                  <a:cubicBezTo>
                    <a:pt x="434" y="764"/>
                    <a:pt x="431" y="761"/>
                    <a:pt x="428" y="761"/>
                  </a:cubicBezTo>
                  <a:cubicBezTo>
                    <a:pt x="418" y="761"/>
                    <a:pt x="408" y="761"/>
                    <a:pt x="398" y="761"/>
                  </a:cubicBezTo>
                  <a:cubicBezTo>
                    <a:pt x="408" y="746"/>
                    <a:pt x="402" y="725"/>
                    <a:pt x="388" y="713"/>
                  </a:cubicBezTo>
                  <a:cubicBezTo>
                    <a:pt x="387" y="713"/>
                    <a:pt x="387" y="713"/>
                    <a:pt x="387" y="713"/>
                  </a:cubicBezTo>
                  <a:cubicBezTo>
                    <a:pt x="398" y="714"/>
                    <a:pt x="410" y="715"/>
                    <a:pt x="421" y="715"/>
                  </a:cubicBezTo>
                  <a:cubicBezTo>
                    <a:pt x="425" y="715"/>
                    <a:pt x="427" y="711"/>
                    <a:pt x="426" y="708"/>
                  </a:cubicBezTo>
                  <a:cubicBezTo>
                    <a:pt x="423" y="702"/>
                    <a:pt x="421" y="694"/>
                    <a:pt x="421" y="687"/>
                  </a:cubicBezTo>
                  <a:cubicBezTo>
                    <a:pt x="421" y="682"/>
                    <a:pt x="422" y="679"/>
                    <a:pt x="421" y="674"/>
                  </a:cubicBezTo>
                  <a:cubicBezTo>
                    <a:pt x="421" y="673"/>
                    <a:pt x="421" y="673"/>
                    <a:pt x="420" y="673"/>
                  </a:cubicBezTo>
                  <a:cubicBezTo>
                    <a:pt x="420" y="670"/>
                    <a:pt x="419" y="668"/>
                    <a:pt x="416" y="668"/>
                  </a:cubicBezTo>
                  <a:cubicBezTo>
                    <a:pt x="408" y="667"/>
                    <a:pt x="401" y="667"/>
                    <a:pt x="393" y="666"/>
                  </a:cubicBezTo>
                  <a:cubicBezTo>
                    <a:pt x="394" y="665"/>
                    <a:pt x="394" y="664"/>
                    <a:pt x="394" y="663"/>
                  </a:cubicBezTo>
                  <a:cubicBezTo>
                    <a:pt x="390" y="646"/>
                    <a:pt x="394" y="630"/>
                    <a:pt x="404" y="616"/>
                  </a:cubicBezTo>
                  <a:cubicBezTo>
                    <a:pt x="406" y="613"/>
                    <a:pt x="403" y="608"/>
                    <a:pt x="399" y="608"/>
                  </a:cubicBezTo>
                  <a:cubicBezTo>
                    <a:pt x="364" y="608"/>
                    <a:pt x="364" y="608"/>
                    <a:pt x="364" y="608"/>
                  </a:cubicBezTo>
                  <a:cubicBezTo>
                    <a:pt x="369" y="601"/>
                    <a:pt x="364" y="588"/>
                    <a:pt x="355" y="584"/>
                  </a:cubicBezTo>
                  <a:cubicBezTo>
                    <a:pt x="341" y="579"/>
                    <a:pt x="329" y="591"/>
                    <a:pt x="323" y="603"/>
                  </a:cubicBezTo>
                  <a:cubicBezTo>
                    <a:pt x="321" y="565"/>
                    <a:pt x="316" y="526"/>
                    <a:pt x="309" y="488"/>
                  </a:cubicBezTo>
                  <a:cubicBezTo>
                    <a:pt x="310" y="488"/>
                    <a:pt x="310" y="488"/>
                    <a:pt x="311" y="488"/>
                  </a:cubicBezTo>
                  <a:cubicBezTo>
                    <a:pt x="318" y="487"/>
                    <a:pt x="332" y="484"/>
                    <a:pt x="336" y="477"/>
                  </a:cubicBezTo>
                  <a:cubicBezTo>
                    <a:pt x="340" y="471"/>
                    <a:pt x="336" y="461"/>
                    <a:pt x="335" y="454"/>
                  </a:cubicBezTo>
                  <a:cubicBezTo>
                    <a:pt x="333" y="445"/>
                    <a:pt x="331" y="435"/>
                    <a:pt x="328" y="426"/>
                  </a:cubicBezTo>
                  <a:cubicBezTo>
                    <a:pt x="333" y="426"/>
                    <a:pt x="339" y="426"/>
                    <a:pt x="345" y="427"/>
                  </a:cubicBezTo>
                  <a:cubicBezTo>
                    <a:pt x="348" y="427"/>
                    <a:pt x="351" y="423"/>
                    <a:pt x="350" y="421"/>
                  </a:cubicBezTo>
                  <a:cubicBezTo>
                    <a:pt x="339" y="388"/>
                    <a:pt x="328" y="355"/>
                    <a:pt x="317" y="323"/>
                  </a:cubicBezTo>
                  <a:cubicBezTo>
                    <a:pt x="317" y="323"/>
                    <a:pt x="317" y="323"/>
                    <a:pt x="317" y="323"/>
                  </a:cubicBezTo>
                  <a:cubicBezTo>
                    <a:pt x="374" y="324"/>
                    <a:pt x="413" y="279"/>
                    <a:pt x="428" y="228"/>
                  </a:cubicBezTo>
                  <a:cubicBezTo>
                    <a:pt x="428" y="227"/>
                    <a:pt x="428" y="227"/>
                    <a:pt x="428" y="226"/>
                  </a:cubicBezTo>
                  <a:cubicBezTo>
                    <a:pt x="436" y="231"/>
                    <a:pt x="447" y="231"/>
                    <a:pt x="454" y="225"/>
                  </a:cubicBezTo>
                  <a:cubicBezTo>
                    <a:pt x="465" y="217"/>
                    <a:pt x="464" y="199"/>
                    <a:pt x="455" y="190"/>
                  </a:cubicBezTo>
                  <a:close/>
                  <a:moveTo>
                    <a:pt x="398" y="160"/>
                  </a:moveTo>
                  <a:cubicBezTo>
                    <a:pt x="400" y="166"/>
                    <a:pt x="398" y="173"/>
                    <a:pt x="393" y="177"/>
                  </a:cubicBezTo>
                  <a:cubicBezTo>
                    <a:pt x="388" y="182"/>
                    <a:pt x="383" y="183"/>
                    <a:pt x="376" y="183"/>
                  </a:cubicBezTo>
                  <a:cubicBezTo>
                    <a:pt x="376" y="183"/>
                    <a:pt x="375" y="183"/>
                    <a:pt x="375" y="183"/>
                  </a:cubicBezTo>
                  <a:cubicBezTo>
                    <a:pt x="376" y="172"/>
                    <a:pt x="375" y="160"/>
                    <a:pt x="372" y="149"/>
                  </a:cubicBezTo>
                  <a:cubicBezTo>
                    <a:pt x="381" y="145"/>
                    <a:pt x="394" y="150"/>
                    <a:pt x="398" y="160"/>
                  </a:cubicBezTo>
                  <a:close/>
                  <a:moveTo>
                    <a:pt x="52" y="197"/>
                  </a:moveTo>
                  <a:cubicBezTo>
                    <a:pt x="40" y="199"/>
                    <a:pt x="26" y="193"/>
                    <a:pt x="27" y="179"/>
                  </a:cubicBezTo>
                  <a:cubicBezTo>
                    <a:pt x="28" y="168"/>
                    <a:pt x="41" y="160"/>
                    <a:pt x="52" y="160"/>
                  </a:cubicBezTo>
                  <a:cubicBezTo>
                    <a:pt x="51" y="173"/>
                    <a:pt x="52" y="185"/>
                    <a:pt x="55" y="197"/>
                  </a:cubicBezTo>
                  <a:cubicBezTo>
                    <a:pt x="54" y="197"/>
                    <a:pt x="53" y="197"/>
                    <a:pt x="52" y="197"/>
                  </a:cubicBezTo>
                  <a:close/>
                  <a:moveTo>
                    <a:pt x="27" y="289"/>
                  </a:moveTo>
                  <a:cubicBezTo>
                    <a:pt x="28" y="287"/>
                    <a:pt x="27" y="284"/>
                    <a:pt x="25" y="283"/>
                  </a:cubicBezTo>
                  <a:cubicBezTo>
                    <a:pt x="15" y="280"/>
                    <a:pt x="8" y="268"/>
                    <a:pt x="16" y="259"/>
                  </a:cubicBezTo>
                  <a:cubicBezTo>
                    <a:pt x="25" y="250"/>
                    <a:pt x="39" y="255"/>
                    <a:pt x="45" y="264"/>
                  </a:cubicBezTo>
                  <a:cubicBezTo>
                    <a:pt x="55" y="277"/>
                    <a:pt x="40" y="293"/>
                    <a:pt x="27" y="289"/>
                  </a:cubicBezTo>
                  <a:close/>
                  <a:moveTo>
                    <a:pt x="113" y="262"/>
                  </a:moveTo>
                  <a:cubicBezTo>
                    <a:pt x="84" y="243"/>
                    <a:pt x="64" y="211"/>
                    <a:pt x="62" y="175"/>
                  </a:cubicBezTo>
                  <a:cubicBezTo>
                    <a:pt x="61" y="160"/>
                    <a:pt x="63" y="144"/>
                    <a:pt x="68" y="129"/>
                  </a:cubicBezTo>
                  <a:cubicBezTo>
                    <a:pt x="74" y="113"/>
                    <a:pt x="92" y="74"/>
                    <a:pt x="115" y="78"/>
                  </a:cubicBezTo>
                  <a:cubicBezTo>
                    <a:pt x="116" y="78"/>
                    <a:pt x="117" y="76"/>
                    <a:pt x="116" y="75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77" y="45"/>
                    <a:pt x="258" y="39"/>
                    <a:pt x="316" y="81"/>
                  </a:cubicBezTo>
                  <a:cubicBezTo>
                    <a:pt x="375" y="125"/>
                    <a:pt x="383" y="213"/>
                    <a:pt x="320" y="256"/>
                  </a:cubicBezTo>
                  <a:cubicBezTo>
                    <a:pt x="289" y="277"/>
                    <a:pt x="251" y="283"/>
                    <a:pt x="214" y="283"/>
                  </a:cubicBezTo>
                  <a:cubicBezTo>
                    <a:pt x="201" y="283"/>
                    <a:pt x="187" y="283"/>
                    <a:pt x="174" y="281"/>
                  </a:cubicBezTo>
                  <a:cubicBezTo>
                    <a:pt x="173" y="281"/>
                    <a:pt x="173" y="281"/>
                    <a:pt x="172" y="281"/>
                  </a:cubicBezTo>
                  <a:cubicBezTo>
                    <a:pt x="172" y="281"/>
                    <a:pt x="172" y="281"/>
                    <a:pt x="171" y="281"/>
                  </a:cubicBezTo>
                  <a:cubicBezTo>
                    <a:pt x="151" y="279"/>
                    <a:pt x="131" y="274"/>
                    <a:pt x="113" y="262"/>
                  </a:cubicBezTo>
                  <a:close/>
                  <a:moveTo>
                    <a:pt x="203" y="488"/>
                  </a:moveTo>
                  <a:cubicBezTo>
                    <a:pt x="200" y="488"/>
                    <a:pt x="197" y="488"/>
                    <a:pt x="194" y="488"/>
                  </a:cubicBezTo>
                  <a:cubicBezTo>
                    <a:pt x="187" y="488"/>
                    <a:pt x="187" y="489"/>
                    <a:pt x="183" y="483"/>
                  </a:cubicBezTo>
                  <a:cubicBezTo>
                    <a:pt x="178" y="475"/>
                    <a:pt x="180" y="469"/>
                    <a:pt x="182" y="460"/>
                  </a:cubicBezTo>
                  <a:cubicBezTo>
                    <a:pt x="183" y="449"/>
                    <a:pt x="186" y="437"/>
                    <a:pt x="184" y="426"/>
                  </a:cubicBezTo>
                  <a:cubicBezTo>
                    <a:pt x="198" y="425"/>
                    <a:pt x="213" y="425"/>
                    <a:pt x="227" y="424"/>
                  </a:cubicBezTo>
                  <a:cubicBezTo>
                    <a:pt x="226" y="439"/>
                    <a:pt x="228" y="453"/>
                    <a:pt x="228" y="467"/>
                  </a:cubicBezTo>
                  <a:cubicBezTo>
                    <a:pt x="229" y="473"/>
                    <a:pt x="232" y="485"/>
                    <a:pt x="225" y="488"/>
                  </a:cubicBezTo>
                  <a:cubicBezTo>
                    <a:pt x="221" y="491"/>
                    <a:pt x="208" y="488"/>
                    <a:pt x="203" y="488"/>
                  </a:cubicBezTo>
                  <a:close/>
                  <a:moveTo>
                    <a:pt x="171" y="603"/>
                  </a:moveTo>
                  <a:cubicBezTo>
                    <a:pt x="172" y="597"/>
                    <a:pt x="178" y="595"/>
                    <a:pt x="183" y="595"/>
                  </a:cubicBezTo>
                  <a:cubicBezTo>
                    <a:pt x="191" y="595"/>
                    <a:pt x="198" y="601"/>
                    <a:pt x="203" y="607"/>
                  </a:cubicBezTo>
                  <a:cubicBezTo>
                    <a:pt x="170" y="607"/>
                    <a:pt x="170" y="607"/>
                    <a:pt x="170" y="607"/>
                  </a:cubicBezTo>
                  <a:cubicBezTo>
                    <a:pt x="170" y="606"/>
                    <a:pt x="170" y="604"/>
                    <a:pt x="171" y="603"/>
                  </a:cubicBezTo>
                  <a:close/>
                  <a:moveTo>
                    <a:pt x="82" y="785"/>
                  </a:moveTo>
                  <a:cubicBezTo>
                    <a:pt x="83" y="777"/>
                    <a:pt x="87" y="771"/>
                    <a:pt x="89" y="764"/>
                  </a:cubicBezTo>
                  <a:cubicBezTo>
                    <a:pt x="89" y="764"/>
                    <a:pt x="89" y="763"/>
                    <a:pt x="89" y="763"/>
                  </a:cubicBezTo>
                  <a:cubicBezTo>
                    <a:pt x="97" y="764"/>
                    <a:pt x="104" y="765"/>
                    <a:pt x="111" y="765"/>
                  </a:cubicBezTo>
                  <a:cubicBezTo>
                    <a:pt x="131" y="766"/>
                    <a:pt x="152" y="767"/>
                    <a:pt x="172" y="767"/>
                  </a:cubicBezTo>
                  <a:cubicBezTo>
                    <a:pt x="168" y="772"/>
                    <a:pt x="168" y="780"/>
                    <a:pt x="169" y="786"/>
                  </a:cubicBezTo>
                  <a:cubicBezTo>
                    <a:pt x="170" y="791"/>
                    <a:pt x="172" y="796"/>
                    <a:pt x="176" y="800"/>
                  </a:cubicBezTo>
                  <a:cubicBezTo>
                    <a:pt x="145" y="800"/>
                    <a:pt x="115" y="801"/>
                    <a:pt x="84" y="802"/>
                  </a:cubicBezTo>
                  <a:cubicBezTo>
                    <a:pt x="83" y="797"/>
                    <a:pt x="82" y="791"/>
                    <a:pt x="82" y="785"/>
                  </a:cubicBezTo>
                  <a:close/>
                  <a:moveTo>
                    <a:pt x="41" y="778"/>
                  </a:moveTo>
                  <a:cubicBezTo>
                    <a:pt x="41" y="775"/>
                    <a:pt x="42" y="773"/>
                    <a:pt x="42" y="771"/>
                  </a:cubicBezTo>
                  <a:cubicBezTo>
                    <a:pt x="43" y="763"/>
                    <a:pt x="48" y="760"/>
                    <a:pt x="55" y="763"/>
                  </a:cubicBezTo>
                  <a:cubicBezTo>
                    <a:pt x="63" y="761"/>
                    <a:pt x="72" y="761"/>
                    <a:pt x="82" y="762"/>
                  </a:cubicBezTo>
                  <a:cubicBezTo>
                    <a:pt x="72" y="772"/>
                    <a:pt x="72" y="790"/>
                    <a:pt x="76" y="803"/>
                  </a:cubicBezTo>
                  <a:cubicBezTo>
                    <a:pt x="64" y="803"/>
                    <a:pt x="52" y="804"/>
                    <a:pt x="40" y="804"/>
                  </a:cubicBezTo>
                  <a:cubicBezTo>
                    <a:pt x="40" y="796"/>
                    <a:pt x="39" y="786"/>
                    <a:pt x="41" y="778"/>
                  </a:cubicBezTo>
                  <a:close/>
                  <a:moveTo>
                    <a:pt x="66" y="905"/>
                  </a:moveTo>
                  <a:cubicBezTo>
                    <a:pt x="61" y="900"/>
                    <a:pt x="58" y="895"/>
                    <a:pt x="57" y="889"/>
                  </a:cubicBezTo>
                  <a:cubicBezTo>
                    <a:pt x="56" y="883"/>
                    <a:pt x="59" y="878"/>
                    <a:pt x="60" y="873"/>
                  </a:cubicBezTo>
                  <a:cubicBezTo>
                    <a:pt x="60" y="874"/>
                    <a:pt x="61" y="874"/>
                    <a:pt x="61" y="874"/>
                  </a:cubicBezTo>
                  <a:cubicBezTo>
                    <a:pt x="73" y="874"/>
                    <a:pt x="85" y="873"/>
                    <a:pt x="97" y="873"/>
                  </a:cubicBezTo>
                  <a:cubicBezTo>
                    <a:pt x="92" y="882"/>
                    <a:pt x="96" y="895"/>
                    <a:pt x="103" y="903"/>
                  </a:cubicBezTo>
                  <a:cubicBezTo>
                    <a:pt x="90" y="903"/>
                    <a:pt x="78" y="904"/>
                    <a:pt x="66" y="905"/>
                  </a:cubicBezTo>
                  <a:close/>
                  <a:moveTo>
                    <a:pt x="111" y="902"/>
                  </a:moveTo>
                  <a:cubicBezTo>
                    <a:pt x="111" y="902"/>
                    <a:pt x="111" y="902"/>
                    <a:pt x="111" y="902"/>
                  </a:cubicBezTo>
                  <a:cubicBezTo>
                    <a:pt x="106" y="898"/>
                    <a:pt x="103" y="892"/>
                    <a:pt x="103" y="886"/>
                  </a:cubicBezTo>
                  <a:cubicBezTo>
                    <a:pt x="103" y="881"/>
                    <a:pt x="104" y="877"/>
                    <a:pt x="106" y="872"/>
                  </a:cubicBezTo>
                  <a:cubicBezTo>
                    <a:pt x="121" y="871"/>
                    <a:pt x="137" y="871"/>
                    <a:pt x="152" y="870"/>
                  </a:cubicBezTo>
                  <a:cubicBezTo>
                    <a:pt x="149" y="881"/>
                    <a:pt x="154" y="894"/>
                    <a:pt x="161" y="902"/>
                  </a:cubicBezTo>
                  <a:cubicBezTo>
                    <a:pt x="145" y="902"/>
                    <a:pt x="128" y="902"/>
                    <a:pt x="111" y="902"/>
                  </a:cubicBezTo>
                  <a:close/>
                  <a:moveTo>
                    <a:pt x="434" y="881"/>
                  </a:moveTo>
                  <a:cubicBezTo>
                    <a:pt x="430" y="891"/>
                    <a:pt x="431" y="903"/>
                    <a:pt x="435" y="914"/>
                  </a:cubicBezTo>
                  <a:cubicBezTo>
                    <a:pt x="374" y="906"/>
                    <a:pt x="311" y="905"/>
                    <a:pt x="250" y="903"/>
                  </a:cubicBezTo>
                  <a:cubicBezTo>
                    <a:pt x="223" y="903"/>
                    <a:pt x="196" y="902"/>
                    <a:pt x="169" y="902"/>
                  </a:cubicBezTo>
                  <a:cubicBezTo>
                    <a:pt x="169" y="902"/>
                    <a:pt x="169" y="901"/>
                    <a:pt x="168" y="901"/>
                  </a:cubicBezTo>
                  <a:cubicBezTo>
                    <a:pt x="164" y="896"/>
                    <a:pt x="161" y="889"/>
                    <a:pt x="161" y="882"/>
                  </a:cubicBezTo>
                  <a:cubicBezTo>
                    <a:pt x="161" y="878"/>
                    <a:pt x="162" y="874"/>
                    <a:pt x="163" y="870"/>
                  </a:cubicBezTo>
                  <a:cubicBezTo>
                    <a:pt x="192" y="869"/>
                    <a:pt x="221" y="868"/>
                    <a:pt x="250" y="869"/>
                  </a:cubicBezTo>
                  <a:cubicBezTo>
                    <a:pt x="311" y="870"/>
                    <a:pt x="373" y="875"/>
                    <a:pt x="434" y="881"/>
                  </a:cubicBezTo>
                  <a:close/>
                  <a:moveTo>
                    <a:pt x="434" y="814"/>
                  </a:moveTo>
                  <a:cubicBezTo>
                    <a:pt x="432" y="816"/>
                    <a:pt x="431" y="818"/>
                    <a:pt x="430" y="820"/>
                  </a:cubicBezTo>
                  <a:cubicBezTo>
                    <a:pt x="315" y="809"/>
                    <a:pt x="197" y="811"/>
                    <a:pt x="83" y="820"/>
                  </a:cubicBezTo>
                  <a:cubicBezTo>
                    <a:pt x="81" y="821"/>
                    <a:pt x="81" y="823"/>
                    <a:pt x="83" y="823"/>
                  </a:cubicBezTo>
                  <a:cubicBezTo>
                    <a:pt x="198" y="818"/>
                    <a:pt x="313" y="820"/>
                    <a:pt x="428" y="824"/>
                  </a:cubicBezTo>
                  <a:cubicBezTo>
                    <a:pt x="422" y="838"/>
                    <a:pt x="421" y="854"/>
                    <a:pt x="423" y="869"/>
                  </a:cubicBezTo>
                  <a:cubicBezTo>
                    <a:pt x="304" y="855"/>
                    <a:pt x="179" y="851"/>
                    <a:pt x="61" y="868"/>
                  </a:cubicBezTo>
                  <a:cubicBezTo>
                    <a:pt x="60" y="868"/>
                    <a:pt x="60" y="868"/>
                    <a:pt x="60" y="868"/>
                  </a:cubicBezTo>
                  <a:cubicBezTo>
                    <a:pt x="59" y="867"/>
                    <a:pt x="57" y="866"/>
                    <a:pt x="56" y="866"/>
                  </a:cubicBezTo>
                  <a:cubicBezTo>
                    <a:pt x="55" y="866"/>
                    <a:pt x="55" y="866"/>
                    <a:pt x="54" y="866"/>
                  </a:cubicBezTo>
                  <a:cubicBezTo>
                    <a:pt x="39" y="867"/>
                    <a:pt x="30" y="855"/>
                    <a:pt x="28" y="842"/>
                  </a:cubicBezTo>
                  <a:cubicBezTo>
                    <a:pt x="79" y="841"/>
                    <a:pt x="129" y="838"/>
                    <a:pt x="180" y="836"/>
                  </a:cubicBezTo>
                  <a:cubicBezTo>
                    <a:pt x="231" y="835"/>
                    <a:pt x="282" y="837"/>
                    <a:pt x="333" y="835"/>
                  </a:cubicBezTo>
                  <a:cubicBezTo>
                    <a:pt x="337" y="835"/>
                    <a:pt x="337" y="829"/>
                    <a:pt x="333" y="829"/>
                  </a:cubicBezTo>
                  <a:cubicBezTo>
                    <a:pt x="283" y="825"/>
                    <a:pt x="231" y="827"/>
                    <a:pt x="180" y="829"/>
                  </a:cubicBezTo>
                  <a:cubicBezTo>
                    <a:pt x="129" y="830"/>
                    <a:pt x="78" y="833"/>
                    <a:pt x="28" y="839"/>
                  </a:cubicBezTo>
                  <a:cubicBezTo>
                    <a:pt x="27" y="834"/>
                    <a:pt x="28" y="828"/>
                    <a:pt x="30" y="823"/>
                  </a:cubicBezTo>
                  <a:cubicBezTo>
                    <a:pt x="33" y="813"/>
                    <a:pt x="35" y="814"/>
                    <a:pt x="45" y="813"/>
                  </a:cubicBezTo>
                  <a:cubicBezTo>
                    <a:pt x="56" y="811"/>
                    <a:pt x="68" y="811"/>
                    <a:pt x="80" y="811"/>
                  </a:cubicBezTo>
                  <a:cubicBezTo>
                    <a:pt x="81" y="812"/>
                    <a:pt x="83" y="812"/>
                    <a:pt x="85" y="811"/>
                  </a:cubicBezTo>
                  <a:cubicBezTo>
                    <a:pt x="90" y="811"/>
                    <a:pt x="95" y="811"/>
                    <a:pt x="100" y="811"/>
                  </a:cubicBezTo>
                  <a:cubicBezTo>
                    <a:pt x="139" y="809"/>
                    <a:pt x="177" y="809"/>
                    <a:pt x="216" y="808"/>
                  </a:cubicBezTo>
                  <a:cubicBezTo>
                    <a:pt x="288" y="808"/>
                    <a:pt x="361" y="810"/>
                    <a:pt x="434" y="814"/>
                  </a:cubicBezTo>
                  <a:close/>
                  <a:moveTo>
                    <a:pt x="422" y="770"/>
                  </a:moveTo>
                  <a:cubicBezTo>
                    <a:pt x="419" y="781"/>
                    <a:pt x="418" y="792"/>
                    <a:pt x="421" y="803"/>
                  </a:cubicBezTo>
                  <a:cubicBezTo>
                    <a:pt x="342" y="800"/>
                    <a:pt x="263" y="798"/>
                    <a:pt x="184" y="800"/>
                  </a:cubicBezTo>
                  <a:cubicBezTo>
                    <a:pt x="180" y="795"/>
                    <a:pt x="178" y="790"/>
                    <a:pt x="177" y="784"/>
                  </a:cubicBezTo>
                  <a:cubicBezTo>
                    <a:pt x="177" y="778"/>
                    <a:pt x="179" y="773"/>
                    <a:pt x="179" y="768"/>
                  </a:cubicBezTo>
                  <a:cubicBezTo>
                    <a:pt x="179" y="768"/>
                    <a:pt x="179" y="768"/>
                    <a:pt x="179" y="767"/>
                  </a:cubicBezTo>
                  <a:cubicBezTo>
                    <a:pt x="191" y="768"/>
                    <a:pt x="202" y="768"/>
                    <a:pt x="214" y="768"/>
                  </a:cubicBezTo>
                  <a:cubicBezTo>
                    <a:pt x="283" y="770"/>
                    <a:pt x="353" y="770"/>
                    <a:pt x="422" y="770"/>
                  </a:cubicBezTo>
                  <a:close/>
                  <a:moveTo>
                    <a:pt x="264" y="717"/>
                  </a:moveTo>
                  <a:cubicBezTo>
                    <a:pt x="264" y="717"/>
                    <a:pt x="264" y="717"/>
                    <a:pt x="264" y="717"/>
                  </a:cubicBezTo>
                  <a:cubicBezTo>
                    <a:pt x="281" y="717"/>
                    <a:pt x="298" y="716"/>
                    <a:pt x="315" y="714"/>
                  </a:cubicBezTo>
                  <a:cubicBezTo>
                    <a:pt x="320" y="714"/>
                    <a:pt x="325" y="713"/>
                    <a:pt x="331" y="712"/>
                  </a:cubicBezTo>
                  <a:cubicBezTo>
                    <a:pt x="335" y="720"/>
                    <a:pt x="338" y="728"/>
                    <a:pt x="339" y="737"/>
                  </a:cubicBezTo>
                  <a:cubicBezTo>
                    <a:pt x="340" y="745"/>
                    <a:pt x="339" y="753"/>
                    <a:pt x="340" y="760"/>
                  </a:cubicBezTo>
                  <a:cubicBezTo>
                    <a:pt x="315" y="760"/>
                    <a:pt x="289" y="760"/>
                    <a:pt x="263" y="759"/>
                  </a:cubicBezTo>
                  <a:cubicBezTo>
                    <a:pt x="267" y="746"/>
                    <a:pt x="265" y="730"/>
                    <a:pt x="264" y="717"/>
                  </a:cubicBezTo>
                  <a:close/>
                  <a:moveTo>
                    <a:pt x="385" y="761"/>
                  </a:moveTo>
                  <a:cubicBezTo>
                    <a:pt x="385" y="761"/>
                    <a:pt x="385" y="761"/>
                    <a:pt x="385" y="761"/>
                  </a:cubicBezTo>
                  <a:cubicBezTo>
                    <a:pt x="372" y="761"/>
                    <a:pt x="360" y="761"/>
                    <a:pt x="347" y="760"/>
                  </a:cubicBezTo>
                  <a:cubicBezTo>
                    <a:pt x="354" y="746"/>
                    <a:pt x="347" y="725"/>
                    <a:pt x="338" y="711"/>
                  </a:cubicBezTo>
                  <a:cubicBezTo>
                    <a:pt x="347" y="711"/>
                    <a:pt x="356" y="711"/>
                    <a:pt x="364" y="713"/>
                  </a:cubicBezTo>
                  <a:cubicBezTo>
                    <a:pt x="385" y="718"/>
                    <a:pt x="404" y="741"/>
                    <a:pt x="385" y="761"/>
                  </a:cubicBezTo>
                  <a:close/>
                  <a:moveTo>
                    <a:pt x="415" y="677"/>
                  </a:moveTo>
                  <a:cubicBezTo>
                    <a:pt x="410" y="685"/>
                    <a:pt x="412" y="696"/>
                    <a:pt x="415" y="706"/>
                  </a:cubicBezTo>
                  <a:cubicBezTo>
                    <a:pt x="401" y="705"/>
                    <a:pt x="387" y="705"/>
                    <a:pt x="373" y="705"/>
                  </a:cubicBezTo>
                  <a:cubicBezTo>
                    <a:pt x="346" y="696"/>
                    <a:pt x="313" y="706"/>
                    <a:pt x="286" y="707"/>
                  </a:cubicBezTo>
                  <a:cubicBezTo>
                    <a:pt x="242" y="709"/>
                    <a:pt x="198" y="704"/>
                    <a:pt x="154" y="702"/>
                  </a:cubicBezTo>
                  <a:cubicBezTo>
                    <a:pt x="118" y="700"/>
                    <a:pt x="81" y="697"/>
                    <a:pt x="45" y="695"/>
                  </a:cubicBezTo>
                  <a:cubicBezTo>
                    <a:pt x="45" y="684"/>
                    <a:pt x="44" y="674"/>
                    <a:pt x="43" y="663"/>
                  </a:cubicBezTo>
                  <a:cubicBezTo>
                    <a:pt x="167" y="664"/>
                    <a:pt x="291" y="667"/>
                    <a:pt x="415" y="677"/>
                  </a:cubicBezTo>
                  <a:close/>
                  <a:moveTo>
                    <a:pt x="345" y="590"/>
                  </a:moveTo>
                  <a:cubicBezTo>
                    <a:pt x="351" y="589"/>
                    <a:pt x="357" y="591"/>
                    <a:pt x="358" y="597"/>
                  </a:cubicBezTo>
                  <a:cubicBezTo>
                    <a:pt x="359" y="601"/>
                    <a:pt x="357" y="604"/>
                    <a:pt x="355" y="607"/>
                  </a:cubicBezTo>
                  <a:cubicBezTo>
                    <a:pt x="355" y="607"/>
                    <a:pt x="355" y="608"/>
                    <a:pt x="355" y="608"/>
                  </a:cubicBezTo>
                  <a:cubicBezTo>
                    <a:pt x="326" y="608"/>
                    <a:pt x="326" y="608"/>
                    <a:pt x="326" y="608"/>
                  </a:cubicBezTo>
                  <a:cubicBezTo>
                    <a:pt x="330" y="600"/>
                    <a:pt x="336" y="592"/>
                    <a:pt x="345" y="590"/>
                  </a:cubicBezTo>
                  <a:close/>
                  <a:moveTo>
                    <a:pt x="391" y="618"/>
                  </a:moveTo>
                  <a:cubicBezTo>
                    <a:pt x="383" y="633"/>
                    <a:pt x="381" y="648"/>
                    <a:pt x="384" y="665"/>
                  </a:cubicBezTo>
                  <a:cubicBezTo>
                    <a:pt x="270" y="656"/>
                    <a:pt x="154" y="650"/>
                    <a:pt x="39" y="654"/>
                  </a:cubicBezTo>
                  <a:cubicBezTo>
                    <a:pt x="39" y="654"/>
                    <a:pt x="38" y="653"/>
                    <a:pt x="37" y="653"/>
                  </a:cubicBezTo>
                  <a:cubicBezTo>
                    <a:pt x="32" y="653"/>
                    <a:pt x="26" y="652"/>
                    <a:pt x="20" y="652"/>
                  </a:cubicBezTo>
                  <a:cubicBezTo>
                    <a:pt x="22" y="638"/>
                    <a:pt x="17" y="622"/>
                    <a:pt x="34" y="616"/>
                  </a:cubicBezTo>
                  <a:cubicBezTo>
                    <a:pt x="40" y="614"/>
                    <a:pt x="49" y="616"/>
                    <a:pt x="55" y="616"/>
                  </a:cubicBezTo>
                  <a:cubicBezTo>
                    <a:pt x="86" y="617"/>
                    <a:pt x="86" y="617"/>
                    <a:pt x="86" y="617"/>
                  </a:cubicBezTo>
                  <a:cubicBezTo>
                    <a:pt x="113" y="617"/>
                    <a:pt x="140" y="617"/>
                    <a:pt x="166" y="617"/>
                  </a:cubicBezTo>
                  <a:cubicBezTo>
                    <a:pt x="167" y="617"/>
                    <a:pt x="167" y="618"/>
                    <a:pt x="168" y="618"/>
                  </a:cubicBezTo>
                  <a:cubicBezTo>
                    <a:pt x="170" y="619"/>
                    <a:pt x="172" y="619"/>
                    <a:pt x="173" y="617"/>
                  </a:cubicBezTo>
                  <a:cubicBezTo>
                    <a:pt x="178" y="617"/>
                    <a:pt x="183" y="617"/>
                    <a:pt x="188" y="617"/>
                  </a:cubicBezTo>
                  <a:lnTo>
                    <a:pt x="391" y="618"/>
                  </a:lnTo>
                  <a:close/>
                  <a:moveTo>
                    <a:pt x="316" y="608"/>
                  </a:moveTo>
                  <a:cubicBezTo>
                    <a:pt x="211" y="607"/>
                    <a:pt x="211" y="607"/>
                    <a:pt x="211" y="607"/>
                  </a:cubicBezTo>
                  <a:cubicBezTo>
                    <a:pt x="216" y="572"/>
                    <a:pt x="212" y="533"/>
                    <a:pt x="206" y="498"/>
                  </a:cubicBezTo>
                  <a:cubicBezTo>
                    <a:pt x="219" y="499"/>
                    <a:pt x="236" y="502"/>
                    <a:pt x="239" y="488"/>
                  </a:cubicBezTo>
                  <a:cubicBezTo>
                    <a:pt x="241" y="478"/>
                    <a:pt x="238" y="466"/>
                    <a:pt x="238" y="457"/>
                  </a:cubicBezTo>
                  <a:cubicBezTo>
                    <a:pt x="237" y="446"/>
                    <a:pt x="237" y="435"/>
                    <a:pt x="236" y="424"/>
                  </a:cubicBezTo>
                  <a:cubicBezTo>
                    <a:pt x="248" y="424"/>
                    <a:pt x="260" y="424"/>
                    <a:pt x="273" y="424"/>
                  </a:cubicBezTo>
                  <a:cubicBezTo>
                    <a:pt x="272" y="425"/>
                    <a:pt x="271" y="425"/>
                    <a:pt x="271" y="426"/>
                  </a:cubicBezTo>
                  <a:cubicBezTo>
                    <a:pt x="270" y="446"/>
                    <a:pt x="271" y="465"/>
                    <a:pt x="273" y="485"/>
                  </a:cubicBezTo>
                  <a:cubicBezTo>
                    <a:pt x="273" y="487"/>
                    <a:pt x="275" y="489"/>
                    <a:pt x="277" y="489"/>
                  </a:cubicBezTo>
                  <a:cubicBezTo>
                    <a:pt x="286" y="490"/>
                    <a:pt x="295" y="490"/>
                    <a:pt x="303" y="489"/>
                  </a:cubicBezTo>
                  <a:cubicBezTo>
                    <a:pt x="305" y="529"/>
                    <a:pt x="309" y="569"/>
                    <a:pt x="316" y="608"/>
                  </a:cubicBezTo>
                  <a:close/>
                  <a:moveTo>
                    <a:pt x="324" y="470"/>
                  </a:moveTo>
                  <a:cubicBezTo>
                    <a:pt x="318" y="482"/>
                    <a:pt x="295" y="481"/>
                    <a:pt x="281" y="480"/>
                  </a:cubicBezTo>
                  <a:cubicBezTo>
                    <a:pt x="278" y="463"/>
                    <a:pt x="277" y="444"/>
                    <a:pt x="277" y="426"/>
                  </a:cubicBezTo>
                  <a:cubicBezTo>
                    <a:pt x="277" y="425"/>
                    <a:pt x="277" y="425"/>
                    <a:pt x="276" y="424"/>
                  </a:cubicBezTo>
                  <a:cubicBezTo>
                    <a:pt x="290" y="424"/>
                    <a:pt x="305" y="425"/>
                    <a:pt x="319" y="425"/>
                  </a:cubicBezTo>
                  <a:cubicBezTo>
                    <a:pt x="323" y="439"/>
                    <a:pt x="330" y="459"/>
                    <a:pt x="324" y="470"/>
                  </a:cubicBezTo>
                  <a:close/>
                  <a:moveTo>
                    <a:pt x="338" y="417"/>
                  </a:moveTo>
                  <a:cubicBezTo>
                    <a:pt x="333" y="416"/>
                    <a:pt x="329" y="416"/>
                    <a:pt x="324" y="416"/>
                  </a:cubicBezTo>
                  <a:cubicBezTo>
                    <a:pt x="323" y="414"/>
                    <a:pt x="320" y="414"/>
                    <a:pt x="319" y="416"/>
                  </a:cubicBezTo>
                  <a:cubicBezTo>
                    <a:pt x="264" y="414"/>
                    <a:pt x="210" y="415"/>
                    <a:pt x="155" y="419"/>
                  </a:cubicBezTo>
                  <a:cubicBezTo>
                    <a:pt x="158" y="399"/>
                    <a:pt x="160" y="378"/>
                    <a:pt x="163" y="357"/>
                  </a:cubicBezTo>
                  <a:cubicBezTo>
                    <a:pt x="163" y="353"/>
                    <a:pt x="164" y="340"/>
                    <a:pt x="165" y="325"/>
                  </a:cubicBezTo>
                  <a:cubicBezTo>
                    <a:pt x="166" y="325"/>
                    <a:pt x="166" y="325"/>
                    <a:pt x="167" y="325"/>
                  </a:cubicBezTo>
                  <a:cubicBezTo>
                    <a:pt x="169" y="323"/>
                    <a:pt x="168" y="320"/>
                    <a:pt x="166" y="320"/>
                  </a:cubicBezTo>
                  <a:cubicBezTo>
                    <a:pt x="167" y="308"/>
                    <a:pt x="168" y="297"/>
                    <a:pt x="170" y="291"/>
                  </a:cubicBezTo>
                  <a:cubicBezTo>
                    <a:pt x="178" y="292"/>
                    <a:pt x="185" y="292"/>
                    <a:pt x="193" y="292"/>
                  </a:cubicBezTo>
                  <a:cubicBezTo>
                    <a:pt x="225" y="294"/>
                    <a:pt x="261" y="292"/>
                    <a:pt x="293" y="281"/>
                  </a:cubicBezTo>
                  <a:cubicBezTo>
                    <a:pt x="307" y="326"/>
                    <a:pt x="323" y="371"/>
                    <a:pt x="338" y="417"/>
                  </a:cubicBezTo>
                  <a:close/>
                  <a:moveTo>
                    <a:pt x="448" y="219"/>
                  </a:moveTo>
                  <a:cubicBezTo>
                    <a:pt x="442" y="225"/>
                    <a:pt x="432" y="223"/>
                    <a:pt x="427" y="218"/>
                  </a:cubicBezTo>
                  <a:cubicBezTo>
                    <a:pt x="428" y="216"/>
                    <a:pt x="428" y="214"/>
                    <a:pt x="426" y="212"/>
                  </a:cubicBezTo>
                  <a:cubicBezTo>
                    <a:pt x="419" y="207"/>
                    <a:pt x="422" y="198"/>
                    <a:pt x="428" y="194"/>
                  </a:cubicBezTo>
                  <a:cubicBezTo>
                    <a:pt x="436" y="190"/>
                    <a:pt x="446" y="191"/>
                    <a:pt x="451" y="198"/>
                  </a:cubicBezTo>
                  <a:cubicBezTo>
                    <a:pt x="455" y="205"/>
                    <a:pt x="454" y="214"/>
                    <a:pt x="448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5"/>
            <p:cNvSpPr/>
            <p:nvPr userDrawn="1"/>
          </p:nvSpPr>
          <p:spPr bwMode="auto">
            <a:xfrm>
              <a:off x="5378" y="2287"/>
              <a:ext cx="24" cy="49"/>
            </a:xfrm>
            <a:custGeom>
              <a:avLst/>
              <a:gdLst>
                <a:gd name="T0" fmla="*/ 18 w 24"/>
                <a:gd name="T1" fmla="*/ 3 h 50"/>
                <a:gd name="T2" fmla="*/ 1 w 24"/>
                <a:gd name="T3" fmla="*/ 46 h 50"/>
                <a:gd name="T4" fmla="*/ 5 w 24"/>
                <a:gd name="T5" fmla="*/ 48 h 50"/>
                <a:gd name="T6" fmla="*/ 23 w 24"/>
                <a:gd name="T7" fmla="*/ 5 h 50"/>
                <a:gd name="T8" fmla="*/ 18 w 24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18" y="3"/>
                  </a:moveTo>
                  <a:cubicBezTo>
                    <a:pt x="11" y="17"/>
                    <a:pt x="5" y="31"/>
                    <a:pt x="1" y="46"/>
                  </a:cubicBezTo>
                  <a:cubicBezTo>
                    <a:pt x="0" y="49"/>
                    <a:pt x="4" y="50"/>
                    <a:pt x="5" y="48"/>
                  </a:cubicBezTo>
                  <a:cubicBezTo>
                    <a:pt x="12" y="34"/>
                    <a:pt x="18" y="20"/>
                    <a:pt x="23" y="5"/>
                  </a:cubicBezTo>
                  <a:cubicBezTo>
                    <a:pt x="24" y="2"/>
                    <a:pt x="19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6"/>
            <p:cNvSpPr/>
            <p:nvPr userDrawn="1"/>
          </p:nvSpPr>
          <p:spPr bwMode="auto">
            <a:xfrm>
              <a:off x="5132" y="2413"/>
              <a:ext cx="236" cy="77"/>
            </a:xfrm>
            <a:custGeom>
              <a:avLst/>
              <a:gdLst>
                <a:gd name="T0" fmla="*/ 229 w 237"/>
                <a:gd name="T1" fmla="*/ 3 h 78"/>
                <a:gd name="T2" fmla="*/ 5 w 237"/>
                <a:gd name="T3" fmla="*/ 11 h 78"/>
                <a:gd name="T4" fmla="*/ 2 w 237"/>
                <a:gd name="T5" fmla="*/ 13 h 78"/>
                <a:gd name="T6" fmla="*/ 124 w 237"/>
                <a:gd name="T7" fmla="*/ 68 h 78"/>
                <a:gd name="T8" fmla="*/ 236 w 237"/>
                <a:gd name="T9" fmla="*/ 6 h 78"/>
                <a:gd name="T10" fmla="*/ 229 w 237"/>
                <a:gd name="T11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78">
                  <a:moveTo>
                    <a:pt x="229" y="3"/>
                  </a:moveTo>
                  <a:cubicBezTo>
                    <a:pt x="180" y="78"/>
                    <a:pt x="61" y="77"/>
                    <a:pt x="5" y="11"/>
                  </a:cubicBezTo>
                  <a:cubicBezTo>
                    <a:pt x="4" y="9"/>
                    <a:pt x="0" y="11"/>
                    <a:pt x="2" y="13"/>
                  </a:cubicBezTo>
                  <a:cubicBezTo>
                    <a:pt x="29" y="56"/>
                    <a:pt x="76" y="70"/>
                    <a:pt x="124" y="68"/>
                  </a:cubicBezTo>
                  <a:cubicBezTo>
                    <a:pt x="168" y="66"/>
                    <a:pt x="219" y="50"/>
                    <a:pt x="236" y="6"/>
                  </a:cubicBezTo>
                  <a:cubicBezTo>
                    <a:pt x="237" y="2"/>
                    <a:pt x="231" y="0"/>
                    <a:pt x="2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7"/>
            <p:cNvSpPr/>
            <p:nvPr userDrawn="1"/>
          </p:nvSpPr>
          <p:spPr bwMode="auto">
            <a:xfrm>
              <a:off x="5200" y="2342"/>
              <a:ext cx="14" cy="40"/>
            </a:xfrm>
            <a:custGeom>
              <a:avLst/>
              <a:gdLst>
                <a:gd name="T0" fmla="*/ 10 w 14"/>
                <a:gd name="T1" fmla="*/ 6 h 40"/>
                <a:gd name="T2" fmla="*/ 1 w 14"/>
                <a:gd name="T3" fmla="*/ 6 h 40"/>
                <a:gd name="T4" fmla="*/ 4 w 14"/>
                <a:gd name="T5" fmla="*/ 35 h 40"/>
                <a:gd name="T6" fmla="*/ 13 w 14"/>
                <a:gd name="T7" fmla="*/ 34 h 40"/>
                <a:gd name="T8" fmla="*/ 10 w 14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0" y="6"/>
                  </a:moveTo>
                  <a:cubicBezTo>
                    <a:pt x="9" y="2"/>
                    <a:pt x="2" y="0"/>
                    <a:pt x="1" y="6"/>
                  </a:cubicBezTo>
                  <a:cubicBezTo>
                    <a:pt x="0" y="15"/>
                    <a:pt x="2" y="25"/>
                    <a:pt x="4" y="35"/>
                  </a:cubicBezTo>
                  <a:cubicBezTo>
                    <a:pt x="5" y="40"/>
                    <a:pt x="13" y="39"/>
                    <a:pt x="13" y="34"/>
                  </a:cubicBezTo>
                  <a:cubicBezTo>
                    <a:pt x="13" y="25"/>
                    <a:pt x="14" y="1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8"/>
            <p:cNvSpPr/>
            <p:nvPr userDrawn="1"/>
          </p:nvSpPr>
          <p:spPr bwMode="auto">
            <a:xfrm>
              <a:off x="5275" y="2333"/>
              <a:ext cx="18" cy="40"/>
            </a:xfrm>
            <a:custGeom>
              <a:avLst/>
              <a:gdLst>
                <a:gd name="T0" fmla="*/ 3 w 18"/>
                <a:gd name="T1" fmla="*/ 9 h 40"/>
                <a:gd name="T2" fmla="*/ 2 w 18"/>
                <a:gd name="T3" fmla="*/ 35 h 40"/>
                <a:gd name="T4" fmla="*/ 10 w 18"/>
                <a:gd name="T5" fmla="*/ 34 h 40"/>
                <a:gd name="T6" fmla="*/ 14 w 18"/>
                <a:gd name="T7" fmla="*/ 14 h 40"/>
                <a:gd name="T8" fmla="*/ 3 w 18"/>
                <a:gd name="T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0">
                  <a:moveTo>
                    <a:pt x="3" y="9"/>
                  </a:moveTo>
                  <a:cubicBezTo>
                    <a:pt x="1" y="18"/>
                    <a:pt x="0" y="27"/>
                    <a:pt x="2" y="35"/>
                  </a:cubicBezTo>
                  <a:cubicBezTo>
                    <a:pt x="3" y="40"/>
                    <a:pt x="10" y="39"/>
                    <a:pt x="10" y="34"/>
                  </a:cubicBezTo>
                  <a:cubicBezTo>
                    <a:pt x="10" y="27"/>
                    <a:pt x="11" y="20"/>
                    <a:pt x="14" y="14"/>
                  </a:cubicBezTo>
                  <a:cubicBezTo>
                    <a:pt x="18" y="5"/>
                    <a:pt x="5" y="0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9"/>
            <p:cNvSpPr/>
            <p:nvPr userDrawn="1"/>
          </p:nvSpPr>
          <p:spPr bwMode="auto">
            <a:xfrm>
              <a:off x="5239" y="2395"/>
              <a:ext cx="30" cy="30"/>
            </a:xfrm>
            <a:custGeom>
              <a:avLst/>
              <a:gdLst>
                <a:gd name="T0" fmla="*/ 27 w 30"/>
                <a:gd name="T1" fmla="*/ 15 h 30"/>
                <a:gd name="T2" fmla="*/ 19 w 30"/>
                <a:gd name="T3" fmla="*/ 4 h 30"/>
                <a:gd name="T4" fmla="*/ 1 w 30"/>
                <a:gd name="T5" fmla="*/ 12 h 30"/>
                <a:gd name="T6" fmla="*/ 9 w 30"/>
                <a:gd name="T7" fmla="*/ 14 h 30"/>
                <a:gd name="T8" fmla="*/ 16 w 30"/>
                <a:gd name="T9" fmla="*/ 14 h 30"/>
                <a:gd name="T10" fmla="*/ 21 w 30"/>
                <a:gd name="T11" fmla="*/ 29 h 30"/>
                <a:gd name="T12" fmla="*/ 26 w 30"/>
                <a:gd name="T13" fmla="*/ 29 h 30"/>
                <a:gd name="T14" fmla="*/ 27 w 30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0">
                  <a:moveTo>
                    <a:pt x="27" y="15"/>
                  </a:moveTo>
                  <a:cubicBezTo>
                    <a:pt x="26" y="10"/>
                    <a:pt x="23" y="6"/>
                    <a:pt x="19" y="4"/>
                  </a:cubicBezTo>
                  <a:cubicBezTo>
                    <a:pt x="11" y="0"/>
                    <a:pt x="2" y="4"/>
                    <a:pt x="1" y="12"/>
                  </a:cubicBezTo>
                  <a:cubicBezTo>
                    <a:pt x="0" y="17"/>
                    <a:pt x="8" y="18"/>
                    <a:pt x="9" y="14"/>
                  </a:cubicBezTo>
                  <a:cubicBezTo>
                    <a:pt x="9" y="10"/>
                    <a:pt x="14" y="12"/>
                    <a:pt x="16" y="14"/>
                  </a:cubicBezTo>
                  <a:cubicBezTo>
                    <a:pt x="20" y="18"/>
                    <a:pt x="17" y="25"/>
                    <a:pt x="21" y="29"/>
                  </a:cubicBezTo>
                  <a:cubicBezTo>
                    <a:pt x="22" y="30"/>
                    <a:pt x="25" y="30"/>
                    <a:pt x="26" y="29"/>
                  </a:cubicBezTo>
                  <a:cubicBezTo>
                    <a:pt x="30" y="25"/>
                    <a:pt x="28" y="1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218011" y="1334764"/>
            <a:ext cx="1720487" cy="1800000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04651" y="1334764"/>
            <a:ext cx="1720487" cy="1800000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" name="矩形 1"/>
          <p:cNvSpPr/>
          <p:nvPr userDrawn="1"/>
        </p:nvSpPr>
        <p:spPr>
          <a:xfrm>
            <a:off x="2011789" y="1334764"/>
            <a:ext cx="2519571" cy="1800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398429" y="1334764"/>
            <a:ext cx="2536843" cy="1800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Group 31"/>
          <p:cNvGrpSpPr>
            <a:grpSpLocks noChangeAspect="1"/>
          </p:cNvGrpSpPr>
          <p:nvPr userDrawn="1"/>
        </p:nvGrpSpPr>
        <p:grpSpPr bwMode="auto">
          <a:xfrm>
            <a:off x="8285037" y="3858567"/>
            <a:ext cx="580855" cy="1152930"/>
            <a:chOff x="5034" y="2238"/>
            <a:chExt cx="463" cy="919"/>
          </a:xfrm>
          <a:solidFill>
            <a:schemeClr val="bg1"/>
          </a:solidFill>
        </p:grpSpPr>
        <p:sp>
          <p:nvSpPr>
            <p:cNvPr id="34" name="Freeform 32"/>
            <p:cNvSpPr/>
            <p:nvPr userDrawn="1"/>
          </p:nvSpPr>
          <p:spPr bwMode="auto">
            <a:xfrm>
              <a:off x="5068" y="3075"/>
              <a:ext cx="385" cy="13"/>
            </a:xfrm>
            <a:custGeom>
              <a:avLst/>
              <a:gdLst>
                <a:gd name="T0" fmla="*/ 385 w 387"/>
                <a:gd name="T1" fmla="*/ 4 h 14"/>
                <a:gd name="T2" fmla="*/ 194 w 387"/>
                <a:gd name="T3" fmla="*/ 4 h 14"/>
                <a:gd name="T4" fmla="*/ 3 w 387"/>
                <a:gd name="T5" fmla="*/ 7 h 14"/>
                <a:gd name="T6" fmla="*/ 3 w 387"/>
                <a:gd name="T7" fmla="*/ 12 h 14"/>
                <a:gd name="T8" fmla="*/ 194 w 387"/>
                <a:gd name="T9" fmla="*/ 10 h 14"/>
                <a:gd name="T10" fmla="*/ 385 w 387"/>
                <a:gd name="T11" fmla="*/ 7 h 14"/>
                <a:gd name="T12" fmla="*/ 385 w 387"/>
                <a:gd name="T1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7" h="14">
                  <a:moveTo>
                    <a:pt x="385" y="4"/>
                  </a:moveTo>
                  <a:cubicBezTo>
                    <a:pt x="321" y="0"/>
                    <a:pt x="257" y="3"/>
                    <a:pt x="194" y="4"/>
                  </a:cubicBezTo>
                  <a:cubicBezTo>
                    <a:pt x="130" y="5"/>
                    <a:pt x="67" y="4"/>
                    <a:pt x="3" y="7"/>
                  </a:cubicBezTo>
                  <a:cubicBezTo>
                    <a:pt x="0" y="7"/>
                    <a:pt x="0" y="12"/>
                    <a:pt x="3" y="12"/>
                  </a:cubicBezTo>
                  <a:cubicBezTo>
                    <a:pt x="67" y="14"/>
                    <a:pt x="130" y="11"/>
                    <a:pt x="194" y="10"/>
                  </a:cubicBezTo>
                  <a:cubicBezTo>
                    <a:pt x="257" y="10"/>
                    <a:pt x="321" y="12"/>
                    <a:pt x="385" y="7"/>
                  </a:cubicBezTo>
                  <a:cubicBezTo>
                    <a:pt x="387" y="7"/>
                    <a:pt x="387" y="4"/>
                    <a:pt x="3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 userDrawn="1"/>
          </p:nvSpPr>
          <p:spPr bwMode="auto">
            <a:xfrm>
              <a:off x="5130" y="3003"/>
              <a:ext cx="13" cy="28"/>
            </a:xfrm>
            <a:custGeom>
              <a:avLst/>
              <a:gdLst>
                <a:gd name="T0" fmla="*/ 11 w 13"/>
                <a:gd name="T1" fmla="*/ 6 h 28"/>
                <a:gd name="T2" fmla="*/ 7 w 13"/>
                <a:gd name="T3" fmla="*/ 2 h 28"/>
                <a:gd name="T4" fmla="*/ 6 w 13"/>
                <a:gd name="T5" fmla="*/ 25 h 28"/>
                <a:gd name="T6" fmla="*/ 11 w 13"/>
                <a:gd name="T7" fmla="*/ 22 h 28"/>
                <a:gd name="T8" fmla="*/ 9 w 13"/>
                <a:gd name="T9" fmla="*/ 14 h 28"/>
                <a:gd name="T10" fmla="*/ 11 w 13"/>
                <a:gd name="T1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8">
                  <a:moveTo>
                    <a:pt x="11" y="6"/>
                  </a:moveTo>
                  <a:cubicBezTo>
                    <a:pt x="12" y="3"/>
                    <a:pt x="9" y="0"/>
                    <a:pt x="7" y="2"/>
                  </a:cubicBezTo>
                  <a:cubicBezTo>
                    <a:pt x="0" y="7"/>
                    <a:pt x="2" y="19"/>
                    <a:pt x="6" y="25"/>
                  </a:cubicBezTo>
                  <a:cubicBezTo>
                    <a:pt x="8" y="28"/>
                    <a:pt x="13" y="25"/>
                    <a:pt x="11" y="22"/>
                  </a:cubicBezTo>
                  <a:cubicBezTo>
                    <a:pt x="9" y="19"/>
                    <a:pt x="8" y="17"/>
                    <a:pt x="9" y="14"/>
                  </a:cubicBezTo>
                  <a:cubicBezTo>
                    <a:pt x="9" y="11"/>
                    <a:pt x="11" y="9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 userDrawn="1"/>
          </p:nvSpPr>
          <p:spPr bwMode="auto">
            <a:xfrm>
              <a:off x="5148" y="3004"/>
              <a:ext cx="14" cy="26"/>
            </a:xfrm>
            <a:custGeom>
              <a:avLst/>
              <a:gdLst>
                <a:gd name="T0" fmla="*/ 10 w 15"/>
                <a:gd name="T1" fmla="*/ 1 h 26"/>
                <a:gd name="T2" fmla="*/ 7 w 15"/>
                <a:gd name="T3" fmla="*/ 24 h 26"/>
                <a:gd name="T4" fmla="*/ 11 w 15"/>
                <a:gd name="T5" fmla="*/ 20 h 26"/>
                <a:gd name="T6" fmla="*/ 13 w 15"/>
                <a:gd name="T7" fmla="*/ 5 h 26"/>
                <a:gd name="T8" fmla="*/ 10 w 15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6">
                  <a:moveTo>
                    <a:pt x="10" y="1"/>
                  </a:moveTo>
                  <a:cubicBezTo>
                    <a:pt x="1" y="4"/>
                    <a:pt x="0" y="18"/>
                    <a:pt x="7" y="24"/>
                  </a:cubicBezTo>
                  <a:cubicBezTo>
                    <a:pt x="10" y="26"/>
                    <a:pt x="13" y="23"/>
                    <a:pt x="11" y="20"/>
                  </a:cubicBezTo>
                  <a:cubicBezTo>
                    <a:pt x="7" y="15"/>
                    <a:pt x="10" y="9"/>
                    <a:pt x="13" y="5"/>
                  </a:cubicBezTo>
                  <a:cubicBezTo>
                    <a:pt x="15" y="4"/>
                    <a:pt x="13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5"/>
            <p:cNvSpPr/>
            <p:nvPr userDrawn="1"/>
          </p:nvSpPr>
          <p:spPr bwMode="auto">
            <a:xfrm>
              <a:off x="5169" y="3002"/>
              <a:ext cx="17" cy="23"/>
            </a:xfrm>
            <a:custGeom>
              <a:avLst/>
              <a:gdLst>
                <a:gd name="T0" fmla="*/ 9 w 17"/>
                <a:gd name="T1" fmla="*/ 3 h 23"/>
                <a:gd name="T2" fmla="*/ 3 w 17"/>
                <a:gd name="T3" fmla="*/ 20 h 23"/>
                <a:gd name="T4" fmla="*/ 8 w 17"/>
                <a:gd name="T5" fmla="*/ 18 h 23"/>
                <a:gd name="T6" fmla="*/ 12 w 17"/>
                <a:gd name="T7" fmla="*/ 9 h 23"/>
                <a:gd name="T8" fmla="*/ 9 w 17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3">
                  <a:moveTo>
                    <a:pt x="9" y="3"/>
                  </a:moveTo>
                  <a:cubicBezTo>
                    <a:pt x="3" y="6"/>
                    <a:pt x="0" y="13"/>
                    <a:pt x="3" y="20"/>
                  </a:cubicBezTo>
                  <a:cubicBezTo>
                    <a:pt x="4" y="23"/>
                    <a:pt x="9" y="22"/>
                    <a:pt x="8" y="18"/>
                  </a:cubicBezTo>
                  <a:cubicBezTo>
                    <a:pt x="8" y="15"/>
                    <a:pt x="9" y="11"/>
                    <a:pt x="12" y="9"/>
                  </a:cubicBezTo>
                  <a:cubicBezTo>
                    <a:pt x="17" y="6"/>
                    <a:pt x="13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6"/>
            <p:cNvSpPr/>
            <p:nvPr userDrawn="1"/>
          </p:nvSpPr>
          <p:spPr bwMode="auto">
            <a:xfrm>
              <a:off x="5310" y="2957"/>
              <a:ext cx="9" cy="27"/>
            </a:xfrm>
            <a:custGeom>
              <a:avLst/>
              <a:gdLst>
                <a:gd name="T0" fmla="*/ 7 w 9"/>
                <a:gd name="T1" fmla="*/ 14 h 27"/>
                <a:gd name="T2" fmla="*/ 5 w 9"/>
                <a:gd name="T3" fmla="*/ 2 h 27"/>
                <a:gd name="T4" fmla="*/ 1 w 9"/>
                <a:gd name="T5" fmla="*/ 3 h 27"/>
                <a:gd name="T6" fmla="*/ 2 w 9"/>
                <a:gd name="T7" fmla="*/ 15 h 27"/>
                <a:gd name="T8" fmla="*/ 4 w 9"/>
                <a:gd name="T9" fmla="*/ 25 h 27"/>
                <a:gd name="T10" fmla="*/ 8 w 9"/>
                <a:gd name="T11" fmla="*/ 25 h 27"/>
                <a:gd name="T12" fmla="*/ 7 w 9"/>
                <a:gd name="T13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7">
                  <a:moveTo>
                    <a:pt x="7" y="14"/>
                  </a:moveTo>
                  <a:cubicBezTo>
                    <a:pt x="6" y="10"/>
                    <a:pt x="6" y="6"/>
                    <a:pt x="5" y="2"/>
                  </a:cubicBezTo>
                  <a:cubicBezTo>
                    <a:pt x="4" y="0"/>
                    <a:pt x="0" y="1"/>
                    <a:pt x="1" y="3"/>
                  </a:cubicBezTo>
                  <a:cubicBezTo>
                    <a:pt x="1" y="7"/>
                    <a:pt x="2" y="11"/>
                    <a:pt x="2" y="15"/>
                  </a:cubicBezTo>
                  <a:cubicBezTo>
                    <a:pt x="2" y="18"/>
                    <a:pt x="3" y="22"/>
                    <a:pt x="4" y="25"/>
                  </a:cubicBezTo>
                  <a:cubicBezTo>
                    <a:pt x="5" y="27"/>
                    <a:pt x="8" y="27"/>
                    <a:pt x="8" y="25"/>
                  </a:cubicBezTo>
                  <a:cubicBezTo>
                    <a:pt x="9" y="21"/>
                    <a:pt x="8" y="18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"/>
            <p:cNvSpPr/>
            <p:nvPr userDrawn="1"/>
          </p:nvSpPr>
          <p:spPr bwMode="auto">
            <a:xfrm>
              <a:off x="5330" y="2959"/>
              <a:ext cx="8" cy="28"/>
            </a:xfrm>
            <a:custGeom>
              <a:avLst/>
              <a:gdLst>
                <a:gd name="T0" fmla="*/ 7 w 8"/>
                <a:gd name="T1" fmla="*/ 15 h 28"/>
                <a:gd name="T2" fmla="*/ 7 w 8"/>
                <a:gd name="T3" fmla="*/ 3 h 28"/>
                <a:gd name="T4" fmla="*/ 2 w 8"/>
                <a:gd name="T5" fmla="*/ 3 h 28"/>
                <a:gd name="T6" fmla="*/ 1 w 8"/>
                <a:gd name="T7" fmla="*/ 15 h 28"/>
                <a:gd name="T8" fmla="*/ 2 w 8"/>
                <a:gd name="T9" fmla="*/ 26 h 28"/>
                <a:gd name="T10" fmla="*/ 7 w 8"/>
                <a:gd name="T11" fmla="*/ 26 h 28"/>
                <a:gd name="T12" fmla="*/ 7 w 8"/>
                <a:gd name="T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7" y="15"/>
                  </a:moveTo>
                  <a:cubicBezTo>
                    <a:pt x="7" y="11"/>
                    <a:pt x="7" y="7"/>
                    <a:pt x="7" y="3"/>
                  </a:cubicBezTo>
                  <a:cubicBezTo>
                    <a:pt x="7" y="0"/>
                    <a:pt x="2" y="0"/>
                    <a:pt x="2" y="3"/>
                  </a:cubicBezTo>
                  <a:cubicBezTo>
                    <a:pt x="1" y="7"/>
                    <a:pt x="1" y="11"/>
                    <a:pt x="1" y="15"/>
                  </a:cubicBezTo>
                  <a:cubicBezTo>
                    <a:pt x="1" y="18"/>
                    <a:pt x="0" y="22"/>
                    <a:pt x="2" y="26"/>
                  </a:cubicBezTo>
                  <a:cubicBezTo>
                    <a:pt x="3" y="28"/>
                    <a:pt x="6" y="28"/>
                    <a:pt x="7" y="26"/>
                  </a:cubicBezTo>
                  <a:cubicBezTo>
                    <a:pt x="8" y="22"/>
                    <a:pt x="8" y="18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"/>
            <p:cNvSpPr/>
            <p:nvPr userDrawn="1"/>
          </p:nvSpPr>
          <p:spPr bwMode="auto">
            <a:xfrm>
              <a:off x="5350" y="2959"/>
              <a:ext cx="10" cy="25"/>
            </a:xfrm>
            <a:custGeom>
              <a:avLst/>
              <a:gdLst>
                <a:gd name="T0" fmla="*/ 9 w 10"/>
                <a:gd name="T1" fmla="*/ 13 h 25"/>
                <a:gd name="T2" fmla="*/ 5 w 10"/>
                <a:gd name="T3" fmla="*/ 2 h 25"/>
                <a:gd name="T4" fmla="*/ 1 w 10"/>
                <a:gd name="T5" fmla="*/ 4 h 25"/>
                <a:gd name="T6" fmla="*/ 3 w 10"/>
                <a:gd name="T7" fmla="*/ 14 h 25"/>
                <a:gd name="T8" fmla="*/ 3 w 10"/>
                <a:gd name="T9" fmla="*/ 23 h 25"/>
                <a:gd name="T10" fmla="*/ 8 w 10"/>
                <a:gd name="T11" fmla="*/ 23 h 25"/>
                <a:gd name="T12" fmla="*/ 9 w 10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5">
                  <a:moveTo>
                    <a:pt x="9" y="13"/>
                  </a:moveTo>
                  <a:cubicBezTo>
                    <a:pt x="8" y="9"/>
                    <a:pt x="7" y="6"/>
                    <a:pt x="5" y="2"/>
                  </a:cubicBezTo>
                  <a:cubicBezTo>
                    <a:pt x="4" y="0"/>
                    <a:pt x="0" y="2"/>
                    <a:pt x="1" y="4"/>
                  </a:cubicBezTo>
                  <a:cubicBezTo>
                    <a:pt x="2" y="7"/>
                    <a:pt x="3" y="10"/>
                    <a:pt x="3" y="14"/>
                  </a:cubicBezTo>
                  <a:cubicBezTo>
                    <a:pt x="3" y="17"/>
                    <a:pt x="2" y="20"/>
                    <a:pt x="3" y="23"/>
                  </a:cubicBezTo>
                  <a:cubicBezTo>
                    <a:pt x="4" y="25"/>
                    <a:pt x="7" y="25"/>
                    <a:pt x="8" y="23"/>
                  </a:cubicBezTo>
                  <a:cubicBezTo>
                    <a:pt x="10" y="21"/>
                    <a:pt x="9" y="16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9"/>
            <p:cNvSpPr/>
            <p:nvPr userDrawn="1"/>
          </p:nvSpPr>
          <p:spPr bwMode="auto">
            <a:xfrm>
              <a:off x="5115" y="2904"/>
              <a:ext cx="14" cy="24"/>
            </a:xfrm>
            <a:custGeom>
              <a:avLst/>
              <a:gdLst>
                <a:gd name="T0" fmla="*/ 11 w 14"/>
                <a:gd name="T1" fmla="*/ 17 h 24"/>
                <a:gd name="T2" fmla="*/ 8 w 14"/>
                <a:gd name="T3" fmla="*/ 11 h 24"/>
                <a:gd name="T4" fmla="*/ 11 w 14"/>
                <a:gd name="T5" fmla="*/ 5 h 24"/>
                <a:gd name="T6" fmla="*/ 7 w 14"/>
                <a:gd name="T7" fmla="*/ 0 h 24"/>
                <a:gd name="T8" fmla="*/ 0 w 14"/>
                <a:gd name="T9" fmla="*/ 12 h 24"/>
                <a:gd name="T10" fmla="*/ 9 w 14"/>
                <a:gd name="T11" fmla="*/ 23 h 24"/>
                <a:gd name="T12" fmla="*/ 11 w 14"/>
                <a:gd name="T13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11" y="17"/>
                  </a:moveTo>
                  <a:cubicBezTo>
                    <a:pt x="9" y="16"/>
                    <a:pt x="8" y="14"/>
                    <a:pt x="8" y="11"/>
                  </a:cubicBezTo>
                  <a:cubicBezTo>
                    <a:pt x="8" y="9"/>
                    <a:pt x="10" y="7"/>
                    <a:pt x="11" y="5"/>
                  </a:cubicBezTo>
                  <a:cubicBezTo>
                    <a:pt x="11" y="3"/>
                    <a:pt x="10" y="0"/>
                    <a:pt x="7" y="0"/>
                  </a:cubicBezTo>
                  <a:cubicBezTo>
                    <a:pt x="1" y="1"/>
                    <a:pt x="0" y="7"/>
                    <a:pt x="0" y="12"/>
                  </a:cubicBezTo>
                  <a:cubicBezTo>
                    <a:pt x="1" y="17"/>
                    <a:pt x="4" y="21"/>
                    <a:pt x="9" y="23"/>
                  </a:cubicBezTo>
                  <a:cubicBezTo>
                    <a:pt x="12" y="24"/>
                    <a:pt x="14" y="19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"/>
            <p:cNvSpPr/>
            <p:nvPr userDrawn="1"/>
          </p:nvSpPr>
          <p:spPr bwMode="auto">
            <a:xfrm>
              <a:off x="5136" y="2900"/>
              <a:ext cx="11" cy="31"/>
            </a:xfrm>
            <a:custGeom>
              <a:avLst/>
              <a:gdLst>
                <a:gd name="T0" fmla="*/ 4 w 11"/>
                <a:gd name="T1" fmla="*/ 3 h 31"/>
                <a:gd name="T2" fmla="*/ 2 w 11"/>
                <a:gd name="T3" fmla="*/ 27 h 31"/>
                <a:gd name="T4" fmla="*/ 8 w 11"/>
                <a:gd name="T5" fmla="*/ 26 h 31"/>
                <a:gd name="T6" fmla="*/ 10 w 11"/>
                <a:gd name="T7" fmla="*/ 6 h 31"/>
                <a:gd name="T8" fmla="*/ 4 w 11"/>
                <a:gd name="T9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1">
                  <a:moveTo>
                    <a:pt x="4" y="3"/>
                  </a:moveTo>
                  <a:cubicBezTo>
                    <a:pt x="0" y="10"/>
                    <a:pt x="0" y="19"/>
                    <a:pt x="2" y="27"/>
                  </a:cubicBezTo>
                  <a:cubicBezTo>
                    <a:pt x="2" y="31"/>
                    <a:pt x="9" y="30"/>
                    <a:pt x="8" y="26"/>
                  </a:cubicBezTo>
                  <a:cubicBezTo>
                    <a:pt x="7" y="19"/>
                    <a:pt x="9" y="12"/>
                    <a:pt x="10" y="6"/>
                  </a:cubicBezTo>
                  <a:cubicBezTo>
                    <a:pt x="11" y="2"/>
                    <a:pt x="6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1"/>
            <p:cNvSpPr/>
            <p:nvPr userDrawn="1"/>
          </p:nvSpPr>
          <p:spPr bwMode="auto">
            <a:xfrm>
              <a:off x="5157" y="2901"/>
              <a:ext cx="14" cy="25"/>
            </a:xfrm>
            <a:custGeom>
              <a:avLst/>
              <a:gdLst>
                <a:gd name="T0" fmla="*/ 12 w 14"/>
                <a:gd name="T1" fmla="*/ 18 h 25"/>
                <a:gd name="T2" fmla="*/ 10 w 14"/>
                <a:gd name="T3" fmla="*/ 11 h 25"/>
                <a:gd name="T4" fmla="*/ 10 w 14"/>
                <a:gd name="T5" fmla="*/ 3 h 25"/>
                <a:gd name="T6" fmla="*/ 5 w 14"/>
                <a:gd name="T7" fmla="*/ 2 h 25"/>
                <a:gd name="T8" fmla="*/ 6 w 14"/>
                <a:gd name="T9" fmla="*/ 22 h 25"/>
                <a:gd name="T10" fmla="*/ 12 w 14"/>
                <a:gd name="T11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5">
                  <a:moveTo>
                    <a:pt x="12" y="18"/>
                  </a:moveTo>
                  <a:cubicBezTo>
                    <a:pt x="11" y="16"/>
                    <a:pt x="10" y="13"/>
                    <a:pt x="10" y="11"/>
                  </a:cubicBezTo>
                  <a:cubicBezTo>
                    <a:pt x="10" y="8"/>
                    <a:pt x="11" y="5"/>
                    <a:pt x="10" y="3"/>
                  </a:cubicBezTo>
                  <a:cubicBezTo>
                    <a:pt x="9" y="1"/>
                    <a:pt x="6" y="0"/>
                    <a:pt x="5" y="2"/>
                  </a:cubicBezTo>
                  <a:cubicBezTo>
                    <a:pt x="0" y="7"/>
                    <a:pt x="3" y="16"/>
                    <a:pt x="6" y="22"/>
                  </a:cubicBezTo>
                  <a:cubicBezTo>
                    <a:pt x="9" y="25"/>
                    <a:pt x="14" y="22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"/>
            <p:cNvSpPr/>
            <p:nvPr userDrawn="1"/>
          </p:nvSpPr>
          <p:spPr bwMode="auto">
            <a:xfrm>
              <a:off x="5098" y="2859"/>
              <a:ext cx="191" cy="19"/>
            </a:xfrm>
            <a:custGeom>
              <a:avLst/>
              <a:gdLst>
                <a:gd name="T0" fmla="*/ 188 w 192"/>
                <a:gd name="T1" fmla="*/ 6 h 19"/>
                <a:gd name="T2" fmla="*/ 95 w 192"/>
                <a:gd name="T3" fmla="*/ 3 h 19"/>
                <a:gd name="T4" fmla="*/ 2 w 192"/>
                <a:gd name="T5" fmla="*/ 9 h 19"/>
                <a:gd name="T6" fmla="*/ 2 w 192"/>
                <a:gd name="T7" fmla="*/ 13 h 19"/>
                <a:gd name="T8" fmla="*/ 91 w 192"/>
                <a:gd name="T9" fmla="*/ 13 h 19"/>
                <a:gd name="T10" fmla="*/ 187 w 192"/>
                <a:gd name="T11" fmla="*/ 13 h 19"/>
                <a:gd name="T12" fmla="*/ 188 w 192"/>
                <a:gd name="T1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9">
                  <a:moveTo>
                    <a:pt x="188" y="6"/>
                  </a:moveTo>
                  <a:cubicBezTo>
                    <a:pt x="158" y="0"/>
                    <a:pt x="125" y="2"/>
                    <a:pt x="95" y="3"/>
                  </a:cubicBezTo>
                  <a:cubicBezTo>
                    <a:pt x="65" y="3"/>
                    <a:pt x="30" y="0"/>
                    <a:pt x="2" y="9"/>
                  </a:cubicBezTo>
                  <a:cubicBezTo>
                    <a:pt x="0" y="10"/>
                    <a:pt x="0" y="13"/>
                    <a:pt x="2" y="13"/>
                  </a:cubicBezTo>
                  <a:cubicBezTo>
                    <a:pt x="30" y="19"/>
                    <a:pt x="62" y="13"/>
                    <a:pt x="91" y="13"/>
                  </a:cubicBezTo>
                  <a:cubicBezTo>
                    <a:pt x="122" y="13"/>
                    <a:pt x="155" y="17"/>
                    <a:pt x="187" y="13"/>
                  </a:cubicBezTo>
                  <a:cubicBezTo>
                    <a:pt x="190" y="13"/>
                    <a:pt x="192" y="7"/>
                    <a:pt x="18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3"/>
            <p:cNvSpPr/>
            <p:nvPr userDrawn="1"/>
          </p:nvSpPr>
          <p:spPr bwMode="auto">
            <a:xfrm>
              <a:off x="5341" y="2868"/>
              <a:ext cx="54" cy="10"/>
            </a:xfrm>
            <a:custGeom>
              <a:avLst/>
              <a:gdLst>
                <a:gd name="T0" fmla="*/ 49 w 55"/>
                <a:gd name="T1" fmla="*/ 0 h 10"/>
                <a:gd name="T2" fmla="*/ 4 w 55"/>
                <a:gd name="T3" fmla="*/ 2 h 10"/>
                <a:gd name="T4" fmla="*/ 4 w 55"/>
                <a:gd name="T5" fmla="*/ 8 h 10"/>
                <a:gd name="T6" fmla="*/ 49 w 55"/>
                <a:gd name="T7" fmla="*/ 9 h 10"/>
                <a:gd name="T8" fmla="*/ 49 w 5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0">
                  <a:moveTo>
                    <a:pt x="49" y="0"/>
                  </a:moveTo>
                  <a:cubicBezTo>
                    <a:pt x="34" y="0"/>
                    <a:pt x="19" y="1"/>
                    <a:pt x="4" y="2"/>
                  </a:cubicBezTo>
                  <a:cubicBezTo>
                    <a:pt x="0" y="2"/>
                    <a:pt x="0" y="8"/>
                    <a:pt x="4" y="8"/>
                  </a:cubicBezTo>
                  <a:cubicBezTo>
                    <a:pt x="19" y="9"/>
                    <a:pt x="34" y="10"/>
                    <a:pt x="49" y="9"/>
                  </a:cubicBezTo>
                  <a:cubicBezTo>
                    <a:pt x="55" y="9"/>
                    <a:pt x="55" y="1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/>
            <p:cNvSpPr>
              <a:spLocks noEditPoints="1"/>
            </p:cNvSpPr>
            <p:nvPr userDrawn="1"/>
          </p:nvSpPr>
          <p:spPr bwMode="auto">
            <a:xfrm>
              <a:off x="5034" y="2238"/>
              <a:ext cx="463" cy="919"/>
            </a:xfrm>
            <a:custGeom>
              <a:avLst/>
              <a:gdLst>
                <a:gd name="T0" fmla="*/ 421 w 465"/>
                <a:gd name="T1" fmla="*/ 224 h 926"/>
                <a:gd name="T2" fmla="*/ 364 w 465"/>
                <a:gd name="T3" fmla="*/ 223 h 926"/>
                <a:gd name="T4" fmla="*/ 307 w 465"/>
                <a:gd name="T5" fmla="*/ 64 h 926"/>
                <a:gd name="T6" fmla="*/ 326 w 465"/>
                <a:gd name="T7" fmla="*/ 24 h 926"/>
                <a:gd name="T8" fmla="*/ 278 w 465"/>
                <a:gd name="T9" fmla="*/ 6 h 926"/>
                <a:gd name="T10" fmla="*/ 221 w 465"/>
                <a:gd name="T11" fmla="*/ 8 h 926"/>
                <a:gd name="T12" fmla="*/ 178 w 465"/>
                <a:gd name="T13" fmla="*/ 44 h 926"/>
                <a:gd name="T14" fmla="*/ 107 w 465"/>
                <a:gd name="T15" fmla="*/ 67 h 926"/>
                <a:gd name="T16" fmla="*/ 97 w 465"/>
                <a:gd name="T17" fmla="*/ 66 h 926"/>
                <a:gd name="T18" fmla="*/ 56 w 465"/>
                <a:gd name="T19" fmla="*/ 203 h 926"/>
                <a:gd name="T20" fmla="*/ 42 w 465"/>
                <a:gd name="T21" fmla="*/ 295 h 926"/>
                <a:gd name="T22" fmla="*/ 36 w 465"/>
                <a:gd name="T23" fmla="*/ 296 h 926"/>
                <a:gd name="T24" fmla="*/ 174 w 465"/>
                <a:gd name="T25" fmla="*/ 455 h 926"/>
                <a:gd name="T26" fmla="*/ 153 w 465"/>
                <a:gd name="T27" fmla="*/ 607 h 926"/>
                <a:gd name="T28" fmla="*/ 40 w 465"/>
                <a:gd name="T29" fmla="*/ 695 h 926"/>
                <a:gd name="T30" fmla="*/ 24 w 465"/>
                <a:gd name="T31" fmla="*/ 730 h 926"/>
                <a:gd name="T32" fmla="*/ 257 w 465"/>
                <a:gd name="T33" fmla="*/ 717 h 926"/>
                <a:gd name="T34" fmla="*/ 29 w 465"/>
                <a:gd name="T35" fmla="*/ 805 h 926"/>
                <a:gd name="T36" fmla="*/ 64 w 465"/>
                <a:gd name="T37" fmla="*/ 910 h 926"/>
                <a:gd name="T38" fmla="*/ 446 w 465"/>
                <a:gd name="T39" fmla="*/ 918 h 926"/>
                <a:gd name="T40" fmla="*/ 447 w 465"/>
                <a:gd name="T41" fmla="*/ 812 h 926"/>
                <a:gd name="T42" fmla="*/ 388 w 465"/>
                <a:gd name="T43" fmla="*/ 713 h 926"/>
                <a:gd name="T44" fmla="*/ 420 w 465"/>
                <a:gd name="T45" fmla="*/ 673 h 926"/>
                <a:gd name="T46" fmla="*/ 364 w 465"/>
                <a:gd name="T47" fmla="*/ 608 h 926"/>
                <a:gd name="T48" fmla="*/ 335 w 465"/>
                <a:gd name="T49" fmla="*/ 454 h 926"/>
                <a:gd name="T50" fmla="*/ 428 w 465"/>
                <a:gd name="T51" fmla="*/ 228 h 926"/>
                <a:gd name="T52" fmla="*/ 376 w 465"/>
                <a:gd name="T53" fmla="*/ 183 h 926"/>
                <a:gd name="T54" fmla="*/ 52 w 465"/>
                <a:gd name="T55" fmla="*/ 160 h 926"/>
                <a:gd name="T56" fmla="*/ 45 w 465"/>
                <a:gd name="T57" fmla="*/ 264 h 926"/>
                <a:gd name="T58" fmla="*/ 116 w 465"/>
                <a:gd name="T59" fmla="*/ 75 h 926"/>
                <a:gd name="T60" fmla="*/ 172 w 465"/>
                <a:gd name="T61" fmla="*/ 281 h 926"/>
                <a:gd name="T62" fmla="*/ 182 w 465"/>
                <a:gd name="T63" fmla="*/ 460 h 926"/>
                <a:gd name="T64" fmla="*/ 171 w 465"/>
                <a:gd name="T65" fmla="*/ 603 h 926"/>
                <a:gd name="T66" fmla="*/ 89 w 465"/>
                <a:gd name="T67" fmla="*/ 764 h 926"/>
                <a:gd name="T68" fmla="*/ 84 w 465"/>
                <a:gd name="T69" fmla="*/ 802 h 926"/>
                <a:gd name="T70" fmla="*/ 76 w 465"/>
                <a:gd name="T71" fmla="*/ 803 h 926"/>
                <a:gd name="T72" fmla="*/ 61 w 465"/>
                <a:gd name="T73" fmla="*/ 874 h 926"/>
                <a:gd name="T74" fmla="*/ 103 w 465"/>
                <a:gd name="T75" fmla="*/ 886 h 926"/>
                <a:gd name="T76" fmla="*/ 435 w 465"/>
                <a:gd name="T77" fmla="*/ 914 h 926"/>
                <a:gd name="T78" fmla="*/ 250 w 465"/>
                <a:gd name="T79" fmla="*/ 869 h 926"/>
                <a:gd name="T80" fmla="*/ 428 w 465"/>
                <a:gd name="T81" fmla="*/ 824 h 926"/>
                <a:gd name="T82" fmla="*/ 28 w 465"/>
                <a:gd name="T83" fmla="*/ 842 h 926"/>
                <a:gd name="T84" fmla="*/ 30 w 465"/>
                <a:gd name="T85" fmla="*/ 823 h 926"/>
                <a:gd name="T86" fmla="*/ 434 w 465"/>
                <a:gd name="T87" fmla="*/ 814 h 926"/>
                <a:gd name="T88" fmla="*/ 179 w 465"/>
                <a:gd name="T89" fmla="*/ 767 h 926"/>
                <a:gd name="T90" fmla="*/ 331 w 465"/>
                <a:gd name="T91" fmla="*/ 712 h 926"/>
                <a:gd name="T92" fmla="*/ 385 w 465"/>
                <a:gd name="T93" fmla="*/ 761 h 926"/>
                <a:gd name="T94" fmla="*/ 415 w 465"/>
                <a:gd name="T95" fmla="*/ 706 h 926"/>
                <a:gd name="T96" fmla="*/ 415 w 465"/>
                <a:gd name="T97" fmla="*/ 677 h 926"/>
                <a:gd name="T98" fmla="*/ 345 w 465"/>
                <a:gd name="T99" fmla="*/ 590 h 926"/>
                <a:gd name="T100" fmla="*/ 34 w 465"/>
                <a:gd name="T101" fmla="*/ 616 h 926"/>
                <a:gd name="T102" fmla="*/ 188 w 465"/>
                <a:gd name="T103" fmla="*/ 617 h 926"/>
                <a:gd name="T104" fmla="*/ 238 w 465"/>
                <a:gd name="T105" fmla="*/ 457 h 926"/>
                <a:gd name="T106" fmla="*/ 303 w 465"/>
                <a:gd name="T107" fmla="*/ 489 h 926"/>
                <a:gd name="T108" fmla="*/ 319 w 465"/>
                <a:gd name="T109" fmla="*/ 425 h 926"/>
                <a:gd name="T110" fmla="*/ 163 w 465"/>
                <a:gd name="T111" fmla="*/ 357 h 926"/>
                <a:gd name="T112" fmla="*/ 293 w 465"/>
                <a:gd name="T113" fmla="*/ 281 h 926"/>
                <a:gd name="T114" fmla="*/ 451 w 465"/>
                <a:gd name="T115" fmla="*/ 198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5" h="926">
                  <a:moveTo>
                    <a:pt x="455" y="190"/>
                  </a:moveTo>
                  <a:cubicBezTo>
                    <a:pt x="445" y="181"/>
                    <a:pt x="428" y="182"/>
                    <a:pt x="419" y="192"/>
                  </a:cubicBezTo>
                  <a:cubicBezTo>
                    <a:pt x="412" y="199"/>
                    <a:pt x="411" y="215"/>
                    <a:pt x="422" y="218"/>
                  </a:cubicBezTo>
                  <a:cubicBezTo>
                    <a:pt x="421" y="219"/>
                    <a:pt x="422" y="219"/>
                    <a:pt x="422" y="220"/>
                  </a:cubicBezTo>
                  <a:cubicBezTo>
                    <a:pt x="422" y="221"/>
                    <a:pt x="423" y="222"/>
                    <a:pt x="424" y="223"/>
                  </a:cubicBezTo>
                  <a:cubicBezTo>
                    <a:pt x="423" y="223"/>
                    <a:pt x="421" y="223"/>
                    <a:pt x="421" y="224"/>
                  </a:cubicBezTo>
                  <a:cubicBezTo>
                    <a:pt x="409" y="246"/>
                    <a:pt x="402" y="268"/>
                    <a:pt x="385" y="286"/>
                  </a:cubicBezTo>
                  <a:cubicBezTo>
                    <a:pt x="367" y="305"/>
                    <a:pt x="343" y="314"/>
                    <a:pt x="317" y="317"/>
                  </a:cubicBezTo>
                  <a:cubicBezTo>
                    <a:pt x="317" y="317"/>
                    <a:pt x="316" y="317"/>
                    <a:pt x="315" y="318"/>
                  </a:cubicBezTo>
                  <a:cubicBezTo>
                    <a:pt x="311" y="305"/>
                    <a:pt x="306" y="291"/>
                    <a:pt x="302" y="278"/>
                  </a:cubicBezTo>
                  <a:cubicBezTo>
                    <a:pt x="302" y="278"/>
                    <a:pt x="301" y="278"/>
                    <a:pt x="301" y="278"/>
                  </a:cubicBezTo>
                  <a:cubicBezTo>
                    <a:pt x="327" y="267"/>
                    <a:pt x="350" y="250"/>
                    <a:pt x="364" y="223"/>
                  </a:cubicBezTo>
                  <a:cubicBezTo>
                    <a:pt x="369" y="213"/>
                    <a:pt x="372" y="202"/>
                    <a:pt x="374" y="191"/>
                  </a:cubicBezTo>
                  <a:cubicBezTo>
                    <a:pt x="374" y="192"/>
                    <a:pt x="375" y="192"/>
                    <a:pt x="375" y="192"/>
                  </a:cubicBezTo>
                  <a:cubicBezTo>
                    <a:pt x="393" y="198"/>
                    <a:pt x="411" y="176"/>
                    <a:pt x="406" y="159"/>
                  </a:cubicBezTo>
                  <a:cubicBezTo>
                    <a:pt x="402" y="145"/>
                    <a:pt x="384" y="137"/>
                    <a:pt x="370" y="143"/>
                  </a:cubicBezTo>
                  <a:cubicBezTo>
                    <a:pt x="362" y="115"/>
                    <a:pt x="345" y="90"/>
                    <a:pt x="321" y="73"/>
                  </a:cubicBezTo>
                  <a:cubicBezTo>
                    <a:pt x="317" y="69"/>
                    <a:pt x="312" y="67"/>
                    <a:pt x="307" y="64"/>
                  </a:cubicBezTo>
                  <a:cubicBezTo>
                    <a:pt x="309" y="62"/>
                    <a:pt x="310" y="61"/>
                    <a:pt x="311" y="60"/>
                  </a:cubicBezTo>
                  <a:cubicBezTo>
                    <a:pt x="311" y="60"/>
                    <a:pt x="311" y="59"/>
                    <a:pt x="311" y="59"/>
                  </a:cubicBezTo>
                  <a:cubicBezTo>
                    <a:pt x="312" y="59"/>
                    <a:pt x="312" y="59"/>
                    <a:pt x="312" y="58"/>
                  </a:cubicBezTo>
                  <a:cubicBezTo>
                    <a:pt x="312" y="58"/>
                    <a:pt x="313" y="58"/>
                    <a:pt x="313" y="57"/>
                  </a:cubicBezTo>
                  <a:cubicBezTo>
                    <a:pt x="313" y="57"/>
                    <a:pt x="314" y="56"/>
                    <a:pt x="314" y="56"/>
                  </a:cubicBezTo>
                  <a:cubicBezTo>
                    <a:pt x="321" y="46"/>
                    <a:pt x="325" y="35"/>
                    <a:pt x="326" y="24"/>
                  </a:cubicBezTo>
                  <a:cubicBezTo>
                    <a:pt x="326" y="20"/>
                    <a:pt x="320" y="19"/>
                    <a:pt x="319" y="23"/>
                  </a:cubicBezTo>
                  <a:cubicBezTo>
                    <a:pt x="317" y="33"/>
                    <a:pt x="314" y="43"/>
                    <a:pt x="309" y="52"/>
                  </a:cubicBezTo>
                  <a:cubicBezTo>
                    <a:pt x="308" y="53"/>
                    <a:pt x="307" y="55"/>
                    <a:pt x="306" y="56"/>
                  </a:cubicBezTo>
                  <a:cubicBezTo>
                    <a:pt x="305" y="58"/>
                    <a:pt x="304" y="60"/>
                    <a:pt x="303" y="61"/>
                  </a:cubicBezTo>
                  <a:cubicBezTo>
                    <a:pt x="292" y="56"/>
                    <a:pt x="281" y="51"/>
                    <a:pt x="269" y="48"/>
                  </a:cubicBezTo>
                  <a:cubicBezTo>
                    <a:pt x="272" y="34"/>
                    <a:pt x="275" y="20"/>
                    <a:pt x="278" y="6"/>
                  </a:cubicBezTo>
                  <a:cubicBezTo>
                    <a:pt x="278" y="2"/>
                    <a:pt x="272" y="0"/>
                    <a:pt x="272" y="4"/>
                  </a:cubicBezTo>
                  <a:cubicBezTo>
                    <a:pt x="269" y="18"/>
                    <a:pt x="266" y="32"/>
                    <a:pt x="264" y="46"/>
                  </a:cubicBezTo>
                  <a:cubicBezTo>
                    <a:pt x="252" y="43"/>
                    <a:pt x="239" y="41"/>
                    <a:pt x="226" y="41"/>
                  </a:cubicBezTo>
                  <a:cubicBezTo>
                    <a:pt x="226" y="40"/>
                    <a:pt x="227" y="40"/>
                    <a:pt x="227" y="40"/>
                  </a:cubicBezTo>
                  <a:cubicBezTo>
                    <a:pt x="227" y="29"/>
                    <a:pt x="228" y="18"/>
                    <a:pt x="227" y="8"/>
                  </a:cubicBezTo>
                  <a:cubicBezTo>
                    <a:pt x="227" y="4"/>
                    <a:pt x="221" y="4"/>
                    <a:pt x="221" y="8"/>
                  </a:cubicBezTo>
                  <a:cubicBezTo>
                    <a:pt x="220" y="18"/>
                    <a:pt x="220" y="29"/>
                    <a:pt x="221" y="40"/>
                  </a:cubicBezTo>
                  <a:cubicBezTo>
                    <a:pt x="221" y="40"/>
                    <a:pt x="222" y="40"/>
                    <a:pt x="222" y="41"/>
                  </a:cubicBezTo>
                  <a:cubicBezTo>
                    <a:pt x="209" y="40"/>
                    <a:pt x="196" y="41"/>
                    <a:pt x="184" y="43"/>
                  </a:cubicBezTo>
                  <a:cubicBezTo>
                    <a:pt x="182" y="31"/>
                    <a:pt x="179" y="19"/>
                    <a:pt x="176" y="7"/>
                  </a:cubicBezTo>
                  <a:cubicBezTo>
                    <a:pt x="175" y="3"/>
                    <a:pt x="170" y="5"/>
                    <a:pt x="170" y="9"/>
                  </a:cubicBezTo>
                  <a:cubicBezTo>
                    <a:pt x="172" y="21"/>
                    <a:pt x="175" y="32"/>
                    <a:pt x="178" y="44"/>
                  </a:cubicBezTo>
                  <a:cubicBezTo>
                    <a:pt x="167" y="46"/>
                    <a:pt x="155" y="48"/>
                    <a:pt x="144" y="52"/>
                  </a:cubicBezTo>
                  <a:cubicBezTo>
                    <a:pt x="143" y="44"/>
                    <a:pt x="141" y="36"/>
                    <a:pt x="139" y="28"/>
                  </a:cubicBezTo>
                  <a:cubicBezTo>
                    <a:pt x="138" y="26"/>
                    <a:pt x="133" y="26"/>
                    <a:pt x="133" y="29"/>
                  </a:cubicBezTo>
                  <a:cubicBezTo>
                    <a:pt x="135" y="38"/>
                    <a:pt x="136" y="46"/>
                    <a:pt x="138" y="54"/>
                  </a:cubicBezTo>
                  <a:cubicBezTo>
                    <a:pt x="127" y="58"/>
                    <a:pt x="117" y="62"/>
                    <a:pt x="107" y="67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6" y="65"/>
                    <a:pt x="106" y="62"/>
                    <a:pt x="105" y="59"/>
                  </a:cubicBezTo>
                  <a:cubicBezTo>
                    <a:pt x="103" y="55"/>
                    <a:pt x="102" y="50"/>
                    <a:pt x="100" y="45"/>
                  </a:cubicBezTo>
                  <a:cubicBezTo>
                    <a:pt x="96" y="37"/>
                    <a:pt x="93" y="28"/>
                    <a:pt x="89" y="19"/>
                  </a:cubicBezTo>
                  <a:cubicBezTo>
                    <a:pt x="87" y="14"/>
                    <a:pt x="79" y="18"/>
                    <a:pt x="81" y="22"/>
                  </a:cubicBezTo>
                  <a:cubicBezTo>
                    <a:pt x="84" y="33"/>
                    <a:pt x="87" y="42"/>
                    <a:pt x="91" y="52"/>
                  </a:cubicBezTo>
                  <a:cubicBezTo>
                    <a:pt x="93" y="57"/>
                    <a:pt x="95" y="61"/>
                    <a:pt x="97" y="66"/>
                  </a:cubicBezTo>
                  <a:cubicBezTo>
                    <a:pt x="99" y="69"/>
                    <a:pt x="100" y="71"/>
                    <a:pt x="102" y="74"/>
                  </a:cubicBezTo>
                  <a:cubicBezTo>
                    <a:pt x="85" y="78"/>
                    <a:pt x="71" y="101"/>
                    <a:pt x="64" y="114"/>
                  </a:cubicBezTo>
                  <a:cubicBezTo>
                    <a:pt x="58" y="127"/>
                    <a:pt x="54" y="140"/>
                    <a:pt x="52" y="154"/>
                  </a:cubicBezTo>
                  <a:cubicBezTo>
                    <a:pt x="36" y="152"/>
                    <a:pt x="18" y="163"/>
                    <a:pt x="17" y="180"/>
                  </a:cubicBezTo>
                  <a:cubicBezTo>
                    <a:pt x="17" y="197"/>
                    <a:pt x="39" y="216"/>
                    <a:pt x="55" y="205"/>
                  </a:cubicBezTo>
                  <a:cubicBezTo>
                    <a:pt x="56" y="204"/>
                    <a:pt x="56" y="204"/>
                    <a:pt x="56" y="203"/>
                  </a:cubicBezTo>
                  <a:cubicBezTo>
                    <a:pt x="64" y="228"/>
                    <a:pt x="80" y="251"/>
                    <a:pt x="101" y="266"/>
                  </a:cubicBezTo>
                  <a:cubicBezTo>
                    <a:pt x="120" y="280"/>
                    <a:pt x="141" y="286"/>
                    <a:pt x="162" y="290"/>
                  </a:cubicBezTo>
                  <a:cubicBezTo>
                    <a:pt x="159" y="299"/>
                    <a:pt x="160" y="315"/>
                    <a:pt x="159" y="321"/>
                  </a:cubicBezTo>
                  <a:cubicBezTo>
                    <a:pt x="159" y="322"/>
                    <a:pt x="159" y="322"/>
                    <a:pt x="159" y="322"/>
                  </a:cubicBezTo>
                  <a:cubicBezTo>
                    <a:pt x="118" y="336"/>
                    <a:pt x="73" y="328"/>
                    <a:pt x="43" y="295"/>
                  </a:cubicBezTo>
                  <a:cubicBezTo>
                    <a:pt x="43" y="295"/>
                    <a:pt x="42" y="295"/>
                    <a:pt x="42" y="295"/>
                  </a:cubicBezTo>
                  <a:cubicBezTo>
                    <a:pt x="46" y="294"/>
                    <a:pt x="49" y="291"/>
                    <a:pt x="52" y="289"/>
                  </a:cubicBezTo>
                  <a:cubicBezTo>
                    <a:pt x="62" y="277"/>
                    <a:pt x="57" y="261"/>
                    <a:pt x="46" y="252"/>
                  </a:cubicBezTo>
                  <a:cubicBezTo>
                    <a:pt x="34" y="243"/>
                    <a:pt x="14" y="244"/>
                    <a:pt x="6" y="259"/>
                  </a:cubicBezTo>
                  <a:cubicBezTo>
                    <a:pt x="0" y="271"/>
                    <a:pt x="7" y="285"/>
                    <a:pt x="19" y="289"/>
                  </a:cubicBezTo>
                  <a:cubicBezTo>
                    <a:pt x="19" y="289"/>
                    <a:pt x="19" y="289"/>
                    <a:pt x="19" y="290"/>
                  </a:cubicBezTo>
                  <a:cubicBezTo>
                    <a:pt x="24" y="295"/>
                    <a:pt x="30" y="297"/>
                    <a:pt x="36" y="296"/>
                  </a:cubicBezTo>
                  <a:cubicBezTo>
                    <a:pt x="35" y="298"/>
                    <a:pt x="35" y="300"/>
                    <a:pt x="37" y="302"/>
                  </a:cubicBezTo>
                  <a:cubicBezTo>
                    <a:pt x="66" y="336"/>
                    <a:pt x="117" y="349"/>
                    <a:pt x="158" y="329"/>
                  </a:cubicBezTo>
                  <a:cubicBezTo>
                    <a:pt x="154" y="361"/>
                    <a:pt x="150" y="393"/>
                    <a:pt x="146" y="424"/>
                  </a:cubicBezTo>
                  <a:cubicBezTo>
                    <a:pt x="146" y="426"/>
                    <a:pt x="148" y="428"/>
                    <a:pt x="150" y="428"/>
                  </a:cubicBezTo>
                  <a:cubicBezTo>
                    <a:pt x="160" y="427"/>
                    <a:pt x="171" y="427"/>
                    <a:pt x="181" y="426"/>
                  </a:cubicBezTo>
                  <a:cubicBezTo>
                    <a:pt x="176" y="435"/>
                    <a:pt x="176" y="445"/>
                    <a:pt x="174" y="455"/>
                  </a:cubicBezTo>
                  <a:cubicBezTo>
                    <a:pt x="172" y="464"/>
                    <a:pt x="169" y="475"/>
                    <a:pt x="169" y="485"/>
                  </a:cubicBezTo>
                  <a:cubicBezTo>
                    <a:pt x="170" y="500"/>
                    <a:pt x="189" y="498"/>
                    <a:pt x="200" y="498"/>
                  </a:cubicBezTo>
                  <a:cubicBezTo>
                    <a:pt x="201" y="532"/>
                    <a:pt x="201" y="567"/>
                    <a:pt x="204" y="601"/>
                  </a:cubicBezTo>
                  <a:cubicBezTo>
                    <a:pt x="197" y="592"/>
                    <a:pt x="186" y="585"/>
                    <a:pt x="174" y="589"/>
                  </a:cubicBezTo>
                  <a:cubicBezTo>
                    <a:pt x="167" y="591"/>
                    <a:pt x="162" y="600"/>
                    <a:pt x="162" y="607"/>
                  </a:cubicBezTo>
                  <a:cubicBezTo>
                    <a:pt x="153" y="607"/>
                    <a:pt x="153" y="607"/>
                    <a:pt x="153" y="607"/>
                  </a:cubicBezTo>
                  <a:cubicBezTo>
                    <a:pt x="114" y="607"/>
                    <a:pt x="73" y="602"/>
                    <a:pt x="34" y="607"/>
                  </a:cubicBezTo>
                  <a:cubicBezTo>
                    <a:pt x="4" y="610"/>
                    <a:pt x="16" y="633"/>
                    <a:pt x="10" y="654"/>
                  </a:cubicBezTo>
                  <a:cubicBezTo>
                    <a:pt x="9" y="657"/>
                    <a:pt x="11" y="660"/>
                    <a:pt x="14" y="660"/>
                  </a:cubicBezTo>
                  <a:cubicBezTo>
                    <a:pt x="21" y="659"/>
                    <a:pt x="27" y="659"/>
                    <a:pt x="34" y="658"/>
                  </a:cubicBezTo>
                  <a:cubicBezTo>
                    <a:pt x="34" y="659"/>
                    <a:pt x="34" y="659"/>
                    <a:pt x="34" y="660"/>
                  </a:cubicBezTo>
                  <a:cubicBezTo>
                    <a:pt x="36" y="671"/>
                    <a:pt x="38" y="683"/>
                    <a:pt x="40" y="695"/>
                  </a:cubicBezTo>
                  <a:cubicBezTo>
                    <a:pt x="31" y="694"/>
                    <a:pt x="23" y="694"/>
                    <a:pt x="14" y="693"/>
                  </a:cubicBezTo>
                  <a:cubicBezTo>
                    <a:pt x="10" y="693"/>
                    <a:pt x="7" y="700"/>
                    <a:pt x="12" y="702"/>
                  </a:cubicBezTo>
                  <a:cubicBezTo>
                    <a:pt x="30" y="710"/>
                    <a:pt x="0" y="746"/>
                    <a:pt x="15" y="759"/>
                  </a:cubicBezTo>
                  <a:cubicBezTo>
                    <a:pt x="22" y="765"/>
                    <a:pt x="31" y="763"/>
                    <a:pt x="35" y="755"/>
                  </a:cubicBezTo>
                  <a:cubicBezTo>
                    <a:pt x="36" y="752"/>
                    <a:pt x="33" y="749"/>
                    <a:pt x="31" y="752"/>
                  </a:cubicBezTo>
                  <a:cubicBezTo>
                    <a:pt x="19" y="747"/>
                    <a:pt x="16" y="739"/>
                    <a:pt x="24" y="730"/>
                  </a:cubicBezTo>
                  <a:cubicBezTo>
                    <a:pt x="25" y="728"/>
                    <a:pt x="26" y="725"/>
                    <a:pt x="27" y="723"/>
                  </a:cubicBezTo>
                  <a:cubicBezTo>
                    <a:pt x="29" y="719"/>
                    <a:pt x="30" y="714"/>
                    <a:pt x="29" y="710"/>
                  </a:cubicBezTo>
                  <a:cubicBezTo>
                    <a:pt x="28" y="708"/>
                    <a:pt x="28" y="705"/>
                    <a:pt x="27" y="703"/>
                  </a:cubicBezTo>
                  <a:cubicBezTo>
                    <a:pt x="91" y="707"/>
                    <a:pt x="155" y="711"/>
                    <a:pt x="219" y="715"/>
                  </a:cubicBezTo>
                  <a:cubicBezTo>
                    <a:pt x="232" y="716"/>
                    <a:pt x="245" y="716"/>
                    <a:pt x="257" y="717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58" y="725"/>
                    <a:pt x="257" y="732"/>
                    <a:pt x="257" y="740"/>
                  </a:cubicBezTo>
                  <a:cubicBezTo>
                    <a:pt x="256" y="746"/>
                    <a:pt x="255" y="753"/>
                    <a:pt x="255" y="759"/>
                  </a:cubicBezTo>
                  <a:cubicBezTo>
                    <a:pt x="183" y="758"/>
                    <a:pt x="111" y="755"/>
                    <a:pt x="39" y="753"/>
                  </a:cubicBezTo>
                  <a:cubicBezTo>
                    <a:pt x="37" y="753"/>
                    <a:pt x="35" y="755"/>
                    <a:pt x="35" y="757"/>
                  </a:cubicBezTo>
                  <a:cubicBezTo>
                    <a:pt x="33" y="773"/>
                    <a:pt x="33" y="789"/>
                    <a:pt x="35" y="805"/>
                  </a:cubicBezTo>
                  <a:cubicBezTo>
                    <a:pt x="33" y="805"/>
                    <a:pt x="31" y="805"/>
                    <a:pt x="29" y="805"/>
                  </a:cubicBezTo>
                  <a:cubicBezTo>
                    <a:pt x="27" y="805"/>
                    <a:pt x="25" y="806"/>
                    <a:pt x="25" y="808"/>
                  </a:cubicBezTo>
                  <a:cubicBezTo>
                    <a:pt x="18" y="832"/>
                    <a:pt x="17" y="873"/>
                    <a:pt x="50" y="872"/>
                  </a:cubicBezTo>
                  <a:cubicBezTo>
                    <a:pt x="47" y="877"/>
                    <a:pt x="47" y="885"/>
                    <a:pt x="48" y="890"/>
                  </a:cubicBezTo>
                  <a:cubicBezTo>
                    <a:pt x="50" y="897"/>
                    <a:pt x="53" y="903"/>
                    <a:pt x="59" y="907"/>
                  </a:cubicBezTo>
                  <a:cubicBezTo>
                    <a:pt x="59" y="909"/>
                    <a:pt x="59" y="910"/>
                    <a:pt x="61" y="910"/>
                  </a:cubicBezTo>
                  <a:cubicBezTo>
                    <a:pt x="62" y="910"/>
                    <a:pt x="63" y="910"/>
                    <a:pt x="64" y="910"/>
                  </a:cubicBezTo>
                  <a:cubicBezTo>
                    <a:pt x="64" y="910"/>
                    <a:pt x="64" y="910"/>
                    <a:pt x="64" y="911"/>
                  </a:cubicBezTo>
                  <a:cubicBezTo>
                    <a:pt x="65" y="911"/>
                    <a:pt x="66" y="911"/>
                    <a:pt x="67" y="910"/>
                  </a:cubicBezTo>
                  <a:cubicBezTo>
                    <a:pt x="128" y="912"/>
                    <a:pt x="189" y="911"/>
                    <a:pt x="250" y="913"/>
                  </a:cubicBezTo>
                  <a:cubicBezTo>
                    <a:pt x="312" y="915"/>
                    <a:pt x="375" y="921"/>
                    <a:pt x="437" y="923"/>
                  </a:cubicBezTo>
                  <a:cubicBezTo>
                    <a:pt x="438" y="923"/>
                    <a:pt x="439" y="923"/>
                    <a:pt x="440" y="923"/>
                  </a:cubicBezTo>
                  <a:cubicBezTo>
                    <a:pt x="443" y="926"/>
                    <a:pt x="448" y="922"/>
                    <a:pt x="446" y="918"/>
                  </a:cubicBezTo>
                  <a:cubicBezTo>
                    <a:pt x="443" y="911"/>
                    <a:pt x="442" y="905"/>
                    <a:pt x="442" y="897"/>
                  </a:cubicBezTo>
                  <a:cubicBezTo>
                    <a:pt x="442" y="891"/>
                    <a:pt x="444" y="886"/>
                    <a:pt x="444" y="880"/>
                  </a:cubicBezTo>
                  <a:cubicBezTo>
                    <a:pt x="444" y="878"/>
                    <a:pt x="443" y="877"/>
                    <a:pt x="442" y="876"/>
                  </a:cubicBezTo>
                  <a:cubicBezTo>
                    <a:pt x="442" y="874"/>
                    <a:pt x="441" y="871"/>
                    <a:pt x="437" y="871"/>
                  </a:cubicBezTo>
                  <a:cubicBezTo>
                    <a:pt x="436" y="871"/>
                    <a:pt x="435" y="871"/>
                    <a:pt x="433" y="871"/>
                  </a:cubicBezTo>
                  <a:cubicBezTo>
                    <a:pt x="430" y="849"/>
                    <a:pt x="434" y="830"/>
                    <a:pt x="447" y="812"/>
                  </a:cubicBezTo>
                  <a:cubicBezTo>
                    <a:pt x="449" y="808"/>
                    <a:pt x="446" y="804"/>
                    <a:pt x="442" y="804"/>
                  </a:cubicBezTo>
                  <a:cubicBezTo>
                    <a:pt x="438" y="804"/>
                    <a:pt x="434" y="804"/>
                    <a:pt x="430" y="804"/>
                  </a:cubicBezTo>
                  <a:cubicBezTo>
                    <a:pt x="428" y="791"/>
                    <a:pt x="428" y="779"/>
                    <a:pt x="433" y="766"/>
                  </a:cubicBezTo>
                  <a:cubicBezTo>
                    <a:pt x="434" y="764"/>
                    <a:pt x="431" y="761"/>
                    <a:pt x="428" y="761"/>
                  </a:cubicBezTo>
                  <a:cubicBezTo>
                    <a:pt x="418" y="761"/>
                    <a:pt x="408" y="761"/>
                    <a:pt x="398" y="761"/>
                  </a:cubicBezTo>
                  <a:cubicBezTo>
                    <a:pt x="408" y="746"/>
                    <a:pt x="402" y="725"/>
                    <a:pt x="388" y="713"/>
                  </a:cubicBezTo>
                  <a:cubicBezTo>
                    <a:pt x="387" y="713"/>
                    <a:pt x="387" y="713"/>
                    <a:pt x="387" y="713"/>
                  </a:cubicBezTo>
                  <a:cubicBezTo>
                    <a:pt x="398" y="714"/>
                    <a:pt x="410" y="715"/>
                    <a:pt x="421" y="715"/>
                  </a:cubicBezTo>
                  <a:cubicBezTo>
                    <a:pt x="425" y="715"/>
                    <a:pt x="427" y="711"/>
                    <a:pt x="426" y="708"/>
                  </a:cubicBezTo>
                  <a:cubicBezTo>
                    <a:pt x="423" y="702"/>
                    <a:pt x="421" y="694"/>
                    <a:pt x="421" y="687"/>
                  </a:cubicBezTo>
                  <a:cubicBezTo>
                    <a:pt x="421" y="682"/>
                    <a:pt x="422" y="679"/>
                    <a:pt x="421" y="674"/>
                  </a:cubicBezTo>
                  <a:cubicBezTo>
                    <a:pt x="421" y="673"/>
                    <a:pt x="421" y="673"/>
                    <a:pt x="420" y="673"/>
                  </a:cubicBezTo>
                  <a:cubicBezTo>
                    <a:pt x="420" y="670"/>
                    <a:pt x="419" y="668"/>
                    <a:pt x="416" y="668"/>
                  </a:cubicBezTo>
                  <a:cubicBezTo>
                    <a:pt x="408" y="667"/>
                    <a:pt x="401" y="667"/>
                    <a:pt x="393" y="666"/>
                  </a:cubicBezTo>
                  <a:cubicBezTo>
                    <a:pt x="394" y="665"/>
                    <a:pt x="394" y="664"/>
                    <a:pt x="394" y="663"/>
                  </a:cubicBezTo>
                  <a:cubicBezTo>
                    <a:pt x="390" y="646"/>
                    <a:pt x="394" y="630"/>
                    <a:pt x="404" y="616"/>
                  </a:cubicBezTo>
                  <a:cubicBezTo>
                    <a:pt x="406" y="613"/>
                    <a:pt x="403" y="608"/>
                    <a:pt x="399" y="608"/>
                  </a:cubicBezTo>
                  <a:cubicBezTo>
                    <a:pt x="364" y="608"/>
                    <a:pt x="364" y="608"/>
                    <a:pt x="364" y="608"/>
                  </a:cubicBezTo>
                  <a:cubicBezTo>
                    <a:pt x="369" y="601"/>
                    <a:pt x="364" y="588"/>
                    <a:pt x="355" y="584"/>
                  </a:cubicBezTo>
                  <a:cubicBezTo>
                    <a:pt x="341" y="579"/>
                    <a:pt x="329" y="591"/>
                    <a:pt x="323" y="603"/>
                  </a:cubicBezTo>
                  <a:cubicBezTo>
                    <a:pt x="321" y="565"/>
                    <a:pt x="316" y="526"/>
                    <a:pt x="309" y="488"/>
                  </a:cubicBezTo>
                  <a:cubicBezTo>
                    <a:pt x="310" y="488"/>
                    <a:pt x="310" y="488"/>
                    <a:pt x="311" y="488"/>
                  </a:cubicBezTo>
                  <a:cubicBezTo>
                    <a:pt x="318" y="487"/>
                    <a:pt x="332" y="484"/>
                    <a:pt x="336" y="477"/>
                  </a:cubicBezTo>
                  <a:cubicBezTo>
                    <a:pt x="340" y="471"/>
                    <a:pt x="336" y="461"/>
                    <a:pt x="335" y="454"/>
                  </a:cubicBezTo>
                  <a:cubicBezTo>
                    <a:pt x="333" y="445"/>
                    <a:pt x="331" y="435"/>
                    <a:pt x="328" y="426"/>
                  </a:cubicBezTo>
                  <a:cubicBezTo>
                    <a:pt x="333" y="426"/>
                    <a:pt x="339" y="426"/>
                    <a:pt x="345" y="427"/>
                  </a:cubicBezTo>
                  <a:cubicBezTo>
                    <a:pt x="348" y="427"/>
                    <a:pt x="351" y="423"/>
                    <a:pt x="350" y="421"/>
                  </a:cubicBezTo>
                  <a:cubicBezTo>
                    <a:pt x="339" y="388"/>
                    <a:pt x="328" y="355"/>
                    <a:pt x="317" y="323"/>
                  </a:cubicBezTo>
                  <a:cubicBezTo>
                    <a:pt x="317" y="323"/>
                    <a:pt x="317" y="323"/>
                    <a:pt x="317" y="323"/>
                  </a:cubicBezTo>
                  <a:cubicBezTo>
                    <a:pt x="374" y="324"/>
                    <a:pt x="413" y="279"/>
                    <a:pt x="428" y="228"/>
                  </a:cubicBezTo>
                  <a:cubicBezTo>
                    <a:pt x="428" y="227"/>
                    <a:pt x="428" y="227"/>
                    <a:pt x="428" y="226"/>
                  </a:cubicBezTo>
                  <a:cubicBezTo>
                    <a:pt x="436" y="231"/>
                    <a:pt x="447" y="231"/>
                    <a:pt x="454" y="225"/>
                  </a:cubicBezTo>
                  <a:cubicBezTo>
                    <a:pt x="465" y="217"/>
                    <a:pt x="464" y="199"/>
                    <a:pt x="455" y="190"/>
                  </a:cubicBezTo>
                  <a:close/>
                  <a:moveTo>
                    <a:pt x="398" y="160"/>
                  </a:moveTo>
                  <a:cubicBezTo>
                    <a:pt x="400" y="166"/>
                    <a:pt x="398" y="173"/>
                    <a:pt x="393" y="177"/>
                  </a:cubicBezTo>
                  <a:cubicBezTo>
                    <a:pt x="388" y="182"/>
                    <a:pt x="383" y="183"/>
                    <a:pt x="376" y="183"/>
                  </a:cubicBezTo>
                  <a:cubicBezTo>
                    <a:pt x="376" y="183"/>
                    <a:pt x="375" y="183"/>
                    <a:pt x="375" y="183"/>
                  </a:cubicBezTo>
                  <a:cubicBezTo>
                    <a:pt x="376" y="172"/>
                    <a:pt x="375" y="160"/>
                    <a:pt x="372" y="149"/>
                  </a:cubicBezTo>
                  <a:cubicBezTo>
                    <a:pt x="381" y="145"/>
                    <a:pt x="394" y="150"/>
                    <a:pt x="398" y="160"/>
                  </a:cubicBezTo>
                  <a:close/>
                  <a:moveTo>
                    <a:pt x="52" y="197"/>
                  </a:moveTo>
                  <a:cubicBezTo>
                    <a:pt x="40" y="199"/>
                    <a:pt x="26" y="193"/>
                    <a:pt x="27" y="179"/>
                  </a:cubicBezTo>
                  <a:cubicBezTo>
                    <a:pt x="28" y="168"/>
                    <a:pt x="41" y="160"/>
                    <a:pt x="52" y="160"/>
                  </a:cubicBezTo>
                  <a:cubicBezTo>
                    <a:pt x="51" y="173"/>
                    <a:pt x="52" y="185"/>
                    <a:pt x="55" y="197"/>
                  </a:cubicBezTo>
                  <a:cubicBezTo>
                    <a:pt x="54" y="197"/>
                    <a:pt x="53" y="197"/>
                    <a:pt x="52" y="197"/>
                  </a:cubicBezTo>
                  <a:close/>
                  <a:moveTo>
                    <a:pt x="27" y="289"/>
                  </a:moveTo>
                  <a:cubicBezTo>
                    <a:pt x="28" y="287"/>
                    <a:pt x="27" y="284"/>
                    <a:pt x="25" y="283"/>
                  </a:cubicBezTo>
                  <a:cubicBezTo>
                    <a:pt x="15" y="280"/>
                    <a:pt x="8" y="268"/>
                    <a:pt x="16" y="259"/>
                  </a:cubicBezTo>
                  <a:cubicBezTo>
                    <a:pt x="25" y="250"/>
                    <a:pt x="39" y="255"/>
                    <a:pt x="45" y="264"/>
                  </a:cubicBezTo>
                  <a:cubicBezTo>
                    <a:pt x="55" y="277"/>
                    <a:pt x="40" y="293"/>
                    <a:pt x="27" y="289"/>
                  </a:cubicBezTo>
                  <a:close/>
                  <a:moveTo>
                    <a:pt x="113" y="262"/>
                  </a:moveTo>
                  <a:cubicBezTo>
                    <a:pt x="84" y="243"/>
                    <a:pt x="64" y="211"/>
                    <a:pt x="62" y="175"/>
                  </a:cubicBezTo>
                  <a:cubicBezTo>
                    <a:pt x="61" y="160"/>
                    <a:pt x="63" y="144"/>
                    <a:pt x="68" y="129"/>
                  </a:cubicBezTo>
                  <a:cubicBezTo>
                    <a:pt x="74" y="113"/>
                    <a:pt x="92" y="74"/>
                    <a:pt x="115" y="78"/>
                  </a:cubicBezTo>
                  <a:cubicBezTo>
                    <a:pt x="116" y="78"/>
                    <a:pt x="117" y="76"/>
                    <a:pt x="116" y="75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177" y="45"/>
                    <a:pt x="258" y="39"/>
                    <a:pt x="316" y="81"/>
                  </a:cubicBezTo>
                  <a:cubicBezTo>
                    <a:pt x="375" y="125"/>
                    <a:pt x="383" y="213"/>
                    <a:pt x="320" y="256"/>
                  </a:cubicBezTo>
                  <a:cubicBezTo>
                    <a:pt x="289" y="277"/>
                    <a:pt x="251" y="283"/>
                    <a:pt x="214" y="283"/>
                  </a:cubicBezTo>
                  <a:cubicBezTo>
                    <a:pt x="201" y="283"/>
                    <a:pt x="187" y="283"/>
                    <a:pt x="174" y="281"/>
                  </a:cubicBezTo>
                  <a:cubicBezTo>
                    <a:pt x="173" y="281"/>
                    <a:pt x="173" y="281"/>
                    <a:pt x="172" y="281"/>
                  </a:cubicBezTo>
                  <a:cubicBezTo>
                    <a:pt x="172" y="281"/>
                    <a:pt x="172" y="281"/>
                    <a:pt x="171" y="281"/>
                  </a:cubicBezTo>
                  <a:cubicBezTo>
                    <a:pt x="151" y="279"/>
                    <a:pt x="131" y="274"/>
                    <a:pt x="113" y="262"/>
                  </a:cubicBezTo>
                  <a:close/>
                  <a:moveTo>
                    <a:pt x="203" y="488"/>
                  </a:moveTo>
                  <a:cubicBezTo>
                    <a:pt x="200" y="488"/>
                    <a:pt x="197" y="488"/>
                    <a:pt x="194" y="488"/>
                  </a:cubicBezTo>
                  <a:cubicBezTo>
                    <a:pt x="187" y="488"/>
                    <a:pt x="187" y="489"/>
                    <a:pt x="183" y="483"/>
                  </a:cubicBezTo>
                  <a:cubicBezTo>
                    <a:pt x="178" y="475"/>
                    <a:pt x="180" y="469"/>
                    <a:pt x="182" y="460"/>
                  </a:cubicBezTo>
                  <a:cubicBezTo>
                    <a:pt x="183" y="449"/>
                    <a:pt x="186" y="437"/>
                    <a:pt x="184" y="426"/>
                  </a:cubicBezTo>
                  <a:cubicBezTo>
                    <a:pt x="198" y="425"/>
                    <a:pt x="213" y="425"/>
                    <a:pt x="227" y="424"/>
                  </a:cubicBezTo>
                  <a:cubicBezTo>
                    <a:pt x="226" y="439"/>
                    <a:pt x="228" y="453"/>
                    <a:pt x="228" y="467"/>
                  </a:cubicBezTo>
                  <a:cubicBezTo>
                    <a:pt x="229" y="473"/>
                    <a:pt x="232" y="485"/>
                    <a:pt x="225" y="488"/>
                  </a:cubicBezTo>
                  <a:cubicBezTo>
                    <a:pt x="221" y="491"/>
                    <a:pt x="208" y="488"/>
                    <a:pt x="203" y="488"/>
                  </a:cubicBezTo>
                  <a:close/>
                  <a:moveTo>
                    <a:pt x="171" y="603"/>
                  </a:moveTo>
                  <a:cubicBezTo>
                    <a:pt x="172" y="597"/>
                    <a:pt x="178" y="595"/>
                    <a:pt x="183" y="595"/>
                  </a:cubicBezTo>
                  <a:cubicBezTo>
                    <a:pt x="191" y="595"/>
                    <a:pt x="198" y="601"/>
                    <a:pt x="203" y="607"/>
                  </a:cubicBezTo>
                  <a:cubicBezTo>
                    <a:pt x="170" y="607"/>
                    <a:pt x="170" y="607"/>
                    <a:pt x="170" y="607"/>
                  </a:cubicBezTo>
                  <a:cubicBezTo>
                    <a:pt x="170" y="606"/>
                    <a:pt x="170" y="604"/>
                    <a:pt x="171" y="603"/>
                  </a:cubicBezTo>
                  <a:close/>
                  <a:moveTo>
                    <a:pt x="82" y="785"/>
                  </a:moveTo>
                  <a:cubicBezTo>
                    <a:pt x="83" y="777"/>
                    <a:pt x="87" y="771"/>
                    <a:pt x="89" y="764"/>
                  </a:cubicBezTo>
                  <a:cubicBezTo>
                    <a:pt x="89" y="764"/>
                    <a:pt x="89" y="763"/>
                    <a:pt x="89" y="763"/>
                  </a:cubicBezTo>
                  <a:cubicBezTo>
                    <a:pt x="97" y="764"/>
                    <a:pt x="104" y="765"/>
                    <a:pt x="111" y="765"/>
                  </a:cubicBezTo>
                  <a:cubicBezTo>
                    <a:pt x="131" y="766"/>
                    <a:pt x="152" y="767"/>
                    <a:pt x="172" y="767"/>
                  </a:cubicBezTo>
                  <a:cubicBezTo>
                    <a:pt x="168" y="772"/>
                    <a:pt x="168" y="780"/>
                    <a:pt x="169" y="786"/>
                  </a:cubicBezTo>
                  <a:cubicBezTo>
                    <a:pt x="170" y="791"/>
                    <a:pt x="172" y="796"/>
                    <a:pt x="176" y="800"/>
                  </a:cubicBezTo>
                  <a:cubicBezTo>
                    <a:pt x="145" y="800"/>
                    <a:pt x="115" y="801"/>
                    <a:pt x="84" y="802"/>
                  </a:cubicBezTo>
                  <a:cubicBezTo>
                    <a:pt x="83" y="797"/>
                    <a:pt x="82" y="791"/>
                    <a:pt x="82" y="785"/>
                  </a:cubicBezTo>
                  <a:close/>
                  <a:moveTo>
                    <a:pt x="41" y="778"/>
                  </a:moveTo>
                  <a:cubicBezTo>
                    <a:pt x="41" y="775"/>
                    <a:pt x="42" y="773"/>
                    <a:pt x="42" y="771"/>
                  </a:cubicBezTo>
                  <a:cubicBezTo>
                    <a:pt x="43" y="763"/>
                    <a:pt x="48" y="760"/>
                    <a:pt x="55" y="763"/>
                  </a:cubicBezTo>
                  <a:cubicBezTo>
                    <a:pt x="63" y="761"/>
                    <a:pt x="72" y="761"/>
                    <a:pt x="82" y="762"/>
                  </a:cubicBezTo>
                  <a:cubicBezTo>
                    <a:pt x="72" y="772"/>
                    <a:pt x="72" y="790"/>
                    <a:pt x="76" y="803"/>
                  </a:cubicBezTo>
                  <a:cubicBezTo>
                    <a:pt x="64" y="803"/>
                    <a:pt x="52" y="804"/>
                    <a:pt x="40" y="804"/>
                  </a:cubicBezTo>
                  <a:cubicBezTo>
                    <a:pt x="40" y="796"/>
                    <a:pt x="39" y="786"/>
                    <a:pt x="41" y="778"/>
                  </a:cubicBezTo>
                  <a:close/>
                  <a:moveTo>
                    <a:pt x="66" y="905"/>
                  </a:moveTo>
                  <a:cubicBezTo>
                    <a:pt x="61" y="900"/>
                    <a:pt x="58" y="895"/>
                    <a:pt x="57" y="889"/>
                  </a:cubicBezTo>
                  <a:cubicBezTo>
                    <a:pt x="56" y="883"/>
                    <a:pt x="59" y="878"/>
                    <a:pt x="60" y="873"/>
                  </a:cubicBezTo>
                  <a:cubicBezTo>
                    <a:pt x="60" y="874"/>
                    <a:pt x="61" y="874"/>
                    <a:pt x="61" y="874"/>
                  </a:cubicBezTo>
                  <a:cubicBezTo>
                    <a:pt x="73" y="874"/>
                    <a:pt x="85" y="873"/>
                    <a:pt x="97" y="873"/>
                  </a:cubicBezTo>
                  <a:cubicBezTo>
                    <a:pt x="92" y="882"/>
                    <a:pt x="96" y="895"/>
                    <a:pt x="103" y="903"/>
                  </a:cubicBezTo>
                  <a:cubicBezTo>
                    <a:pt x="90" y="903"/>
                    <a:pt x="78" y="904"/>
                    <a:pt x="66" y="905"/>
                  </a:cubicBezTo>
                  <a:close/>
                  <a:moveTo>
                    <a:pt x="111" y="902"/>
                  </a:moveTo>
                  <a:cubicBezTo>
                    <a:pt x="111" y="902"/>
                    <a:pt x="111" y="902"/>
                    <a:pt x="111" y="902"/>
                  </a:cubicBezTo>
                  <a:cubicBezTo>
                    <a:pt x="106" y="898"/>
                    <a:pt x="103" y="892"/>
                    <a:pt x="103" y="886"/>
                  </a:cubicBezTo>
                  <a:cubicBezTo>
                    <a:pt x="103" y="881"/>
                    <a:pt x="104" y="877"/>
                    <a:pt x="106" y="872"/>
                  </a:cubicBezTo>
                  <a:cubicBezTo>
                    <a:pt x="121" y="871"/>
                    <a:pt x="137" y="871"/>
                    <a:pt x="152" y="870"/>
                  </a:cubicBezTo>
                  <a:cubicBezTo>
                    <a:pt x="149" y="881"/>
                    <a:pt x="154" y="894"/>
                    <a:pt x="161" y="902"/>
                  </a:cubicBezTo>
                  <a:cubicBezTo>
                    <a:pt x="145" y="902"/>
                    <a:pt x="128" y="902"/>
                    <a:pt x="111" y="902"/>
                  </a:cubicBezTo>
                  <a:close/>
                  <a:moveTo>
                    <a:pt x="434" y="881"/>
                  </a:moveTo>
                  <a:cubicBezTo>
                    <a:pt x="430" y="891"/>
                    <a:pt x="431" y="903"/>
                    <a:pt x="435" y="914"/>
                  </a:cubicBezTo>
                  <a:cubicBezTo>
                    <a:pt x="374" y="906"/>
                    <a:pt x="311" y="905"/>
                    <a:pt x="250" y="903"/>
                  </a:cubicBezTo>
                  <a:cubicBezTo>
                    <a:pt x="223" y="903"/>
                    <a:pt x="196" y="902"/>
                    <a:pt x="169" y="902"/>
                  </a:cubicBezTo>
                  <a:cubicBezTo>
                    <a:pt x="169" y="902"/>
                    <a:pt x="169" y="901"/>
                    <a:pt x="168" y="901"/>
                  </a:cubicBezTo>
                  <a:cubicBezTo>
                    <a:pt x="164" y="896"/>
                    <a:pt x="161" y="889"/>
                    <a:pt x="161" y="882"/>
                  </a:cubicBezTo>
                  <a:cubicBezTo>
                    <a:pt x="161" y="878"/>
                    <a:pt x="162" y="874"/>
                    <a:pt x="163" y="870"/>
                  </a:cubicBezTo>
                  <a:cubicBezTo>
                    <a:pt x="192" y="869"/>
                    <a:pt x="221" y="868"/>
                    <a:pt x="250" y="869"/>
                  </a:cubicBezTo>
                  <a:cubicBezTo>
                    <a:pt x="311" y="870"/>
                    <a:pt x="373" y="875"/>
                    <a:pt x="434" y="881"/>
                  </a:cubicBezTo>
                  <a:close/>
                  <a:moveTo>
                    <a:pt x="434" y="814"/>
                  </a:moveTo>
                  <a:cubicBezTo>
                    <a:pt x="432" y="816"/>
                    <a:pt x="431" y="818"/>
                    <a:pt x="430" y="820"/>
                  </a:cubicBezTo>
                  <a:cubicBezTo>
                    <a:pt x="315" y="809"/>
                    <a:pt x="197" y="811"/>
                    <a:pt x="83" y="820"/>
                  </a:cubicBezTo>
                  <a:cubicBezTo>
                    <a:pt x="81" y="821"/>
                    <a:pt x="81" y="823"/>
                    <a:pt x="83" y="823"/>
                  </a:cubicBezTo>
                  <a:cubicBezTo>
                    <a:pt x="198" y="818"/>
                    <a:pt x="313" y="820"/>
                    <a:pt x="428" y="824"/>
                  </a:cubicBezTo>
                  <a:cubicBezTo>
                    <a:pt x="422" y="838"/>
                    <a:pt x="421" y="854"/>
                    <a:pt x="423" y="869"/>
                  </a:cubicBezTo>
                  <a:cubicBezTo>
                    <a:pt x="304" y="855"/>
                    <a:pt x="179" y="851"/>
                    <a:pt x="61" y="868"/>
                  </a:cubicBezTo>
                  <a:cubicBezTo>
                    <a:pt x="60" y="868"/>
                    <a:pt x="60" y="868"/>
                    <a:pt x="60" y="868"/>
                  </a:cubicBezTo>
                  <a:cubicBezTo>
                    <a:pt x="59" y="867"/>
                    <a:pt x="57" y="866"/>
                    <a:pt x="56" y="866"/>
                  </a:cubicBezTo>
                  <a:cubicBezTo>
                    <a:pt x="55" y="866"/>
                    <a:pt x="55" y="866"/>
                    <a:pt x="54" y="866"/>
                  </a:cubicBezTo>
                  <a:cubicBezTo>
                    <a:pt x="39" y="867"/>
                    <a:pt x="30" y="855"/>
                    <a:pt x="28" y="842"/>
                  </a:cubicBezTo>
                  <a:cubicBezTo>
                    <a:pt x="79" y="841"/>
                    <a:pt x="129" y="838"/>
                    <a:pt x="180" y="836"/>
                  </a:cubicBezTo>
                  <a:cubicBezTo>
                    <a:pt x="231" y="835"/>
                    <a:pt x="282" y="837"/>
                    <a:pt x="333" y="835"/>
                  </a:cubicBezTo>
                  <a:cubicBezTo>
                    <a:pt x="337" y="835"/>
                    <a:pt x="337" y="829"/>
                    <a:pt x="333" y="829"/>
                  </a:cubicBezTo>
                  <a:cubicBezTo>
                    <a:pt x="283" y="825"/>
                    <a:pt x="231" y="827"/>
                    <a:pt x="180" y="829"/>
                  </a:cubicBezTo>
                  <a:cubicBezTo>
                    <a:pt x="129" y="830"/>
                    <a:pt x="78" y="833"/>
                    <a:pt x="28" y="839"/>
                  </a:cubicBezTo>
                  <a:cubicBezTo>
                    <a:pt x="27" y="834"/>
                    <a:pt x="28" y="828"/>
                    <a:pt x="30" y="823"/>
                  </a:cubicBezTo>
                  <a:cubicBezTo>
                    <a:pt x="33" y="813"/>
                    <a:pt x="35" y="814"/>
                    <a:pt x="45" y="813"/>
                  </a:cubicBezTo>
                  <a:cubicBezTo>
                    <a:pt x="56" y="811"/>
                    <a:pt x="68" y="811"/>
                    <a:pt x="80" y="811"/>
                  </a:cubicBezTo>
                  <a:cubicBezTo>
                    <a:pt x="81" y="812"/>
                    <a:pt x="83" y="812"/>
                    <a:pt x="85" y="811"/>
                  </a:cubicBezTo>
                  <a:cubicBezTo>
                    <a:pt x="90" y="811"/>
                    <a:pt x="95" y="811"/>
                    <a:pt x="100" y="811"/>
                  </a:cubicBezTo>
                  <a:cubicBezTo>
                    <a:pt x="139" y="809"/>
                    <a:pt x="177" y="809"/>
                    <a:pt x="216" y="808"/>
                  </a:cubicBezTo>
                  <a:cubicBezTo>
                    <a:pt x="288" y="808"/>
                    <a:pt x="361" y="810"/>
                    <a:pt x="434" y="814"/>
                  </a:cubicBezTo>
                  <a:close/>
                  <a:moveTo>
                    <a:pt x="422" y="770"/>
                  </a:moveTo>
                  <a:cubicBezTo>
                    <a:pt x="419" y="781"/>
                    <a:pt x="418" y="792"/>
                    <a:pt x="421" y="803"/>
                  </a:cubicBezTo>
                  <a:cubicBezTo>
                    <a:pt x="342" y="800"/>
                    <a:pt x="263" y="798"/>
                    <a:pt x="184" y="800"/>
                  </a:cubicBezTo>
                  <a:cubicBezTo>
                    <a:pt x="180" y="795"/>
                    <a:pt x="178" y="790"/>
                    <a:pt x="177" y="784"/>
                  </a:cubicBezTo>
                  <a:cubicBezTo>
                    <a:pt x="177" y="778"/>
                    <a:pt x="179" y="773"/>
                    <a:pt x="179" y="768"/>
                  </a:cubicBezTo>
                  <a:cubicBezTo>
                    <a:pt x="179" y="768"/>
                    <a:pt x="179" y="768"/>
                    <a:pt x="179" y="767"/>
                  </a:cubicBezTo>
                  <a:cubicBezTo>
                    <a:pt x="191" y="768"/>
                    <a:pt x="202" y="768"/>
                    <a:pt x="214" y="768"/>
                  </a:cubicBezTo>
                  <a:cubicBezTo>
                    <a:pt x="283" y="770"/>
                    <a:pt x="353" y="770"/>
                    <a:pt x="422" y="770"/>
                  </a:cubicBezTo>
                  <a:close/>
                  <a:moveTo>
                    <a:pt x="264" y="717"/>
                  </a:moveTo>
                  <a:cubicBezTo>
                    <a:pt x="264" y="717"/>
                    <a:pt x="264" y="717"/>
                    <a:pt x="264" y="717"/>
                  </a:cubicBezTo>
                  <a:cubicBezTo>
                    <a:pt x="281" y="717"/>
                    <a:pt x="298" y="716"/>
                    <a:pt x="315" y="714"/>
                  </a:cubicBezTo>
                  <a:cubicBezTo>
                    <a:pt x="320" y="714"/>
                    <a:pt x="325" y="713"/>
                    <a:pt x="331" y="712"/>
                  </a:cubicBezTo>
                  <a:cubicBezTo>
                    <a:pt x="335" y="720"/>
                    <a:pt x="338" y="728"/>
                    <a:pt x="339" y="737"/>
                  </a:cubicBezTo>
                  <a:cubicBezTo>
                    <a:pt x="340" y="745"/>
                    <a:pt x="339" y="753"/>
                    <a:pt x="340" y="760"/>
                  </a:cubicBezTo>
                  <a:cubicBezTo>
                    <a:pt x="315" y="760"/>
                    <a:pt x="289" y="760"/>
                    <a:pt x="263" y="759"/>
                  </a:cubicBezTo>
                  <a:cubicBezTo>
                    <a:pt x="267" y="746"/>
                    <a:pt x="265" y="730"/>
                    <a:pt x="264" y="717"/>
                  </a:cubicBezTo>
                  <a:close/>
                  <a:moveTo>
                    <a:pt x="385" y="761"/>
                  </a:moveTo>
                  <a:cubicBezTo>
                    <a:pt x="385" y="761"/>
                    <a:pt x="385" y="761"/>
                    <a:pt x="385" y="761"/>
                  </a:cubicBezTo>
                  <a:cubicBezTo>
                    <a:pt x="372" y="761"/>
                    <a:pt x="360" y="761"/>
                    <a:pt x="347" y="760"/>
                  </a:cubicBezTo>
                  <a:cubicBezTo>
                    <a:pt x="354" y="746"/>
                    <a:pt x="347" y="725"/>
                    <a:pt x="338" y="711"/>
                  </a:cubicBezTo>
                  <a:cubicBezTo>
                    <a:pt x="347" y="711"/>
                    <a:pt x="356" y="711"/>
                    <a:pt x="364" y="713"/>
                  </a:cubicBezTo>
                  <a:cubicBezTo>
                    <a:pt x="385" y="718"/>
                    <a:pt x="404" y="741"/>
                    <a:pt x="385" y="761"/>
                  </a:cubicBezTo>
                  <a:close/>
                  <a:moveTo>
                    <a:pt x="415" y="677"/>
                  </a:moveTo>
                  <a:cubicBezTo>
                    <a:pt x="410" y="685"/>
                    <a:pt x="412" y="696"/>
                    <a:pt x="415" y="706"/>
                  </a:cubicBezTo>
                  <a:cubicBezTo>
                    <a:pt x="401" y="705"/>
                    <a:pt x="387" y="705"/>
                    <a:pt x="373" y="705"/>
                  </a:cubicBezTo>
                  <a:cubicBezTo>
                    <a:pt x="346" y="696"/>
                    <a:pt x="313" y="706"/>
                    <a:pt x="286" y="707"/>
                  </a:cubicBezTo>
                  <a:cubicBezTo>
                    <a:pt x="242" y="709"/>
                    <a:pt x="198" y="704"/>
                    <a:pt x="154" y="702"/>
                  </a:cubicBezTo>
                  <a:cubicBezTo>
                    <a:pt x="118" y="700"/>
                    <a:pt x="81" y="697"/>
                    <a:pt x="45" y="695"/>
                  </a:cubicBezTo>
                  <a:cubicBezTo>
                    <a:pt x="45" y="684"/>
                    <a:pt x="44" y="674"/>
                    <a:pt x="43" y="663"/>
                  </a:cubicBezTo>
                  <a:cubicBezTo>
                    <a:pt x="167" y="664"/>
                    <a:pt x="291" y="667"/>
                    <a:pt x="415" y="677"/>
                  </a:cubicBezTo>
                  <a:close/>
                  <a:moveTo>
                    <a:pt x="345" y="590"/>
                  </a:moveTo>
                  <a:cubicBezTo>
                    <a:pt x="351" y="589"/>
                    <a:pt x="357" y="591"/>
                    <a:pt x="358" y="597"/>
                  </a:cubicBezTo>
                  <a:cubicBezTo>
                    <a:pt x="359" y="601"/>
                    <a:pt x="357" y="604"/>
                    <a:pt x="355" y="607"/>
                  </a:cubicBezTo>
                  <a:cubicBezTo>
                    <a:pt x="355" y="607"/>
                    <a:pt x="355" y="608"/>
                    <a:pt x="355" y="608"/>
                  </a:cubicBezTo>
                  <a:cubicBezTo>
                    <a:pt x="326" y="608"/>
                    <a:pt x="326" y="608"/>
                    <a:pt x="326" y="608"/>
                  </a:cubicBezTo>
                  <a:cubicBezTo>
                    <a:pt x="330" y="600"/>
                    <a:pt x="336" y="592"/>
                    <a:pt x="345" y="590"/>
                  </a:cubicBezTo>
                  <a:close/>
                  <a:moveTo>
                    <a:pt x="391" y="618"/>
                  </a:moveTo>
                  <a:cubicBezTo>
                    <a:pt x="383" y="633"/>
                    <a:pt x="381" y="648"/>
                    <a:pt x="384" y="665"/>
                  </a:cubicBezTo>
                  <a:cubicBezTo>
                    <a:pt x="270" y="656"/>
                    <a:pt x="154" y="650"/>
                    <a:pt x="39" y="654"/>
                  </a:cubicBezTo>
                  <a:cubicBezTo>
                    <a:pt x="39" y="654"/>
                    <a:pt x="38" y="653"/>
                    <a:pt x="37" y="653"/>
                  </a:cubicBezTo>
                  <a:cubicBezTo>
                    <a:pt x="32" y="653"/>
                    <a:pt x="26" y="652"/>
                    <a:pt x="20" y="652"/>
                  </a:cubicBezTo>
                  <a:cubicBezTo>
                    <a:pt x="22" y="638"/>
                    <a:pt x="17" y="622"/>
                    <a:pt x="34" y="616"/>
                  </a:cubicBezTo>
                  <a:cubicBezTo>
                    <a:pt x="40" y="614"/>
                    <a:pt x="49" y="616"/>
                    <a:pt x="55" y="616"/>
                  </a:cubicBezTo>
                  <a:cubicBezTo>
                    <a:pt x="86" y="617"/>
                    <a:pt x="86" y="617"/>
                    <a:pt x="86" y="617"/>
                  </a:cubicBezTo>
                  <a:cubicBezTo>
                    <a:pt x="113" y="617"/>
                    <a:pt x="140" y="617"/>
                    <a:pt x="166" y="617"/>
                  </a:cubicBezTo>
                  <a:cubicBezTo>
                    <a:pt x="167" y="617"/>
                    <a:pt x="167" y="618"/>
                    <a:pt x="168" y="618"/>
                  </a:cubicBezTo>
                  <a:cubicBezTo>
                    <a:pt x="170" y="619"/>
                    <a:pt x="172" y="619"/>
                    <a:pt x="173" y="617"/>
                  </a:cubicBezTo>
                  <a:cubicBezTo>
                    <a:pt x="178" y="617"/>
                    <a:pt x="183" y="617"/>
                    <a:pt x="188" y="617"/>
                  </a:cubicBezTo>
                  <a:lnTo>
                    <a:pt x="391" y="618"/>
                  </a:lnTo>
                  <a:close/>
                  <a:moveTo>
                    <a:pt x="316" y="608"/>
                  </a:moveTo>
                  <a:cubicBezTo>
                    <a:pt x="211" y="607"/>
                    <a:pt x="211" y="607"/>
                    <a:pt x="211" y="607"/>
                  </a:cubicBezTo>
                  <a:cubicBezTo>
                    <a:pt x="216" y="572"/>
                    <a:pt x="212" y="533"/>
                    <a:pt x="206" y="498"/>
                  </a:cubicBezTo>
                  <a:cubicBezTo>
                    <a:pt x="219" y="499"/>
                    <a:pt x="236" y="502"/>
                    <a:pt x="239" y="488"/>
                  </a:cubicBezTo>
                  <a:cubicBezTo>
                    <a:pt x="241" y="478"/>
                    <a:pt x="238" y="466"/>
                    <a:pt x="238" y="457"/>
                  </a:cubicBezTo>
                  <a:cubicBezTo>
                    <a:pt x="237" y="446"/>
                    <a:pt x="237" y="435"/>
                    <a:pt x="236" y="424"/>
                  </a:cubicBezTo>
                  <a:cubicBezTo>
                    <a:pt x="248" y="424"/>
                    <a:pt x="260" y="424"/>
                    <a:pt x="273" y="424"/>
                  </a:cubicBezTo>
                  <a:cubicBezTo>
                    <a:pt x="272" y="425"/>
                    <a:pt x="271" y="425"/>
                    <a:pt x="271" y="426"/>
                  </a:cubicBezTo>
                  <a:cubicBezTo>
                    <a:pt x="270" y="446"/>
                    <a:pt x="271" y="465"/>
                    <a:pt x="273" y="485"/>
                  </a:cubicBezTo>
                  <a:cubicBezTo>
                    <a:pt x="273" y="487"/>
                    <a:pt x="275" y="489"/>
                    <a:pt x="277" y="489"/>
                  </a:cubicBezTo>
                  <a:cubicBezTo>
                    <a:pt x="286" y="490"/>
                    <a:pt x="295" y="490"/>
                    <a:pt x="303" y="489"/>
                  </a:cubicBezTo>
                  <a:cubicBezTo>
                    <a:pt x="305" y="529"/>
                    <a:pt x="309" y="569"/>
                    <a:pt x="316" y="608"/>
                  </a:cubicBezTo>
                  <a:close/>
                  <a:moveTo>
                    <a:pt x="324" y="470"/>
                  </a:moveTo>
                  <a:cubicBezTo>
                    <a:pt x="318" y="482"/>
                    <a:pt x="295" y="481"/>
                    <a:pt x="281" y="480"/>
                  </a:cubicBezTo>
                  <a:cubicBezTo>
                    <a:pt x="278" y="463"/>
                    <a:pt x="277" y="444"/>
                    <a:pt x="277" y="426"/>
                  </a:cubicBezTo>
                  <a:cubicBezTo>
                    <a:pt x="277" y="425"/>
                    <a:pt x="277" y="425"/>
                    <a:pt x="276" y="424"/>
                  </a:cubicBezTo>
                  <a:cubicBezTo>
                    <a:pt x="290" y="424"/>
                    <a:pt x="305" y="425"/>
                    <a:pt x="319" y="425"/>
                  </a:cubicBezTo>
                  <a:cubicBezTo>
                    <a:pt x="323" y="439"/>
                    <a:pt x="330" y="459"/>
                    <a:pt x="324" y="470"/>
                  </a:cubicBezTo>
                  <a:close/>
                  <a:moveTo>
                    <a:pt x="338" y="417"/>
                  </a:moveTo>
                  <a:cubicBezTo>
                    <a:pt x="333" y="416"/>
                    <a:pt x="329" y="416"/>
                    <a:pt x="324" y="416"/>
                  </a:cubicBezTo>
                  <a:cubicBezTo>
                    <a:pt x="323" y="414"/>
                    <a:pt x="320" y="414"/>
                    <a:pt x="319" y="416"/>
                  </a:cubicBezTo>
                  <a:cubicBezTo>
                    <a:pt x="264" y="414"/>
                    <a:pt x="210" y="415"/>
                    <a:pt x="155" y="419"/>
                  </a:cubicBezTo>
                  <a:cubicBezTo>
                    <a:pt x="158" y="399"/>
                    <a:pt x="160" y="378"/>
                    <a:pt x="163" y="357"/>
                  </a:cubicBezTo>
                  <a:cubicBezTo>
                    <a:pt x="163" y="353"/>
                    <a:pt x="164" y="340"/>
                    <a:pt x="165" y="325"/>
                  </a:cubicBezTo>
                  <a:cubicBezTo>
                    <a:pt x="166" y="325"/>
                    <a:pt x="166" y="325"/>
                    <a:pt x="167" y="325"/>
                  </a:cubicBezTo>
                  <a:cubicBezTo>
                    <a:pt x="169" y="323"/>
                    <a:pt x="168" y="320"/>
                    <a:pt x="166" y="320"/>
                  </a:cubicBezTo>
                  <a:cubicBezTo>
                    <a:pt x="167" y="308"/>
                    <a:pt x="168" y="297"/>
                    <a:pt x="170" y="291"/>
                  </a:cubicBezTo>
                  <a:cubicBezTo>
                    <a:pt x="178" y="292"/>
                    <a:pt x="185" y="292"/>
                    <a:pt x="193" y="292"/>
                  </a:cubicBezTo>
                  <a:cubicBezTo>
                    <a:pt x="225" y="294"/>
                    <a:pt x="261" y="292"/>
                    <a:pt x="293" y="281"/>
                  </a:cubicBezTo>
                  <a:cubicBezTo>
                    <a:pt x="307" y="326"/>
                    <a:pt x="323" y="371"/>
                    <a:pt x="338" y="417"/>
                  </a:cubicBezTo>
                  <a:close/>
                  <a:moveTo>
                    <a:pt x="448" y="219"/>
                  </a:moveTo>
                  <a:cubicBezTo>
                    <a:pt x="442" y="225"/>
                    <a:pt x="432" y="223"/>
                    <a:pt x="427" y="218"/>
                  </a:cubicBezTo>
                  <a:cubicBezTo>
                    <a:pt x="428" y="216"/>
                    <a:pt x="428" y="214"/>
                    <a:pt x="426" y="212"/>
                  </a:cubicBezTo>
                  <a:cubicBezTo>
                    <a:pt x="419" y="207"/>
                    <a:pt x="422" y="198"/>
                    <a:pt x="428" y="194"/>
                  </a:cubicBezTo>
                  <a:cubicBezTo>
                    <a:pt x="436" y="190"/>
                    <a:pt x="446" y="191"/>
                    <a:pt x="451" y="198"/>
                  </a:cubicBezTo>
                  <a:cubicBezTo>
                    <a:pt x="455" y="205"/>
                    <a:pt x="454" y="214"/>
                    <a:pt x="448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/>
            <p:cNvSpPr/>
            <p:nvPr userDrawn="1"/>
          </p:nvSpPr>
          <p:spPr bwMode="auto">
            <a:xfrm>
              <a:off x="5378" y="2287"/>
              <a:ext cx="24" cy="49"/>
            </a:xfrm>
            <a:custGeom>
              <a:avLst/>
              <a:gdLst>
                <a:gd name="T0" fmla="*/ 18 w 24"/>
                <a:gd name="T1" fmla="*/ 3 h 50"/>
                <a:gd name="T2" fmla="*/ 1 w 24"/>
                <a:gd name="T3" fmla="*/ 46 h 50"/>
                <a:gd name="T4" fmla="*/ 5 w 24"/>
                <a:gd name="T5" fmla="*/ 48 h 50"/>
                <a:gd name="T6" fmla="*/ 23 w 24"/>
                <a:gd name="T7" fmla="*/ 5 h 50"/>
                <a:gd name="T8" fmla="*/ 18 w 24"/>
                <a:gd name="T9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0">
                  <a:moveTo>
                    <a:pt x="18" y="3"/>
                  </a:moveTo>
                  <a:cubicBezTo>
                    <a:pt x="11" y="17"/>
                    <a:pt x="5" y="31"/>
                    <a:pt x="1" y="46"/>
                  </a:cubicBezTo>
                  <a:cubicBezTo>
                    <a:pt x="0" y="49"/>
                    <a:pt x="4" y="50"/>
                    <a:pt x="5" y="48"/>
                  </a:cubicBezTo>
                  <a:cubicBezTo>
                    <a:pt x="12" y="34"/>
                    <a:pt x="18" y="20"/>
                    <a:pt x="23" y="5"/>
                  </a:cubicBezTo>
                  <a:cubicBezTo>
                    <a:pt x="24" y="2"/>
                    <a:pt x="19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/>
            <p:cNvSpPr/>
            <p:nvPr userDrawn="1"/>
          </p:nvSpPr>
          <p:spPr bwMode="auto">
            <a:xfrm>
              <a:off x="5132" y="2413"/>
              <a:ext cx="236" cy="77"/>
            </a:xfrm>
            <a:custGeom>
              <a:avLst/>
              <a:gdLst>
                <a:gd name="T0" fmla="*/ 229 w 237"/>
                <a:gd name="T1" fmla="*/ 3 h 78"/>
                <a:gd name="T2" fmla="*/ 5 w 237"/>
                <a:gd name="T3" fmla="*/ 11 h 78"/>
                <a:gd name="T4" fmla="*/ 2 w 237"/>
                <a:gd name="T5" fmla="*/ 13 h 78"/>
                <a:gd name="T6" fmla="*/ 124 w 237"/>
                <a:gd name="T7" fmla="*/ 68 h 78"/>
                <a:gd name="T8" fmla="*/ 236 w 237"/>
                <a:gd name="T9" fmla="*/ 6 h 78"/>
                <a:gd name="T10" fmla="*/ 229 w 237"/>
                <a:gd name="T11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7" h="78">
                  <a:moveTo>
                    <a:pt x="229" y="3"/>
                  </a:moveTo>
                  <a:cubicBezTo>
                    <a:pt x="180" y="78"/>
                    <a:pt x="61" y="77"/>
                    <a:pt x="5" y="11"/>
                  </a:cubicBezTo>
                  <a:cubicBezTo>
                    <a:pt x="4" y="9"/>
                    <a:pt x="0" y="11"/>
                    <a:pt x="2" y="13"/>
                  </a:cubicBezTo>
                  <a:cubicBezTo>
                    <a:pt x="29" y="56"/>
                    <a:pt x="76" y="70"/>
                    <a:pt x="124" y="68"/>
                  </a:cubicBezTo>
                  <a:cubicBezTo>
                    <a:pt x="168" y="66"/>
                    <a:pt x="219" y="50"/>
                    <a:pt x="236" y="6"/>
                  </a:cubicBezTo>
                  <a:cubicBezTo>
                    <a:pt x="237" y="2"/>
                    <a:pt x="231" y="0"/>
                    <a:pt x="2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"/>
            <p:cNvSpPr/>
            <p:nvPr userDrawn="1"/>
          </p:nvSpPr>
          <p:spPr bwMode="auto">
            <a:xfrm>
              <a:off x="5200" y="2342"/>
              <a:ext cx="14" cy="40"/>
            </a:xfrm>
            <a:custGeom>
              <a:avLst/>
              <a:gdLst>
                <a:gd name="T0" fmla="*/ 10 w 14"/>
                <a:gd name="T1" fmla="*/ 6 h 40"/>
                <a:gd name="T2" fmla="*/ 1 w 14"/>
                <a:gd name="T3" fmla="*/ 6 h 40"/>
                <a:gd name="T4" fmla="*/ 4 w 14"/>
                <a:gd name="T5" fmla="*/ 35 h 40"/>
                <a:gd name="T6" fmla="*/ 13 w 14"/>
                <a:gd name="T7" fmla="*/ 34 h 40"/>
                <a:gd name="T8" fmla="*/ 10 w 14"/>
                <a:gd name="T9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0">
                  <a:moveTo>
                    <a:pt x="10" y="6"/>
                  </a:moveTo>
                  <a:cubicBezTo>
                    <a:pt x="9" y="2"/>
                    <a:pt x="2" y="0"/>
                    <a:pt x="1" y="6"/>
                  </a:cubicBezTo>
                  <a:cubicBezTo>
                    <a:pt x="0" y="15"/>
                    <a:pt x="2" y="25"/>
                    <a:pt x="4" y="35"/>
                  </a:cubicBezTo>
                  <a:cubicBezTo>
                    <a:pt x="5" y="40"/>
                    <a:pt x="13" y="39"/>
                    <a:pt x="13" y="34"/>
                  </a:cubicBezTo>
                  <a:cubicBezTo>
                    <a:pt x="13" y="25"/>
                    <a:pt x="14" y="1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"/>
            <p:cNvSpPr/>
            <p:nvPr userDrawn="1"/>
          </p:nvSpPr>
          <p:spPr bwMode="auto">
            <a:xfrm>
              <a:off x="5275" y="2333"/>
              <a:ext cx="18" cy="40"/>
            </a:xfrm>
            <a:custGeom>
              <a:avLst/>
              <a:gdLst>
                <a:gd name="T0" fmla="*/ 3 w 18"/>
                <a:gd name="T1" fmla="*/ 9 h 40"/>
                <a:gd name="T2" fmla="*/ 2 w 18"/>
                <a:gd name="T3" fmla="*/ 35 h 40"/>
                <a:gd name="T4" fmla="*/ 10 w 18"/>
                <a:gd name="T5" fmla="*/ 34 h 40"/>
                <a:gd name="T6" fmla="*/ 14 w 18"/>
                <a:gd name="T7" fmla="*/ 14 h 40"/>
                <a:gd name="T8" fmla="*/ 3 w 18"/>
                <a:gd name="T9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0">
                  <a:moveTo>
                    <a:pt x="3" y="9"/>
                  </a:moveTo>
                  <a:cubicBezTo>
                    <a:pt x="1" y="18"/>
                    <a:pt x="0" y="27"/>
                    <a:pt x="2" y="35"/>
                  </a:cubicBezTo>
                  <a:cubicBezTo>
                    <a:pt x="3" y="40"/>
                    <a:pt x="10" y="39"/>
                    <a:pt x="10" y="34"/>
                  </a:cubicBezTo>
                  <a:cubicBezTo>
                    <a:pt x="10" y="27"/>
                    <a:pt x="11" y="20"/>
                    <a:pt x="14" y="14"/>
                  </a:cubicBezTo>
                  <a:cubicBezTo>
                    <a:pt x="18" y="5"/>
                    <a:pt x="5" y="0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9"/>
            <p:cNvSpPr/>
            <p:nvPr userDrawn="1"/>
          </p:nvSpPr>
          <p:spPr bwMode="auto">
            <a:xfrm>
              <a:off x="5239" y="2395"/>
              <a:ext cx="30" cy="30"/>
            </a:xfrm>
            <a:custGeom>
              <a:avLst/>
              <a:gdLst>
                <a:gd name="T0" fmla="*/ 27 w 30"/>
                <a:gd name="T1" fmla="*/ 15 h 30"/>
                <a:gd name="T2" fmla="*/ 19 w 30"/>
                <a:gd name="T3" fmla="*/ 4 h 30"/>
                <a:gd name="T4" fmla="*/ 1 w 30"/>
                <a:gd name="T5" fmla="*/ 12 h 30"/>
                <a:gd name="T6" fmla="*/ 9 w 30"/>
                <a:gd name="T7" fmla="*/ 14 h 30"/>
                <a:gd name="T8" fmla="*/ 16 w 30"/>
                <a:gd name="T9" fmla="*/ 14 h 30"/>
                <a:gd name="T10" fmla="*/ 21 w 30"/>
                <a:gd name="T11" fmla="*/ 29 h 30"/>
                <a:gd name="T12" fmla="*/ 26 w 30"/>
                <a:gd name="T13" fmla="*/ 29 h 30"/>
                <a:gd name="T14" fmla="*/ 27 w 30"/>
                <a:gd name="T15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30">
                  <a:moveTo>
                    <a:pt x="27" y="15"/>
                  </a:moveTo>
                  <a:cubicBezTo>
                    <a:pt x="26" y="10"/>
                    <a:pt x="23" y="6"/>
                    <a:pt x="19" y="4"/>
                  </a:cubicBezTo>
                  <a:cubicBezTo>
                    <a:pt x="11" y="0"/>
                    <a:pt x="2" y="4"/>
                    <a:pt x="1" y="12"/>
                  </a:cubicBezTo>
                  <a:cubicBezTo>
                    <a:pt x="0" y="17"/>
                    <a:pt x="8" y="18"/>
                    <a:pt x="9" y="14"/>
                  </a:cubicBezTo>
                  <a:cubicBezTo>
                    <a:pt x="9" y="10"/>
                    <a:pt x="14" y="12"/>
                    <a:pt x="16" y="14"/>
                  </a:cubicBezTo>
                  <a:cubicBezTo>
                    <a:pt x="20" y="18"/>
                    <a:pt x="17" y="25"/>
                    <a:pt x="21" y="29"/>
                  </a:cubicBezTo>
                  <a:cubicBezTo>
                    <a:pt x="22" y="30"/>
                    <a:pt x="25" y="30"/>
                    <a:pt x="26" y="29"/>
                  </a:cubicBezTo>
                  <a:cubicBezTo>
                    <a:pt x="30" y="25"/>
                    <a:pt x="28" y="1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785608" y="3088778"/>
            <a:ext cx="1573200" cy="1573616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5437012" y="1424305"/>
            <a:ext cx="1573200" cy="1573616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7088832" y="3088778"/>
            <a:ext cx="1573200" cy="1573616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4" name="矩形 13"/>
          <p:cNvSpPr/>
          <p:nvPr userDrawn="1"/>
        </p:nvSpPr>
        <p:spPr>
          <a:xfrm>
            <a:off x="3785192" y="1424305"/>
            <a:ext cx="1573616" cy="1573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5437012" y="3088778"/>
            <a:ext cx="1573616" cy="1573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7088416" y="1424305"/>
            <a:ext cx="1573616" cy="1573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2133372" y="1424305"/>
            <a:ext cx="1573200" cy="1573616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7" name="矩形 16"/>
          <p:cNvSpPr/>
          <p:nvPr userDrawn="1"/>
        </p:nvSpPr>
        <p:spPr>
          <a:xfrm>
            <a:off x="2133372" y="3088778"/>
            <a:ext cx="1573616" cy="1573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81552" y="3088778"/>
            <a:ext cx="1573200" cy="1573616"/>
          </a:xfrm>
          <a:prstGeom prst="rect">
            <a:avLst/>
          </a:prstGeom>
          <a:no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9" name="矩形 18"/>
          <p:cNvSpPr/>
          <p:nvPr userDrawn="1"/>
        </p:nvSpPr>
        <p:spPr>
          <a:xfrm>
            <a:off x="481136" y="1424305"/>
            <a:ext cx="1573616" cy="1573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181154" y="1259431"/>
            <a:ext cx="2156603" cy="35109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04906" y="1259426"/>
            <a:ext cx="2156603" cy="351097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6" name="矩形 5"/>
          <p:cNvSpPr/>
          <p:nvPr userDrawn="1"/>
        </p:nvSpPr>
        <p:spPr>
          <a:xfrm>
            <a:off x="2393030" y="1259427"/>
            <a:ext cx="2156603" cy="3510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816782" y="1259426"/>
            <a:ext cx="2156603" cy="3510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100000">
              <a:schemeClr val="tx1">
                <a:lumMod val="85000"/>
                <a:lumOff val="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85545-FEB9-4BE8-AAE4-7C825970C1D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24F29-34DD-47FA-BF6E-88AD7A1003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1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31424" y="2782860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4800" kern="0">
                <a:ln w="12700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  <a:cs typeface="Tahoma" panose="020B0604030504040204" pitchFamily="34" charset="0"/>
              </a:rPr>
              <a:t>黑板手绘教学课件</a:t>
            </a:r>
            <a:endParaRPr lang="zh-CN" altLang="en-US" sz="4800" kern="0">
              <a:ln w="12700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  <a:cs typeface="Tahom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90121" y="3487700"/>
            <a:ext cx="47916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altLang="zh-CN" sz="1800" kern="0">
                <a:ln w="12700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  <a:cs typeface="Tahoma" panose="020B0604030504040204" pitchFamily="34" charset="0"/>
              </a:rPr>
              <a:t>BLACKBOARD TEACHING COURSEWARE</a:t>
            </a:r>
            <a:endParaRPr lang="zh-CN" altLang="en-US" sz="1800" kern="0">
              <a:ln w="12700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  <a:cs typeface="Tahoma" panose="020B060403050404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75696" y="3903715"/>
            <a:ext cx="522054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-14605"/>
            <a:ext cx="9170670" cy="5158105"/>
            <a:chOff x="0" y="-23"/>
            <a:chExt cx="19200" cy="10799"/>
          </a:xfrm>
        </p:grpSpPr>
        <p:sp>
          <p:nvSpPr>
            <p:cNvPr id="2" name="矩形 1"/>
            <p:cNvSpPr/>
            <p:nvPr/>
          </p:nvSpPr>
          <p:spPr>
            <a:xfrm>
              <a:off x="390" y="414"/>
              <a:ext cx="18419" cy="9973"/>
            </a:xfrm>
            <a:prstGeom prst="rect">
              <a:avLst/>
            </a:prstGeom>
            <a:noFill/>
            <a:ln w="25400">
              <a:solidFill>
                <a:srgbClr val="96BA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0800000">
              <a:off x="15516" y="2642"/>
              <a:ext cx="3684" cy="5020"/>
            </a:xfrm>
            <a:custGeom>
              <a:avLst/>
              <a:gdLst>
                <a:gd name="connsiteX0" fmla="*/ 395786 w 1241947"/>
                <a:gd name="connsiteY0" fmla="*/ 0 h 1692322"/>
                <a:gd name="connsiteX1" fmla="*/ 1241947 w 1241947"/>
                <a:gd name="connsiteY1" fmla="*/ 846161 h 1692322"/>
                <a:gd name="connsiteX2" fmla="*/ 395786 w 1241947"/>
                <a:gd name="connsiteY2" fmla="*/ 1692322 h 1692322"/>
                <a:gd name="connsiteX3" fmla="*/ 66422 w 1241947"/>
                <a:gd name="connsiteY3" fmla="*/ 1625827 h 1692322"/>
                <a:gd name="connsiteX4" fmla="*/ 0 w 1241947"/>
                <a:gd name="connsiteY4" fmla="*/ 1589774 h 1692322"/>
                <a:gd name="connsiteX5" fmla="*/ 0 w 1241947"/>
                <a:gd name="connsiteY5" fmla="*/ 102548 h 1692322"/>
                <a:gd name="connsiteX6" fmla="*/ 66422 w 1241947"/>
                <a:gd name="connsiteY6" fmla="*/ 66496 h 1692322"/>
                <a:gd name="connsiteX7" fmla="*/ 395786 w 1241947"/>
                <a:gd name="connsiteY7" fmla="*/ 0 h 169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947" h="1692322">
                  <a:moveTo>
                    <a:pt x="395786" y="0"/>
                  </a:moveTo>
                  <a:cubicBezTo>
                    <a:pt x="863108" y="0"/>
                    <a:pt x="1241947" y="378839"/>
                    <a:pt x="1241947" y="846161"/>
                  </a:cubicBezTo>
                  <a:cubicBezTo>
                    <a:pt x="1241947" y="1313483"/>
                    <a:pt x="863108" y="1692322"/>
                    <a:pt x="395786" y="1692322"/>
                  </a:cubicBezTo>
                  <a:cubicBezTo>
                    <a:pt x="278956" y="1692322"/>
                    <a:pt x="167655" y="1668645"/>
                    <a:pt x="66422" y="1625827"/>
                  </a:cubicBezTo>
                  <a:lnTo>
                    <a:pt x="0" y="1589774"/>
                  </a:lnTo>
                  <a:lnTo>
                    <a:pt x="0" y="102548"/>
                  </a:lnTo>
                  <a:lnTo>
                    <a:pt x="66422" y="66496"/>
                  </a:lnTo>
                  <a:cubicBezTo>
                    <a:pt x="167655" y="23678"/>
                    <a:pt x="278956" y="0"/>
                    <a:pt x="395786" y="0"/>
                  </a:cubicBezTo>
                  <a:close/>
                </a:path>
              </a:pathLst>
            </a:custGeom>
            <a:solidFill>
              <a:srgbClr val="F7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0" y="6844"/>
              <a:ext cx="3933" cy="3933"/>
            </a:xfrm>
            <a:custGeom>
              <a:avLst/>
              <a:gdLst>
                <a:gd name="connsiteX0" fmla="*/ 0 w 2340591"/>
                <a:gd name="connsiteY0" fmla="*/ 0 h 2340591"/>
                <a:gd name="connsiteX1" fmla="*/ 2340591 w 2340591"/>
                <a:gd name="connsiteY1" fmla="*/ 2340591 h 2340591"/>
                <a:gd name="connsiteX2" fmla="*/ 0 w 2340591"/>
                <a:gd name="connsiteY2" fmla="*/ 2340591 h 234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591" h="2340591">
                  <a:moveTo>
                    <a:pt x="0" y="0"/>
                  </a:moveTo>
                  <a:cubicBezTo>
                    <a:pt x="1292673" y="0"/>
                    <a:pt x="2340591" y="1047918"/>
                    <a:pt x="2340591" y="2340591"/>
                  </a:cubicBezTo>
                  <a:lnTo>
                    <a:pt x="0" y="2340591"/>
                  </a:lnTo>
                  <a:close/>
                </a:path>
              </a:pathLst>
            </a:custGeom>
            <a:solidFill>
              <a:srgbClr val="E78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-23"/>
              <a:ext cx="4032" cy="2579"/>
            </a:xfrm>
            <a:custGeom>
              <a:avLst/>
              <a:gdLst>
                <a:gd name="connsiteX0" fmla="*/ 67968 w 3370996"/>
                <a:gd name="connsiteY0" fmla="*/ 0 h 2156345"/>
                <a:gd name="connsiteX1" fmla="*/ 3303028 w 3370996"/>
                <a:gd name="connsiteY1" fmla="*/ 0 h 2156345"/>
                <a:gd name="connsiteX2" fmla="*/ 3336753 w 3370996"/>
                <a:gd name="connsiteY2" fmla="*/ 131160 h 2156345"/>
                <a:gd name="connsiteX3" fmla="*/ 3370996 w 3370996"/>
                <a:gd name="connsiteY3" fmla="*/ 470847 h 2156345"/>
                <a:gd name="connsiteX4" fmla="*/ 1685498 w 3370996"/>
                <a:gd name="connsiteY4" fmla="*/ 2156345 h 2156345"/>
                <a:gd name="connsiteX5" fmla="*/ 0 w 3370996"/>
                <a:gd name="connsiteY5" fmla="*/ 470847 h 2156345"/>
                <a:gd name="connsiteX6" fmla="*/ 34243 w 3370996"/>
                <a:gd name="connsiteY6" fmla="*/ 131160 h 215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0996" h="2156345">
                  <a:moveTo>
                    <a:pt x="67968" y="0"/>
                  </a:moveTo>
                  <a:lnTo>
                    <a:pt x="3303028" y="0"/>
                  </a:lnTo>
                  <a:lnTo>
                    <a:pt x="3336753" y="131160"/>
                  </a:lnTo>
                  <a:cubicBezTo>
                    <a:pt x="3359205" y="240882"/>
                    <a:pt x="3370996" y="354488"/>
                    <a:pt x="3370996" y="470847"/>
                  </a:cubicBezTo>
                  <a:cubicBezTo>
                    <a:pt x="3370996" y="1401722"/>
                    <a:pt x="2616373" y="2156345"/>
                    <a:pt x="1685498" y="2156345"/>
                  </a:cubicBezTo>
                  <a:cubicBezTo>
                    <a:pt x="754623" y="2156345"/>
                    <a:pt x="0" y="1401722"/>
                    <a:pt x="0" y="470847"/>
                  </a:cubicBezTo>
                  <a:cubicBezTo>
                    <a:pt x="0" y="354488"/>
                    <a:pt x="11791" y="240882"/>
                    <a:pt x="34243" y="131160"/>
                  </a:cubicBezTo>
                  <a:close/>
                </a:path>
              </a:pathLst>
            </a:custGeom>
            <a:solidFill>
              <a:srgbClr val="96B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1" name="图片 10" descr="5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505" y="480060"/>
            <a:ext cx="2990850" cy="2390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93018" y="428618"/>
            <a:ext cx="21579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en-US" altLang="zh-CN" sz="2800" b="1" kern="0" smtClean="0">
                <a:ln w="12700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  <a:cs typeface="Tahoma" panose="020B0604030504040204" pitchFamily="34" charset="0"/>
              </a:rPr>
              <a:t>CONTENTS</a:t>
            </a:r>
            <a:endParaRPr lang="zh-CN" altLang="en-US" sz="2800" b="1" kern="0">
              <a:ln w="12700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  <a:cs typeface="Tahoma" panose="020B060403050404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3504" y="2175897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2000" b="1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第一章：此处添加标题</a:t>
            </a:r>
            <a:endParaRPr lang="zh-CN" altLang="en-US" sz="2000" b="1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88604" y="2175897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2000" b="1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第二章：此处添加标题</a:t>
            </a:r>
            <a:endParaRPr lang="zh-CN" altLang="en-US" sz="2000" b="1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3504" y="3359975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2000" b="1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第三章：此处添加标题</a:t>
            </a:r>
            <a:endParaRPr lang="zh-CN" altLang="en-US" sz="2000" b="1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488604" y="3396156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2000" b="1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第四章：此处添加标题</a:t>
            </a:r>
            <a:endParaRPr lang="zh-CN" altLang="en-US" sz="2000" b="1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405085" y="93583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1961726" y="941495"/>
            <a:ext cx="522054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6068" y="3084585"/>
            <a:ext cx="1056988" cy="1904820"/>
          </a:xfrm>
          <a:prstGeom prst="rect">
            <a:avLst/>
          </a:prstGeom>
        </p:spPr>
      </p:pic>
      <p:grpSp>
        <p:nvGrpSpPr>
          <p:cNvPr id="637" name="组合 636"/>
          <p:cNvGrpSpPr/>
          <p:nvPr/>
        </p:nvGrpSpPr>
        <p:grpSpPr>
          <a:xfrm>
            <a:off x="3399944" y="968378"/>
            <a:ext cx="2290115" cy="2260899"/>
            <a:chOff x="3399944" y="887994"/>
            <a:chExt cx="2290115" cy="2260899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3399944" y="887994"/>
              <a:ext cx="2290115" cy="2260899"/>
              <a:chOff x="1026" y="314"/>
              <a:chExt cx="2038" cy="2012"/>
            </a:xfrm>
            <a:solidFill>
              <a:schemeClr val="bg1"/>
            </a:solidFill>
          </p:grpSpPr>
          <p:grpSp>
            <p:nvGrpSpPr>
              <p:cNvPr id="7" name="Group 205"/>
              <p:cNvGrpSpPr/>
              <p:nvPr/>
            </p:nvGrpSpPr>
            <p:grpSpPr bwMode="auto">
              <a:xfrm>
                <a:off x="1032" y="393"/>
                <a:ext cx="2032" cy="1933"/>
                <a:chOff x="1032" y="393"/>
                <a:chExt cx="2032" cy="1933"/>
              </a:xfrm>
              <a:grpFill/>
            </p:grpSpPr>
            <p:sp>
              <p:nvSpPr>
                <p:cNvPr id="413" name="Freeform 5"/>
                <p:cNvSpPr/>
                <p:nvPr/>
              </p:nvSpPr>
              <p:spPr bwMode="auto">
                <a:xfrm>
                  <a:off x="2639" y="648"/>
                  <a:ext cx="262" cy="355"/>
                </a:xfrm>
                <a:custGeom>
                  <a:avLst/>
                  <a:gdLst>
                    <a:gd name="T0" fmla="*/ 307 w 308"/>
                    <a:gd name="T1" fmla="*/ 414 h 418"/>
                    <a:gd name="T2" fmla="*/ 232 w 308"/>
                    <a:gd name="T3" fmla="*/ 312 h 418"/>
                    <a:gd name="T4" fmla="*/ 151 w 308"/>
                    <a:gd name="T5" fmla="*/ 205 h 418"/>
                    <a:gd name="T6" fmla="*/ 79 w 308"/>
                    <a:gd name="T7" fmla="*/ 101 h 418"/>
                    <a:gd name="T8" fmla="*/ 8 w 308"/>
                    <a:gd name="T9" fmla="*/ 3 h 418"/>
                    <a:gd name="T10" fmla="*/ 1 w 308"/>
                    <a:gd name="T11" fmla="*/ 7 h 418"/>
                    <a:gd name="T12" fmla="*/ 31 w 308"/>
                    <a:gd name="T13" fmla="*/ 52 h 418"/>
                    <a:gd name="T14" fmla="*/ 74 w 308"/>
                    <a:gd name="T15" fmla="*/ 113 h 418"/>
                    <a:gd name="T16" fmla="*/ 150 w 308"/>
                    <a:gd name="T17" fmla="*/ 216 h 418"/>
                    <a:gd name="T18" fmla="*/ 304 w 308"/>
                    <a:gd name="T19" fmla="*/ 417 h 418"/>
                    <a:gd name="T20" fmla="*/ 307 w 308"/>
                    <a:gd name="T21" fmla="*/ 414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8" h="418">
                      <a:moveTo>
                        <a:pt x="307" y="414"/>
                      </a:moveTo>
                      <a:cubicBezTo>
                        <a:pt x="289" y="378"/>
                        <a:pt x="257" y="345"/>
                        <a:pt x="232" y="312"/>
                      </a:cubicBezTo>
                      <a:cubicBezTo>
                        <a:pt x="205" y="276"/>
                        <a:pt x="178" y="241"/>
                        <a:pt x="151" y="205"/>
                      </a:cubicBezTo>
                      <a:cubicBezTo>
                        <a:pt x="126" y="170"/>
                        <a:pt x="103" y="136"/>
                        <a:pt x="79" y="101"/>
                      </a:cubicBezTo>
                      <a:cubicBezTo>
                        <a:pt x="56" y="69"/>
                        <a:pt x="35" y="31"/>
                        <a:pt x="8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8" y="23"/>
                        <a:pt x="20" y="38"/>
                        <a:pt x="31" y="52"/>
                      </a:cubicBezTo>
                      <a:cubicBezTo>
                        <a:pt x="46" y="72"/>
                        <a:pt x="60" y="92"/>
                        <a:pt x="74" y="113"/>
                      </a:cubicBezTo>
                      <a:cubicBezTo>
                        <a:pt x="99" y="147"/>
                        <a:pt x="124" y="182"/>
                        <a:pt x="150" y="216"/>
                      </a:cubicBezTo>
                      <a:cubicBezTo>
                        <a:pt x="200" y="283"/>
                        <a:pt x="249" y="354"/>
                        <a:pt x="304" y="417"/>
                      </a:cubicBezTo>
                      <a:cubicBezTo>
                        <a:pt x="306" y="418"/>
                        <a:pt x="308" y="416"/>
                        <a:pt x="307" y="4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4" name="Freeform 6"/>
                <p:cNvSpPr/>
                <p:nvPr/>
              </p:nvSpPr>
              <p:spPr bwMode="auto">
                <a:xfrm>
                  <a:off x="2728" y="602"/>
                  <a:ext cx="239" cy="339"/>
                </a:xfrm>
                <a:custGeom>
                  <a:avLst/>
                  <a:gdLst>
                    <a:gd name="T0" fmla="*/ 282 w 282"/>
                    <a:gd name="T1" fmla="*/ 393 h 399"/>
                    <a:gd name="T2" fmla="*/ 269 w 282"/>
                    <a:gd name="T3" fmla="*/ 365 h 399"/>
                    <a:gd name="T4" fmla="*/ 229 w 282"/>
                    <a:gd name="T5" fmla="*/ 315 h 399"/>
                    <a:gd name="T6" fmla="*/ 156 w 282"/>
                    <a:gd name="T7" fmla="*/ 209 h 399"/>
                    <a:gd name="T8" fmla="*/ 85 w 282"/>
                    <a:gd name="T9" fmla="*/ 107 h 399"/>
                    <a:gd name="T10" fmla="*/ 46 w 282"/>
                    <a:gd name="T11" fmla="*/ 51 h 399"/>
                    <a:gd name="T12" fmla="*/ 12 w 282"/>
                    <a:gd name="T13" fmla="*/ 5 h 399"/>
                    <a:gd name="T14" fmla="*/ 3 w 282"/>
                    <a:gd name="T15" fmla="*/ 11 h 399"/>
                    <a:gd name="T16" fmla="*/ 72 w 282"/>
                    <a:gd name="T17" fmla="*/ 110 h 399"/>
                    <a:gd name="T18" fmla="*/ 140 w 282"/>
                    <a:gd name="T19" fmla="*/ 208 h 399"/>
                    <a:gd name="T20" fmla="*/ 209 w 282"/>
                    <a:gd name="T21" fmla="*/ 306 h 399"/>
                    <a:gd name="T22" fmla="*/ 245 w 282"/>
                    <a:gd name="T23" fmla="*/ 353 h 399"/>
                    <a:gd name="T24" fmla="*/ 275 w 282"/>
                    <a:gd name="T25" fmla="*/ 395 h 399"/>
                    <a:gd name="T26" fmla="*/ 282 w 282"/>
                    <a:gd name="T27" fmla="*/ 393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2" h="399">
                      <a:moveTo>
                        <a:pt x="282" y="393"/>
                      </a:moveTo>
                      <a:cubicBezTo>
                        <a:pt x="281" y="383"/>
                        <a:pt x="275" y="373"/>
                        <a:pt x="269" y="365"/>
                      </a:cubicBezTo>
                      <a:cubicBezTo>
                        <a:pt x="257" y="348"/>
                        <a:pt x="241" y="333"/>
                        <a:pt x="229" y="315"/>
                      </a:cubicBezTo>
                      <a:cubicBezTo>
                        <a:pt x="204" y="280"/>
                        <a:pt x="182" y="243"/>
                        <a:pt x="156" y="209"/>
                      </a:cubicBezTo>
                      <a:cubicBezTo>
                        <a:pt x="132" y="175"/>
                        <a:pt x="108" y="142"/>
                        <a:pt x="85" y="107"/>
                      </a:cubicBezTo>
                      <a:cubicBezTo>
                        <a:pt x="73" y="88"/>
                        <a:pt x="59" y="70"/>
                        <a:pt x="46" y="51"/>
                      </a:cubicBezTo>
                      <a:cubicBezTo>
                        <a:pt x="35" y="36"/>
                        <a:pt x="26" y="18"/>
                        <a:pt x="12" y="5"/>
                      </a:cubicBezTo>
                      <a:cubicBezTo>
                        <a:pt x="7" y="0"/>
                        <a:pt x="0" y="5"/>
                        <a:pt x="3" y="11"/>
                      </a:cubicBezTo>
                      <a:cubicBezTo>
                        <a:pt x="23" y="46"/>
                        <a:pt x="50" y="77"/>
                        <a:pt x="72" y="110"/>
                      </a:cubicBezTo>
                      <a:cubicBezTo>
                        <a:pt x="93" y="143"/>
                        <a:pt x="116" y="176"/>
                        <a:pt x="140" y="208"/>
                      </a:cubicBezTo>
                      <a:cubicBezTo>
                        <a:pt x="164" y="240"/>
                        <a:pt x="186" y="273"/>
                        <a:pt x="209" y="306"/>
                      </a:cubicBezTo>
                      <a:cubicBezTo>
                        <a:pt x="220" y="322"/>
                        <a:pt x="233" y="337"/>
                        <a:pt x="245" y="353"/>
                      </a:cubicBezTo>
                      <a:cubicBezTo>
                        <a:pt x="255" y="364"/>
                        <a:pt x="271" y="380"/>
                        <a:pt x="275" y="395"/>
                      </a:cubicBezTo>
                      <a:cubicBezTo>
                        <a:pt x="276" y="399"/>
                        <a:pt x="282" y="397"/>
                        <a:pt x="282" y="3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5" name="Freeform 7"/>
                <p:cNvSpPr/>
                <p:nvPr/>
              </p:nvSpPr>
              <p:spPr bwMode="auto">
                <a:xfrm>
                  <a:off x="2631" y="592"/>
                  <a:ext cx="113" cy="74"/>
                </a:xfrm>
                <a:custGeom>
                  <a:avLst/>
                  <a:gdLst>
                    <a:gd name="T0" fmla="*/ 8 w 134"/>
                    <a:gd name="T1" fmla="*/ 84 h 87"/>
                    <a:gd name="T2" fmla="*/ 81 w 134"/>
                    <a:gd name="T3" fmla="*/ 50 h 87"/>
                    <a:gd name="T4" fmla="*/ 131 w 134"/>
                    <a:gd name="T5" fmla="*/ 15 h 87"/>
                    <a:gd name="T6" fmla="*/ 118 w 134"/>
                    <a:gd name="T7" fmla="*/ 9 h 87"/>
                    <a:gd name="T8" fmla="*/ 118 w 134"/>
                    <a:gd name="T9" fmla="*/ 10 h 87"/>
                    <a:gd name="T10" fmla="*/ 132 w 134"/>
                    <a:gd name="T11" fmla="*/ 12 h 87"/>
                    <a:gd name="T12" fmla="*/ 133 w 134"/>
                    <a:gd name="T13" fmla="*/ 11 h 87"/>
                    <a:gd name="T14" fmla="*/ 120 w 134"/>
                    <a:gd name="T15" fmla="*/ 5 h 87"/>
                    <a:gd name="T16" fmla="*/ 60 w 134"/>
                    <a:gd name="T17" fmla="*/ 46 h 87"/>
                    <a:gd name="T18" fmla="*/ 3 w 134"/>
                    <a:gd name="T19" fmla="*/ 79 h 87"/>
                    <a:gd name="T20" fmla="*/ 8 w 134"/>
                    <a:gd name="T21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87">
                      <a:moveTo>
                        <a:pt x="8" y="84"/>
                      </a:moveTo>
                      <a:cubicBezTo>
                        <a:pt x="28" y="66"/>
                        <a:pt x="58" y="64"/>
                        <a:pt x="81" y="50"/>
                      </a:cubicBezTo>
                      <a:cubicBezTo>
                        <a:pt x="98" y="39"/>
                        <a:pt x="116" y="29"/>
                        <a:pt x="131" y="15"/>
                      </a:cubicBezTo>
                      <a:cubicBezTo>
                        <a:pt x="127" y="13"/>
                        <a:pt x="123" y="11"/>
                        <a:pt x="118" y="9"/>
                      </a:cubicBezTo>
                      <a:cubicBezTo>
                        <a:pt x="118" y="9"/>
                        <a:pt x="118" y="10"/>
                        <a:pt x="118" y="10"/>
                      </a:cubicBezTo>
                      <a:cubicBezTo>
                        <a:pt x="118" y="19"/>
                        <a:pt x="131" y="22"/>
                        <a:pt x="132" y="12"/>
                      </a:cubicBezTo>
                      <a:cubicBezTo>
                        <a:pt x="133" y="12"/>
                        <a:pt x="133" y="12"/>
                        <a:pt x="133" y="11"/>
                      </a:cubicBezTo>
                      <a:cubicBezTo>
                        <a:pt x="134" y="3"/>
                        <a:pt x="125" y="0"/>
                        <a:pt x="120" y="5"/>
                      </a:cubicBezTo>
                      <a:cubicBezTo>
                        <a:pt x="104" y="22"/>
                        <a:pt x="81" y="37"/>
                        <a:pt x="60" y="46"/>
                      </a:cubicBezTo>
                      <a:cubicBezTo>
                        <a:pt x="39" y="56"/>
                        <a:pt x="18" y="61"/>
                        <a:pt x="3" y="79"/>
                      </a:cubicBezTo>
                      <a:cubicBezTo>
                        <a:pt x="0" y="83"/>
                        <a:pt x="5" y="87"/>
                        <a:pt x="8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6" name="Freeform 8"/>
                <p:cNvSpPr/>
                <p:nvPr/>
              </p:nvSpPr>
              <p:spPr bwMode="auto">
                <a:xfrm>
                  <a:off x="2623" y="627"/>
                  <a:ext cx="26" cy="35"/>
                </a:xfrm>
                <a:custGeom>
                  <a:avLst/>
                  <a:gdLst>
                    <a:gd name="T0" fmla="*/ 19 w 30"/>
                    <a:gd name="T1" fmla="*/ 35 h 41"/>
                    <a:gd name="T2" fmla="*/ 8 w 30"/>
                    <a:gd name="T3" fmla="*/ 29 h 41"/>
                    <a:gd name="T4" fmla="*/ 15 w 30"/>
                    <a:gd name="T5" fmla="*/ 22 h 41"/>
                    <a:gd name="T6" fmla="*/ 28 w 30"/>
                    <a:gd name="T7" fmla="*/ 7 h 41"/>
                    <a:gd name="T8" fmla="*/ 20 w 30"/>
                    <a:gd name="T9" fmla="*/ 4 h 41"/>
                    <a:gd name="T10" fmla="*/ 1 w 30"/>
                    <a:gd name="T11" fmla="*/ 25 h 41"/>
                    <a:gd name="T12" fmla="*/ 2 w 30"/>
                    <a:gd name="T13" fmla="*/ 36 h 41"/>
                    <a:gd name="T14" fmla="*/ 18 w 30"/>
                    <a:gd name="T15" fmla="*/ 41 h 41"/>
                    <a:gd name="T16" fmla="*/ 19 w 30"/>
                    <a:gd name="T17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41">
                      <a:moveTo>
                        <a:pt x="19" y="35"/>
                      </a:moveTo>
                      <a:cubicBezTo>
                        <a:pt x="15" y="35"/>
                        <a:pt x="7" y="34"/>
                        <a:pt x="8" y="29"/>
                      </a:cubicBezTo>
                      <a:cubicBezTo>
                        <a:pt x="9" y="26"/>
                        <a:pt x="13" y="24"/>
                        <a:pt x="15" y="22"/>
                      </a:cubicBezTo>
                      <a:cubicBezTo>
                        <a:pt x="20" y="17"/>
                        <a:pt x="25" y="14"/>
                        <a:pt x="28" y="7"/>
                      </a:cubicBezTo>
                      <a:cubicBezTo>
                        <a:pt x="30" y="3"/>
                        <a:pt x="22" y="0"/>
                        <a:pt x="20" y="4"/>
                      </a:cubicBezTo>
                      <a:cubicBezTo>
                        <a:pt x="15" y="12"/>
                        <a:pt x="5" y="16"/>
                        <a:pt x="1" y="25"/>
                      </a:cubicBezTo>
                      <a:cubicBezTo>
                        <a:pt x="0" y="29"/>
                        <a:pt x="0" y="33"/>
                        <a:pt x="2" y="36"/>
                      </a:cubicBezTo>
                      <a:cubicBezTo>
                        <a:pt x="5" y="41"/>
                        <a:pt x="13" y="41"/>
                        <a:pt x="18" y="41"/>
                      </a:cubicBezTo>
                      <a:cubicBezTo>
                        <a:pt x="21" y="41"/>
                        <a:pt x="22" y="36"/>
                        <a:pt x="1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7" name="Freeform 9"/>
                <p:cNvSpPr/>
                <p:nvPr/>
              </p:nvSpPr>
              <p:spPr bwMode="auto">
                <a:xfrm>
                  <a:off x="2610" y="607"/>
                  <a:ext cx="26" cy="38"/>
                </a:xfrm>
                <a:custGeom>
                  <a:avLst/>
                  <a:gdLst>
                    <a:gd name="T0" fmla="*/ 27 w 30"/>
                    <a:gd name="T1" fmla="*/ 40 h 44"/>
                    <a:gd name="T2" fmla="*/ 16 w 30"/>
                    <a:gd name="T3" fmla="*/ 33 h 44"/>
                    <a:gd name="T4" fmla="*/ 11 w 30"/>
                    <a:gd name="T5" fmla="*/ 26 h 44"/>
                    <a:gd name="T6" fmla="*/ 14 w 30"/>
                    <a:gd name="T7" fmla="*/ 22 h 44"/>
                    <a:gd name="T8" fmla="*/ 21 w 30"/>
                    <a:gd name="T9" fmla="*/ 14 h 44"/>
                    <a:gd name="T10" fmla="*/ 28 w 30"/>
                    <a:gd name="T11" fmla="*/ 5 h 44"/>
                    <a:gd name="T12" fmla="*/ 24 w 30"/>
                    <a:gd name="T13" fmla="*/ 1 h 44"/>
                    <a:gd name="T14" fmla="*/ 10 w 30"/>
                    <a:gd name="T15" fmla="*/ 12 h 44"/>
                    <a:gd name="T16" fmla="*/ 2 w 30"/>
                    <a:gd name="T17" fmla="*/ 26 h 44"/>
                    <a:gd name="T18" fmla="*/ 27 w 30"/>
                    <a:gd name="T19" fmla="*/ 44 h 44"/>
                    <a:gd name="T20" fmla="*/ 27 w 30"/>
                    <a:gd name="T21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" h="44">
                      <a:moveTo>
                        <a:pt x="27" y="40"/>
                      </a:moveTo>
                      <a:cubicBezTo>
                        <a:pt x="23" y="38"/>
                        <a:pt x="19" y="36"/>
                        <a:pt x="16" y="33"/>
                      </a:cubicBezTo>
                      <a:cubicBezTo>
                        <a:pt x="13" y="31"/>
                        <a:pt x="10" y="30"/>
                        <a:pt x="11" y="26"/>
                      </a:cubicBezTo>
                      <a:cubicBezTo>
                        <a:pt x="11" y="25"/>
                        <a:pt x="13" y="23"/>
                        <a:pt x="14" y="22"/>
                      </a:cubicBezTo>
                      <a:cubicBezTo>
                        <a:pt x="16" y="19"/>
                        <a:pt x="18" y="16"/>
                        <a:pt x="21" y="14"/>
                      </a:cubicBezTo>
                      <a:cubicBezTo>
                        <a:pt x="24" y="11"/>
                        <a:pt x="26" y="9"/>
                        <a:pt x="28" y="5"/>
                      </a:cubicBezTo>
                      <a:cubicBezTo>
                        <a:pt x="30" y="2"/>
                        <a:pt x="26" y="0"/>
                        <a:pt x="24" y="1"/>
                      </a:cubicBezTo>
                      <a:cubicBezTo>
                        <a:pt x="18" y="2"/>
                        <a:pt x="14" y="8"/>
                        <a:pt x="10" y="12"/>
                      </a:cubicBezTo>
                      <a:cubicBezTo>
                        <a:pt x="7" y="17"/>
                        <a:pt x="3" y="21"/>
                        <a:pt x="2" y="26"/>
                      </a:cubicBezTo>
                      <a:cubicBezTo>
                        <a:pt x="0" y="38"/>
                        <a:pt x="18" y="44"/>
                        <a:pt x="27" y="44"/>
                      </a:cubicBezTo>
                      <a:cubicBezTo>
                        <a:pt x="30" y="44"/>
                        <a:pt x="29" y="40"/>
                        <a:pt x="27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8" name="Freeform 10"/>
                <p:cNvSpPr/>
                <p:nvPr/>
              </p:nvSpPr>
              <p:spPr bwMode="auto">
                <a:xfrm>
                  <a:off x="2694" y="576"/>
                  <a:ext cx="51" cy="27"/>
                </a:xfrm>
                <a:custGeom>
                  <a:avLst/>
                  <a:gdLst>
                    <a:gd name="T0" fmla="*/ 60 w 61"/>
                    <a:gd name="T1" fmla="*/ 26 h 32"/>
                    <a:gd name="T2" fmla="*/ 40 w 61"/>
                    <a:gd name="T3" fmla="*/ 1 h 32"/>
                    <a:gd name="T4" fmla="*/ 22 w 61"/>
                    <a:gd name="T5" fmla="*/ 5 h 32"/>
                    <a:gd name="T6" fmla="*/ 2 w 61"/>
                    <a:gd name="T7" fmla="*/ 14 h 32"/>
                    <a:gd name="T8" fmla="*/ 2 w 61"/>
                    <a:gd name="T9" fmla="*/ 23 h 32"/>
                    <a:gd name="T10" fmla="*/ 17 w 61"/>
                    <a:gd name="T11" fmla="*/ 19 h 32"/>
                    <a:gd name="T12" fmla="*/ 41 w 61"/>
                    <a:gd name="T13" fmla="*/ 12 h 32"/>
                    <a:gd name="T14" fmla="*/ 54 w 61"/>
                    <a:gd name="T15" fmla="*/ 29 h 32"/>
                    <a:gd name="T16" fmla="*/ 60 w 61"/>
                    <a:gd name="T17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32">
                      <a:moveTo>
                        <a:pt x="60" y="26"/>
                      </a:moveTo>
                      <a:cubicBezTo>
                        <a:pt x="57" y="15"/>
                        <a:pt x="52" y="2"/>
                        <a:pt x="40" y="1"/>
                      </a:cubicBezTo>
                      <a:cubicBezTo>
                        <a:pt x="34" y="0"/>
                        <a:pt x="28" y="2"/>
                        <a:pt x="22" y="5"/>
                      </a:cubicBezTo>
                      <a:cubicBezTo>
                        <a:pt x="16" y="7"/>
                        <a:pt x="6" y="10"/>
                        <a:pt x="2" y="14"/>
                      </a:cubicBezTo>
                      <a:cubicBezTo>
                        <a:pt x="0" y="17"/>
                        <a:pt x="0" y="21"/>
                        <a:pt x="2" y="23"/>
                      </a:cubicBezTo>
                      <a:cubicBezTo>
                        <a:pt x="7" y="26"/>
                        <a:pt x="13" y="21"/>
                        <a:pt x="17" y="19"/>
                      </a:cubicBezTo>
                      <a:cubicBezTo>
                        <a:pt x="23" y="15"/>
                        <a:pt x="34" y="9"/>
                        <a:pt x="41" y="12"/>
                      </a:cubicBezTo>
                      <a:cubicBezTo>
                        <a:pt x="47" y="14"/>
                        <a:pt x="51" y="24"/>
                        <a:pt x="54" y="29"/>
                      </a:cubicBezTo>
                      <a:cubicBezTo>
                        <a:pt x="56" y="32"/>
                        <a:pt x="61" y="29"/>
                        <a:pt x="6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9" name="Freeform 11"/>
                <p:cNvSpPr/>
                <p:nvPr/>
              </p:nvSpPr>
              <p:spPr bwMode="auto">
                <a:xfrm>
                  <a:off x="2631" y="559"/>
                  <a:ext cx="108" cy="53"/>
                </a:xfrm>
                <a:custGeom>
                  <a:avLst/>
                  <a:gdLst>
                    <a:gd name="T0" fmla="*/ 117 w 128"/>
                    <a:gd name="T1" fmla="*/ 28 h 63"/>
                    <a:gd name="T2" fmla="*/ 77 w 128"/>
                    <a:gd name="T3" fmla="*/ 4 h 63"/>
                    <a:gd name="T4" fmla="*/ 31 w 128"/>
                    <a:gd name="T5" fmla="*/ 27 h 63"/>
                    <a:gd name="T6" fmla="*/ 1 w 128"/>
                    <a:gd name="T7" fmla="*/ 58 h 63"/>
                    <a:gd name="T8" fmla="*/ 6 w 128"/>
                    <a:gd name="T9" fmla="*/ 61 h 63"/>
                    <a:gd name="T10" fmla="*/ 48 w 128"/>
                    <a:gd name="T11" fmla="*/ 28 h 63"/>
                    <a:gd name="T12" fmla="*/ 67 w 128"/>
                    <a:gd name="T13" fmla="*/ 17 h 63"/>
                    <a:gd name="T14" fmla="*/ 101 w 128"/>
                    <a:gd name="T15" fmla="*/ 13 h 63"/>
                    <a:gd name="T16" fmla="*/ 111 w 128"/>
                    <a:gd name="T17" fmla="*/ 25 h 63"/>
                    <a:gd name="T18" fmla="*/ 117 w 128"/>
                    <a:gd name="T19" fmla="*/ 2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" h="63">
                      <a:moveTo>
                        <a:pt x="117" y="28"/>
                      </a:moveTo>
                      <a:cubicBezTo>
                        <a:pt x="128" y="6"/>
                        <a:pt x="90" y="0"/>
                        <a:pt x="77" y="4"/>
                      </a:cubicBezTo>
                      <a:cubicBezTo>
                        <a:pt x="61" y="8"/>
                        <a:pt x="45" y="19"/>
                        <a:pt x="31" y="27"/>
                      </a:cubicBezTo>
                      <a:cubicBezTo>
                        <a:pt x="19" y="35"/>
                        <a:pt x="4" y="44"/>
                        <a:pt x="1" y="58"/>
                      </a:cubicBezTo>
                      <a:cubicBezTo>
                        <a:pt x="0" y="61"/>
                        <a:pt x="4" y="63"/>
                        <a:pt x="6" y="61"/>
                      </a:cubicBezTo>
                      <a:cubicBezTo>
                        <a:pt x="20" y="48"/>
                        <a:pt x="31" y="37"/>
                        <a:pt x="48" y="28"/>
                      </a:cubicBezTo>
                      <a:cubicBezTo>
                        <a:pt x="54" y="24"/>
                        <a:pt x="60" y="20"/>
                        <a:pt x="67" y="17"/>
                      </a:cubicBezTo>
                      <a:cubicBezTo>
                        <a:pt x="77" y="13"/>
                        <a:pt x="90" y="7"/>
                        <a:pt x="101" y="13"/>
                      </a:cubicBezTo>
                      <a:cubicBezTo>
                        <a:pt x="105" y="15"/>
                        <a:pt x="114" y="18"/>
                        <a:pt x="111" y="25"/>
                      </a:cubicBezTo>
                      <a:cubicBezTo>
                        <a:pt x="110" y="29"/>
                        <a:pt x="115" y="32"/>
                        <a:pt x="11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0" name="Freeform 12"/>
                <p:cNvSpPr/>
                <p:nvPr/>
              </p:nvSpPr>
              <p:spPr bwMode="auto">
                <a:xfrm>
                  <a:off x="2660" y="609"/>
                  <a:ext cx="6" cy="10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3 h 12"/>
                    <a:gd name="T4" fmla="*/ 2 w 7"/>
                    <a:gd name="T5" fmla="*/ 2 h 12"/>
                    <a:gd name="T6" fmla="*/ 1 w 7"/>
                    <a:gd name="T7" fmla="*/ 8 h 12"/>
                    <a:gd name="T8" fmla="*/ 7 w 7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6"/>
                        <a:pt x="7" y="4"/>
                        <a:pt x="7" y="3"/>
                      </a:cubicBezTo>
                      <a:cubicBezTo>
                        <a:pt x="7" y="0"/>
                        <a:pt x="3" y="0"/>
                        <a:pt x="2" y="2"/>
                      </a:cubicBezTo>
                      <a:cubicBezTo>
                        <a:pt x="1" y="4"/>
                        <a:pt x="1" y="6"/>
                        <a:pt x="1" y="8"/>
                      </a:cubicBezTo>
                      <a:cubicBezTo>
                        <a:pt x="0" y="12"/>
                        <a:pt x="7" y="12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1" name="Freeform 13"/>
                <p:cNvSpPr/>
                <p:nvPr/>
              </p:nvSpPr>
              <p:spPr bwMode="auto">
                <a:xfrm>
                  <a:off x="2669" y="601"/>
                  <a:ext cx="10" cy="14"/>
                </a:xfrm>
                <a:custGeom>
                  <a:avLst/>
                  <a:gdLst>
                    <a:gd name="T0" fmla="*/ 8 w 12"/>
                    <a:gd name="T1" fmla="*/ 11 h 16"/>
                    <a:gd name="T2" fmla="*/ 8 w 12"/>
                    <a:gd name="T3" fmla="*/ 11 h 16"/>
                    <a:gd name="T4" fmla="*/ 9 w 12"/>
                    <a:gd name="T5" fmla="*/ 10 h 16"/>
                    <a:gd name="T6" fmla="*/ 11 w 12"/>
                    <a:gd name="T7" fmla="*/ 6 h 16"/>
                    <a:gd name="T8" fmla="*/ 4 w 12"/>
                    <a:gd name="T9" fmla="*/ 5 h 16"/>
                    <a:gd name="T10" fmla="*/ 4 w 12"/>
                    <a:gd name="T11" fmla="*/ 5 h 16"/>
                    <a:gd name="T12" fmla="*/ 3 w 12"/>
                    <a:gd name="T13" fmla="*/ 6 h 16"/>
                    <a:gd name="T14" fmla="*/ 1 w 12"/>
                    <a:gd name="T15" fmla="*/ 10 h 16"/>
                    <a:gd name="T16" fmla="*/ 8 w 1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6">
                      <a:moveTo>
                        <a:pt x="8" y="11"/>
                      </a:moveTo>
                      <a:cubicBezTo>
                        <a:pt x="8" y="11"/>
                        <a:pt x="8" y="10"/>
                        <a:pt x="8" y="11"/>
                      </a:cubicBezTo>
                      <a:cubicBezTo>
                        <a:pt x="8" y="10"/>
                        <a:pt x="9" y="10"/>
                        <a:pt x="9" y="10"/>
                      </a:cubicBezTo>
                      <a:cubicBezTo>
                        <a:pt x="10" y="9"/>
                        <a:pt x="11" y="7"/>
                        <a:pt x="11" y="6"/>
                      </a:cubicBezTo>
                      <a:cubicBezTo>
                        <a:pt x="12" y="1"/>
                        <a:pt x="5" y="0"/>
                        <a:pt x="4" y="5"/>
                      </a:cubicBezTo>
                      <a:cubicBezTo>
                        <a:pt x="4" y="5"/>
                        <a:pt x="5" y="4"/>
                        <a:pt x="4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8"/>
                        <a:pt x="1" y="10"/>
                      </a:cubicBezTo>
                      <a:cubicBezTo>
                        <a:pt x="0" y="14"/>
                        <a:pt x="7" y="16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2" name="Freeform 14"/>
                <p:cNvSpPr/>
                <p:nvPr/>
              </p:nvSpPr>
              <p:spPr bwMode="auto">
                <a:xfrm>
                  <a:off x="2571" y="489"/>
                  <a:ext cx="93" cy="138"/>
                </a:xfrm>
                <a:custGeom>
                  <a:avLst/>
                  <a:gdLst>
                    <a:gd name="T0" fmla="*/ 65 w 110"/>
                    <a:gd name="T1" fmla="*/ 157 h 162"/>
                    <a:gd name="T2" fmla="*/ 32 w 110"/>
                    <a:gd name="T3" fmla="*/ 120 h 162"/>
                    <a:gd name="T4" fmla="*/ 25 w 110"/>
                    <a:gd name="T5" fmla="*/ 69 h 162"/>
                    <a:gd name="T6" fmla="*/ 67 w 110"/>
                    <a:gd name="T7" fmla="*/ 34 h 162"/>
                    <a:gd name="T8" fmla="*/ 105 w 110"/>
                    <a:gd name="T9" fmla="*/ 14 h 162"/>
                    <a:gd name="T10" fmla="*/ 99 w 110"/>
                    <a:gd name="T11" fmla="*/ 3 h 162"/>
                    <a:gd name="T12" fmla="*/ 6 w 110"/>
                    <a:gd name="T13" fmla="*/ 76 h 162"/>
                    <a:gd name="T14" fmla="*/ 16 w 110"/>
                    <a:gd name="T15" fmla="*/ 116 h 162"/>
                    <a:gd name="T16" fmla="*/ 61 w 110"/>
                    <a:gd name="T17" fmla="*/ 161 h 162"/>
                    <a:gd name="T18" fmla="*/ 65 w 110"/>
                    <a:gd name="T19" fmla="*/ 157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0" h="162">
                      <a:moveTo>
                        <a:pt x="65" y="157"/>
                      </a:moveTo>
                      <a:cubicBezTo>
                        <a:pt x="56" y="143"/>
                        <a:pt x="43" y="132"/>
                        <a:pt x="32" y="120"/>
                      </a:cubicBezTo>
                      <a:cubicBezTo>
                        <a:pt x="17" y="102"/>
                        <a:pt x="7" y="91"/>
                        <a:pt x="25" y="69"/>
                      </a:cubicBezTo>
                      <a:cubicBezTo>
                        <a:pt x="35" y="55"/>
                        <a:pt x="52" y="43"/>
                        <a:pt x="67" y="34"/>
                      </a:cubicBezTo>
                      <a:cubicBezTo>
                        <a:pt x="80" y="27"/>
                        <a:pt x="94" y="24"/>
                        <a:pt x="105" y="14"/>
                      </a:cubicBezTo>
                      <a:cubicBezTo>
                        <a:pt x="110" y="10"/>
                        <a:pt x="105" y="0"/>
                        <a:pt x="99" y="3"/>
                      </a:cubicBezTo>
                      <a:cubicBezTo>
                        <a:pt x="66" y="23"/>
                        <a:pt x="21" y="37"/>
                        <a:pt x="6" y="76"/>
                      </a:cubicBezTo>
                      <a:cubicBezTo>
                        <a:pt x="0" y="91"/>
                        <a:pt x="6" y="104"/>
                        <a:pt x="16" y="116"/>
                      </a:cubicBezTo>
                      <a:cubicBezTo>
                        <a:pt x="29" y="132"/>
                        <a:pt x="43" y="150"/>
                        <a:pt x="61" y="161"/>
                      </a:cubicBezTo>
                      <a:cubicBezTo>
                        <a:pt x="64" y="162"/>
                        <a:pt x="67" y="159"/>
                        <a:pt x="65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3" name="Freeform 15"/>
                <p:cNvSpPr/>
                <p:nvPr/>
              </p:nvSpPr>
              <p:spPr bwMode="auto">
                <a:xfrm>
                  <a:off x="2650" y="490"/>
                  <a:ext cx="70" cy="79"/>
                </a:xfrm>
                <a:custGeom>
                  <a:avLst/>
                  <a:gdLst>
                    <a:gd name="T0" fmla="*/ 77 w 82"/>
                    <a:gd name="T1" fmla="*/ 91 h 93"/>
                    <a:gd name="T2" fmla="*/ 50 w 82"/>
                    <a:gd name="T3" fmla="*/ 38 h 93"/>
                    <a:gd name="T4" fmla="*/ 8 w 82"/>
                    <a:gd name="T5" fmla="*/ 0 h 93"/>
                    <a:gd name="T6" fmla="*/ 6 w 82"/>
                    <a:gd name="T7" fmla="*/ 10 h 93"/>
                    <a:gd name="T8" fmla="*/ 42 w 82"/>
                    <a:gd name="T9" fmla="*/ 46 h 93"/>
                    <a:gd name="T10" fmla="*/ 72 w 82"/>
                    <a:gd name="T11" fmla="*/ 90 h 93"/>
                    <a:gd name="T12" fmla="*/ 77 w 82"/>
                    <a:gd name="T13" fmla="*/ 9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93">
                      <a:moveTo>
                        <a:pt x="77" y="91"/>
                      </a:moveTo>
                      <a:cubicBezTo>
                        <a:pt x="82" y="67"/>
                        <a:pt x="63" y="55"/>
                        <a:pt x="50" y="38"/>
                      </a:cubicBezTo>
                      <a:cubicBezTo>
                        <a:pt x="40" y="25"/>
                        <a:pt x="27" y="0"/>
                        <a:pt x="8" y="0"/>
                      </a:cubicBezTo>
                      <a:cubicBezTo>
                        <a:pt x="2" y="0"/>
                        <a:pt x="0" y="8"/>
                        <a:pt x="6" y="10"/>
                      </a:cubicBezTo>
                      <a:cubicBezTo>
                        <a:pt x="22" y="18"/>
                        <a:pt x="31" y="32"/>
                        <a:pt x="42" y="46"/>
                      </a:cubicBezTo>
                      <a:cubicBezTo>
                        <a:pt x="54" y="61"/>
                        <a:pt x="69" y="71"/>
                        <a:pt x="72" y="90"/>
                      </a:cubicBezTo>
                      <a:cubicBezTo>
                        <a:pt x="72" y="93"/>
                        <a:pt x="76" y="93"/>
                        <a:pt x="77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4" name="Freeform 16"/>
                <p:cNvSpPr/>
                <p:nvPr/>
              </p:nvSpPr>
              <p:spPr bwMode="auto">
                <a:xfrm>
                  <a:off x="2590" y="545"/>
                  <a:ext cx="40" cy="26"/>
                </a:xfrm>
                <a:custGeom>
                  <a:avLst/>
                  <a:gdLst>
                    <a:gd name="T0" fmla="*/ 4 w 47"/>
                    <a:gd name="T1" fmla="*/ 29 h 30"/>
                    <a:gd name="T2" fmla="*/ 45 w 47"/>
                    <a:gd name="T3" fmla="*/ 6 h 30"/>
                    <a:gd name="T4" fmla="*/ 41 w 47"/>
                    <a:gd name="T5" fmla="*/ 1 h 30"/>
                    <a:gd name="T6" fmla="*/ 2 w 47"/>
                    <a:gd name="T7" fmla="*/ 25 h 30"/>
                    <a:gd name="T8" fmla="*/ 4 w 47"/>
                    <a:gd name="T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0">
                      <a:moveTo>
                        <a:pt x="4" y="29"/>
                      </a:moveTo>
                      <a:cubicBezTo>
                        <a:pt x="19" y="26"/>
                        <a:pt x="33" y="16"/>
                        <a:pt x="45" y="6"/>
                      </a:cubicBezTo>
                      <a:cubicBezTo>
                        <a:pt x="47" y="4"/>
                        <a:pt x="44" y="0"/>
                        <a:pt x="41" y="1"/>
                      </a:cubicBezTo>
                      <a:cubicBezTo>
                        <a:pt x="27" y="8"/>
                        <a:pt x="16" y="19"/>
                        <a:pt x="2" y="25"/>
                      </a:cubicBezTo>
                      <a:cubicBezTo>
                        <a:pt x="0" y="26"/>
                        <a:pt x="1" y="30"/>
                        <a:pt x="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5" name="Freeform 17"/>
                <p:cNvSpPr/>
                <p:nvPr/>
              </p:nvSpPr>
              <p:spPr bwMode="auto">
                <a:xfrm>
                  <a:off x="2638" y="523"/>
                  <a:ext cx="16" cy="13"/>
                </a:xfrm>
                <a:custGeom>
                  <a:avLst/>
                  <a:gdLst>
                    <a:gd name="T0" fmla="*/ 7 w 19"/>
                    <a:gd name="T1" fmla="*/ 12 h 15"/>
                    <a:gd name="T2" fmla="*/ 18 w 19"/>
                    <a:gd name="T3" fmla="*/ 5 h 15"/>
                    <a:gd name="T4" fmla="*/ 15 w 19"/>
                    <a:gd name="T5" fmla="*/ 1 h 15"/>
                    <a:gd name="T6" fmla="*/ 3 w 19"/>
                    <a:gd name="T7" fmla="*/ 8 h 15"/>
                    <a:gd name="T8" fmla="*/ 7 w 19"/>
                    <a:gd name="T9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5">
                      <a:moveTo>
                        <a:pt x="7" y="12"/>
                      </a:moveTo>
                      <a:cubicBezTo>
                        <a:pt x="10" y="10"/>
                        <a:pt x="15" y="9"/>
                        <a:pt x="18" y="5"/>
                      </a:cubicBezTo>
                      <a:cubicBezTo>
                        <a:pt x="19" y="3"/>
                        <a:pt x="17" y="0"/>
                        <a:pt x="15" y="1"/>
                      </a:cubicBezTo>
                      <a:cubicBezTo>
                        <a:pt x="11" y="3"/>
                        <a:pt x="7" y="5"/>
                        <a:pt x="3" y="8"/>
                      </a:cubicBezTo>
                      <a:cubicBezTo>
                        <a:pt x="0" y="11"/>
                        <a:pt x="4" y="15"/>
                        <a:pt x="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6" name="Freeform 18"/>
                <p:cNvSpPr/>
                <p:nvPr/>
              </p:nvSpPr>
              <p:spPr bwMode="auto">
                <a:xfrm>
                  <a:off x="2885" y="955"/>
                  <a:ext cx="53" cy="47"/>
                </a:xfrm>
                <a:custGeom>
                  <a:avLst/>
                  <a:gdLst>
                    <a:gd name="T0" fmla="*/ 20 w 62"/>
                    <a:gd name="T1" fmla="*/ 48 h 55"/>
                    <a:gd name="T2" fmla="*/ 23 w 62"/>
                    <a:gd name="T3" fmla="*/ 21 h 55"/>
                    <a:gd name="T4" fmla="*/ 39 w 62"/>
                    <a:gd name="T5" fmla="*/ 10 h 55"/>
                    <a:gd name="T6" fmla="*/ 56 w 62"/>
                    <a:gd name="T7" fmla="*/ 15 h 55"/>
                    <a:gd name="T8" fmla="*/ 60 w 62"/>
                    <a:gd name="T9" fmla="*/ 10 h 55"/>
                    <a:gd name="T10" fmla="*/ 38 w 62"/>
                    <a:gd name="T11" fmla="*/ 0 h 55"/>
                    <a:gd name="T12" fmla="*/ 17 w 62"/>
                    <a:gd name="T13" fmla="*/ 13 h 55"/>
                    <a:gd name="T14" fmla="*/ 17 w 62"/>
                    <a:gd name="T15" fmla="*/ 54 h 55"/>
                    <a:gd name="T16" fmla="*/ 20 w 62"/>
                    <a:gd name="T17" fmla="*/ 4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5">
                      <a:moveTo>
                        <a:pt x="20" y="48"/>
                      </a:moveTo>
                      <a:cubicBezTo>
                        <a:pt x="13" y="41"/>
                        <a:pt x="17" y="29"/>
                        <a:pt x="23" y="21"/>
                      </a:cubicBezTo>
                      <a:cubicBezTo>
                        <a:pt x="27" y="15"/>
                        <a:pt x="31" y="10"/>
                        <a:pt x="39" y="10"/>
                      </a:cubicBezTo>
                      <a:cubicBezTo>
                        <a:pt x="45" y="10"/>
                        <a:pt x="50" y="14"/>
                        <a:pt x="56" y="15"/>
                      </a:cubicBezTo>
                      <a:cubicBezTo>
                        <a:pt x="59" y="16"/>
                        <a:pt x="62" y="12"/>
                        <a:pt x="60" y="10"/>
                      </a:cubicBezTo>
                      <a:cubicBezTo>
                        <a:pt x="55" y="4"/>
                        <a:pt x="45" y="0"/>
                        <a:pt x="38" y="0"/>
                      </a:cubicBezTo>
                      <a:cubicBezTo>
                        <a:pt x="29" y="0"/>
                        <a:pt x="22" y="6"/>
                        <a:pt x="17" y="13"/>
                      </a:cubicBezTo>
                      <a:cubicBezTo>
                        <a:pt x="10" y="23"/>
                        <a:pt x="0" y="47"/>
                        <a:pt x="17" y="54"/>
                      </a:cubicBezTo>
                      <a:cubicBezTo>
                        <a:pt x="20" y="55"/>
                        <a:pt x="23" y="51"/>
                        <a:pt x="20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7" name="Freeform 19"/>
                <p:cNvSpPr/>
                <p:nvPr/>
              </p:nvSpPr>
              <p:spPr bwMode="auto">
                <a:xfrm>
                  <a:off x="2929" y="925"/>
                  <a:ext cx="42" cy="45"/>
                </a:xfrm>
                <a:custGeom>
                  <a:avLst/>
                  <a:gdLst>
                    <a:gd name="T0" fmla="*/ 8 w 50"/>
                    <a:gd name="T1" fmla="*/ 51 h 54"/>
                    <a:gd name="T2" fmla="*/ 14 w 50"/>
                    <a:gd name="T3" fmla="*/ 19 h 54"/>
                    <a:gd name="T4" fmla="*/ 33 w 50"/>
                    <a:gd name="T5" fmla="*/ 13 h 54"/>
                    <a:gd name="T6" fmla="*/ 40 w 50"/>
                    <a:gd name="T7" fmla="*/ 22 h 54"/>
                    <a:gd name="T8" fmla="*/ 47 w 50"/>
                    <a:gd name="T9" fmla="*/ 17 h 54"/>
                    <a:gd name="T10" fmla="*/ 35 w 50"/>
                    <a:gd name="T11" fmla="*/ 3 h 54"/>
                    <a:gd name="T12" fmla="*/ 13 w 50"/>
                    <a:gd name="T13" fmla="*/ 8 h 54"/>
                    <a:gd name="T14" fmla="*/ 4 w 50"/>
                    <a:gd name="T15" fmla="*/ 15 h 54"/>
                    <a:gd name="T16" fmla="*/ 0 w 50"/>
                    <a:gd name="T17" fmla="*/ 32 h 54"/>
                    <a:gd name="T18" fmla="*/ 3 w 50"/>
                    <a:gd name="T19" fmla="*/ 51 h 54"/>
                    <a:gd name="T20" fmla="*/ 8 w 50"/>
                    <a:gd name="T21" fmla="*/ 5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54">
                      <a:moveTo>
                        <a:pt x="8" y="51"/>
                      </a:moveTo>
                      <a:cubicBezTo>
                        <a:pt x="10" y="41"/>
                        <a:pt x="5" y="26"/>
                        <a:pt x="14" y="19"/>
                      </a:cubicBezTo>
                      <a:cubicBezTo>
                        <a:pt x="18" y="15"/>
                        <a:pt x="27" y="9"/>
                        <a:pt x="33" y="13"/>
                      </a:cubicBezTo>
                      <a:cubicBezTo>
                        <a:pt x="36" y="15"/>
                        <a:pt x="38" y="20"/>
                        <a:pt x="40" y="22"/>
                      </a:cubicBezTo>
                      <a:cubicBezTo>
                        <a:pt x="44" y="26"/>
                        <a:pt x="50" y="21"/>
                        <a:pt x="47" y="17"/>
                      </a:cubicBezTo>
                      <a:cubicBezTo>
                        <a:pt x="44" y="12"/>
                        <a:pt x="41" y="5"/>
                        <a:pt x="35" y="3"/>
                      </a:cubicBezTo>
                      <a:cubicBezTo>
                        <a:pt x="27" y="0"/>
                        <a:pt x="19" y="4"/>
                        <a:pt x="13" y="8"/>
                      </a:cubicBezTo>
                      <a:cubicBezTo>
                        <a:pt x="9" y="10"/>
                        <a:pt x="7" y="13"/>
                        <a:pt x="4" y="15"/>
                      </a:cubicBezTo>
                      <a:cubicBezTo>
                        <a:pt x="0" y="20"/>
                        <a:pt x="1" y="26"/>
                        <a:pt x="0" y="32"/>
                      </a:cubicBezTo>
                      <a:cubicBezTo>
                        <a:pt x="0" y="39"/>
                        <a:pt x="2" y="44"/>
                        <a:pt x="3" y="51"/>
                      </a:cubicBezTo>
                      <a:cubicBezTo>
                        <a:pt x="4" y="54"/>
                        <a:pt x="8" y="54"/>
                        <a:pt x="8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8" name="Freeform 20"/>
                <p:cNvSpPr/>
                <p:nvPr/>
              </p:nvSpPr>
              <p:spPr bwMode="auto">
                <a:xfrm>
                  <a:off x="2896" y="997"/>
                  <a:ext cx="99" cy="66"/>
                </a:xfrm>
                <a:custGeom>
                  <a:avLst/>
                  <a:gdLst>
                    <a:gd name="T0" fmla="*/ 2 w 116"/>
                    <a:gd name="T1" fmla="*/ 3 h 78"/>
                    <a:gd name="T2" fmla="*/ 66 w 116"/>
                    <a:gd name="T3" fmla="*/ 45 h 78"/>
                    <a:gd name="T4" fmla="*/ 110 w 116"/>
                    <a:gd name="T5" fmla="*/ 77 h 78"/>
                    <a:gd name="T6" fmla="*/ 113 w 116"/>
                    <a:gd name="T7" fmla="*/ 71 h 78"/>
                    <a:gd name="T8" fmla="*/ 54 w 116"/>
                    <a:gd name="T9" fmla="*/ 27 h 78"/>
                    <a:gd name="T10" fmla="*/ 3 w 116"/>
                    <a:gd name="T11" fmla="*/ 0 h 78"/>
                    <a:gd name="T12" fmla="*/ 2 w 116"/>
                    <a:gd name="T13" fmla="*/ 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78">
                      <a:moveTo>
                        <a:pt x="2" y="3"/>
                      </a:moveTo>
                      <a:cubicBezTo>
                        <a:pt x="25" y="9"/>
                        <a:pt x="48" y="30"/>
                        <a:pt x="66" y="45"/>
                      </a:cubicBezTo>
                      <a:cubicBezTo>
                        <a:pt x="79" y="56"/>
                        <a:pt x="94" y="71"/>
                        <a:pt x="110" y="77"/>
                      </a:cubicBezTo>
                      <a:cubicBezTo>
                        <a:pt x="113" y="78"/>
                        <a:pt x="116" y="73"/>
                        <a:pt x="113" y="71"/>
                      </a:cubicBezTo>
                      <a:cubicBezTo>
                        <a:pt x="94" y="56"/>
                        <a:pt x="74" y="41"/>
                        <a:pt x="54" y="27"/>
                      </a:cubicBezTo>
                      <a:cubicBezTo>
                        <a:pt x="37" y="15"/>
                        <a:pt x="24" y="2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9" name="Freeform 21"/>
                <p:cNvSpPr/>
                <p:nvPr/>
              </p:nvSpPr>
              <p:spPr bwMode="auto">
                <a:xfrm>
                  <a:off x="2962" y="937"/>
                  <a:ext cx="40" cy="128"/>
                </a:xfrm>
                <a:custGeom>
                  <a:avLst/>
                  <a:gdLst>
                    <a:gd name="T0" fmla="*/ 42 w 47"/>
                    <a:gd name="T1" fmla="*/ 147 h 151"/>
                    <a:gd name="T2" fmla="*/ 44 w 47"/>
                    <a:gd name="T3" fmla="*/ 127 h 151"/>
                    <a:gd name="T4" fmla="*/ 35 w 47"/>
                    <a:gd name="T5" fmla="*/ 81 h 151"/>
                    <a:gd name="T6" fmla="*/ 7 w 47"/>
                    <a:gd name="T7" fmla="*/ 3 h 151"/>
                    <a:gd name="T8" fmla="*/ 1 w 47"/>
                    <a:gd name="T9" fmla="*/ 7 h 151"/>
                    <a:gd name="T10" fmla="*/ 21 w 47"/>
                    <a:gd name="T11" fmla="*/ 70 h 151"/>
                    <a:gd name="T12" fmla="*/ 29 w 47"/>
                    <a:gd name="T13" fmla="*/ 102 h 151"/>
                    <a:gd name="T14" fmla="*/ 36 w 47"/>
                    <a:gd name="T15" fmla="*/ 144 h 151"/>
                    <a:gd name="T16" fmla="*/ 42 w 47"/>
                    <a:gd name="T17" fmla="*/ 147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42" y="147"/>
                      </a:moveTo>
                      <a:cubicBezTo>
                        <a:pt x="47" y="140"/>
                        <a:pt x="46" y="136"/>
                        <a:pt x="44" y="127"/>
                      </a:cubicBezTo>
                      <a:cubicBezTo>
                        <a:pt x="42" y="112"/>
                        <a:pt x="39" y="96"/>
                        <a:pt x="35" y="81"/>
                      </a:cubicBezTo>
                      <a:cubicBezTo>
                        <a:pt x="29" y="56"/>
                        <a:pt x="23" y="24"/>
                        <a:pt x="7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6" y="28"/>
                        <a:pt x="16" y="48"/>
                        <a:pt x="21" y="70"/>
                      </a:cubicBezTo>
                      <a:cubicBezTo>
                        <a:pt x="24" y="80"/>
                        <a:pt x="27" y="91"/>
                        <a:pt x="29" y="102"/>
                      </a:cubicBezTo>
                      <a:cubicBezTo>
                        <a:pt x="32" y="113"/>
                        <a:pt x="39" y="133"/>
                        <a:pt x="36" y="144"/>
                      </a:cubicBezTo>
                      <a:cubicBezTo>
                        <a:pt x="35" y="147"/>
                        <a:pt x="40" y="151"/>
                        <a:pt x="42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0" name="Freeform 22"/>
                <p:cNvSpPr/>
                <p:nvPr/>
              </p:nvSpPr>
              <p:spPr bwMode="auto">
                <a:xfrm>
                  <a:off x="2960" y="1020"/>
                  <a:ext cx="31" cy="23"/>
                </a:xfrm>
                <a:custGeom>
                  <a:avLst/>
                  <a:gdLst>
                    <a:gd name="T0" fmla="*/ 5 w 37"/>
                    <a:gd name="T1" fmla="*/ 26 h 28"/>
                    <a:gd name="T2" fmla="*/ 33 w 37"/>
                    <a:gd name="T3" fmla="*/ 7 h 28"/>
                    <a:gd name="T4" fmla="*/ 32 w 37"/>
                    <a:gd name="T5" fmla="*/ 0 h 28"/>
                    <a:gd name="T6" fmla="*/ 1 w 37"/>
                    <a:gd name="T7" fmla="*/ 24 h 28"/>
                    <a:gd name="T8" fmla="*/ 5 w 37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28">
                      <a:moveTo>
                        <a:pt x="5" y="26"/>
                      </a:moveTo>
                      <a:cubicBezTo>
                        <a:pt x="12" y="16"/>
                        <a:pt x="22" y="11"/>
                        <a:pt x="33" y="7"/>
                      </a:cubicBezTo>
                      <a:cubicBezTo>
                        <a:pt x="37" y="6"/>
                        <a:pt x="36" y="0"/>
                        <a:pt x="32" y="0"/>
                      </a:cubicBezTo>
                      <a:cubicBezTo>
                        <a:pt x="19" y="1"/>
                        <a:pt x="7" y="13"/>
                        <a:pt x="1" y="24"/>
                      </a:cubicBezTo>
                      <a:cubicBezTo>
                        <a:pt x="0" y="26"/>
                        <a:pt x="3" y="28"/>
                        <a:pt x="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1" name="Freeform 23"/>
                <p:cNvSpPr/>
                <p:nvPr/>
              </p:nvSpPr>
              <p:spPr bwMode="auto">
                <a:xfrm>
                  <a:off x="2679" y="622"/>
                  <a:ext cx="233" cy="345"/>
                </a:xfrm>
                <a:custGeom>
                  <a:avLst/>
                  <a:gdLst>
                    <a:gd name="T0" fmla="*/ 272 w 274"/>
                    <a:gd name="T1" fmla="*/ 403 h 407"/>
                    <a:gd name="T2" fmla="*/ 146 w 274"/>
                    <a:gd name="T3" fmla="*/ 218 h 407"/>
                    <a:gd name="T4" fmla="*/ 14 w 274"/>
                    <a:gd name="T5" fmla="*/ 7 h 407"/>
                    <a:gd name="T6" fmla="*/ 4 w 274"/>
                    <a:gd name="T7" fmla="*/ 12 h 407"/>
                    <a:gd name="T8" fmla="*/ 65 w 274"/>
                    <a:gd name="T9" fmla="*/ 114 h 407"/>
                    <a:gd name="T10" fmla="*/ 132 w 274"/>
                    <a:gd name="T11" fmla="*/ 213 h 407"/>
                    <a:gd name="T12" fmla="*/ 204 w 274"/>
                    <a:gd name="T13" fmla="*/ 316 h 407"/>
                    <a:gd name="T14" fmla="*/ 239 w 274"/>
                    <a:gd name="T15" fmla="*/ 367 h 407"/>
                    <a:gd name="T16" fmla="*/ 269 w 274"/>
                    <a:gd name="T17" fmla="*/ 406 h 407"/>
                    <a:gd name="T18" fmla="*/ 272 w 274"/>
                    <a:gd name="T19" fmla="*/ 403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4" h="407">
                      <a:moveTo>
                        <a:pt x="272" y="403"/>
                      </a:moveTo>
                      <a:cubicBezTo>
                        <a:pt x="229" y="342"/>
                        <a:pt x="188" y="279"/>
                        <a:pt x="146" y="218"/>
                      </a:cubicBezTo>
                      <a:cubicBezTo>
                        <a:pt x="99" y="149"/>
                        <a:pt x="55" y="79"/>
                        <a:pt x="14" y="7"/>
                      </a:cubicBezTo>
                      <a:cubicBezTo>
                        <a:pt x="10" y="0"/>
                        <a:pt x="0" y="6"/>
                        <a:pt x="4" y="12"/>
                      </a:cubicBezTo>
                      <a:cubicBezTo>
                        <a:pt x="24" y="47"/>
                        <a:pt x="43" y="80"/>
                        <a:pt x="65" y="114"/>
                      </a:cubicBezTo>
                      <a:cubicBezTo>
                        <a:pt x="86" y="147"/>
                        <a:pt x="109" y="180"/>
                        <a:pt x="132" y="213"/>
                      </a:cubicBezTo>
                      <a:cubicBezTo>
                        <a:pt x="156" y="247"/>
                        <a:pt x="180" y="281"/>
                        <a:pt x="204" y="316"/>
                      </a:cubicBezTo>
                      <a:cubicBezTo>
                        <a:pt x="215" y="333"/>
                        <a:pt x="228" y="350"/>
                        <a:pt x="239" y="367"/>
                      </a:cubicBezTo>
                      <a:cubicBezTo>
                        <a:pt x="248" y="382"/>
                        <a:pt x="256" y="395"/>
                        <a:pt x="269" y="406"/>
                      </a:cubicBezTo>
                      <a:cubicBezTo>
                        <a:pt x="271" y="407"/>
                        <a:pt x="274" y="405"/>
                        <a:pt x="272" y="4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2" name="Freeform 24"/>
                <p:cNvSpPr/>
                <p:nvPr/>
              </p:nvSpPr>
              <p:spPr bwMode="auto">
                <a:xfrm>
                  <a:off x="2705" y="616"/>
                  <a:ext cx="234" cy="334"/>
                </a:xfrm>
                <a:custGeom>
                  <a:avLst/>
                  <a:gdLst>
                    <a:gd name="T0" fmla="*/ 268 w 276"/>
                    <a:gd name="T1" fmla="*/ 391 h 394"/>
                    <a:gd name="T2" fmla="*/ 263 w 276"/>
                    <a:gd name="T3" fmla="*/ 366 h 394"/>
                    <a:gd name="T4" fmla="*/ 225 w 276"/>
                    <a:gd name="T5" fmla="*/ 313 h 394"/>
                    <a:gd name="T6" fmla="*/ 160 w 276"/>
                    <a:gd name="T7" fmla="*/ 217 h 394"/>
                    <a:gd name="T8" fmla="*/ 86 w 276"/>
                    <a:gd name="T9" fmla="*/ 108 h 394"/>
                    <a:gd name="T10" fmla="*/ 15 w 276"/>
                    <a:gd name="T11" fmla="*/ 6 h 394"/>
                    <a:gd name="T12" fmla="*/ 3 w 276"/>
                    <a:gd name="T13" fmla="*/ 11 h 394"/>
                    <a:gd name="T14" fmla="*/ 61 w 276"/>
                    <a:gd name="T15" fmla="*/ 92 h 394"/>
                    <a:gd name="T16" fmla="*/ 125 w 276"/>
                    <a:gd name="T17" fmla="*/ 187 h 394"/>
                    <a:gd name="T18" fmla="*/ 197 w 276"/>
                    <a:gd name="T19" fmla="*/ 291 h 394"/>
                    <a:gd name="T20" fmla="*/ 229 w 276"/>
                    <a:gd name="T21" fmla="*/ 336 h 394"/>
                    <a:gd name="T22" fmla="*/ 265 w 276"/>
                    <a:gd name="T23" fmla="*/ 389 h 394"/>
                    <a:gd name="T24" fmla="*/ 268 w 276"/>
                    <a:gd name="T25" fmla="*/ 39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6" h="394">
                      <a:moveTo>
                        <a:pt x="268" y="391"/>
                      </a:moveTo>
                      <a:cubicBezTo>
                        <a:pt x="276" y="383"/>
                        <a:pt x="268" y="374"/>
                        <a:pt x="263" y="366"/>
                      </a:cubicBezTo>
                      <a:cubicBezTo>
                        <a:pt x="250" y="348"/>
                        <a:pt x="237" y="331"/>
                        <a:pt x="225" y="313"/>
                      </a:cubicBezTo>
                      <a:cubicBezTo>
                        <a:pt x="202" y="282"/>
                        <a:pt x="184" y="248"/>
                        <a:pt x="160" y="217"/>
                      </a:cubicBezTo>
                      <a:cubicBezTo>
                        <a:pt x="134" y="182"/>
                        <a:pt x="111" y="145"/>
                        <a:pt x="86" y="108"/>
                      </a:cubicBezTo>
                      <a:cubicBezTo>
                        <a:pt x="63" y="74"/>
                        <a:pt x="34" y="44"/>
                        <a:pt x="15" y="6"/>
                      </a:cubicBezTo>
                      <a:cubicBezTo>
                        <a:pt x="11" y="0"/>
                        <a:pt x="0" y="4"/>
                        <a:pt x="3" y="11"/>
                      </a:cubicBezTo>
                      <a:cubicBezTo>
                        <a:pt x="19" y="41"/>
                        <a:pt x="39" y="66"/>
                        <a:pt x="61" y="92"/>
                      </a:cubicBezTo>
                      <a:cubicBezTo>
                        <a:pt x="85" y="122"/>
                        <a:pt x="103" y="156"/>
                        <a:pt x="125" y="187"/>
                      </a:cubicBezTo>
                      <a:cubicBezTo>
                        <a:pt x="149" y="222"/>
                        <a:pt x="174" y="256"/>
                        <a:pt x="197" y="291"/>
                      </a:cubicBezTo>
                      <a:cubicBezTo>
                        <a:pt x="207" y="306"/>
                        <a:pt x="218" y="321"/>
                        <a:pt x="229" y="336"/>
                      </a:cubicBezTo>
                      <a:cubicBezTo>
                        <a:pt x="235" y="345"/>
                        <a:pt x="268" y="379"/>
                        <a:pt x="265" y="389"/>
                      </a:cubicBezTo>
                      <a:cubicBezTo>
                        <a:pt x="264" y="391"/>
                        <a:pt x="267" y="394"/>
                        <a:pt x="268" y="3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3" name="Freeform 25"/>
                <p:cNvSpPr/>
                <p:nvPr/>
              </p:nvSpPr>
              <p:spPr bwMode="auto">
                <a:xfrm>
                  <a:off x="2324" y="467"/>
                  <a:ext cx="17" cy="135"/>
                </a:xfrm>
                <a:custGeom>
                  <a:avLst/>
                  <a:gdLst>
                    <a:gd name="T0" fmla="*/ 5 w 20"/>
                    <a:gd name="T1" fmla="*/ 1 h 159"/>
                    <a:gd name="T2" fmla="*/ 1 w 20"/>
                    <a:gd name="T3" fmla="*/ 34 h 159"/>
                    <a:gd name="T4" fmla="*/ 0 w 20"/>
                    <a:gd name="T5" fmla="*/ 72 h 159"/>
                    <a:gd name="T6" fmla="*/ 9 w 20"/>
                    <a:gd name="T7" fmla="*/ 153 h 159"/>
                    <a:gd name="T8" fmla="*/ 19 w 20"/>
                    <a:gd name="T9" fmla="*/ 150 h 159"/>
                    <a:gd name="T10" fmla="*/ 8 w 20"/>
                    <a:gd name="T11" fmla="*/ 58 h 159"/>
                    <a:gd name="T12" fmla="*/ 7 w 20"/>
                    <a:gd name="T13" fmla="*/ 0 h 159"/>
                    <a:gd name="T14" fmla="*/ 5 w 20"/>
                    <a:gd name="T15" fmla="*/ 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59">
                      <a:moveTo>
                        <a:pt x="5" y="1"/>
                      </a:moveTo>
                      <a:cubicBezTo>
                        <a:pt x="7" y="12"/>
                        <a:pt x="3" y="23"/>
                        <a:pt x="1" y="34"/>
                      </a:cubicBezTo>
                      <a:cubicBezTo>
                        <a:pt x="0" y="47"/>
                        <a:pt x="0" y="60"/>
                        <a:pt x="0" y="72"/>
                      </a:cubicBezTo>
                      <a:cubicBezTo>
                        <a:pt x="0" y="99"/>
                        <a:pt x="4" y="126"/>
                        <a:pt x="9" y="153"/>
                      </a:cubicBezTo>
                      <a:cubicBezTo>
                        <a:pt x="10" y="159"/>
                        <a:pt x="20" y="157"/>
                        <a:pt x="19" y="150"/>
                      </a:cubicBezTo>
                      <a:cubicBezTo>
                        <a:pt x="15" y="120"/>
                        <a:pt x="8" y="90"/>
                        <a:pt x="8" y="58"/>
                      </a:cubicBezTo>
                      <a:cubicBezTo>
                        <a:pt x="7" y="40"/>
                        <a:pt x="11" y="18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4" name="Freeform 26"/>
                <p:cNvSpPr/>
                <p:nvPr/>
              </p:nvSpPr>
              <p:spPr bwMode="auto">
                <a:xfrm>
                  <a:off x="2324" y="420"/>
                  <a:ext cx="57" cy="89"/>
                </a:xfrm>
                <a:custGeom>
                  <a:avLst/>
                  <a:gdLst>
                    <a:gd name="T0" fmla="*/ 10 w 68"/>
                    <a:gd name="T1" fmla="*/ 102 h 105"/>
                    <a:gd name="T2" fmla="*/ 18 w 68"/>
                    <a:gd name="T3" fmla="*/ 53 h 105"/>
                    <a:gd name="T4" fmla="*/ 64 w 68"/>
                    <a:gd name="T5" fmla="*/ 9 h 105"/>
                    <a:gd name="T6" fmla="*/ 61 w 68"/>
                    <a:gd name="T7" fmla="*/ 0 h 105"/>
                    <a:gd name="T8" fmla="*/ 41 w 68"/>
                    <a:gd name="T9" fmla="*/ 13 h 105"/>
                    <a:gd name="T10" fmla="*/ 11 w 68"/>
                    <a:gd name="T11" fmla="*/ 43 h 105"/>
                    <a:gd name="T12" fmla="*/ 6 w 68"/>
                    <a:gd name="T13" fmla="*/ 102 h 105"/>
                    <a:gd name="T14" fmla="*/ 10 w 68"/>
                    <a:gd name="T15" fmla="*/ 10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05">
                      <a:moveTo>
                        <a:pt x="10" y="102"/>
                      </a:moveTo>
                      <a:cubicBezTo>
                        <a:pt x="12" y="87"/>
                        <a:pt x="11" y="67"/>
                        <a:pt x="18" y="53"/>
                      </a:cubicBezTo>
                      <a:cubicBezTo>
                        <a:pt x="26" y="35"/>
                        <a:pt x="48" y="20"/>
                        <a:pt x="64" y="9"/>
                      </a:cubicBezTo>
                      <a:cubicBezTo>
                        <a:pt x="68" y="6"/>
                        <a:pt x="66" y="1"/>
                        <a:pt x="61" y="0"/>
                      </a:cubicBezTo>
                      <a:cubicBezTo>
                        <a:pt x="52" y="0"/>
                        <a:pt x="47" y="7"/>
                        <a:pt x="41" y="13"/>
                      </a:cubicBezTo>
                      <a:cubicBezTo>
                        <a:pt x="30" y="22"/>
                        <a:pt x="19" y="32"/>
                        <a:pt x="11" y="43"/>
                      </a:cubicBezTo>
                      <a:cubicBezTo>
                        <a:pt x="0" y="59"/>
                        <a:pt x="4" y="84"/>
                        <a:pt x="6" y="102"/>
                      </a:cubicBezTo>
                      <a:cubicBezTo>
                        <a:pt x="6" y="105"/>
                        <a:pt x="10" y="105"/>
                        <a:pt x="10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5" name="Freeform 27"/>
                <p:cNvSpPr/>
                <p:nvPr/>
              </p:nvSpPr>
              <p:spPr bwMode="auto">
                <a:xfrm>
                  <a:off x="2369" y="393"/>
                  <a:ext cx="135" cy="32"/>
                </a:xfrm>
                <a:custGeom>
                  <a:avLst/>
                  <a:gdLst>
                    <a:gd name="T0" fmla="*/ 5 w 159"/>
                    <a:gd name="T1" fmla="*/ 36 h 37"/>
                    <a:gd name="T2" fmla="*/ 84 w 159"/>
                    <a:gd name="T3" fmla="*/ 16 h 37"/>
                    <a:gd name="T4" fmla="*/ 151 w 159"/>
                    <a:gd name="T5" fmla="*/ 16 h 37"/>
                    <a:gd name="T6" fmla="*/ 152 w 159"/>
                    <a:gd name="T7" fmla="*/ 5 h 37"/>
                    <a:gd name="T8" fmla="*/ 80 w 159"/>
                    <a:gd name="T9" fmla="*/ 6 h 37"/>
                    <a:gd name="T10" fmla="*/ 2 w 159"/>
                    <a:gd name="T11" fmla="*/ 32 h 37"/>
                    <a:gd name="T12" fmla="*/ 5 w 159"/>
                    <a:gd name="T13" fmla="*/ 3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9" h="37">
                      <a:moveTo>
                        <a:pt x="5" y="36"/>
                      </a:moveTo>
                      <a:cubicBezTo>
                        <a:pt x="31" y="28"/>
                        <a:pt x="57" y="19"/>
                        <a:pt x="84" y="16"/>
                      </a:cubicBezTo>
                      <a:cubicBezTo>
                        <a:pt x="106" y="14"/>
                        <a:pt x="129" y="19"/>
                        <a:pt x="151" y="16"/>
                      </a:cubicBezTo>
                      <a:cubicBezTo>
                        <a:pt x="156" y="15"/>
                        <a:pt x="159" y="6"/>
                        <a:pt x="152" y="5"/>
                      </a:cubicBezTo>
                      <a:cubicBezTo>
                        <a:pt x="128" y="0"/>
                        <a:pt x="103" y="2"/>
                        <a:pt x="80" y="6"/>
                      </a:cubicBezTo>
                      <a:cubicBezTo>
                        <a:pt x="53" y="10"/>
                        <a:pt x="24" y="16"/>
                        <a:pt x="2" y="32"/>
                      </a:cubicBezTo>
                      <a:cubicBezTo>
                        <a:pt x="0" y="34"/>
                        <a:pt x="2" y="37"/>
                        <a:pt x="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6" name="Freeform 28"/>
                <p:cNvSpPr/>
                <p:nvPr/>
              </p:nvSpPr>
              <p:spPr bwMode="auto">
                <a:xfrm>
                  <a:off x="2343" y="430"/>
                  <a:ext cx="146" cy="36"/>
                </a:xfrm>
                <a:custGeom>
                  <a:avLst/>
                  <a:gdLst>
                    <a:gd name="T0" fmla="*/ 3 w 172"/>
                    <a:gd name="T1" fmla="*/ 43 h 43"/>
                    <a:gd name="T2" fmla="*/ 88 w 172"/>
                    <a:gd name="T3" fmla="*/ 22 h 43"/>
                    <a:gd name="T4" fmla="*/ 167 w 172"/>
                    <a:gd name="T5" fmla="*/ 9 h 43"/>
                    <a:gd name="T6" fmla="*/ 166 w 172"/>
                    <a:gd name="T7" fmla="*/ 1 h 43"/>
                    <a:gd name="T8" fmla="*/ 138 w 172"/>
                    <a:gd name="T9" fmla="*/ 5 h 43"/>
                    <a:gd name="T10" fmla="*/ 92 w 172"/>
                    <a:gd name="T11" fmla="*/ 12 h 43"/>
                    <a:gd name="T12" fmla="*/ 2 w 172"/>
                    <a:gd name="T13" fmla="*/ 39 h 43"/>
                    <a:gd name="T14" fmla="*/ 3 w 172"/>
                    <a:gd name="T1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43">
                      <a:moveTo>
                        <a:pt x="3" y="43"/>
                      </a:moveTo>
                      <a:cubicBezTo>
                        <a:pt x="32" y="37"/>
                        <a:pt x="59" y="27"/>
                        <a:pt x="88" y="22"/>
                      </a:cubicBezTo>
                      <a:cubicBezTo>
                        <a:pt x="114" y="17"/>
                        <a:pt x="142" y="18"/>
                        <a:pt x="167" y="9"/>
                      </a:cubicBezTo>
                      <a:cubicBezTo>
                        <a:pt x="172" y="7"/>
                        <a:pt x="169" y="1"/>
                        <a:pt x="166" y="1"/>
                      </a:cubicBezTo>
                      <a:cubicBezTo>
                        <a:pt x="156" y="0"/>
                        <a:pt x="148" y="3"/>
                        <a:pt x="138" y="5"/>
                      </a:cubicBezTo>
                      <a:cubicBezTo>
                        <a:pt x="123" y="8"/>
                        <a:pt x="107" y="10"/>
                        <a:pt x="92" y="12"/>
                      </a:cubicBezTo>
                      <a:cubicBezTo>
                        <a:pt x="60" y="18"/>
                        <a:pt x="33" y="29"/>
                        <a:pt x="2" y="39"/>
                      </a:cubicBezTo>
                      <a:cubicBezTo>
                        <a:pt x="0" y="40"/>
                        <a:pt x="1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7" name="Freeform 29"/>
                <p:cNvSpPr/>
                <p:nvPr/>
              </p:nvSpPr>
              <p:spPr bwMode="auto">
                <a:xfrm>
                  <a:off x="2333" y="571"/>
                  <a:ext cx="165" cy="40"/>
                </a:xfrm>
                <a:custGeom>
                  <a:avLst/>
                  <a:gdLst>
                    <a:gd name="T0" fmla="*/ 2 w 194"/>
                    <a:gd name="T1" fmla="*/ 34 h 47"/>
                    <a:gd name="T2" fmla="*/ 37 w 194"/>
                    <a:gd name="T3" fmla="*/ 45 h 47"/>
                    <a:gd name="T4" fmla="*/ 95 w 194"/>
                    <a:gd name="T5" fmla="*/ 39 h 47"/>
                    <a:gd name="T6" fmla="*/ 188 w 194"/>
                    <a:gd name="T7" fmla="*/ 12 h 47"/>
                    <a:gd name="T8" fmla="*/ 184 w 194"/>
                    <a:gd name="T9" fmla="*/ 2 h 47"/>
                    <a:gd name="T10" fmla="*/ 89 w 194"/>
                    <a:gd name="T11" fmla="*/ 27 h 47"/>
                    <a:gd name="T12" fmla="*/ 45 w 194"/>
                    <a:gd name="T13" fmla="*/ 34 h 47"/>
                    <a:gd name="T14" fmla="*/ 3 w 194"/>
                    <a:gd name="T15" fmla="*/ 29 h 47"/>
                    <a:gd name="T16" fmla="*/ 2 w 194"/>
                    <a:gd name="T17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47">
                      <a:moveTo>
                        <a:pt x="2" y="34"/>
                      </a:moveTo>
                      <a:cubicBezTo>
                        <a:pt x="14" y="38"/>
                        <a:pt x="24" y="44"/>
                        <a:pt x="37" y="45"/>
                      </a:cubicBezTo>
                      <a:cubicBezTo>
                        <a:pt x="56" y="47"/>
                        <a:pt x="76" y="42"/>
                        <a:pt x="95" y="39"/>
                      </a:cubicBezTo>
                      <a:cubicBezTo>
                        <a:pt x="126" y="34"/>
                        <a:pt x="161" y="30"/>
                        <a:pt x="188" y="12"/>
                      </a:cubicBezTo>
                      <a:cubicBezTo>
                        <a:pt x="194" y="9"/>
                        <a:pt x="190" y="0"/>
                        <a:pt x="184" y="2"/>
                      </a:cubicBezTo>
                      <a:cubicBezTo>
                        <a:pt x="153" y="15"/>
                        <a:pt x="122" y="22"/>
                        <a:pt x="89" y="27"/>
                      </a:cubicBezTo>
                      <a:cubicBezTo>
                        <a:pt x="74" y="29"/>
                        <a:pt x="60" y="33"/>
                        <a:pt x="45" y="34"/>
                      </a:cubicBezTo>
                      <a:cubicBezTo>
                        <a:pt x="30" y="34"/>
                        <a:pt x="17" y="28"/>
                        <a:pt x="3" y="29"/>
                      </a:cubicBezTo>
                      <a:cubicBezTo>
                        <a:pt x="0" y="29"/>
                        <a:pt x="0" y="33"/>
                        <a:pt x="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8" name="Freeform 30"/>
                <p:cNvSpPr/>
                <p:nvPr/>
              </p:nvSpPr>
              <p:spPr bwMode="auto">
                <a:xfrm>
                  <a:off x="2490" y="439"/>
                  <a:ext cx="26" cy="117"/>
                </a:xfrm>
                <a:custGeom>
                  <a:avLst/>
                  <a:gdLst>
                    <a:gd name="T0" fmla="*/ 2 w 31"/>
                    <a:gd name="T1" fmla="*/ 3 h 138"/>
                    <a:gd name="T2" fmla="*/ 9 w 31"/>
                    <a:gd name="T3" fmla="*/ 28 h 138"/>
                    <a:gd name="T4" fmla="*/ 15 w 31"/>
                    <a:gd name="T5" fmla="*/ 68 h 138"/>
                    <a:gd name="T6" fmla="*/ 20 w 31"/>
                    <a:gd name="T7" fmla="*/ 132 h 138"/>
                    <a:gd name="T8" fmla="*/ 29 w 31"/>
                    <a:gd name="T9" fmla="*/ 131 h 138"/>
                    <a:gd name="T10" fmla="*/ 29 w 31"/>
                    <a:gd name="T11" fmla="*/ 131 h 138"/>
                    <a:gd name="T12" fmla="*/ 20 w 31"/>
                    <a:gd name="T13" fmla="*/ 130 h 138"/>
                    <a:gd name="T14" fmla="*/ 20 w 31"/>
                    <a:gd name="T15" fmla="*/ 131 h 138"/>
                    <a:gd name="T16" fmla="*/ 29 w 31"/>
                    <a:gd name="T17" fmla="*/ 132 h 138"/>
                    <a:gd name="T18" fmla="*/ 23 w 31"/>
                    <a:gd name="T19" fmla="*/ 63 h 138"/>
                    <a:gd name="T20" fmla="*/ 3 w 31"/>
                    <a:gd name="T21" fmla="*/ 1 h 138"/>
                    <a:gd name="T22" fmla="*/ 2 w 31"/>
                    <a:gd name="T23" fmla="*/ 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138">
                      <a:moveTo>
                        <a:pt x="2" y="3"/>
                      </a:moveTo>
                      <a:cubicBezTo>
                        <a:pt x="7" y="8"/>
                        <a:pt x="8" y="21"/>
                        <a:pt x="9" y="28"/>
                      </a:cubicBezTo>
                      <a:cubicBezTo>
                        <a:pt x="12" y="41"/>
                        <a:pt x="14" y="55"/>
                        <a:pt x="15" y="68"/>
                      </a:cubicBezTo>
                      <a:cubicBezTo>
                        <a:pt x="18" y="89"/>
                        <a:pt x="17" y="111"/>
                        <a:pt x="20" y="132"/>
                      </a:cubicBezTo>
                      <a:cubicBezTo>
                        <a:pt x="20" y="138"/>
                        <a:pt x="30" y="137"/>
                        <a:pt x="29" y="131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cubicBezTo>
                        <a:pt x="28" y="126"/>
                        <a:pt x="21" y="124"/>
                        <a:pt x="20" y="130"/>
                      </a:cubicBezTo>
                      <a:cubicBezTo>
                        <a:pt x="20" y="130"/>
                        <a:pt x="20" y="130"/>
                        <a:pt x="20" y="131"/>
                      </a:cubicBezTo>
                      <a:cubicBezTo>
                        <a:pt x="19" y="137"/>
                        <a:pt x="28" y="138"/>
                        <a:pt x="29" y="132"/>
                      </a:cubicBezTo>
                      <a:cubicBezTo>
                        <a:pt x="31" y="110"/>
                        <a:pt x="25" y="85"/>
                        <a:pt x="23" y="63"/>
                      </a:cubicBezTo>
                      <a:cubicBezTo>
                        <a:pt x="21" y="47"/>
                        <a:pt x="20" y="11"/>
                        <a:pt x="3" y="1"/>
                      </a:cubicBezTo>
                      <a:cubicBezTo>
                        <a:pt x="2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9" name="Freeform 31"/>
                <p:cNvSpPr/>
                <p:nvPr/>
              </p:nvSpPr>
              <p:spPr bwMode="auto">
                <a:xfrm>
                  <a:off x="2495" y="397"/>
                  <a:ext cx="42" cy="173"/>
                </a:xfrm>
                <a:custGeom>
                  <a:avLst/>
                  <a:gdLst>
                    <a:gd name="T0" fmla="*/ 3 w 49"/>
                    <a:gd name="T1" fmla="*/ 8 h 204"/>
                    <a:gd name="T2" fmla="*/ 29 w 49"/>
                    <a:gd name="T3" fmla="*/ 94 h 204"/>
                    <a:gd name="T4" fmla="*/ 34 w 49"/>
                    <a:gd name="T5" fmla="*/ 143 h 204"/>
                    <a:gd name="T6" fmla="*/ 12 w 49"/>
                    <a:gd name="T7" fmla="*/ 191 h 204"/>
                    <a:gd name="T8" fmla="*/ 20 w 49"/>
                    <a:gd name="T9" fmla="*/ 199 h 204"/>
                    <a:gd name="T10" fmla="*/ 45 w 49"/>
                    <a:gd name="T11" fmla="*/ 156 h 204"/>
                    <a:gd name="T12" fmla="*/ 39 w 49"/>
                    <a:gd name="T13" fmla="*/ 86 h 204"/>
                    <a:gd name="T14" fmla="*/ 27 w 49"/>
                    <a:gd name="T15" fmla="*/ 23 h 204"/>
                    <a:gd name="T16" fmla="*/ 5 w 49"/>
                    <a:gd name="T17" fmla="*/ 0 h 204"/>
                    <a:gd name="T18" fmla="*/ 0 w 49"/>
                    <a:gd name="T19" fmla="*/ 4 h 204"/>
                    <a:gd name="T20" fmla="*/ 0 w 49"/>
                    <a:gd name="T21" fmla="*/ 6 h 204"/>
                    <a:gd name="T22" fmla="*/ 3 w 49"/>
                    <a:gd name="T23" fmla="*/ 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9" h="204">
                      <a:moveTo>
                        <a:pt x="3" y="8"/>
                      </a:moveTo>
                      <a:cubicBezTo>
                        <a:pt x="21" y="5"/>
                        <a:pt x="27" y="86"/>
                        <a:pt x="29" y="94"/>
                      </a:cubicBezTo>
                      <a:cubicBezTo>
                        <a:pt x="31" y="110"/>
                        <a:pt x="35" y="126"/>
                        <a:pt x="34" y="143"/>
                      </a:cubicBezTo>
                      <a:cubicBezTo>
                        <a:pt x="34" y="165"/>
                        <a:pt x="25" y="175"/>
                        <a:pt x="12" y="191"/>
                      </a:cubicBezTo>
                      <a:cubicBezTo>
                        <a:pt x="8" y="197"/>
                        <a:pt x="16" y="204"/>
                        <a:pt x="20" y="199"/>
                      </a:cubicBezTo>
                      <a:cubicBezTo>
                        <a:pt x="31" y="185"/>
                        <a:pt x="43" y="175"/>
                        <a:pt x="45" y="156"/>
                      </a:cubicBezTo>
                      <a:cubicBezTo>
                        <a:pt x="49" y="134"/>
                        <a:pt x="42" y="109"/>
                        <a:pt x="39" y="86"/>
                      </a:cubicBezTo>
                      <a:cubicBezTo>
                        <a:pt x="36" y="65"/>
                        <a:pt x="33" y="43"/>
                        <a:pt x="27" y="23"/>
                      </a:cubicBezTo>
                      <a:cubicBezTo>
                        <a:pt x="23" y="12"/>
                        <a:pt x="18" y="1"/>
                        <a:pt x="5" y="0"/>
                      </a:cubicBez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1" y="9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0" name="Freeform 32"/>
                <p:cNvSpPr/>
                <p:nvPr/>
              </p:nvSpPr>
              <p:spPr bwMode="auto">
                <a:xfrm>
                  <a:off x="2484" y="552"/>
                  <a:ext cx="31" cy="32"/>
                </a:xfrm>
                <a:custGeom>
                  <a:avLst/>
                  <a:gdLst>
                    <a:gd name="T0" fmla="*/ 6 w 37"/>
                    <a:gd name="T1" fmla="*/ 35 h 37"/>
                    <a:gd name="T2" fmla="*/ 11 w 37"/>
                    <a:gd name="T3" fmla="*/ 34 h 37"/>
                    <a:gd name="T4" fmla="*/ 15 w 37"/>
                    <a:gd name="T5" fmla="*/ 32 h 37"/>
                    <a:gd name="T6" fmla="*/ 21 w 37"/>
                    <a:gd name="T7" fmla="*/ 26 h 37"/>
                    <a:gd name="T8" fmla="*/ 27 w 37"/>
                    <a:gd name="T9" fmla="*/ 18 h 37"/>
                    <a:gd name="T10" fmla="*/ 35 w 37"/>
                    <a:gd name="T11" fmla="*/ 9 h 37"/>
                    <a:gd name="T12" fmla="*/ 35 w 37"/>
                    <a:gd name="T13" fmla="*/ 2 h 37"/>
                    <a:gd name="T14" fmla="*/ 28 w 37"/>
                    <a:gd name="T15" fmla="*/ 2 h 37"/>
                    <a:gd name="T16" fmla="*/ 17 w 37"/>
                    <a:gd name="T17" fmla="*/ 12 h 37"/>
                    <a:gd name="T18" fmla="*/ 10 w 37"/>
                    <a:gd name="T19" fmla="*/ 23 h 37"/>
                    <a:gd name="T20" fmla="*/ 7 w 37"/>
                    <a:gd name="T21" fmla="*/ 26 h 37"/>
                    <a:gd name="T22" fmla="*/ 3 w 37"/>
                    <a:gd name="T23" fmla="*/ 29 h 37"/>
                    <a:gd name="T24" fmla="*/ 6 w 37"/>
                    <a:gd name="T25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7">
                      <a:moveTo>
                        <a:pt x="6" y="35"/>
                      </a:moveTo>
                      <a:cubicBezTo>
                        <a:pt x="6" y="35"/>
                        <a:pt x="10" y="34"/>
                        <a:pt x="11" y="34"/>
                      </a:cubicBezTo>
                      <a:cubicBezTo>
                        <a:pt x="12" y="33"/>
                        <a:pt x="14" y="33"/>
                        <a:pt x="15" y="32"/>
                      </a:cubicBezTo>
                      <a:cubicBezTo>
                        <a:pt x="17" y="30"/>
                        <a:pt x="19" y="28"/>
                        <a:pt x="21" y="26"/>
                      </a:cubicBezTo>
                      <a:cubicBezTo>
                        <a:pt x="23" y="23"/>
                        <a:pt x="25" y="20"/>
                        <a:pt x="27" y="18"/>
                      </a:cubicBezTo>
                      <a:cubicBezTo>
                        <a:pt x="30" y="15"/>
                        <a:pt x="33" y="12"/>
                        <a:pt x="35" y="9"/>
                      </a:cubicBezTo>
                      <a:cubicBezTo>
                        <a:pt x="37" y="7"/>
                        <a:pt x="37" y="4"/>
                        <a:pt x="35" y="2"/>
                      </a:cubicBezTo>
                      <a:cubicBezTo>
                        <a:pt x="32" y="0"/>
                        <a:pt x="31" y="2"/>
                        <a:pt x="28" y="2"/>
                      </a:cubicBezTo>
                      <a:cubicBezTo>
                        <a:pt x="24" y="2"/>
                        <a:pt x="20" y="9"/>
                        <a:pt x="17" y="12"/>
                      </a:cubicBezTo>
                      <a:cubicBezTo>
                        <a:pt x="15" y="16"/>
                        <a:pt x="13" y="19"/>
                        <a:pt x="10" y="23"/>
                      </a:cubicBezTo>
                      <a:cubicBezTo>
                        <a:pt x="9" y="24"/>
                        <a:pt x="8" y="25"/>
                        <a:pt x="7" y="26"/>
                      </a:cubicBezTo>
                      <a:cubicBezTo>
                        <a:pt x="6" y="28"/>
                        <a:pt x="5" y="28"/>
                        <a:pt x="3" y="29"/>
                      </a:cubicBezTo>
                      <a:cubicBezTo>
                        <a:pt x="0" y="31"/>
                        <a:pt x="4" y="37"/>
                        <a:pt x="6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1" name="Freeform 33"/>
                <p:cNvSpPr/>
                <p:nvPr/>
              </p:nvSpPr>
              <p:spPr bwMode="auto">
                <a:xfrm>
                  <a:off x="2190" y="1893"/>
                  <a:ext cx="75" cy="55"/>
                </a:xfrm>
                <a:custGeom>
                  <a:avLst/>
                  <a:gdLst>
                    <a:gd name="T0" fmla="*/ 12 w 89"/>
                    <a:gd name="T1" fmla="*/ 8 h 65"/>
                    <a:gd name="T2" fmla="*/ 13 w 89"/>
                    <a:gd name="T3" fmla="*/ 5 h 65"/>
                    <a:gd name="T4" fmla="*/ 11 w 89"/>
                    <a:gd name="T5" fmla="*/ 1 h 65"/>
                    <a:gd name="T6" fmla="*/ 9 w 89"/>
                    <a:gd name="T7" fmla="*/ 0 h 65"/>
                    <a:gd name="T8" fmla="*/ 3 w 89"/>
                    <a:gd name="T9" fmla="*/ 3 h 65"/>
                    <a:gd name="T10" fmla="*/ 21 w 89"/>
                    <a:gd name="T11" fmla="*/ 52 h 65"/>
                    <a:gd name="T12" fmla="*/ 82 w 89"/>
                    <a:gd name="T13" fmla="*/ 55 h 65"/>
                    <a:gd name="T14" fmla="*/ 77 w 89"/>
                    <a:gd name="T15" fmla="*/ 44 h 65"/>
                    <a:gd name="T16" fmla="*/ 24 w 89"/>
                    <a:gd name="T17" fmla="*/ 40 h 65"/>
                    <a:gd name="T18" fmla="*/ 11 w 89"/>
                    <a:gd name="T19" fmla="*/ 4 h 65"/>
                    <a:gd name="T20" fmla="*/ 8 w 89"/>
                    <a:gd name="T21" fmla="*/ 8 h 65"/>
                    <a:gd name="T22" fmla="*/ 11 w 89"/>
                    <a:gd name="T23" fmla="*/ 7 h 65"/>
                    <a:gd name="T24" fmla="*/ 7 w 89"/>
                    <a:gd name="T25" fmla="*/ 5 h 65"/>
                    <a:gd name="T26" fmla="*/ 8 w 89"/>
                    <a:gd name="T27" fmla="*/ 8 h 65"/>
                    <a:gd name="T28" fmla="*/ 12 w 89"/>
                    <a:gd name="T29" fmla="*/ 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65">
                      <a:moveTo>
                        <a:pt x="12" y="8"/>
                      </a:moveTo>
                      <a:cubicBezTo>
                        <a:pt x="13" y="7"/>
                        <a:pt x="13" y="6"/>
                        <a:pt x="13" y="5"/>
                      </a:cubicBezTo>
                      <a:cubicBezTo>
                        <a:pt x="14" y="3"/>
                        <a:pt x="12" y="1"/>
                        <a:pt x="11" y="1"/>
                      </a:cubicBezTo>
                      <a:cubicBezTo>
                        <a:pt x="10" y="1"/>
                        <a:pt x="9" y="0"/>
                        <a:pt x="9" y="0"/>
                      </a:cubicBezTo>
                      <a:cubicBezTo>
                        <a:pt x="7" y="0"/>
                        <a:pt x="4" y="1"/>
                        <a:pt x="3" y="3"/>
                      </a:cubicBezTo>
                      <a:cubicBezTo>
                        <a:pt x="0" y="21"/>
                        <a:pt x="7" y="40"/>
                        <a:pt x="21" y="52"/>
                      </a:cubicBezTo>
                      <a:cubicBezTo>
                        <a:pt x="38" y="65"/>
                        <a:pt x="63" y="61"/>
                        <a:pt x="82" y="55"/>
                      </a:cubicBezTo>
                      <a:cubicBezTo>
                        <a:pt x="89" y="52"/>
                        <a:pt x="84" y="41"/>
                        <a:pt x="77" y="44"/>
                      </a:cubicBezTo>
                      <a:cubicBezTo>
                        <a:pt x="61" y="50"/>
                        <a:pt x="38" y="54"/>
                        <a:pt x="24" y="40"/>
                      </a:cubicBezTo>
                      <a:cubicBezTo>
                        <a:pt x="15" y="30"/>
                        <a:pt x="11" y="17"/>
                        <a:pt x="11" y="4"/>
                      </a:cubicBezTo>
                      <a:cubicBezTo>
                        <a:pt x="10" y="5"/>
                        <a:pt x="9" y="7"/>
                        <a:pt x="8" y="8"/>
                      </a:cubicBezTo>
                      <a:cubicBezTo>
                        <a:pt x="9" y="8"/>
                        <a:pt x="10" y="7"/>
                        <a:pt x="11" y="7"/>
                      </a:cubicBezTo>
                      <a:cubicBezTo>
                        <a:pt x="10" y="6"/>
                        <a:pt x="8" y="6"/>
                        <a:pt x="7" y="5"/>
                      </a:cubicBezTo>
                      <a:cubicBezTo>
                        <a:pt x="7" y="6"/>
                        <a:pt x="7" y="7"/>
                        <a:pt x="8" y="8"/>
                      </a:cubicBezTo>
                      <a:cubicBezTo>
                        <a:pt x="9" y="9"/>
                        <a:pt x="11" y="10"/>
                        <a:pt x="1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2" name="Freeform 34"/>
                <p:cNvSpPr/>
                <p:nvPr/>
              </p:nvSpPr>
              <p:spPr bwMode="auto">
                <a:xfrm>
                  <a:off x="2245" y="1796"/>
                  <a:ext cx="243" cy="145"/>
                </a:xfrm>
                <a:custGeom>
                  <a:avLst/>
                  <a:gdLst>
                    <a:gd name="T0" fmla="*/ 7 w 287"/>
                    <a:gd name="T1" fmla="*/ 170 h 171"/>
                    <a:gd name="T2" fmla="*/ 73 w 287"/>
                    <a:gd name="T3" fmla="*/ 133 h 171"/>
                    <a:gd name="T4" fmla="*/ 141 w 287"/>
                    <a:gd name="T5" fmla="*/ 93 h 171"/>
                    <a:gd name="T6" fmla="*/ 208 w 287"/>
                    <a:gd name="T7" fmla="*/ 55 h 171"/>
                    <a:gd name="T8" fmla="*/ 280 w 287"/>
                    <a:gd name="T9" fmla="*/ 13 h 171"/>
                    <a:gd name="T10" fmla="*/ 272 w 287"/>
                    <a:gd name="T11" fmla="*/ 3 h 171"/>
                    <a:gd name="T12" fmla="*/ 200 w 287"/>
                    <a:gd name="T13" fmla="*/ 44 h 171"/>
                    <a:gd name="T14" fmla="*/ 137 w 287"/>
                    <a:gd name="T15" fmla="*/ 80 h 171"/>
                    <a:gd name="T16" fmla="*/ 66 w 287"/>
                    <a:gd name="T17" fmla="*/ 123 h 171"/>
                    <a:gd name="T18" fmla="*/ 33 w 287"/>
                    <a:gd name="T19" fmla="*/ 144 h 171"/>
                    <a:gd name="T20" fmla="*/ 4 w 287"/>
                    <a:gd name="T21" fmla="*/ 162 h 171"/>
                    <a:gd name="T22" fmla="*/ 7 w 287"/>
                    <a:gd name="T23" fmla="*/ 17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" h="171">
                      <a:moveTo>
                        <a:pt x="7" y="170"/>
                      </a:moveTo>
                      <a:cubicBezTo>
                        <a:pt x="30" y="164"/>
                        <a:pt x="53" y="145"/>
                        <a:pt x="73" y="133"/>
                      </a:cubicBezTo>
                      <a:cubicBezTo>
                        <a:pt x="96" y="120"/>
                        <a:pt x="119" y="107"/>
                        <a:pt x="141" y="93"/>
                      </a:cubicBezTo>
                      <a:cubicBezTo>
                        <a:pt x="163" y="79"/>
                        <a:pt x="186" y="69"/>
                        <a:pt x="208" y="55"/>
                      </a:cubicBezTo>
                      <a:cubicBezTo>
                        <a:pt x="231" y="41"/>
                        <a:pt x="259" y="31"/>
                        <a:pt x="280" y="13"/>
                      </a:cubicBezTo>
                      <a:cubicBezTo>
                        <a:pt x="287" y="8"/>
                        <a:pt x="279" y="0"/>
                        <a:pt x="272" y="3"/>
                      </a:cubicBezTo>
                      <a:cubicBezTo>
                        <a:pt x="248" y="13"/>
                        <a:pt x="222" y="29"/>
                        <a:pt x="200" y="44"/>
                      </a:cubicBezTo>
                      <a:cubicBezTo>
                        <a:pt x="179" y="57"/>
                        <a:pt x="158" y="67"/>
                        <a:pt x="137" y="80"/>
                      </a:cubicBezTo>
                      <a:cubicBezTo>
                        <a:pt x="114" y="95"/>
                        <a:pt x="90" y="109"/>
                        <a:pt x="66" y="123"/>
                      </a:cubicBezTo>
                      <a:cubicBezTo>
                        <a:pt x="55" y="130"/>
                        <a:pt x="44" y="137"/>
                        <a:pt x="33" y="144"/>
                      </a:cubicBezTo>
                      <a:cubicBezTo>
                        <a:pt x="25" y="149"/>
                        <a:pt x="14" y="159"/>
                        <a:pt x="4" y="162"/>
                      </a:cubicBezTo>
                      <a:cubicBezTo>
                        <a:pt x="0" y="164"/>
                        <a:pt x="3" y="171"/>
                        <a:pt x="7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3" name="Freeform 35"/>
                <p:cNvSpPr/>
                <p:nvPr/>
              </p:nvSpPr>
              <p:spPr bwMode="auto">
                <a:xfrm>
                  <a:off x="2473" y="1787"/>
                  <a:ext cx="150" cy="366"/>
                </a:xfrm>
                <a:custGeom>
                  <a:avLst/>
                  <a:gdLst>
                    <a:gd name="T0" fmla="*/ 8 w 177"/>
                    <a:gd name="T1" fmla="*/ 21 h 432"/>
                    <a:gd name="T2" fmla="*/ 43 w 177"/>
                    <a:gd name="T3" fmla="*/ 114 h 432"/>
                    <a:gd name="T4" fmla="*/ 77 w 177"/>
                    <a:gd name="T5" fmla="*/ 225 h 432"/>
                    <a:gd name="T6" fmla="*/ 121 w 177"/>
                    <a:gd name="T7" fmla="*/ 334 h 432"/>
                    <a:gd name="T8" fmla="*/ 159 w 177"/>
                    <a:gd name="T9" fmla="*/ 422 h 432"/>
                    <a:gd name="T10" fmla="*/ 174 w 177"/>
                    <a:gd name="T11" fmla="*/ 418 h 432"/>
                    <a:gd name="T12" fmla="*/ 131 w 177"/>
                    <a:gd name="T13" fmla="*/ 316 h 432"/>
                    <a:gd name="T14" fmla="*/ 83 w 177"/>
                    <a:gd name="T15" fmla="*/ 189 h 432"/>
                    <a:gd name="T16" fmla="*/ 40 w 177"/>
                    <a:gd name="T17" fmla="*/ 60 h 432"/>
                    <a:gd name="T18" fmla="*/ 4 w 177"/>
                    <a:gd name="T19" fmla="*/ 14 h 432"/>
                    <a:gd name="T20" fmla="*/ 8 w 177"/>
                    <a:gd name="T21" fmla="*/ 21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7" h="432">
                      <a:moveTo>
                        <a:pt x="8" y="21"/>
                      </a:moveTo>
                      <a:cubicBezTo>
                        <a:pt x="15" y="20"/>
                        <a:pt x="40" y="105"/>
                        <a:pt x="43" y="114"/>
                      </a:cubicBezTo>
                      <a:cubicBezTo>
                        <a:pt x="56" y="151"/>
                        <a:pt x="65" y="189"/>
                        <a:pt x="77" y="225"/>
                      </a:cubicBezTo>
                      <a:cubicBezTo>
                        <a:pt x="89" y="263"/>
                        <a:pt x="106" y="298"/>
                        <a:pt x="121" y="334"/>
                      </a:cubicBezTo>
                      <a:cubicBezTo>
                        <a:pt x="134" y="363"/>
                        <a:pt x="150" y="392"/>
                        <a:pt x="159" y="422"/>
                      </a:cubicBezTo>
                      <a:cubicBezTo>
                        <a:pt x="162" y="432"/>
                        <a:pt x="177" y="427"/>
                        <a:pt x="174" y="418"/>
                      </a:cubicBezTo>
                      <a:cubicBezTo>
                        <a:pt x="165" y="383"/>
                        <a:pt x="145" y="349"/>
                        <a:pt x="131" y="316"/>
                      </a:cubicBezTo>
                      <a:cubicBezTo>
                        <a:pt x="112" y="274"/>
                        <a:pt x="95" y="233"/>
                        <a:pt x="83" y="189"/>
                      </a:cubicBezTo>
                      <a:cubicBezTo>
                        <a:pt x="70" y="146"/>
                        <a:pt x="57" y="102"/>
                        <a:pt x="40" y="60"/>
                      </a:cubicBezTo>
                      <a:cubicBezTo>
                        <a:pt x="36" y="51"/>
                        <a:pt x="21" y="0"/>
                        <a:pt x="4" y="14"/>
                      </a:cubicBezTo>
                      <a:cubicBezTo>
                        <a:pt x="0" y="17"/>
                        <a:pt x="4" y="22"/>
                        <a:pt x="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4" name="Freeform 36"/>
                <p:cNvSpPr/>
                <p:nvPr/>
              </p:nvSpPr>
              <p:spPr bwMode="auto">
                <a:xfrm>
                  <a:off x="2188" y="1899"/>
                  <a:ext cx="30" cy="72"/>
                </a:xfrm>
                <a:custGeom>
                  <a:avLst/>
                  <a:gdLst>
                    <a:gd name="T0" fmla="*/ 6 w 36"/>
                    <a:gd name="T1" fmla="*/ 4 h 85"/>
                    <a:gd name="T2" fmla="*/ 7 w 36"/>
                    <a:gd name="T3" fmla="*/ 44 h 85"/>
                    <a:gd name="T4" fmla="*/ 28 w 36"/>
                    <a:gd name="T5" fmla="*/ 82 h 85"/>
                    <a:gd name="T6" fmla="*/ 34 w 36"/>
                    <a:gd name="T7" fmla="*/ 78 h 85"/>
                    <a:gd name="T8" fmla="*/ 16 w 36"/>
                    <a:gd name="T9" fmla="*/ 44 h 85"/>
                    <a:gd name="T10" fmla="*/ 13 w 36"/>
                    <a:gd name="T11" fmla="*/ 5 h 85"/>
                    <a:gd name="T12" fmla="*/ 6 w 36"/>
                    <a:gd name="T13" fmla="*/ 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5">
                      <a:moveTo>
                        <a:pt x="6" y="4"/>
                      </a:moveTo>
                      <a:cubicBezTo>
                        <a:pt x="0" y="17"/>
                        <a:pt x="4" y="30"/>
                        <a:pt x="7" y="44"/>
                      </a:cubicBezTo>
                      <a:cubicBezTo>
                        <a:pt x="11" y="60"/>
                        <a:pt x="18" y="69"/>
                        <a:pt x="28" y="82"/>
                      </a:cubicBezTo>
                      <a:cubicBezTo>
                        <a:pt x="30" y="85"/>
                        <a:pt x="36" y="82"/>
                        <a:pt x="34" y="78"/>
                      </a:cubicBezTo>
                      <a:cubicBezTo>
                        <a:pt x="29" y="66"/>
                        <a:pt x="19" y="58"/>
                        <a:pt x="16" y="44"/>
                      </a:cubicBezTo>
                      <a:cubicBezTo>
                        <a:pt x="13" y="31"/>
                        <a:pt x="10" y="19"/>
                        <a:pt x="13" y="5"/>
                      </a:cubicBezTo>
                      <a:cubicBezTo>
                        <a:pt x="14" y="1"/>
                        <a:pt x="7" y="0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5" name="Freeform 37"/>
                <p:cNvSpPr/>
                <p:nvPr/>
              </p:nvSpPr>
              <p:spPr bwMode="auto">
                <a:xfrm>
                  <a:off x="2268" y="1963"/>
                  <a:ext cx="138" cy="273"/>
                </a:xfrm>
                <a:custGeom>
                  <a:avLst/>
                  <a:gdLst>
                    <a:gd name="T0" fmla="*/ 1 w 162"/>
                    <a:gd name="T1" fmla="*/ 2 h 322"/>
                    <a:gd name="T2" fmla="*/ 22 w 162"/>
                    <a:gd name="T3" fmla="*/ 60 h 322"/>
                    <a:gd name="T4" fmla="*/ 63 w 162"/>
                    <a:gd name="T5" fmla="*/ 146 h 322"/>
                    <a:gd name="T6" fmla="*/ 150 w 162"/>
                    <a:gd name="T7" fmla="*/ 317 h 322"/>
                    <a:gd name="T8" fmla="*/ 159 w 162"/>
                    <a:gd name="T9" fmla="*/ 312 h 322"/>
                    <a:gd name="T10" fmla="*/ 115 w 162"/>
                    <a:gd name="T11" fmla="*/ 236 h 322"/>
                    <a:gd name="T12" fmla="*/ 79 w 162"/>
                    <a:gd name="T13" fmla="*/ 159 h 322"/>
                    <a:gd name="T14" fmla="*/ 40 w 162"/>
                    <a:gd name="T15" fmla="*/ 81 h 322"/>
                    <a:gd name="T16" fmla="*/ 22 w 162"/>
                    <a:gd name="T17" fmla="*/ 41 h 322"/>
                    <a:gd name="T18" fmla="*/ 4 w 162"/>
                    <a:gd name="T19" fmla="*/ 2 h 322"/>
                    <a:gd name="T20" fmla="*/ 1 w 162"/>
                    <a:gd name="T21" fmla="*/ 2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2" h="322">
                      <a:moveTo>
                        <a:pt x="1" y="2"/>
                      </a:moveTo>
                      <a:cubicBezTo>
                        <a:pt x="0" y="21"/>
                        <a:pt x="15" y="44"/>
                        <a:pt x="22" y="60"/>
                      </a:cubicBezTo>
                      <a:cubicBezTo>
                        <a:pt x="35" y="89"/>
                        <a:pt x="50" y="117"/>
                        <a:pt x="63" y="146"/>
                      </a:cubicBezTo>
                      <a:cubicBezTo>
                        <a:pt x="91" y="204"/>
                        <a:pt x="113" y="264"/>
                        <a:pt x="150" y="317"/>
                      </a:cubicBezTo>
                      <a:cubicBezTo>
                        <a:pt x="154" y="322"/>
                        <a:pt x="162" y="317"/>
                        <a:pt x="159" y="312"/>
                      </a:cubicBezTo>
                      <a:cubicBezTo>
                        <a:pt x="146" y="286"/>
                        <a:pt x="129" y="261"/>
                        <a:pt x="115" y="236"/>
                      </a:cubicBezTo>
                      <a:cubicBezTo>
                        <a:pt x="101" y="211"/>
                        <a:pt x="91" y="185"/>
                        <a:pt x="79" y="159"/>
                      </a:cubicBezTo>
                      <a:cubicBezTo>
                        <a:pt x="67" y="133"/>
                        <a:pt x="53" y="107"/>
                        <a:pt x="40" y="81"/>
                      </a:cubicBezTo>
                      <a:cubicBezTo>
                        <a:pt x="34" y="68"/>
                        <a:pt x="28" y="54"/>
                        <a:pt x="22" y="41"/>
                      </a:cubicBezTo>
                      <a:cubicBezTo>
                        <a:pt x="16" y="29"/>
                        <a:pt x="5" y="1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6" name="Freeform 38"/>
                <p:cNvSpPr/>
                <p:nvPr/>
              </p:nvSpPr>
              <p:spPr bwMode="auto">
                <a:xfrm>
                  <a:off x="2400" y="2230"/>
                  <a:ext cx="3" cy="2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7" name="Freeform 39"/>
                <p:cNvSpPr/>
                <p:nvPr/>
              </p:nvSpPr>
              <p:spPr bwMode="auto">
                <a:xfrm>
                  <a:off x="2397" y="2138"/>
                  <a:ext cx="229" cy="111"/>
                </a:xfrm>
                <a:custGeom>
                  <a:avLst/>
                  <a:gdLst>
                    <a:gd name="T0" fmla="*/ 3 w 269"/>
                    <a:gd name="T1" fmla="*/ 104 h 131"/>
                    <a:gd name="T2" fmla="*/ 21 w 269"/>
                    <a:gd name="T3" fmla="*/ 131 h 131"/>
                    <a:gd name="T4" fmla="*/ 59 w 269"/>
                    <a:gd name="T5" fmla="*/ 116 h 131"/>
                    <a:gd name="T6" fmla="*/ 103 w 269"/>
                    <a:gd name="T7" fmla="*/ 96 h 131"/>
                    <a:gd name="T8" fmla="*/ 188 w 269"/>
                    <a:gd name="T9" fmla="*/ 53 h 131"/>
                    <a:gd name="T10" fmla="*/ 263 w 269"/>
                    <a:gd name="T11" fmla="*/ 13 h 131"/>
                    <a:gd name="T12" fmla="*/ 255 w 269"/>
                    <a:gd name="T13" fmla="*/ 2 h 131"/>
                    <a:gd name="T14" fmla="*/ 133 w 269"/>
                    <a:gd name="T15" fmla="*/ 64 h 131"/>
                    <a:gd name="T16" fmla="*/ 70 w 269"/>
                    <a:gd name="T17" fmla="*/ 95 h 131"/>
                    <a:gd name="T18" fmla="*/ 36 w 269"/>
                    <a:gd name="T19" fmla="*/ 111 h 131"/>
                    <a:gd name="T20" fmla="*/ 12 w 269"/>
                    <a:gd name="T21" fmla="*/ 115 h 131"/>
                    <a:gd name="T22" fmla="*/ 7 w 269"/>
                    <a:gd name="T23" fmla="*/ 104 h 131"/>
                    <a:gd name="T24" fmla="*/ 3 w 269"/>
                    <a:gd name="T25" fmla="*/ 10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9" h="131">
                      <a:moveTo>
                        <a:pt x="3" y="104"/>
                      </a:moveTo>
                      <a:cubicBezTo>
                        <a:pt x="0" y="116"/>
                        <a:pt x="7" y="130"/>
                        <a:pt x="21" y="131"/>
                      </a:cubicBezTo>
                      <a:cubicBezTo>
                        <a:pt x="34" y="131"/>
                        <a:pt x="47" y="121"/>
                        <a:pt x="59" y="116"/>
                      </a:cubicBezTo>
                      <a:cubicBezTo>
                        <a:pt x="74" y="109"/>
                        <a:pt x="88" y="103"/>
                        <a:pt x="103" y="96"/>
                      </a:cubicBezTo>
                      <a:cubicBezTo>
                        <a:pt x="131" y="82"/>
                        <a:pt x="159" y="67"/>
                        <a:pt x="188" y="53"/>
                      </a:cubicBezTo>
                      <a:cubicBezTo>
                        <a:pt x="213" y="41"/>
                        <a:pt x="241" y="30"/>
                        <a:pt x="263" y="13"/>
                      </a:cubicBezTo>
                      <a:cubicBezTo>
                        <a:pt x="269" y="8"/>
                        <a:pt x="261" y="0"/>
                        <a:pt x="255" y="2"/>
                      </a:cubicBezTo>
                      <a:cubicBezTo>
                        <a:pt x="214" y="21"/>
                        <a:pt x="173" y="43"/>
                        <a:pt x="133" y="64"/>
                      </a:cubicBezTo>
                      <a:cubicBezTo>
                        <a:pt x="112" y="75"/>
                        <a:pt x="91" y="85"/>
                        <a:pt x="70" y="95"/>
                      </a:cubicBezTo>
                      <a:cubicBezTo>
                        <a:pt x="59" y="100"/>
                        <a:pt x="47" y="106"/>
                        <a:pt x="36" y="111"/>
                      </a:cubicBezTo>
                      <a:cubicBezTo>
                        <a:pt x="30" y="113"/>
                        <a:pt x="18" y="118"/>
                        <a:pt x="12" y="115"/>
                      </a:cubicBezTo>
                      <a:cubicBezTo>
                        <a:pt x="10" y="114"/>
                        <a:pt x="8" y="106"/>
                        <a:pt x="7" y="104"/>
                      </a:cubicBezTo>
                      <a:cubicBezTo>
                        <a:pt x="6" y="101"/>
                        <a:pt x="3" y="102"/>
                        <a:pt x="3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8" name="Freeform 40"/>
                <p:cNvSpPr/>
                <p:nvPr/>
              </p:nvSpPr>
              <p:spPr bwMode="auto">
                <a:xfrm>
                  <a:off x="2210" y="1963"/>
                  <a:ext cx="143" cy="274"/>
                </a:xfrm>
                <a:custGeom>
                  <a:avLst/>
                  <a:gdLst>
                    <a:gd name="T0" fmla="*/ 2 w 169"/>
                    <a:gd name="T1" fmla="*/ 6 h 323"/>
                    <a:gd name="T2" fmla="*/ 39 w 169"/>
                    <a:gd name="T3" fmla="*/ 98 h 323"/>
                    <a:gd name="T4" fmla="*/ 80 w 169"/>
                    <a:gd name="T5" fmla="*/ 185 h 323"/>
                    <a:gd name="T6" fmla="*/ 124 w 169"/>
                    <a:gd name="T7" fmla="*/ 259 h 323"/>
                    <a:gd name="T8" fmla="*/ 144 w 169"/>
                    <a:gd name="T9" fmla="*/ 297 h 323"/>
                    <a:gd name="T10" fmla="*/ 160 w 169"/>
                    <a:gd name="T11" fmla="*/ 321 h 323"/>
                    <a:gd name="T12" fmla="*/ 165 w 169"/>
                    <a:gd name="T13" fmla="*/ 313 h 323"/>
                    <a:gd name="T14" fmla="*/ 145 w 169"/>
                    <a:gd name="T15" fmla="*/ 275 h 323"/>
                    <a:gd name="T16" fmla="*/ 126 w 169"/>
                    <a:gd name="T17" fmla="*/ 244 h 323"/>
                    <a:gd name="T18" fmla="*/ 82 w 169"/>
                    <a:gd name="T19" fmla="*/ 167 h 323"/>
                    <a:gd name="T20" fmla="*/ 43 w 169"/>
                    <a:gd name="T21" fmla="*/ 87 h 323"/>
                    <a:gd name="T22" fmla="*/ 7 w 169"/>
                    <a:gd name="T23" fmla="*/ 3 h 323"/>
                    <a:gd name="T24" fmla="*/ 2 w 169"/>
                    <a:gd name="T25" fmla="*/ 6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9" h="323">
                      <a:moveTo>
                        <a:pt x="2" y="6"/>
                      </a:moveTo>
                      <a:cubicBezTo>
                        <a:pt x="17" y="35"/>
                        <a:pt x="26" y="67"/>
                        <a:pt x="39" y="98"/>
                      </a:cubicBezTo>
                      <a:cubicBezTo>
                        <a:pt x="51" y="127"/>
                        <a:pt x="66" y="156"/>
                        <a:pt x="80" y="185"/>
                      </a:cubicBezTo>
                      <a:cubicBezTo>
                        <a:pt x="93" y="210"/>
                        <a:pt x="108" y="235"/>
                        <a:pt x="124" y="259"/>
                      </a:cubicBezTo>
                      <a:cubicBezTo>
                        <a:pt x="131" y="272"/>
                        <a:pt x="138" y="284"/>
                        <a:pt x="144" y="297"/>
                      </a:cubicBezTo>
                      <a:cubicBezTo>
                        <a:pt x="148" y="306"/>
                        <a:pt x="151" y="315"/>
                        <a:pt x="160" y="321"/>
                      </a:cubicBezTo>
                      <a:cubicBezTo>
                        <a:pt x="164" y="323"/>
                        <a:pt x="169" y="317"/>
                        <a:pt x="165" y="313"/>
                      </a:cubicBezTo>
                      <a:cubicBezTo>
                        <a:pt x="155" y="304"/>
                        <a:pt x="152" y="287"/>
                        <a:pt x="145" y="275"/>
                      </a:cubicBezTo>
                      <a:cubicBezTo>
                        <a:pt x="139" y="264"/>
                        <a:pt x="132" y="254"/>
                        <a:pt x="126" y="244"/>
                      </a:cubicBezTo>
                      <a:cubicBezTo>
                        <a:pt x="110" y="219"/>
                        <a:pt x="95" y="194"/>
                        <a:pt x="82" y="167"/>
                      </a:cubicBezTo>
                      <a:cubicBezTo>
                        <a:pt x="69" y="141"/>
                        <a:pt x="54" y="115"/>
                        <a:pt x="43" y="87"/>
                      </a:cubicBezTo>
                      <a:cubicBezTo>
                        <a:pt x="31" y="59"/>
                        <a:pt x="22" y="30"/>
                        <a:pt x="7" y="3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9" name="Freeform 41"/>
                <p:cNvSpPr/>
                <p:nvPr/>
              </p:nvSpPr>
              <p:spPr bwMode="auto">
                <a:xfrm>
                  <a:off x="2344" y="2227"/>
                  <a:ext cx="66" cy="25"/>
                </a:xfrm>
                <a:custGeom>
                  <a:avLst/>
                  <a:gdLst>
                    <a:gd name="T0" fmla="*/ 2 w 78"/>
                    <a:gd name="T1" fmla="*/ 7 h 29"/>
                    <a:gd name="T2" fmla="*/ 17 w 78"/>
                    <a:gd name="T3" fmla="*/ 19 h 29"/>
                    <a:gd name="T4" fmla="*/ 43 w 78"/>
                    <a:gd name="T5" fmla="*/ 28 h 29"/>
                    <a:gd name="T6" fmla="*/ 74 w 78"/>
                    <a:gd name="T7" fmla="*/ 21 h 29"/>
                    <a:gd name="T8" fmla="*/ 70 w 78"/>
                    <a:gd name="T9" fmla="*/ 13 h 29"/>
                    <a:gd name="T10" fmla="*/ 48 w 78"/>
                    <a:gd name="T11" fmla="*/ 17 h 29"/>
                    <a:gd name="T12" fmla="*/ 6 w 78"/>
                    <a:gd name="T13" fmla="*/ 2 h 29"/>
                    <a:gd name="T14" fmla="*/ 2 w 78"/>
                    <a:gd name="T15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8" h="29">
                      <a:moveTo>
                        <a:pt x="2" y="7"/>
                      </a:moveTo>
                      <a:cubicBezTo>
                        <a:pt x="8" y="14"/>
                        <a:pt x="9" y="16"/>
                        <a:pt x="17" y="19"/>
                      </a:cubicBezTo>
                      <a:cubicBezTo>
                        <a:pt x="26" y="23"/>
                        <a:pt x="34" y="26"/>
                        <a:pt x="43" y="28"/>
                      </a:cubicBezTo>
                      <a:cubicBezTo>
                        <a:pt x="54" y="29"/>
                        <a:pt x="66" y="29"/>
                        <a:pt x="74" y="21"/>
                      </a:cubicBezTo>
                      <a:cubicBezTo>
                        <a:pt x="78" y="18"/>
                        <a:pt x="74" y="13"/>
                        <a:pt x="70" y="13"/>
                      </a:cubicBezTo>
                      <a:cubicBezTo>
                        <a:pt x="62" y="13"/>
                        <a:pt x="56" y="17"/>
                        <a:pt x="48" y="17"/>
                      </a:cubicBezTo>
                      <a:cubicBezTo>
                        <a:pt x="33" y="16"/>
                        <a:pt x="17" y="11"/>
                        <a:pt x="6" y="2"/>
                      </a:cubicBezTo>
                      <a:cubicBezTo>
                        <a:pt x="3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0" name="Freeform 42"/>
                <p:cNvSpPr/>
                <p:nvPr/>
              </p:nvSpPr>
              <p:spPr bwMode="auto">
                <a:xfrm>
                  <a:off x="2224" y="1995"/>
                  <a:ext cx="61" cy="24"/>
                </a:xfrm>
                <a:custGeom>
                  <a:avLst/>
                  <a:gdLst>
                    <a:gd name="T0" fmla="*/ 1 w 72"/>
                    <a:gd name="T1" fmla="*/ 5 h 28"/>
                    <a:gd name="T2" fmla="*/ 68 w 72"/>
                    <a:gd name="T3" fmla="*/ 18 h 28"/>
                    <a:gd name="T4" fmla="*/ 68 w 72"/>
                    <a:gd name="T5" fmla="*/ 12 h 28"/>
                    <a:gd name="T6" fmla="*/ 32 w 72"/>
                    <a:gd name="T7" fmla="*/ 13 h 28"/>
                    <a:gd name="T8" fmla="*/ 6 w 72"/>
                    <a:gd name="T9" fmla="*/ 3 h 28"/>
                    <a:gd name="T10" fmla="*/ 1 w 72"/>
                    <a:gd name="T1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28">
                      <a:moveTo>
                        <a:pt x="1" y="5"/>
                      </a:moveTo>
                      <a:cubicBezTo>
                        <a:pt x="12" y="28"/>
                        <a:pt x="50" y="23"/>
                        <a:pt x="68" y="18"/>
                      </a:cubicBezTo>
                      <a:cubicBezTo>
                        <a:pt x="71" y="17"/>
                        <a:pt x="72" y="12"/>
                        <a:pt x="68" y="12"/>
                      </a:cubicBezTo>
                      <a:cubicBezTo>
                        <a:pt x="56" y="9"/>
                        <a:pt x="44" y="14"/>
                        <a:pt x="32" y="13"/>
                      </a:cubicBezTo>
                      <a:cubicBezTo>
                        <a:pt x="22" y="12"/>
                        <a:pt x="12" y="11"/>
                        <a:pt x="6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1" name="Freeform 43"/>
                <p:cNvSpPr/>
                <p:nvPr/>
              </p:nvSpPr>
              <p:spPr bwMode="auto">
                <a:xfrm>
                  <a:off x="2236" y="2031"/>
                  <a:ext cx="66" cy="27"/>
                </a:xfrm>
                <a:custGeom>
                  <a:avLst/>
                  <a:gdLst>
                    <a:gd name="T0" fmla="*/ 2 w 78"/>
                    <a:gd name="T1" fmla="*/ 5 h 32"/>
                    <a:gd name="T2" fmla="*/ 75 w 78"/>
                    <a:gd name="T3" fmla="*/ 17 h 32"/>
                    <a:gd name="T4" fmla="*/ 72 w 78"/>
                    <a:gd name="T5" fmla="*/ 11 h 32"/>
                    <a:gd name="T6" fmla="*/ 42 w 78"/>
                    <a:gd name="T7" fmla="*/ 15 h 32"/>
                    <a:gd name="T8" fmla="*/ 4 w 78"/>
                    <a:gd name="T9" fmla="*/ 2 h 32"/>
                    <a:gd name="T10" fmla="*/ 2 w 78"/>
                    <a:gd name="T11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" h="32">
                      <a:moveTo>
                        <a:pt x="2" y="5"/>
                      </a:moveTo>
                      <a:cubicBezTo>
                        <a:pt x="19" y="23"/>
                        <a:pt x="52" y="32"/>
                        <a:pt x="75" y="17"/>
                      </a:cubicBezTo>
                      <a:cubicBezTo>
                        <a:pt x="78" y="15"/>
                        <a:pt x="75" y="10"/>
                        <a:pt x="72" y="11"/>
                      </a:cubicBezTo>
                      <a:cubicBezTo>
                        <a:pt x="62" y="11"/>
                        <a:pt x="52" y="15"/>
                        <a:pt x="42" y="15"/>
                      </a:cubicBezTo>
                      <a:cubicBezTo>
                        <a:pt x="28" y="15"/>
                        <a:pt x="15" y="11"/>
                        <a:pt x="4" y="2"/>
                      </a:cubicBezTo>
                      <a:cubicBezTo>
                        <a:pt x="2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2" name="Freeform 44"/>
                <p:cNvSpPr/>
                <p:nvPr/>
              </p:nvSpPr>
              <p:spPr bwMode="auto">
                <a:xfrm>
                  <a:off x="2257" y="2074"/>
                  <a:ext cx="61" cy="16"/>
                </a:xfrm>
                <a:custGeom>
                  <a:avLst/>
                  <a:gdLst>
                    <a:gd name="T0" fmla="*/ 2 w 72"/>
                    <a:gd name="T1" fmla="*/ 6 h 19"/>
                    <a:gd name="T2" fmla="*/ 69 w 72"/>
                    <a:gd name="T3" fmla="*/ 7 h 19"/>
                    <a:gd name="T4" fmla="*/ 66 w 72"/>
                    <a:gd name="T5" fmla="*/ 1 h 19"/>
                    <a:gd name="T6" fmla="*/ 38 w 72"/>
                    <a:gd name="T7" fmla="*/ 7 h 19"/>
                    <a:gd name="T8" fmla="*/ 4 w 72"/>
                    <a:gd name="T9" fmla="*/ 2 h 19"/>
                    <a:gd name="T10" fmla="*/ 2 w 72"/>
                    <a:gd name="T11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9">
                      <a:moveTo>
                        <a:pt x="2" y="6"/>
                      </a:moveTo>
                      <a:cubicBezTo>
                        <a:pt x="19" y="19"/>
                        <a:pt x="51" y="16"/>
                        <a:pt x="69" y="7"/>
                      </a:cubicBezTo>
                      <a:cubicBezTo>
                        <a:pt x="72" y="5"/>
                        <a:pt x="70" y="0"/>
                        <a:pt x="66" y="1"/>
                      </a:cubicBezTo>
                      <a:cubicBezTo>
                        <a:pt x="57" y="4"/>
                        <a:pt x="47" y="7"/>
                        <a:pt x="38" y="7"/>
                      </a:cubicBezTo>
                      <a:cubicBezTo>
                        <a:pt x="29" y="7"/>
                        <a:pt x="11" y="7"/>
                        <a:pt x="4" y="2"/>
                      </a:cubicBezTo>
                      <a:cubicBezTo>
                        <a:pt x="2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3" name="Freeform 45"/>
                <p:cNvSpPr/>
                <p:nvPr/>
              </p:nvSpPr>
              <p:spPr bwMode="auto">
                <a:xfrm>
                  <a:off x="2277" y="2093"/>
                  <a:ext cx="55" cy="22"/>
                </a:xfrm>
                <a:custGeom>
                  <a:avLst/>
                  <a:gdLst>
                    <a:gd name="T0" fmla="*/ 3 w 65"/>
                    <a:gd name="T1" fmla="*/ 16 h 26"/>
                    <a:gd name="T2" fmla="*/ 59 w 65"/>
                    <a:gd name="T3" fmla="*/ 13 h 26"/>
                    <a:gd name="T4" fmla="*/ 54 w 65"/>
                    <a:gd name="T5" fmla="*/ 3 h 26"/>
                    <a:gd name="T6" fmla="*/ 7 w 65"/>
                    <a:gd name="T7" fmla="*/ 10 h 26"/>
                    <a:gd name="T8" fmla="*/ 3 w 65"/>
                    <a:gd name="T9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3" y="16"/>
                      </a:moveTo>
                      <a:cubicBezTo>
                        <a:pt x="19" y="26"/>
                        <a:pt x="44" y="23"/>
                        <a:pt x="59" y="13"/>
                      </a:cubicBezTo>
                      <a:cubicBezTo>
                        <a:pt x="65" y="9"/>
                        <a:pt x="60" y="0"/>
                        <a:pt x="54" y="3"/>
                      </a:cubicBezTo>
                      <a:cubicBezTo>
                        <a:pt x="40" y="10"/>
                        <a:pt x="22" y="17"/>
                        <a:pt x="7" y="10"/>
                      </a:cubicBezTo>
                      <a:cubicBezTo>
                        <a:pt x="4" y="8"/>
                        <a:pt x="0" y="14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4" name="Freeform 46"/>
                <p:cNvSpPr/>
                <p:nvPr/>
              </p:nvSpPr>
              <p:spPr bwMode="auto">
                <a:xfrm>
                  <a:off x="2192" y="1761"/>
                  <a:ext cx="249" cy="157"/>
                </a:xfrm>
                <a:custGeom>
                  <a:avLst/>
                  <a:gdLst>
                    <a:gd name="T0" fmla="*/ 13 w 293"/>
                    <a:gd name="T1" fmla="*/ 184 h 184"/>
                    <a:gd name="T2" fmla="*/ 16 w 293"/>
                    <a:gd name="T3" fmla="*/ 181 h 184"/>
                    <a:gd name="T4" fmla="*/ 16 w 293"/>
                    <a:gd name="T5" fmla="*/ 180 h 184"/>
                    <a:gd name="T6" fmla="*/ 62 w 293"/>
                    <a:gd name="T7" fmla="*/ 128 h 184"/>
                    <a:gd name="T8" fmla="*/ 140 w 293"/>
                    <a:gd name="T9" fmla="*/ 77 h 184"/>
                    <a:gd name="T10" fmla="*/ 208 w 293"/>
                    <a:gd name="T11" fmla="*/ 38 h 184"/>
                    <a:gd name="T12" fmla="*/ 245 w 293"/>
                    <a:gd name="T13" fmla="*/ 23 h 184"/>
                    <a:gd name="T14" fmla="*/ 279 w 293"/>
                    <a:gd name="T15" fmla="*/ 21 h 184"/>
                    <a:gd name="T16" fmla="*/ 289 w 293"/>
                    <a:gd name="T17" fmla="*/ 15 h 184"/>
                    <a:gd name="T18" fmla="*/ 271 w 293"/>
                    <a:gd name="T19" fmla="*/ 0 h 184"/>
                    <a:gd name="T20" fmla="*/ 221 w 293"/>
                    <a:gd name="T21" fmla="*/ 19 h 184"/>
                    <a:gd name="T22" fmla="*/ 120 w 293"/>
                    <a:gd name="T23" fmla="*/ 74 h 184"/>
                    <a:gd name="T24" fmla="*/ 23 w 293"/>
                    <a:gd name="T25" fmla="*/ 139 h 184"/>
                    <a:gd name="T26" fmla="*/ 4 w 293"/>
                    <a:gd name="T27" fmla="*/ 164 h 184"/>
                    <a:gd name="T28" fmla="*/ 12 w 293"/>
                    <a:gd name="T29" fmla="*/ 182 h 184"/>
                    <a:gd name="T30" fmla="*/ 13 w 293"/>
                    <a:gd name="T31" fmla="*/ 18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3" h="184">
                      <a:moveTo>
                        <a:pt x="13" y="184"/>
                      </a:moveTo>
                      <a:cubicBezTo>
                        <a:pt x="14" y="183"/>
                        <a:pt x="15" y="182"/>
                        <a:pt x="16" y="181"/>
                      </a:cubicBezTo>
                      <a:cubicBezTo>
                        <a:pt x="16" y="181"/>
                        <a:pt x="16" y="180"/>
                        <a:pt x="16" y="180"/>
                      </a:cubicBezTo>
                      <a:cubicBezTo>
                        <a:pt x="0" y="154"/>
                        <a:pt x="46" y="139"/>
                        <a:pt x="62" y="128"/>
                      </a:cubicBezTo>
                      <a:cubicBezTo>
                        <a:pt x="88" y="111"/>
                        <a:pt x="113" y="92"/>
                        <a:pt x="140" y="77"/>
                      </a:cubicBezTo>
                      <a:cubicBezTo>
                        <a:pt x="163" y="65"/>
                        <a:pt x="184" y="48"/>
                        <a:pt x="208" y="38"/>
                      </a:cubicBezTo>
                      <a:cubicBezTo>
                        <a:pt x="220" y="33"/>
                        <a:pt x="233" y="28"/>
                        <a:pt x="245" y="23"/>
                      </a:cubicBezTo>
                      <a:cubicBezTo>
                        <a:pt x="257" y="18"/>
                        <a:pt x="271" y="6"/>
                        <a:pt x="279" y="21"/>
                      </a:cubicBezTo>
                      <a:cubicBezTo>
                        <a:pt x="283" y="27"/>
                        <a:pt x="293" y="21"/>
                        <a:pt x="289" y="15"/>
                      </a:cubicBezTo>
                      <a:cubicBezTo>
                        <a:pt x="284" y="5"/>
                        <a:pt x="283" y="0"/>
                        <a:pt x="271" y="0"/>
                      </a:cubicBezTo>
                      <a:cubicBezTo>
                        <a:pt x="254" y="1"/>
                        <a:pt x="237" y="13"/>
                        <a:pt x="221" y="19"/>
                      </a:cubicBezTo>
                      <a:cubicBezTo>
                        <a:pt x="186" y="33"/>
                        <a:pt x="153" y="54"/>
                        <a:pt x="120" y="74"/>
                      </a:cubicBezTo>
                      <a:cubicBezTo>
                        <a:pt x="87" y="94"/>
                        <a:pt x="55" y="117"/>
                        <a:pt x="23" y="139"/>
                      </a:cubicBezTo>
                      <a:cubicBezTo>
                        <a:pt x="15" y="145"/>
                        <a:pt x="3" y="152"/>
                        <a:pt x="4" y="164"/>
                      </a:cubicBezTo>
                      <a:cubicBezTo>
                        <a:pt x="5" y="168"/>
                        <a:pt x="14" y="180"/>
                        <a:pt x="12" y="182"/>
                      </a:cubicBezTo>
                      <a:cubicBezTo>
                        <a:pt x="11" y="183"/>
                        <a:pt x="12" y="184"/>
                        <a:pt x="13" y="1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5" name="Freeform 47"/>
                <p:cNvSpPr/>
                <p:nvPr/>
              </p:nvSpPr>
              <p:spPr bwMode="auto">
                <a:xfrm>
                  <a:off x="2197" y="1775"/>
                  <a:ext cx="243" cy="143"/>
                </a:xfrm>
                <a:custGeom>
                  <a:avLst/>
                  <a:gdLst>
                    <a:gd name="T0" fmla="*/ 4 w 286"/>
                    <a:gd name="T1" fmla="*/ 167 h 168"/>
                    <a:gd name="T2" fmla="*/ 28 w 286"/>
                    <a:gd name="T3" fmla="*/ 155 h 168"/>
                    <a:gd name="T4" fmla="*/ 56 w 286"/>
                    <a:gd name="T5" fmla="*/ 137 h 168"/>
                    <a:gd name="T6" fmla="*/ 131 w 286"/>
                    <a:gd name="T7" fmla="*/ 91 h 168"/>
                    <a:gd name="T8" fmla="*/ 203 w 286"/>
                    <a:gd name="T9" fmla="*/ 46 h 168"/>
                    <a:gd name="T10" fmla="*/ 281 w 286"/>
                    <a:gd name="T11" fmla="*/ 8 h 168"/>
                    <a:gd name="T12" fmla="*/ 281 w 286"/>
                    <a:gd name="T13" fmla="*/ 1 h 168"/>
                    <a:gd name="T14" fmla="*/ 220 w 286"/>
                    <a:gd name="T15" fmla="*/ 27 h 168"/>
                    <a:gd name="T16" fmla="*/ 154 w 286"/>
                    <a:gd name="T17" fmla="*/ 68 h 168"/>
                    <a:gd name="T18" fmla="*/ 77 w 286"/>
                    <a:gd name="T19" fmla="*/ 114 h 168"/>
                    <a:gd name="T20" fmla="*/ 46 w 286"/>
                    <a:gd name="T21" fmla="*/ 135 h 168"/>
                    <a:gd name="T22" fmla="*/ 23 w 286"/>
                    <a:gd name="T23" fmla="*/ 149 h 168"/>
                    <a:gd name="T24" fmla="*/ 3 w 286"/>
                    <a:gd name="T25" fmla="*/ 162 h 168"/>
                    <a:gd name="T26" fmla="*/ 4 w 286"/>
                    <a:gd name="T27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6" h="168">
                      <a:moveTo>
                        <a:pt x="4" y="167"/>
                      </a:moveTo>
                      <a:cubicBezTo>
                        <a:pt x="14" y="166"/>
                        <a:pt x="20" y="160"/>
                        <a:pt x="28" y="155"/>
                      </a:cubicBezTo>
                      <a:cubicBezTo>
                        <a:pt x="37" y="149"/>
                        <a:pt x="47" y="143"/>
                        <a:pt x="56" y="137"/>
                      </a:cubicBezTo>
                      <a:cubicBezTo>
                        <a:pt x="81" y="121"/>
                        <a:pt x="106" y="107"/>
                        <a:pt x="131" y="91"/>
                      </a:cubicBezTo>
                      <a:cubicBezTo>
                        <a:pt x="155" y="76"/>
                        <a:pt x="179" y="61"/>
                        <a:pt x="203" y="46"/>
                      </a:cubicBezTo>
                      <a:cubicBezTo>
                        <a:pt x="227" y="32"/>
                        <a:pt x="254" y="11"/>
                        <a:pt x="281" y="8"/>
                      </a:cubicBezTo>
                      <a:cubicBezTo>
                        <a:pt x="286" y="7"/>
                        <a:pt x="285" y="0"/>
                        <a:pt x="281" y="1"/>
                      </a:cubicBezTo>
                      <a:cubicBezTo>
                        <a:pt x="258" y="2"/>
                        <a:pt x="239" y="17"/>
                        <a:pt x="220" y="27"/>
                      </a:cubicBezTo>
                      <a:cubicBezTo>
                        <a:pt x="198" y="40"/>
                        <a:pt x="176" y="54"/>
                        <a:pt x="154" y="68"/>
                      </a:cubicBezTo>
                      <a:cubicBezTo>
                        <a:pt x="129" y="84"/>
                        <a:pt x="103" y="99"/>
                        <a:pt x="77" y="114"/>
                      </a:cubicBezTo>
                      <a:cubicBezTo>
                        <a:pt x="66" y="121"/>
                        <a:pt x="56" y="128"/>
                        <a:pt x="46" y="135"/>
                      </a:cubicBezTo>
                      <a:cubicBezTo>
                        <a:pt x="38" y="140"/>
                        <a:pt x="31" y="144"/>
                        <a:pt x="23" y="149"/>
                      </a:cubicBezTo>
                      <a:cubicBezTo>
                        <a:pt x="17" y="153"/>
                        <a:pt x="10" y="160"/>
                        <a:pt x="3" y="162"/>
                      </a:cubicBezTo>
                      <a:cubicBezTo>
                        <a:pt x="0" y="162"/>
                        <a:pt x="1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6" name="Freeform 48"/>
                <p:cNvSpPr/>
                <p:nvPr/>
              </p:nvSpPr>
              <p:spPr bwMode="auto">
                <a:xfrm>
                  <a:off x="2264" y="1771"/>
                  <a:ext cx="194" cy="124"/>
                </a:xfrm>
                <a:custGeom>
                  <a:avLst/>
                  <a:gdLst>
                    <a:gd name="T0" fmla="*/ 3 w 228"/>
                    <a:gd name="T1" fmla="*/ 147 h 147"/>
                    <a:gd name="T2" fmla="*/ 57 w 228"/>
                    <a:gd name="T3" fmla="*/ 113 h 147"/>
                    <a:gd name="T4" fmla="*/ 118 w 228"/>
                    <a:gd name="T5" fmla="*/ 73 h 147"/>
                    <a:gd name="T6" fmla="*/ 174 w 228"/>
                    <a:gd name="T7" fmla="*/ 37 h 147"/>
                    <a:gd name="T8" fmla="*/ 220 w 228"/>
                    <a:gd name="T9" fmla="*/ 14 h 147"/>
                    <a:gd name="T10" fmla="*/ 227 w 228"/>
                    <a:gd name="T11" fmla="*/ 11 h 147"/>
                    <a:gd name="T12" fmla="*/ 202 w 228"/>
                    <a:gd name="T13" fmla="*/ 9 h 147"/>
                    <a:gd name="T14" fmla="*/ 146 w 228"/>
                    <a:gd name="T15" fmla="*/ 46 h 147"/>
                    <a:gd name="T16" fmla="*/ 69 w 228"/>
                    <a:gd name="T17" fmla="*/ 98 h 147"/>
                    <a:gd name="T18" fmla="*/ 1 w 228"/>
                    <a:gd name="T19" fmla="*/ 144 h 147"/>
                    <a:gd name="T20" fmla="*/ 3 w 228"/>
                    <a:gd name="T21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8" h="147">
                      <a:moveTo>
                        <a:pt x="3" y="147"/>
                      </a:moveTo>
                      <a:cubicBezTo>
                        <a:pt x="22" y="138"/>
                        <a:pt x="39" y="125"/>
                        <a:pt x="57" y="113"/>
                      </a:cubicBezTo>
                      <a:cubicBezTo>
                        <a:pt x="77" y="100"/>
                        <a:pt x="98" y="88"/>
                        <a:pt x="118" y="73"/>
                      </a:cubicBezTo>
                      <a:cubicBezTo>
                        <a:pt x="136" y="60"/>
                        <a:pt x="155" y="49"/>
                        <a:pt x="174" y="37"/>
                      </a:cubicBezTo>
                      <a:cubicBezTo>
                        <a:pt x="181" y="33"/>
                        <a:pt x="214" y="6"/>
                        <a:pt x="220" y="14"/>
                      </a:cubicBezTo>
                      <a:cubicBezTo>
                        <a:pt x="223" y="17"/>
                        <a:pt x="228" y="15"/>
                        <a:pt x="227" y="11"/>
                      </a:cubicBezTo>
                      <a:cubicBezTo>
                        <a:pt x="222" y="0"/>
                        <a:pt x="211" y="4"/>
                        <a:pt x="202" y="9"/>
                      </a:cubicBezTo>
                      <a:cubicBezTo>
                        <a:pt x="183" y="20"/>
                        <a:pt x="165" y="34"/>
                        <a:pt x="146" y="46"/>
                      </a:cubicBezTo>
                      <a:cubicBezTo>
                        <a:pt x="119" y="61"/>
                        <a:pt x="95" y="81"/>
                        <a:pt x="69" y="98"/>
                      </a:cubicBezTo>
                      <a:cubicBezTo>
                        <a:pt x="46" y="113"/>
                        <a:pt x="25" y="132"/>
                        <a:pt x="1" y="144"/>
                      </a:cubicBezTo>
                      <a:cubicBezTo>
                        <a:pt x="0" y="145"/>
                        <a:pt x="1" y="147"/>
                        <a:pt x="3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7" name="Freeform 49"/>
                <p:cNvSpPr/>
                <p:nvPr/>
              </p:nvSpPr>
              <p:spPr bwMode="auto">
                <a:xfrm>
                  <a:off x="2386" y="1780"/>
                  <a:ext cx="88" cy="55"/>
                </a:xfrm>
                <a:custGeom>
                  <a:avLst/>
                  <a:gdLst>
                    <a:gd name="T0" fmla="*/ 4 w 104"/>
                    <a:gd name="T1" fmla="*/ 64 h 65"/>
                    <a:gd name="T2" fmla="*/ 66 w 104"/>
                    <a:gd name="T3" fmla="*/ 21 h 65"/>
                    <a:gd name="T4" fmla="*/ 83 w 104"/>
                    <a:gd name="T5" fmla="*/ 9 h 65"/>
                    <a:gd name="T6" fmla="*/ 96 w 104"/>
                    <a:gd name="T7" fmla="*/ 25 h 65"/>
                    <a:gd name="T8" fmla="*/ 103 w 104"/>
                    <a:gd name="T9" fmla="*/ 21 h 65"/>
                    <a:gd name="T10" fmla="*/ 85 w 104"/>
                    <a:gd name="T11" fmla="*/ 2 h 65"/>
                    <a:gd name="T12" fmla="*/ 81 w 104"/>
                    <a:gd name="T13" fmla="*/ 2 h 65"/>
                    <a:gd name="T14" fmla="*/ 61 w 104"/>
                    <a:gd name="T15" fmla="*/ 15 h 65"/>
                    <a:gd name="T16" fmla="*/ 44 w 104"/>
                    <a:gd name="T17" fmla="*/ 28 h 65"/>
                    <a:gd name="T18" fmla="*/ 2 w 104"/>
                    <a:gd name="T19" fmla="*/ 61 h 65"/>
                    <a:gd name="T20" fmla="*/ 4 w 104"/>
                    <a:gd name="T21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65">
                      <a:moveTo>
                        <a:pt x="4" y="64"/>
                      </a:moveTo>
                      <a:cubicBezTo>
                        <a:pt x="25" y="50"/>
                        <a:pt x="46" y="37"/>
                        <a:pt x="66" y="21"/>
                      </a:cubicBezTo>
                      <a:cubicBezTo>
                        <a:pt x="69" y="19"/>
                        <a:pt x="81" y="8"/>
                        <a:pt x="83" y="9"/>
                      </a:cubicBezTo>
                      <a:cubicBezTo>
                        <a:pt x="85" y="9"/>
                        <a:pt x="95" y="23"/>
                        <a:pt x="96" y="25"/>
                      </a:cubicBezTo>
                      <a:cubicBezTo>
                        <a:pt x="99" y="29"/>
                        <a:pt x="104" y="25"/>
                        <a:pt x="103" y="21"/>
                      </a:cubicBezTo>
                      <a:cubicBezTo>
                        <a:pt x="99" y="12"/>
                        <a:pt x="92" y="8"/>
                        <a:pt x="85" y="2"/>
                      </a:cubicBezTo>
                      <a:cubicBezTo>
                        <a:pt x="84" y="1"/>
                        <a:pt x="82" y="0"/>
                        <a:pt x="81" y="2"/>
                      </a:cubicBezTo>
                      <a:cubicBezTo>
                        <a:pt x="77" y="6"/>
                        <a:pt x="66" y="11"/>
                        <a:pt x="61" y="15"/>
                      </a:cubicBezTo>
                      <a:cubicBezTo>
                        <a:pt x="55" y="20"/>
                        <a:pt x="50" y="24"/>
                        <a:pt x="44" y="28"/>
                      </a:cubicBezTo>
                      <a:cubicBezTo>
                        <a:pt x="30" y="39"/>
                        <a:pt x="16" y="50"/>
                        <a:pt x="2" y="61"/>
                      </a:cubicBezTo>
                      <a:cubicBezTo>
                        <a:pt x="0" y="62"/>
                        <a:pt x="2" y="65"/>
                        <a:pt x="4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8" name="Freeform 50"/>
                <p:cNvSpPr/>
                <p:nvPr/>
              </p:nvSpPr>
              <p:spPr bwMode="auto">
                <a:xfrm>
                  <a:off x="2218" y="1912"/>
                  <a:ext cx="35" cy="14"/>
                </a:xfrm>
                <a:custGeom>
                  <a:avLst/>
                  <a:gdLst>
                    <a:gd name="T0" fmla="*/ 3 w 42"/>
                    <a:gd name="T1" fmla="*/ 11 h 17"/>
                    <a:gd name="T2" fmla="*/ 40 w 42"/>
                    <a:gd name="T3" fmla="*/ 5 h 17"/>
                    <a:gd name="T4" fmla="*/ 38 w 42"/>
                    <a:gd name="T5" fmla="*/ 1 h 17"/>
                    <a:gd name="T6" fmla="*/ 5 w 42"/>
                    <a:gd name="T7" fmla="*/ 7 h 17"/>
                    <a:gd name="T8" fmla="*/ 3 w 42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7">
                      <a:moveTo>
                        <a:pt x="3" y="11"/>
                      </a:moveTo>
                      <a:cubicBezTo>
                        <a:pt x="15" y="17"/>
                        <a:pt x="29" y="13"/>
                        <a:pt x="40" y="5"/>
                      </a:cubicBezTo>
                      <a:cubicBezTo>
                        <a:pt x="42" y="4"/>
                        <a:pt x="40" y="0"/>
                        <a:pt x="38" y="1"/>
                      </a:cubicBezTo>
                      <a:cubicBezTo>
                        <a:pt x="27" y="4"/>
                        <a:pt x="16" y="11"/>
                        <a:pt x="5" y="7"/>
                      </a:cubicBezTo>
                      <a:cubicBezTo>
                        <a:pt x="2" y="6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9" name="Freeform 51"/>
                <p:cNvSpPr/>
                <p:nvPr/>
              </p:nvSpPr>
              <p:spPr bwMode="auto">
                <a:xfrm>
                  <a:off x="2268" y="1855"/>
                  <a:ext cx="90" cy="55"/>
                </a:xfrm>
                <a:custGeom>
                  <a:avLst/>
                  <a:gdLst>
                    <a:gd name="T0" fmla="*/ 3 w 105"/>
                    <a:gd name="T1" fmla="*/ 64 h 65"/>
                    <a:gd name="T2" fmla="*/ 103 w 105"/>
                    <a:gd name="T3" fmla="*/ 6 h 65"/>
                    <a:gd name="T4" fmla="*/ 100 w 105"/>
                    <a:gd name="T5" fmla="*/ 1 h 65"/>
                    <a:gd name="T6" fmla="*/ 2 w 105"/>
                    <a:gd name="T7" fmla="*/ 61 h 65"/>
                    <a:gd name="T8" fmla="*/ 3 w 105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5">
                      <a:moveTo>
                        <a:pt x="3" y="64"/>
                      </a:moveTo>
                      <a:cubicBezTo>
                        <a:pt x="37" y="47"/>
                        <a:pt x="70" y="26"/>
                        <a:pt x="103" y="6"/>
                      </a:cubicBezTo>
                      <a:cubicBezTo>
                        <a:pt x="105" y="4"/>
                        <a:pt x="103" y="0"/>
                        <a:pt x="100" y="1"/>
                      </a:cubicBezTo>
                      <a:cubicBezTo>
                        <a:pt x="66" y="19"/>
                        <a:pt x="35" y="41"/>
                        <a:pt x="2" y="61"/>
                      </a:cubicBezTo>
                      <a:cubicBezTo>
                        <a:pt x="0" y="62"/>
                        <a:pt x="1" y="65"/>
                        <a:pt x="3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0" name="Freeform 52"/>
                <p:cNvSpPr/>
                <p:nvPr/>
              </p:nvSpPr>
              <p:spPr bwMode="auto">
                <a:xfrm>
                  <a:off x="1049" y="848"/>
                  <a:ext cx="110" cy="347"/>
                </a:xfrm>
                <a:custGeom>
                  <a:avLst/>
                  <a:gdLst>
                    <a:gd name="T0" fmla="*/ 4 w 129"/>
                    <a:gd name="T1" fmla="*/ 407 h 409"/>
                    <a:gd name="T2" fmla="*/ 33 w 129"/>
                    <a:gd name="T3" fmla="*/ 312 h 409"/>
                    <a:gd name="T4" fmla="*/ 67 w 129"/>
                    <a:gd name="T5" fmla="*/ 212 h 409"/>
                    <a:gd name="T6" fmla="*/ 97 w 129"/>
                    <a:gd name="T7" fmla="*/ 110 h 409"/>
                    <a:gd name="T8" fmla="*/ 127 w 129"/>
                    <a:gd name="T9" fmla="*/ 10 h 409"/>
                    <a:gd name="T10" fmla="*/ 117 w 129"/>
                    <a:gd name="T11" fmla="*/ 6 h 409"/>
                    <a:gd name="T12" fmla="*/ 85 w 129"/>
                    <a:gd name="T13" fmla="*/ 116 h 409"/>
                    <a:gd name="T14" fmla="*/ 55 w 129"/>
                    <a:gd name="T15" fmla="*/ 221 h 409"/>
                    <a:gd name="T16" fmla="*/ 0 w 129"/>
                    <a:gd name="T17" fmla="*/ 405 h 409"/>
                    <a:gd name="T18" fmla="*/ 4 w 129"/>
                    <a:gd name="T19" fmla="*/ 407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9" h="409">
                      <a:moveTo>
                        <a:pt x="4" y="407"/>
                      </a:moveTo>
                      <a:cubicBezTo>
                        <a:pt x="17" y="376"/>
                        <a:pt x="24" y="343"/>
                        <a:pt x="33" y="312"/>
                      </a:cubicBezTo>
                      <a:cubicBezTo>
                        <a:pt x="43" y="278"/>
                        <a:pt x="56" y="245"/>
                        <a:pt x="67" y="212"/>
                      </a:cubicBezTo>
                      <a:cubicBezTo>
                        <a:pt x="78" y="179"/>
                        <a:pt x="88" y="145"/>
                        <a:pt x="97" y="110"/>
                      </a:cubicBezTo>
                      <a:cubicBezTo>
                        <a:pt x="105" y="76"/>
                        <a:pt x="119" y="44"/>
                        <a:pt x="127" y="10"/>
                      </a:cubicBezTo>
                      <a:cubicBezTo>
                        <a:pt x="129" y="4"/>
                        <a:pt x="120" y="0"/>
                        <a:pt x="117" y="6"/>
                      </a:cubicBezTo>
                      <a:cubicBezTo>
                        <a:pt x="102" y="41"/>
                        <a:pt x="94" y="79"/>
                        <a:pt x="85" y="116"/>
                      </a:cubicBezTo>
                      <a:cubicBezTo>
                        <a:pt x="77" y="151"/>
                        <a:pt x="66" y="186"/>
                        <a:pt x="55" y="221"/>
                      </a:cubicBezTo>
                      <a:cubicBezTo>
                        <a:pt x="34" y="282"/>
                        <a:pt x="18" y="343"/>
                        <a:pt x="0" y="405"/>
                      </a:cubicBezTo>
                      <a:cubicBezTo>
                        <a:pt x="0" y="407"/>
                        <a:pt x="3" y="409"/>
                        <a:pt x="4" y="4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1" name="Freeform 53"/>
                <p:cNvSpPr/>
                <p:nvPr/>
              </p:nvSpPr>
              <p:spPr bwMode="auto">
                <a:xfrm>
                  <a:off x="1150" y="855"/>
                  <a:ext cx="273" cy="91"/>
                </a:xfrm>
                <a:custGeom>
                  <a:avLst/>
                  <a:gdLst>
                    <a:gd name="T0" fmla="*/ 2 w 322"/>
                    <a:gd name="T1" fmla="*/ 5 h 107"/>
                    <a:gd name="T2" fmla="*/ 54 w 322"/>
                    <a:gd name="T3" fmla="*/ 26 h 107"/>
                    <a:gd name="T4" fmla="*/ 145 w 322"/>
                    <a:gd name="T5" fmla="*/ 50 h 107"/>
                    <a:gd name="T6" fmla="*/ 228 w 322"/>
                    <a:gd name="T7" fmla="*/ 76 h 107"/>
                    <a:gd name="T8" fmla="*/ 310 w 322"/>
                    <a:gd name="T9" fmla="*/ 105 h 107"/>
                    <a:gd name="T10" fmla="*/ 316 w 322"/>
                    <a:gd name="T11" fmla="*/ 94 h 107"/>
                    <a:gd name="T12" fmla="*/ 251 w 322"/>
                    <a:gd name="T13" fmla="*/ 67 h 107"/>
                    <a:gd name="T14" fmla="*/ 168 w 322"/>
                    <a:gd name="T15" fmla="*/ 43 h 107"/>
                    <a:gd name="T16" fmla="*/ 90 w 322"/>
                    <a:gd name="T17" fmla="*/ 23 h 107"/>
                    <a:gd name="T18" fmla="*/ 34 w 322"/>
                    <a:gd name="T19" fmla="*/ 10 h 107"/>
                    <a:gd name="T20" fmla="*/ 20 w 322"/>
                    <a:gd name="T21" fmla="*/ 4 h 107"/>
                    <a:gd name="T22" fmla="*/ 4 w 322"/>
                    <a:gd name="T23" fmla="*/ 1 h 107"/>
                    <a:gd name="T24" fmla="*/ 2 w 322"/>
                    <a:gd name="T25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2" h="107">
                      <a:moveTo>
                        <a:pt x="2" y="5"/>
                      </a:moveTo>
                      <a:cubicBezTo>
                        <a:pt x="17" y="15"/>
                        <a:pt x="37" y="21"/>
                        <a:pt x="54" y="26"/>
                      </a:cubicBezTo>
                      <a:cubicBezTo>
                        <a:pt x="84" y="35"/>
                        <a:pt x="115" y="41"/>
                        <a:pt x="145" y="50"/>
                      </a:cubicBezTo>
                      <a:cubicBezTo>
                        <a:pt x="173" y="59"/>
                        <a:pt x="200" y="68"/>
                        <a:pt x="228" y="76"/>
                      </a:cubicBezTo>
                      <a:cubicBezTo>
                        <a:pt x="256" y="84"/>
                        <a:pt x="282" y="96"/>
                        <a:pt x="310" y="105"/>
                      </a:cubicBezTo>
                      <a:cubicBezTo>
                        <a:pt x="317" y="107"/>
                        <a:pt x="322" y="98"/>
                        <a:pt x="316" y="94"/>
                      </a:cubicBezTo>
                      <a:cubicBezTo>
                        <a:pt x="297" y="81"/>
                        <a:pt x="273" y="73"/>
                        <a:pt x="251" y="67"/>
                      </a:cubicBezTo>
                      <a:cubicBezTo>
                        <a:pt x="223" y="59"/>
                        <a:pt x="195" y="52"/>
                        <a:pt x="168" y="43"/>
                      </a:cubicBezTo>
                      <a:cubicBezTo>
                        <a:pt x="142" y="36"/>
                        <a:pt x="116" y="28"/>
                        <a:pt x="90" y="23"/>
                      </a:cubicBezTo>
                      <a:cubicBezTo>
                        <a:pt x="71" y="19"/>
                        <a:pt x="51" y="17"/>
                        <a:pt x="34" y="10"/>
                      </a:cubicBezTo>
                      <a:cubicBezTo>
                        <a:pt x="29" y="8"/>
                        <a:pt x="25" y="5"/>
                        <a:pt x="20" y="4"/>
                      </a:cubicBezTo>
                      <a:cubicBezTo>
                        <a:pt x="15" y="2"/>
                        <a:pt x="9" y="3"/>
                        <a:pt x="4" y="1"/>
                      </a:cubicBezTo>
                      <a:cubicBezTo>
                        <a:pt x="1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2" name="Freeform 54"/>
                <p:cNvSpPr/>
                <p:nvPr/>
              </p:nvSpPr>
              <p:spPr bwMode="auto">
                <a:xfrm>
                  <a:off x="1050" y="1189"/>
                  <a:ext cx="281" cy="92"/>
                </a:xfrm>
                <a:custGeom>
                  <a:avLst/>
                  <a:gdLst>
                    <a:gd name="T0" fmla="*/ 2 w 331"/>
                    <a:gd name="T1" fmla="*/ 6 h 108"/>
                    <a:gd name="T2" fmla="*/ 68 w 331"/>
                    <a:gd name="T3" fmla="*/ 34 h 108"/>
                    <a:gd name="T4" fmla="*/ 157 w 331"/>
                    <a:gd name="T5" fmla="*/ 62 h 108"/>
                    <a:gd name="T6" fmla="*/ 245 w 331"/>
                    <a:gd name="T7" fmla="*/ 87 h 108"/>
                    <a:gd name="T8" fmla="*/ 323 w 331"/>
                    <a:gd name="T9" fmla="*/ 108 h 108"/>
                    <a:gd name="T10" fmla="*/ 325 w 331"/>
                    <a:gd name="T11" fmla="*/ 97 h 108"/>
                    <a:gd name="T12" fmla="*/ 204 w 331"/>
                    <a:gd name="T13" fmla="*/ 64 h 108"/>
                    <a:gd name="T14" fmla="*/ 142 w 331"/>
                    <a:gd name="T15" fmla="*/ 47 h 108"/>
                    <a:gd name="T16" fmla="*/ 57 w 331"/>
                    <a:gd name="T17" fmla="*/ 21 h 108"/>
                    <a:gd name="T18" fmla="*/ 5 w 331"/>
                    <a:gd name="T19" fmla="*/ 2 h 108"/>
                    <a:gd name="T20" fmla="*/ 2 w 331"/>
                    <a:gd name="T21" fmla="*/ 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1" h="108">
                      <a:moveTo>
                        <a:pt x="2" y="6"/>
                      </a:moveTo>
                      <a:cubicBezTo>
                        <a:pt x="19" y="21"/>
                        <a:pt x="47" y="26"/>
                        <a:pt x="68" y="34"/>
                      </a:cubicBezTo>
                      <a:cubicBezTo>
                        <a:pt x="97" y="45"/>
                        <a:pt x="127" y="53"/>
                        <a:pt x="157" y="62"/>
                      </a:cubicBezTo>
                      <a:cubicBezTo>
                        <a:pt x="186" y="70"/>
                        <a:pt x="216" y="79"/>
                        <a:pt x="245" y="87"/>
                      </a:cubicBezTo>
                      <a:cubicBezTo>
                        <a:pt x="271" y="93"/>
                        <a:pt x="297" y="106"/>
                        <a:pt x="323" y="108"/>
                      </a:cubicBezTo>
                      <a:cubicBezTo>
                        <a:pt x="329" y="108"/>
                        <a:pt x="331" y="99"/>
                        <a:pt x="325" y="97"/>
                      </a:cubicBezTo>
                      <a:cubicBezTo>
                        <a:pt x="286" y="82"/>
                        <a:pt x="244" y="75"/>
                        <a:pt x="204" y="64"/>
                      </a:cubicBezTo>
                      <a:cubicBezTo>
                        <a:pt x="183" y="58"/>
                        <a:pt x="163" y="53"/>
                        <a:pt x="142" y="47"/>
                      </a:cubicBezTo>
                      <a:cubicBezTo>
                        <a:pt x="113" y="40"/>
                        <a:pt x="85" y="30"/>
                        <a:pt x="57" y="21"/>
                      </a:cubicBezTo>
                      <a:cubicBezTo>
                        <a:pt x="40" y="15"/>
                        <a:pt x="19" y="12"/>
                        <a:pt x="5" y="2"/>
                      </a:cubicBezTo>
                      <a:cubicBezTo>
                        <a:pt x="3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3" name="Freeform 55"/>
                <p:cNvSpPr/>
                <p:nvPr/>
              </p:nvSpPr>
              <p:spPr bwMode="auto">
                <a:xfrm>
                  <a:off x="1411" y="938"/>
                  <a:ext cx="18" cy="84"/>
                </a:xfrm>
                <a:custGeom>
                  <a:avLst/>
                  <a:gdLst>
                    <a:gd name="T0" fmla="*/ 5 w 22"/>
                    <a:gd name="T1" fmla="*/ 6 h 99"/>
                    <a:gd name="T2" fmla="*/ 13 w 22"/>
                    <a:gd name="T3" fmla="*/ 17 h 99"/>
                    <a:gd name="T4" fmla="*/ 11 w 22"/>
                    <a:gd name="T5" fmla="*/ 36 h 99"/>
                    <a:gd name="T6" fmla="*/ 1 w 22"/>
                    <a:gd name="T7" fmla="*/ 91 h 99"/>
                    <a:gd name="T8" fmla="*/ 10 w 22"/>
                    <a:gd name="T9" fmla="*/ 93 h 99"/>
                    <a:gd name="T10" fmla="*/ 20 w 22"/>
                    <a:gd name="T11" fmla="*/ 30 h 99"/>
                    <a:gd name="T12" fmla="*/ 16 w 22"/>
                    <a:gd name="T13" fmla="*/ 2 h 99"/>
                    <a:gd name="T14" fmla="*/ 13 w 22"/>
                    <a:gd name="T15" fmla="*/ 0 h 99"/>
                    <a:gd name="T16" fmla="*/ 5 w 22"/>
                    <a:gd name="T17" fmla="*/ 1 h 99"/>
                    <a:gd name="T18" fmla="*/ 5 w 22"/>
                    <a:gd name="T19" fmla="*/ 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9">
                      <a:moveTo>
                        <a:pt x="5" y="6"/>
                      </a:moveTo>
                      <a:cubicBezTo>
                        <a:pt x="12" y="7"/>
                        <a:pt x="12" y="9"/>
                        <a:pt x="13" y="17"/>
                      </a:cubicBezTo>
                      <a:cubicBezTo>
                        <a:pt x="13" y="23"/>
                        <a:pt x="12" y="30"/>
                        <a:pt x="11" y="36"/>
                      </a:cubicBezTo>
                      <a:cubicBezTo>
                        <a:pt x="10" y="55"/>
                        <a:pt x="2" y="72"/>
                        <a:pt x="1" y="91"/>
                      </a:cubicBezTo>
                      <a:cubicBezTo>
                        <a:pt x="0" y="97"/>
                        <a:pt x="9" y="99"/>
                        <a:pt x="10" y="93"/>
                      </a:cubicBezTo>
                      <a:cubicBezTo>
                        <a:pt x="14" y="72"/>
                        <a:pt x="19" y="51"/>
                        <a:pt x="20" y="30"/>
                      </a:cubicBezTo>
                      <a:cubicBezTo>
                        <a:pt x="21" y="21"/>
                        <a:pt x="22" y="10"/>
                        <a:pt x="16" y="2"/>
                      </a:cubicBezTo>
                      <a:cubicBezTo>
                        <a:pt x="16" y="1"/>
                        <a:pt x="14" y="0"/>
                        <a:pt x="13" y="0"/>
                      </a:cubicBezTo>
                      <a:cubicBezTo>
                        <a:pt x="10" y="0"/>
                        <a:pt x="8" y="1"/>
                        <a:pt x="5" y="1"/>
                      </a:cubicBezTo>
                      <a:cubicBezTo>
                        <a:pt x="2" y="2"/>
                        <a:pt x="2" y="6"/>
                        <a:pt x="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4" name="Freeform 56"/>
                <p:cNvSpPr/>
                <p:nvPr/>
              </p:nvSpPr>
              <p:spPr bwMode="auto">
                <a:xfrm>
                  <a:off x="1321" y="1004"/>
                  <a:ext cx="102" cy="280"/>
                </a:xfrm>
                <a:custGeom>
                  <a:avLst/>
                  <a:gdLst>
                    <a:gd name="T0" fmla="*/ 107 w 120"/>
                    <a:gd name="T1" fmla="*/ 5 h 331"/>
                    <a:gd name="T2" fmla="*/ 97 w 120"/>
                    <a:gd name="T3" fmla="*/ 47 h 331"/>
                    <a:gd name="T4" fmla="*/ 86 w 120"/>
                    <a:gd name="T5" fmla="*/ 81 h 331"/>
                    <a:gd name="T6" fmla="*/ 59 w 120"/>
                    <a:gd name="T7" fmla="*/ 158 h 331"/>
                    <a:gd name="T8" fmla="*/ 28 w 120"/>
                    <a:gd name="T9" fmla="*/ 242 h 331"/>
                    <a:gd name="T10" fmla="*/ 1 w 120"/>
                    <a:gd name="T11" fmla="*/ 318 h 331"/>
                    <a:gd name="T12" fmla="*/ 13 w 120"/>
                    <a:gd name="T13" fmla="*/ 322 h 331"/>
                    <a:gd name="T14" fmla="*/ 13 w 120"/>
                    <a:gd name="T15" fmla="*/ 318 h 331"/>
                    <a:gd name="T16" fmla="*/ 0 w 120"/>
                    <a:gd name="T17" fmla="*/ 318 h 331"/>
                    <a:gd name="T18" fmla="*/ 0 w 120"/>
                    <a:gd name="T19" fmla="*/ 321 h 331"/>
                    <a:gd name="T20" fmla="*/ 12 w 120"/>
                    <a:gd name="T21" fmla="*/ 325 h 331"/>
                    <a:gd name="T22" fmla="*/ 38 w 120"/>
                    <a:gd name="T23" fmla="*/ 250 h 331"/>
                    <a:gd name="T24" fmla="*/ 71 w 120"/>
                    <a:gd name="T25" fmla="*/ 158 h 331"/>
                    <a:gd name="T26" fmla="*/ 104 w 120"/>
                    <a:gd name="T27" fmla="*/ 65 h 331"/>
                    <a:gd name="T28" fmla="*/ 113 w 120"/>
                    <a:gd name="T29" fmla="*/ 3 h 331"/>
                    <a:gd name="T30" fmla="*/ 107 w 120"/>
                    <a:gd name="T31" fmla="*/ 5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331">
                      <a:moveTo>
                        <a:pt x="107" y="5"/>
                      </a:moveTo>
                      <a:cubicBezTo>
                        <a:pt x="110" y="19"/>
                        <a:pt x="101" y="34"/>
                        <a:pt x="97" y="47"/>
                      </a:cubicBezTo>
                      <a:cubicBezTo>
                        <a:pt x="94" y="58"/>
                        <a:pt x="90" y="69"/>
                        <a:pt x="86" y="81"/>
                      </a:cubicBezTo>
                      <a:cubicBezTo>
                        <a:pt x="77" y="106"/>
                        <a:pt x="68" y="132"/>
                        <a:pt x="59" y="158"/>
                      </a:cubicBezTo>
                      <a:cubicBezTo>
                        <a:pt x="49" y="186"/>
                        <a:pt x="38" y="214"/>
                        <a:pt x="28" y="242"/>
                      </a:cubicBezTo>
                      <a:cubicBezTo>
                        <a:pt x="20" y="266"/>
                        <a:pt x="16" y="296"/>
                        <a:pt x="1" y="318"/>
                      </a:cubicBezTo>
                      <a:cubicBezTo>
                        <a:pt x="5" y="319"/>
                        <a:pt x="9" y="320"/>
                        <a:pt x="13" y="322"/>
                      </a:cubicBezTo>
                      <a:cubicBezTo>
                        <a:pt x="13" y="320"/>
                        <a:pt x="13" y="319"/>
                        <a:pt x="13" y="318"/>
                      </a:cubicBezTo>
                      <a:cubicBezTo>
                        <a:pt x="12" y="310"/>
                        <a:pt x="0" y="311"/>
                        <a:pt x="0" y="318"/>
                      </a:cubicBezTo>
                      <a:cubicBezTo>
                        <a:pt x="0" y="319"/>
                        <a:pt x="0" y="320"/>
                        <a:pt x="0" y="321"/>
                      </a:cubicBezTo>
                      <a:cubicBezTo>
                        <a:pt x="0" y="327"/>
                        <a:pt x="8" y="331"/>
                        <a:pt x="12" y="325"/>
                      </a:cubicBezTo>
                      <a:cubicBezTo>
                        <a:pt x="25" y="302"/>
                        <a:pt x="30" y="276"/>
                        <a:pt x="38" y="250"/>
                      </a:cubicBezTo>
                      <a:cubicBezTo>
                        <a:pt x="48" y="219"/>
                        <a:pt x="61" y="189"/>
                        <a:pt x="71" y="158"/>
                      </a:cubicBezTo>
                      <a:cubicBezTo>
                        <a:pt x="81" y="127"/>
                        <a:pt x="94" y="96"/>
                        <a:pt x="104" y="65"/>
                      </a:cubicBezTo>
                      <a:cubicBezTo>
                        <a:pt x="109" y="47"/>
                        <a:pt x="120" y="23"/>
                        <a:pt x="113" y="3"/>
                      </a:cubicBezTo>
                      <a:cubicBezTo>
                        <a:pt x="112" y="0"/>
                        <a:pt x="107" y="1"/>
                        <a:pt x="10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5" name="Freeform 57"/>
                <p:cNvSpPr/>
                <p:nvPr/>
              </p:nvSpPr>
              <p:spPr bwMode="auto">
                <a:xfrm>
                  <a:off x="1152" y="853"/>
                  <a:ext cx="3" cy="0"/>
                </a:xfrm>
                <a:custGeom>
                  <a:avLst/>
                  <a:gdLst>
                    <a:gd name="T0" fmla="*/ 1 w 4"/>
                    <a:gd name="T1" fmla="*/ 1 h 1"/>
                    <a:gd name="T2" fmla="*/ 4 w 4"/>
                    <a:gd name="T3" fmla="*/ 1 h 1"/>
                    <a:gd name="T4" fmla="*/ 4 w 4"/>
                    <a:gd name="T5" fmla="*/ 0 h 1"/>
                    <a:gd name="T6" fmla="*/ 1 w 4"/>
                    <a:gd name="T7" fmla="*/ 0 h 1"/>
                    <a:gd name="T8" fmla="*/ 1 w 4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">
                      <a:moveTo>
                        <a:pt x="1" y="1"/>
                      </a:move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6" name="Freeform 58"/>
                <p:cNvSpPr/>
                <p:nvPr/>
              </p:nvSpPr>
              <p:spPr bwMode="auto">
                <a:xfrm>
                  <a:off x="1163" y="850"/>
                  <a:ext cx="211" cy="64"/>
                </a:xfrm>
                <a:custGeom>
                  <a:avLst/>
                  <a:gdLst>
                    <a:gd name="T0" fmla="*/ 1 w 249"/>
                    <a:gd name="T1" fmla="*/ 2 h 76"/>
                    <a:gd name="T2" fmla="*/ 30 w 249"/>
                    <a:gd name="T3" fmla="*/ 13 h 76"/>
                    <a:gd name="T4" fmla="*/ 59 w 249"/>
                    <a:gd name="T5" fmla="*/ 23 h 76"/>
                    <a:gd name="T6" fmla="*/ 120 w 249"/>
                    <a:gd name="T7" fmla="*/ 40 h 76"/>
                    <a:gd name="T8" fmla="*/ 239 w 249"/>
                    <a:gd name="T9" fmla="*/ 74 h 76"/>
                    <a:gd name="T10" fmla="*/ 244 w 249"/>
                    <a:gd name="T11" fmla="*/ 67 h 76"/>
                    <a:gd name="T12" fmla="*/ 194 w 249"/>
                    <a:gd name="T13" fmla="*/ 47 h 76"/>
                    <a:gd name="T14" fmla="*/ 125 w 249"/>
                    <a:gd name="T15" fmla="*/ 32 h 76"/>
                    <a:gd name="T16" fmla="*/ 65 w 249"/>
                    <a:gd name="T17" fmla="*/ 16 h 76"/>
                    <a:gd name="T18" fmla="*/ 38 w 249"/>
                    <a:gd name="T19" fmla="*/ 8 h 76"/>
                    <a:gd name="T20" fmla="*/ 1 w 249"/>
                    <a:gd name="T21" fmla="*/ 0 h 76"/>
                    <a:gd name="T22" fmla="*/ 1 w 249"/>
                    <a:gd name="T23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9" h="76">
                      <a:moveTo>
                        <a:pt x="1" y="2"/>
                      </a:moveTo>
                      <a:cubicBezTo>
                        <a:pt x="11" y="4"/>
                        <a:pt x="20" y="10"/>
                        <a:pt x="30" y="13"/>
                      </a:cubicBezTo>
                      <a:cubicBezTo>
                        <a:pt x="40" y="17"/>
                        <a:pt x="50" y="19"/>
                        <a:pt x="59" y="23"/>
                      </a:cubicBezTo>
                      <a:cubicBezTo>
                        <a:pt x="79" y="30"/>
                        <a:pt x="99" y="35"/>
                        <a:pt x="120" y="40"/>
                      </a:cubicBezTo>
                      <a:cubicBezTo>
                        <a:pt x="160" y="49"/>
                        <a:pt x="201" y="58"/>
                        <a:pt x="239" y="74"/>
                      </a:cubicBezTo>
                      <a:cubicBezTo>
                        <a:pt x="243" y="76"/>
                        <a:pt x="249" y="70"/>
                        <a:pt x="244" y="67"/>
                      </a:cubicBezTo>
                      <a:cubicBezTo>
                        <a:pt x="230" y="56"/>
                        <a:pt x="212" y="50"/>
                        <a:pt x="194" y="47"/>
                      </a:cubicBezTo>
                      <a:cubicBezTo>
                        <a:pt x="171" y="43"/>
                        <a:pt x="148" y="37"/>
                        <a:pt x="125" y="32"/>
                      </a:cubicBezTo>
                      <a:cubicBezTo>
                        <a:pt x="105" y="27"/>
                        <a:pt x="85" y="22"/>
                        <a:pt x="65" y="16"/>
                      </a:cubicBezTo>
                      <a:cubicBezTo>
                        <a:pt x="56" y="13"/>
                        <a:pt x="48" y="10"/>
                        <a:pt x="38" y="8"/>
                      </a:cubicBezTo>
                      <a:cubicBezTo>
                        <a:pt x="26" y="6"/>
                        <a:pt x="14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7" name="Freeform 59"/>
                <p:cNvSpPr/>
                <p:nvPr/>
              </p:nvSpPr>
              <p:spPr bwMode="auto">
                <a:xfrm>
                  <a:off x="1356" y="897"/>
                  <a:ext cx="59" cy="39"/>
                </a:xfrm>
                <a:custGeom>
                  <a:avLst/>
                  <a:gdLst>
                    <a:gd name="T0" fmla="*/ 4 w 69"/>
                    <a:gd name="T1" fmla="*/ 6 h 45"/>
                    <a:gd name="T2" fmla="*/ 39 w 69"/>
                    <a:gd name="T3" fmla="*/ 30 h 45"/>
                    <a:gd name="T4" fmla="*/ 64 w 69"/>
                    <a:gd name="T5" fmla="*/ 45 h 45"/>
                    <a:gd name="T6" fmla="*/ 67 w 69"/>
                    <a:gd name="T7" fmla="*/ 39 h 45"/>
                    <a:gd name="T8" fmla="*/ 43 w 69"/>
                    <a:gd name="T9" fmla="*/ 22 h 45"/>
                    <a:gd name="T10" fmla="*/ 7 w 69"/>
                    <a:gd name="T11" fmla="*/ 1 h 45"/>
                    <a:gd name="T12" fmla="*/ 4 w 69"/>
                    <a:gd name="T13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5">
                      <a:moveTo>
                        <a:pt x="4" y="6"/>
                      </a:moveTo>
                      <a:cubicBezTo>
                        <a:pt x="16" y="13"/>
                        <a:pt x="28" y="21"/>
                        <a:pt x="39" y="30"/>
                      </a:cubicBezTo>
                      <a:cubicBezTo>
                        <a:pt x="47" y="35"/>
                        <a:pt x="54" y="43"/>
                        <a:pt x="64" y="45"/>
                      </a:cubicBezTo>
                      <a:cubicBezTo>
                        <a:pt x="67" y="45"/>
                        <a:pt x="69" y="41"/>
                        <a:pt x="67" y="39"/>
                      </a:cubicBezTo>
                      <a:cubicBezTo>
                        <a:pt x="60" y="31"/>
                        <a:pt x="51" y="27"/>
                        <a:pt x="43" y="22"/>
                      </a:cubicBezTo>
                      <a:cubicBezTo>
                        <a:pt x="32" y="14"/>
                        <a:pt x="19" y="7"/>
                        <a:pt x="7" y="1"/>
                      </a:cubicBezTo>
                      <a:cubicBezTo>
                        <a:pt x="4" y="0"/>
                        <a:pt x="0" y="4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8" name="Freeform 60"/>
                <p:cNvSpPr/>
                <p:nvPr/>
              </p:nvSpPr>
              <p:spPr bwMode="auto">
                <a:xfrm>
                  <a:off x="1057" y="1198"/>
                  <a:ext cx="256" cy="105"/>
                </a:xfrm>
                <a:custGeom>
                  <a:avLst/>
                  <a:gdLst>
                    <a:gd name="T0" fmla="*/ 3 w 302"/>
                    <a:gd name="T1" fmla="*/ 4 h 124"/>
                    <a:gd name="T2" fmla="*/ 0 w 302"/>
                    <a:gd name="T3" fmla="*/ 17 h 124"/>
                    <a:gd name="T4" fmla="*/ 3 w 302"/>
                    <a:gd name="T5" fmla="*/ 21 h 124"/>
                    <a:gd name="T6" fmla="*/ 32 w 302"/>
                    <a:gd name="T7" fmla="*/ 39 h 124"/>
                    <a:gd name="T8" fmla="*/ 62 w 302"/>
                    <a:gd name="T9" fmla="*/ 54 h 124"/>
                    <a:gd name="T10" fmla="*/ 106 w 302"/>
                    <a:gd name="T11" fmla="*/ 73 h 124"/>
                    <a:gd name="T12" fmla="*/ 148 w 302"/>
                    <a:gd name="T13" fmla="*/ 91 h 124"/>
                    <a:gd name="T14" fmla="*/ 247 w 302"/>
                    <a:gd name="T15" fmla="*/ 115 h 124"/>
                    <a:gd name="T16" fmla="*/ 300 w 302"/>
                    <a:gd name="T17" fmla="*/ 109 h 124"/>
                    <a:gd name="T18" fmla="*/ 296 w 302"/>
                    <a:gd name="T19" fmla="*/ 101 h 124"/>
                    <a:gd name="T20" fmla="*/ 198 w 302"/>
                    <a:gd name="T21" fmla="*/ 93 h 124"/>
                    <a:gd name="T22" fmla="*/ 115 w 302"/>
                    <a:gd name="T23" fmla="*/ 67 h 124"/>
                    <a:gd name="T24" fmla="*/ 53 w 302"/>
                    <a:gd name="T25" fmla="*/ 40 h 124"/>
                    <a:gd name="T26" fmla="*/ 16 w 302"/>
                    <a:gd name="T27" fmla="*/ 20 h 124"/>
                    <a:gd name="T28" fmla="*/ 10 w 302"/>
                    <a:gd name="T29" fmla="*/ 4 h 124"/>
                    <a:gd name="T30" fmla="*/ 3 w 302"/>
                    <a:gd name="T31" fmla="*/ 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2" h="124">
                      <a:moveTo>
                        <a:pt x="3" y="4"/>
                      </a:moveTo>
                      <a:cubicBezTo>
                        <a:pt x="2" y="8"/>
                        <a:pt x="1" y="12"/>
                        <a:pt x="0" y="17"/>
                      </a:cubicBezTo>
                      <a:cubicBezTo>
                        <a:pt x="0" y="19"/>
                        <a:pt x="1" y="21"/>
                        <a:pt x="3" y="21"/>
                      </a:cubicBezTo>
                      <a:cubicBezTo>
                        <a:pt x="12" y="22"/>
                        <a:pt x="24" y="35"/>
                        <a:pt x="32" y="39"/>
                      </a:cubicBezTo>
                      <a:cubicBezTo>
                        <a:pt x="42" y="45"/>
                        <a:pt x="52" y="49"/>
                        <a:pt x="62" y="54"/>
                      </a:cubicBezTo>
                      <a:cubicBezTo>
                        <a:pt x="76" y="61"/>
                        <a:pt x="91" y="66"/>
                        <a:pt x="106" y="73"/>
                      </a:cubicBezTo>
                      <a:cubicBezTo>
                        <a:pt x="120" y="79"/>
                        <a:pt x="133" y="86"/>
                        <a:pt x="148" y="91"/>
                      </a:cubicBezTo>
                      <a:cubicBezTo>
                        <a:pt x="181" y="99"/>
                        <a:pt x="214" y="107"/>
                        <a:pt x="247" y="115"/>
                      </a:cubicBezTo>
                      <a:cubicBezTo>
                        <a:pt x="263" y="119"/>
                        <a:pt x="288" y="124"/>
                        <a:pt x="300" y="109"/>
                      </a:cubicBezTo>
                      <a:cubicBezTo>
                        <a:pt x="302" y="106"/>
                        <a:pt x="300" y="100"/>
                        <a:pt x="296" y="101"/>
                      </a:cubicBezTo>
                      <a:cubicBezTo>
                        <a:pt x="265" y="114"/>
                        <a:pt x="229" y="101"/>
                        <a:pt x="198" y="93"/>
                      </a:cubicBezTo>
                      <a:cubicBezTo>
                        <a:pt x="170" y="86"/>
                        <a:pt x="141" y="80"/>
                        <a:pt x="115" y="67"/>
                      </a:cubicBezTo>
                      <a:cubicBezTo>
                        <a:pt x="95" y="57"/>
                        <a:pt x="73" y="49"/>
                        <a:pt x="53" y="40"/>
                      </a:cubicBezTo>
                      <a:cubicBezTo>
                        <a:pt x="40" y="35"/>
                        <a:pt x="26" y="30"/>
                        <a:pt x="16" y="20"/>
                      </a:cubicBezTo>
                      <a:cubicBezTo>
                        <a:pt x="9" y="14"/>
                        <a:pt x="9" y="14"/>
                        <a:pt x="10" y="4"/>
                      </a:cubicBezTo>
                      <a:cubicBezTo>
                        <a:pt x="10" y="0"/>
                        <a:pt x="4" y="0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9" name="Freeform 61"/>
                <p:cNvSpPr/>
                <p:nvPr/>
              </p:nvSpPr>
              <p:spPr bwMode="auto">
                <a:xfrm>
                  <a:off x="1304" y="1271"/>
                  <a:ext cx="16" cy="27"/>
                </a:xfrm>
                <a:custGeom>
                  <a:avLst/>
                  <a:gdLst>
                    <a:gd name="T0" fmla="*/ 10 w 19"/>
                    <a:gd name="T1" fmla="*/ 27 h 32"/>
                    <a:gd name="T2" fmla="*/ 18 w 19"/>
                    <a:gd name="T3" fmla="*/ 8 h 32"/>
                    <a:gd name="T4" fmla="*/ 11 w 19"/>
                    <a:gd name="T5" fmla="*/ 3 h 32"/>
                    <a:gd name="T6" fmla="*/ 2 w 19"/>
                    <a:gd name="T7" fmla="*/ 23 h 32"/>
                    <a:gd name="T8" fmla="*/ 10 w 19"/>
                    <a:gd name="T9" fmla="*/ 2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2">
                      <a:moveTo>
                        <a:pt x="10" y="27"/>
                      </a:moveTo>
                      <a:cubicBezTo>
                        <a:pt x="13" y="21"/>
                        <a:pt x="17" y="14"/>
                        <a:pt x="18" y="8"/>
                      </a:cubicBezTo>
                      <a:cubicBezTo>
                        <a:pt x="19" y="4"/>
                        <a:pt x="14" y="0"/>
                        <a:pt x="11" y="3"/>
                      </a:cubicBezTo>
                      <a:cubicBezTo>
                        <a:pt x="6" y="9"/>
                        <a:pt x="5" y="16"/>
                        <a:pt x="2" y="23"/>
                      </a:cubicBezTo>
                      <a:cubicBezTo>
                        <a:pt x="0" y="28"/>
                        <a:pt x="7" y="32"/>
                        <a:pt x="1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0" name="Freeform 62"/>
                <p:cNvSpPr/>
                <p:nvPr/>
              </p:nvSpPr>
              <p:spPr bwMode="auto">
                <a:xfrm>
                  <a:off x="1083" y="1228"/>
                  <a:ext cx="10" cy="17"/>
                </a:xfrm>
                <a:custGeom>
                  <a:avLst/>
                  <a:gdLst>
                    <a:gd name="T0" fmla="*/ 4 w 12"/>
                    <a:gd name="T1" fmla="*/ 3 h 20"/>
                    <a:gd name="T2" fmla="*/ 2 w 12"/>
                    <a:gd name="T3" fmla="*/ 17 h 20"/>
                    <a:gd name="T4" fmla="*/ 7 w 12"/>
                    <a:gd name="T5" fmla="*/ 17 h 20"/>
                    <a:gd name="T6" fmla="*/ 11 w 12"/>
                    <a:gd name="T7" fmla="*/ 7 h 20"/>
                    <a:gd name="T8" fmla="*/ 4 w 12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0">
                      <a:moveTo>
                        <a:pt x="4" y="3"/>
                      </a:moveTo>
                      <a:cubicBezTo>
                        <a:pt x="2" y="8"/>
                        <a:pt x="0" y="12"/>
                        <a:pt x="2" y="17"/>
                      </a:cubicBezTo>
                      <a:cubicBezTo>
                        <a:pt x="3" y="20"/>
                        <a:pt x="7" y="20"/>
                        <a:pt x="7" y="17"/>
                      </a:cubicBezTo>
                      <a:cubicBezTo>
                        <a:pt x="8" y="14"/>
                        <a:pt x="10" y="10"/>
                        <a:pt x="11" y="7"/>
                      </a:cubicBezTo>
                      <a:cubicBezTo>
                        <a:pt x="12" y="3"/>
                        <a:pt x="7" y="0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1" name="Freeform 63"/>
                <p:cNvSpPr/>
                <p:nvPr/>
              </p:nvSpPr>
              <p:spPr bwMode="auto">
                <a:xfrm>
                  <a:off x="1096" y="1249"/>
                  <a:ext cx="236" cy="73"/>
                </a:xfrm>
                <a:custGeom>
                  <a:avLst/>
                  <a:gdLst>
                    <a:gd name="T0" fmla="*/ 2 w 278"/>
                    <a:gd name="T1" fmla="*/ 5 h 86"/>
                    <a:gd name="T2" fmla="*/ 81 w 278"/>
                    <a:gd name="T3" fmla="*/ 52 h 86"/>
                    <a:gd name="T4" fmla="*/ 164 w 278"/>
                    <a:gd name="T5" fmla="*/ 73 h 86"/>
                    <a:gd name="T6" fmla="*/ 241 w 278"/>
                    <a:gd name="T7" fmla="*/ 83 h 86"/>
                    <a:gd name="T8" fmla="*/ 274 w 278"/>
                    <a:gd name="T9" fmla="*/ 43 h 86"/>
                    <a:gd name="T10" fmla="*/ 265 w 278"/>
                    <a:gd name="T11" fmla="*/ 37 h 86"/>
                    <a:gd name="T12" fmla="*/ 257 w 278"/>
                    <a:gd name="T13" fmla="*/ 51 h 86"/>
                    <a:gd name="T14" fmla="*/ 229 w 278"/>
                    <a:gd name="T15" fmla="*/ 72 h 86"/>
                    <a:gd name="T16" fmla="*/ 168 w 278"/>
                    <a:gd name="T17" fmla="*/ 63 h 86"/>
                    <a:gd name="T18" fmla="*/ 92 w 278"/>
                    <a:gd name="T19" fmla="*/ 47 h 86"/>
                    <a:gd name="T20" fmla="*/ 4 w 278"/>
                    <a:gd name="T21" fmla="*/ 1 h 86"/>
                    <a:gd name="T22" fmla="*/ 2 w 278"/>
                    <a:gd name="T23" fmla="*/ 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8" h="86">
                      <a:moveTo>
                        <a:pt x="2" y="5"/>
                      </a:moveTo>
                      <a:cubicBezTo>
                        <a:pt x="28" y="21"/>
                        <a:pt x="53" y="39"/>
                        <a:pt x="81" y="52"/>
                      </a:cubicBezTo>
                      <a:cubicBezTo>
                        <a:pt x="109" y="64"/>
                        <a:pt x="133" y="70"/>
                        <a:pt x="164" y="73"/>
                      </a:cubicBezTo>
                      <a:cubicBezTo>
                        <a:pt x="189" y="75"/>
                        <a:pt x="216" y="86"/>
                        <a:pt x="241" y="83"/>
                      </a:cubicBezTo>
                      <a:cubicBezTo>
                        <a:pt x="264" y="81"/>
                        <a:pt x="263" y="59"/>
                        <a:pt x="274" y="43"/>
                      </a:cubicBezTo>
                      <a:cubicBezTo>
                        <a:pt x="278" y="38"/>
                        <a:pt x="270" y="32"/>
                        <a:pt x="265" y="37"/>
                      </a:cubicBezTo>
                      <a:cubicBezTo>
                        <a:pt x="262" y="42"/>
                        <a:pt x="260" y="46"/>
                        <a:pt x="257" y="51"/>
                      </a:cubicBezTo>
                      <a:cubicBezTo>
                        <a:pt x="251" y="66"/>
                        <a:pt x="245" y="73"/>
                        <a:pt x="229" y="72"/>
                      </a:cubicBezTo>
                      <a:cubicBezTo>
                        <a:pt x="208" y="70"/>
                        <a:pt x="188" y="64"/>
                        <a:pt x="168" y="63"/>
                      </a:cubicBezTo>
                      <a:cubicBezTo>
                        <a:pt x="141" y="61"/>
                        <a:pt x="117" y="57"/>
                        <a:pt x="92" y="47"/>
                      </a:cubicBezTo>
                      <a:cubicBezTo>
                        <a:pt x="61" y="34"/>
                        <a:pt x="33" y="17"/>
                        <a:pt x="4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2" name="Freeform 64"/>
                <p:cNvSpPr/>
                <p:nvPr/>
              </p:nvSpPr>
              <p:spPr bwMode="auto">
                <a:xfrm>
                  <a:off x="1032" y="831"/>
                  <a:ext cx="133" cy="363"/>
                </a:xfrm>
                <a:custGeom>
                  <a:avLst/>
                  <a:gdLst>
                    <a:gd name="T0" fmla="*/ 14 w 157"/>
                    <a:gd name="T1" fmla="*/ 396 h 427"/>
                    <a:gd name="T2" fmla="*/ 30 w 157"/>
                    <a:gd name="T3" fmla="*/ 384 h 427"/>
                    <a:gd name="T4" fmla="*/ 21 w 157"/>
                    <a:gd name="T5" fmla="*/ 352 h 427"/>
                    <a:gd name="T6" fmla="*/ 32 w 157"/>
                    <a:gd name="T7" fmla="*/ 347 h 427"/>
                    <a:gd name="T8" fmla="*/ 28 w 157"/>
                    <a:gd name="T9" fmla="*/ 335 h 427"/>
                    <a:gd name="T10" fmla="*/ 48 w 157"/>
                    <a:gd name="T11" fmla="*/ 320 h 427"/>
                    <a:gd name="T12" fmla="*/ 41 w 157"/>
                    <a:gd name="T13" fmla="*/ 303 h 427"/>
                    <a:gd name="T14" fmla="*/ 52 w 157"/>
                    <a:gd name="T15" fmla="*/ 288 h 427"/>
                    <a:gd name="T16" fmla="*/ 55 w 157"/>
                    <a:gd name="T17" fmla="*/ 260 h 427"/>
                    <a:gd name="T18" fmla="*/ 56 w 157"/>
                    <a:gd name="T19" fmla="*/ 248 h 427"/>
                    <a:gd name="T20" fmla="*/ 63 w 157"/>
                    <a:gd name="T21" fmla="*/ 224 h 427"/>
                    <a:gd name="T22" fmla="*/ 80 w 157"/>
                    <a:gd name="T23" fmla="*/ 228 h 427"/>
                    <a:gd name="T24" fmla="*/ 76 w 157"/>
                    <a:gd name="T25" fmla="*/ 190 h 427"/>
                    <a:gd name="T26" fmla="*/ 78 w 157"/>
                    <a:gd name="T27" fmla="*/ 178 h 427"/>
                    <a:gd name="T28" fmla="*/ 95 w 157"/>
                    <a:gd name="T29" fmla="*/ 149 h 427"/>
                    <a:gd name="T30" fmla="*/ 82 w 157"/>
                    <a:gd name="T31" fmla="*/ 117 h 427"/>
                    <a:gd name="T32" fmla="*/ 109 w 157"/>
                    <a:gd name="T33" fmla="*/ 113 h 427"/>
                    <a:gd name="T34" fmla="*/ 91 w 157"/>
                    <a:gd name="T35" fmla="*/ 95 h 427"/>
                    <a:gd name="T36" fmla="*/ 106 w 157"/>
                    <a:gd name="T37" fmla="*/ 65 h 427"/>
                    <a:gd name="T38" fmla="*/ 104 w 157"/>
                    <a:gd name="T39" fmla="*/ 47 h 427"/>
                    <a:gd name="T40" fmla="*/ 131 w 157"/>
                    <a:gd name="T41" fmla="*/ 17 h 427"/>
                    <a:gd name="T42" fmla="*/ 145 w 157"/>
                    <a:gd name="T43" fmla="*/ 35 h 427"/>
                    <a:gd name="T44" fmla="*/ 135 w 157"/>
                    <a:gd name="T45" fmla="*/ 2 h 427"/>
                    <a:gd name="T46" fmla="*/ 127 w 157"/>
                    <a:gd name="T47" fmla="*/ 59 h 427"/>
                    <a:gd name="T48" fmla="*/ 109 w 157"/>
                    <a:gd name="T49" fmla="*/ 83 h 427"/>
                    <a:gd name="T50" fmla="*/ 111 w 157"/>
                    <a:gd name="T51" fmla="*/ 126 h 427"/>
                    <a:gd name="T52" fmla="*/ 83 w 157"/>
                    <a:gd name="T53" fmla="*/ 153 h 427"/>
                    <a:gd name="T54" fmla="*/ 67 w 157"/>
                    <a:gd name="T55" fmla="*/ 162 h 427"/>
                    <a:gd name="T56" fmla="*/ 106 w 157"/>
                    <a:gd name="T57" fmla="*/ 189 h 427"/>
                    <a:gd name="T58" fmla="*/ 57 w 157"/>
                    <a:gd name="T59" fmla="*/ 210 h 427"/>
                    <a:gd name="T60" fmla="*/ 85 w 157"/>
                    <a:gd name="T61" fmla="*/ 216 h 427"/>
                    <a:gd name="T62" fmla="*/ 77 w 157"/>
                    <a:gd name="T63" fmla="*/ 268 h 427"/>
                    <a:gd name="T64" fmla="*/ 66 w 157"/>
                    <a:gd name="T65" fmla="*/ 304 h 427"/>
                    <a:gd name="T66" fmla="*/ 26 w 157"/>
                    <a:gd name="T67" fmla="*/ 300 h 427"/>
                    <a:gd name="T68" fmla="*/ 60 w 157"/>
                    <a:gd name="T69" fmla="*/ 318 h 427"/>
                    <a:gd name="T70" fmla="*/ 25 w 157"/>
                    <a:gd name="T71" fmla="*/ 355 h 427"/>
                    <a:gd name="T72" fmla="*/ 31 w 157"/>
                    <a:gd name="T73" fmla="*/ 342 h 427"/>
                    <a:gd name="T74" fmla="*/ 31 w 157"/>
                    <a:gd name="T75" fmla="*/ 399 h 427"/>
                    <a:gd name="T76" fmla="*/ 9 w 157"/>
                    <a:gd name="T77" fmla="*/ 383 h 427"/>
                    <a:gd name="T78" fmla="*/ 27 w 157"/>
                    <a:gd name="T79" fmla="*/ 417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7" h="427">
                      <a:moveTo>
                        <a:pt x="27" y="417"/>
                      </a:moveTo>
                      <a:cubicBezTo>
                        <a:pt x="23" y="414"/>
                        <a:pt x="14" y="402"/>
                        <a:pt x="14" y="396"/>
                      </a:cubicBezTo>
                      <a:cubicBezTo>
                        <a:pt x="17" y="392"/>
                        <a:pt x="20" y="388"/>
                        <a:pt x="23" y="384"/>
                      </a:cubicBezTo>
                      <a:cubicBezTo>
                        <a:pt x="25" y="384"/>
                        <a:pt x="28" y="384"/>
                        <a:pt x="30" y="384"/>
                      </a:cubicBezTo>
                      <a:cubicBezTo>
                        <a:pt x="28" y="401"/>
                        <a:pt x="16" y="375"/>
                        <a:pt x="16" y="370"/>
                      </a:cubicBezTo>
                      <a:cubicBezTo>
                        <a:pt x="16" y="365"/>
                        <a:pt x="16" y="356"/>
                        <a:pt x="21" y="352"/>
                      </a:cubicBezTo>
                      <a:cubicBezTo>
                        <a:pt x="23" y="351"/>
                        <a:pt x="25" y="350"/>
                        <a:pt x="28" y="349"/>
                      </a:cubicBezTo>
                      <a:cubicBezTo>
                        <a:pt x="37" y="347"/>
                        <a:pt x="38" y="347"/>
                        <a:pt x="32" y="347"/>
                      </a:cubicBezTo>
                      <a:cubicBezTo>
                        <a:pt x="28" y="349"/>
                        <a:pt x="26" y="346"/>
                        <a:pt x="28" y="339"/>
                      </a:cubicBezTo>
                      <a:cubicBezTo>
                        <a:pt x="28" y="338"/>
                        <a:pt x="28" y="337"/>
                        <a:pt x="28" y="335"/>
                      </a:cubicBezTo>
                      <a:cubicBezTo>
                        <a:pt x="29" y="330"/>
                        <a:pt x="32" y="326"/>
                        <a:pt x="37" y="324"/>
                      </a:cubicBezTo>
                      <a:cubicBezTo>
                        <a:pt x="40" y="322"/>
                        <a:pt x="44" y="321"/>
                        <a:pt x="48" y="320"/>
                      </a:cubicBezTo>
                      <a:cubicBezTo>
                        <a:pt x="48" y="325"/>
                        <a:pt x="39" y="316"/>
                        <a:pt x="39" y="315"/>
                      </a:cubicBezTo>
                      <a:cubicBezTo>
                        <a:pt x="35" y="311"/>
                        <a:pt x="35" y="307"/>
                        <a:pt x="41" y="303"/>
                      </a:cubicBezTo>
                      <a:cubicBezTo>
                        <a:pt x="42" y="295"/>
                        <a:pt x="46" y="293"/>
                        <a:pt x="53" y="294"/>
                      </a:cubicBezTo>
                      <a:cubicBezTo>
                        <a:pt x="56" y="287"/>
                        <a:pt x="60" y="309"/>
                        <a:pt x="52" y="288"/>
                      </a:cubicBezTo>
                      <a:cubicBezTo>
                        <a:pt x="47" y="284"/>
                        <a:pt x="46" y="278"/>
                        <a:pt x="48" y="271"/>
                      </a:cubicBezTo>
                      <a:cubicBezTo>
                        <a:pt x="51" y="267"/>
                        <a:pt x="53" y="264"/>
                        <a:pt x="55" y="260"/>
                      </a:cubicBezTo>
                      <a:cubicBezTo>
                        <a:pt x="59" y="261"/>
                        <a:pt x="62" y="263"/>
                        <a:pt x="66" y="264"/>
                      </a:cubicBezTo>
                      <a:cubicBezTo>
                        <a:pt x="59" y="260"/>
                        <a:pt x="56" y="254"/>
                        <a:pt x="56" y="248"/>
                      </a:cubicBezTo>
                      <a:cubicBezTo>
                        <a:pt x="55" y="245"/>
                        <a:pt x="55" y="240"/>
                        <a:pt x="56" y="237"/>
                      </a:cubicBezTo>
                      <a:cubicBezTo>
                        <a:pt x="55" y="230"/>
                        <a:pt x="57" y="226"/>
                        <a:pt x="63" y="224"/>
                      </a:cubicBezTo>
                      <a:cubicBezTo>
                        <a:pt x="67" y="219"/>
                        <a:pt x="72" y="218"/>
                        <a:pt x="77" y="222"/>
                      </a:cubicBezTo>
                      <a:cubicBezTo>
                        <a:pt x="78" y="224"/>
                        <a:pt x="79" y="226"/>
                        <a:pt x="80" y="228"/>
                      </a:cubicBezTo>
                      <a:cubicBezTo>
                        <a:pt x="73" y="226"/>
                        <a:pt x="70" y="223"/>
                        <a:pt x="69" y="217"/>
                      </a:cubicBezTo>
                      <a:cubicBezTo>
                        <a:pt x="64" y="208"/>
                        <a:pt x="67" y="195"/>
                        <a:pt x="76" y="190"/>
                      </a:cubicBezTo>
                      <a:cubicBezTo>
                        <a:pt x="78" y="189"/>
                        <a:pt x="87" y="186"/>
                        <a:pt x="87" y="186"/>
                      </a:cubicBezTo>
                      <a:cubicBezTo>
                        <a:pt x="84" y="193"/>
                        <a:pt x="79" y="179"/>
                        <a:pt x="78" y="178"/>
                      </a:cubicBezTo>
                      <a:cubicBezTo>
                        <a:pt x="77" y="175"/>
                        <a:pt x="75" y="170"/>
                        <a:pt x="75" y="166"/>
                      </a:cubicBezTo>
                      <a:cubicBezTo>
                        <a:pt x="81" y="141"/>
                        <a:pt x="87" y="135"/>
                        <a:pt x="95" y="149"/>
                      </a:cubicBezTo>
                      <a:cubicBezTo>
                        <a:pt x="102" y="156"/>
                        <a:pt x="102" y="158"/>
                        <a:pt x="96" y="154"/>
                      </a:cubicBezTo>
                      <a:cubicBezTo>
                        <a:pt x="86" y="150"/>
                        <a:pt x="76" y="128"/>
                        <a:pt x="82" y="117"/>
                      </a:cubicBezTo>
                      <a:cubicBezTo>
                        <a:pt x="87" y="113"/>
                        <a:pt x="92" y="108"/>
                        <a:pt x="96" y="104"/>
                      </a:cubicBezTo>
                      <a:cubicBezTo>
                        <a:pt x="107" y="103"/>
                        <a:pt x="111" y="106"/>
                        <a:pt x="109" y="113"/>
                      </a:cubicBezTo>
                      <a:cubicBezTo>
                        <a:pt x="110" y="124"/>
                        <a:pt x="104" y="121"/>
                        <a:pt x="92" y="106"/>
                      </a:cubicBezTo>
                      <a:cubicBezTo>
                        <a:pt x="91" y="102"/>
                        <a:pt x="91" y="99"/>
                        <a:pt x="91" y="95"/>
                      </a:cubicBezTo>
                      <a:cubicBezTo>
                        <a:pt x="91" y="86"/>
                        <a:pt x="92" y="80"/>
                        <a:pt x="97" y="73"/>
                      </a:cubicBezTo>
                      <a:cubicBezTo>
                        <a:pt x="100" y="70"/>
                        <a:pt x="102" y="67"/>
                        <a:pt x="106" y="65"/>
                      </a:cubicBezTo>
                      <a:cubicBezTo>
                        <a:pt x="105" y="62"/>
                        <a:pt x="105" y="58"/>
                        <a:pt x="104" y="55"/>
                      </a:cubicBezTo>
                      <a:cubicBezTo>
                        <a:pt x="104" y="52"/>
                        <a:pt x="104" y="49"/>
                        <a:pt x="104" y="47"/>
                      </a:cubicBezTo>
                      <a:cubicBezTo>
                        <a:pt x="104" y="41"/>
                        <a:pt x="107" y="36"/>
                        <a:pt x="115" y="35"/>
                      </a:cubicBezTo>
                      <a:cubicBezTo>
                        <a:pt x="121" y="25"/>
                        <a:pt x="116" y="18"/>
                        <a:pt x="131" y="17"/>
                      </a:cubicBezTo>
                      <a:cubicBezTo>
                        <a:pt x="143" y="17"/>
                        <a:pt x="140" y="18"/>
                        <a:pt x="143" y="27"/>
                      </a:cubicBezTo>
                      <a:cubicBezTo>
                        <a:pt x="144" y="30"/>
                        <a:pt x="144" y="33"/>
                        <a:pt x="145" y="35"/>
                      </a:cubicBezTo>
                      <a:cubicBezTo>
                        <a:pt x="148" y="41"/>
                        <a:pt x="157" y="38"/>
                        <a:pt x="155" y="32"/>
                      </a:cubicBezTo>
                      <a:cubicBezTo>
                        <a:pt x="150" y="21"/>
                        <a:pt x="151" y="3"/>
                        <a:pt x="135" y="2"/>
                      </a:cubicBezTo>
                      <a:cubicBezTo>
                        <a:pt x="117" y="0"/>
                        <a:pt x="105" y="23"/>
                        <a:pt x="105" y="38"/>
                      </a:cubicBezTo>
                      <a:cubicBezTo>
                        <a:pt x="106" y="49"/>
                        <a:pt x="114" y="64"/>
                        <a:pt x="127" y="59"/>
                      </a:cubicBezTo>
                      <a:cubicBezTo>
                        <a:pt x="142" y="53"/>
                        <a:pt x="136" y="35"/>
                        <a:pt x="126" y="29"/>
                      </a:cubicBezTo>
                      <a:cubicBezTo>
                        <a:pt x="92" y="7"/>
                        <a:pt x="83" y="71"/>
                        <a:pt x="109" y="83"/>
                      </a:cubicBezTo>
                      <a:cubicBezTo>
                        <a:pt x="131" y="93"/>
                        <a:pt x="136" y="51"/>
                        <a:pt x="106" y="56"/>
                      </a:cubicBezTo>
                      <a:cubicBezTo>
                        <a:pt x="71" y="64"/>
                        <a:pt x="75" y="138"/>
                        <a:pt x="111" y="126"/>
                      </a:cubicBezTo>
                      <a:cubicBezTo>
                        <a:pt x="142" y="116"/>
                        <a:pt x="92" y="78"/>
                        <a:pt x="77" y="106"/>
                      </a:cubicBezTo>
                      <a:cubicBezTo>
                        <a:pt x="69" y="119"/>
                        <a:pt x="73" y="142"/>
                        <a:pt x="83" y="153"/>
                      </a:cubicBezTo>
                      <a:cubicBezTo>
                        <a:pt x="90" y="160"/>
                        <a:pt x="108" y="170"/>
                        <a:pt x="114" y="158"/>
                      </a:cubicBezTo>
                      <a:cubicBezTo>
                        <a:pt x="127" y="135"/>
                        <a:pt x="66" y="121"/>
                        <a:pt x="67" y="162"/>
                      </a:cubicBezTo>
                      <a:cubicBezTo>
                        <a:pt x="67" y="176"/>
                        <a:pt x="73" y="195"/>
                        <a:pt x="87" y="201"/>
                      </a:cubicBezTo>
                      <a:cubicBezTo>
                        <a:pt x="96" y="206"/>
                        <a:pt x="108" y="200"/>
                        <a:pt x="106" y="189"/>
                      </a:cubicBezTo>
                      <a:cubicBezTo>
                        <a:pt x="105" y="175"/>
                        <a:pt x="89" y="174"/>
                        <a:pt x="79" y="177"/>
                      </a:cubicBezTo>
                      <a:cubicBezTo>
                        <a:pt x="64" y="182"/>
                        <a:pt x="56" y="194"/>
                        <a:pt x="57" y="210"/>
                      </a:cubicBezTo>
                      <a:cubicBezTo>
                        <a:pt x="58" y="221"/>
                        <a:pt x="66" y="244"/>
                        <a:pt x="81" y="238"/>
                      </a:cubicBezTo>
                      <a:cubicBezTo>
                        <a:pt x="93" y="234"/>
                        <a:pt x="93" y="223"/>
                        <a:pt x="85" y="216"/>
                      </a:cubicBezTo>
                      <a:cubicBezTo>
                        <a:pt x="54" y="192"/>
                        <a:pt x="36" y="242"/>
                        <a:pt x="51" y="264"/>
                      </a:cubicBezTo>
                      <a:cubicBezTo>
                        <a:pt x="56" y="272"/>
                        <a:pt x="71" y="279"/>
                        <a:pt x="77" y="268"/>
                      </a:cubicBezTo>
                      <a:cubicBezTo>
                        <a:pt x="84" y="258"/>
                        <a:pt x="73" y="245"/>
                        <a:pt x="62" y="247"/>
                      </a:cubicBezTo>
                      <a:cubicBezTo>
                        <a:pt x="27" y="252"/>
                        <a:pt x="39" y="316"/>
                        <a:pt x="66" y="304"/>
                      </a:cubicBezTo>
                      <a:cubicBezTo>
                        <a:pt x="78" y="299"/>
                        <a:pt x="70" y="288"/>
                        <a:pt x="62" y="286"/>
                      </a:cubicBezTo>
                      <a:cubicBezTo>
                        <a:pt x="50" y="283"/>
                        <a:pt x="30" y="287"/>
                        <a:pt x="26" y="300"/>
                      </a:cubicBezTo>
                      <a:cubicBezTo>
                        <a:pt x="23" y="311"/>
                        <a:pt x="36" y="330"/>
                        <a:pt x="47" y="333"/>
                      </a:cubicBezTo>
                      <a:cubicBezTo>
                        <a:pt x="56" y="335"/>
                        <a:pt x="66" y="327"/>
                        <a:pt x="60" y="318"/>
                      </a:cubicBezTo>
                      <a:cubicBezTo>
                        <a:pt x="54" y="307"/>
                        <a:pt x="36" y="314"/>
                        <a:pt x="29" y="320"/>
                      </a:cubicBezTo>
                      <a:cubicBezTo>
                        <a:pt x="19" y="328"/>
                        <a:pt x="19" y="344"/>
                        <a:pt x="25" y="355"/>
                      </a:cubicBezTo>
                      <a:cubicBezTo>
                        <a:pt x="30" y="363"/>
                        <a:pt x="45" y="369"/>
                        <a:pt x="49" y="357"/>
                      </a:cubicBezTo>
                      <a:cubicBezTo>
                        <a:pt x="54" y="344"/>
                        <a:pt x="39" y="340"/>
                        <a:pt x="31" y="342"/>
                      </a:cubicBezTo>
                      <a:cubicBezTo>
                        <a:pt x="15" y="344"/>
                        <a:pt x="8" y="354"/>
                        <a:pt x="10" y="369"/>
                      </a:cubicBezTo>
                      <a:cubicBezTo>
                        <a:pt x="11" y="379"/>
                        <a:pt x="17" y="401"/>
                        <a:pt x="31" y="399"/>
                      </a:cubicBezTo>
                      <a:cubicBezTo>
                        <a:pt x="41" y="398"/>
                        <a:pt x="44" y="385"/>
                        <a:pt x="36" y="380"/>
                      </a:cubicBezTo>
                      <a:cubicBezTo>
                        <a:pt x="28" y="375"/>
                        <a:pt x="14" y="376"/>
                        <a:pt x="9" y="383"/>
                      </a:cubicBezTo>
                      <a:cubicBezTo>
                        <a:pt x="0" y="396"/>
                        <a:pt x="12" y="416"/>
                        <a:pt x="22" y="424"/>
                      </a:cubicBezTo>
                      <a:cubicBezTo>
                        <a:pt x="27" y="427"/>
                        <a:pt x="31" y="420"/>
                        <a:pt x="27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3" name="Freeform 65"/>
                <p:cNvSpPr/>
                <p:nvPr/>
              </p:nvSpPr>
              <p:spPr bwMode="auto">
                <a:xfrm>
                  <a:off x="2712" y="1312"/>
                  <a:ext cx="31" cy="91"/>
                </a:xfrm>
                <a:custGeom>
                  <a:avLst/>
                  <a:gdLst>
                    <a:gd name="T0" fmla="*/ 13 w 36"/>
                    <a:gd name="T1" fmla="*/ 2 h 107"/>
                    <a:gd name="T2" fmla="*/ 5 w 36"/>
                    <a:gd name="T3" fmla="*/ 52 h 107"/>
                    <a:gd name="T4" fmla="*/ 27 w 36"/>
                    <a:gd name="T5" fmla="*/ 105 h 107"/>
                    <a:gd name="T6" fmla="*/ 33 w 36"/>
                    <a:gd name="T7" fmla="*/ 98 h 107"/>
                    <a:gd name="T8" fmla="*/ 14 w 36"/>
                    <a:gd name="T9" fmla="*/ 47 h 107"/>
                    <a:gd name="T10" fmla="*/ 17 w 36"/>
                    <a:gd name="T11" fmla="*/ 6 h 107"/>
                    <a:gd name="T12" fmla="*/ 13 w 36"/>
                    <a:gd name="T13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107">
                      <a:moveTo>
                        <a:pt x="13" y="2"/>
                      </a:moveTo>
                      <a:cubicBezTo>
                        <a:pt x="0" y="12"/>
                        <a:pt x="4" y="37"/>
                        <a:pt x="5" y="52"/>
                      </a:cubicBezTo>
                      <a:cubicBezTo>
                        <a:pt x="6" y="69"/>
                        <a:pt x="9" y="97"/>
                        <a:pt x="27" y="105"/>
                      </a:cubicBezTo>
                      <a:cubicBezTo>
                        <a:pt x="32" y="107"/>
                        <a:pt x="36" y="102"/>
                        <a:pt x="33" y="98"/>
                      </a:cubicBezTo>
                      <a:cubicBezTo>
                        <a:pt x="20" y="84"/>
                        <a:pt x="16" y="66"/>
                        <a:pt x="14" y="47"/>
                      </a:cubicBezTo>
                      <a:cubicBezTo>
                        <a:pt x="13" y="35"/>
                        <a:pt x="10" y="16"/>
                        <a:pt x="17" y="6"/>
                      </a:cubicBezTo>
                      <a:cubicBezTo>
                        <a:pt x="20" y="3"/>
                        <a:pt x="15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4" name="Freeform 66"/>
                <p:cNvSpPr/>
                <p:nvPr/>
              </p:nvSpPr>
              <p:spPr bwMode="auto">
                <a:xfrm>
                  <a:off x="2722" y="1258"/>
                  <a:ext cx="194" cy="63"/>
                </a:xfrm>
                <a:custGeom>
                  <a:avLst/>
                  <a:gdLst>
                    <a:gd name="T0" fmla="*/ 6 w 229"/>
                    <a:gd name="T1" fmla="*/ 72 h 74"/>
                    <a:gd name="T2" fmla="*/ 51 w 229"/>
                    <a:gd name="T3" fmla="*/ 49 h 74"/>
                    <a:gd name="T4" fmla="*/ 106 w 229"/>
                    <a:gd name="T5" fmla="*/ 30 h 74"/>
                    <a:gd name="T6" fmla="*/ 221 w 229"/>
                    <a:gd name="T7" fmla="*/ 13 h 74"/>
                    <a:gd name="T8" fmla="*/ 220 w 229"/>
                    <a:gd name="T9" fmla="*/ 1 h 74"/>
                    <a:gd name="T10" fmla="*/ 73 w 229"/>
                    <a:gd name="T11" fmla="*/ 30 h 74"/>
                    <a:gd name="T12" fmla="*/ 16 w 229"/>
                    <a:gd name="T13" fmla="*/ 55 h 74"/>
                    <a:gd name="T14" fmla="*/ 2 w 229"/>
                    <a:gd name="T15" fmla="*/ 72 h 74"/>
                    <a:gd name="T16" fmla="*/ 6 w 229"/>
                    <a:gd name="T17" fmla="*/ 7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9" h="74">
                      <a:moveTo>
                        <a:pt x="6" y="72"/>
                      </a:moveTo>
                      <a:cubicBezTo>
                        <a:pt x="7" y="63"/>
                        <a:pt x="46" y="51"/>
                        <a:pt x="51" y="49"/>
                      </a:cubicBezTo>
                      <a:cubicBezTo>
                        <a:pt x="69" y="42"/>
                        <a:pt x="87" y="35"/>
                        <a:pt x="106" y="30"/>
                      </a:cubicBezTo>
                      <a:cubicBezTo>
                        <a:pt x="144" y="19"/>
                        <a:pt x="181" y="14"/>
                        <a:pt x="221" y="13"/>
                      </a:cubicBezTo>
                      <a:cubicBezTo>
                        <a:pt x="229" y="13"/>
                        <a:pt x="228" y="1"/>
                        <a:pt x="220" y="1"/>
                      </a:cubicBezTo>
                      <a:cubicBezTo>
                        <a:pt x="169" y="0"/>
                        <a:pt x="120" y="12"/>
                        <a:pt x="73" y="30"/>
                      </a:cubicBezTo>
                      <a:cubicBezTo>
                        <a:pt x="54" y="37"/>
                        <a:pt x="35" y="47"/>
                        <a:pt x="16" y="55"/>
                      </a:cubicBezTo>
                      <a:cubicBezTo>
                        <a:pt x="8" y="58"/>
                        <a:pt x="0" y="63"/>
                        <a:pt x="2" y="72"/>
                      </a:cubicBezTo>
                      <a:cubicBezTo>
                        <a:pt x="2" y="74"/>
                        <a:pt x="6" y="74"/>
                        <a:pt x="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5" name="Freeform 67"/>
                <p:cNvSpPr/>
                <p:nvPr/>
              </p:nvSpPr>
              <p:spPr bwMode="auto">
                <a:xfrm>
                  <a:off x="2903" y="1262"/>
                  <a:ext cx="34" cy="79"/>
                </a:xfrm>
                <a:custGeom>
                  <a:avLst/>
                  <a:gdLst>
                    <a:gd name="T0" fmla="*/ 4 w 40"/>
                    <a:gd name="T1" fmla="*/ 8 h 93"/>
                    <a:gd name="T2" fmla="*/ 22 w 40"/>
                    <a:gd name="T3" fmla="*/ 41 h 93"/>
                    <a:gd name="T4" fmla="*/ 28 w 40"/>
                    <a:gd name="T5" fmla="*/ 88 h 93"/>
                    <a:gd name="T6" fmla="*/ 38 w 40"/>
                    <a:gd name="T7" fmla="*/ 87 h 93"/>
                    <a:gd name="T8" fmla="*/ 28 w 40"/>
                    <a:gd name="T9" fmla="*/ 27 h 93"/>
                    <a:gd name="T10" fmla="*/ 3 w 40"/>
                    <a:gd name="T11" fmla="*/ 2 h 93"/>
                    <a:gd name="T12" fmla="*/ 4 w 40"/>
                    <a:gd name="T13" fmla="*/ 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" y="8"/>
                      </a:moveTo>
                      <a:cubicBezTo>
                        <a:pt x="15" y="8"/>
                        <a:pt x="20" y="32"/>
                        <a:pt x="22" y="41"/>
                      </a:cubicBezTo>
                      <a:cubicBezTo>
                        <a:pt x="27" y="56"/>
                        <a:pt x="26" y="72"/>
                        <a:pt x="28" y="88"/>
                      </a:cubicBezTo>
                      <a:cubicBezTo>
                        <a:pt x="29" y="93"/>
                        <a:pt x="37" y="93"/>
                        <a:pt x="38" y="87"/>
                      </a:cubicBezTo>
                      <a:cubicBezTo>
                        <a:pt x="40" y="67"/>
                        <a:pt x="36" y="46"/>
                        <a:pt x="28" y="27"/>
                      </a:cubicBezTo>
                      <a:cubicBezTo>
                        <a:pt x="24" y="17"/>
                        <a:pt x="17" y="0"/>
                        <a:pt x="3" y="2"/>
                      </a:cubicBezTo>
                      <a:cubicBezTo>
                        <a:pt x="0" y="2"/>
                        <a:pt x="0" y="8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6" name="Freeform 68"/>
                <p:cNvSpPr/>
                <p:nvPr/>
              </p:nvSpPr>
              <p:spPr bwMode="auto">
                <a:xfrm>
                  <a:off x="2809" y="1368"/>
                  <a:ext cx="19" cy="29"/>
                </a:xfrm>
                <a:custGeom>
                  <a:avLst/>
                  <a:gdLst>
                    <a:gd name="T0" fmla="*/ 3 w 23"/>
                    <a:gd name="T1" fmla="*/ 8 h 34"/>
                    <a:gd name="T2" fmla="*/ 16 w 23"/>
                    <a:gd name="T3" fmla="*/ 33 h 34"/>
                    <a:gd name="T4" fmla="*/ 22 w 23"/>
                    <a:gd name="T5" fmla="*/ 29 h 34"/>
                    <a:gd name="T6" fmla="*/ 16 w 23"/>
                    <a:gd name="T7" fmla="*/ 14 h 34"/>
                    <a:gd name="T8" fmla="*/ 9 w 23"/>
                    <a:gd name="T9" fmla="*/ 3 h 34"/>
                    <a:gd name="T10" fmla="*/ 3 w 23"/>
                    <a:gd name="T11" fmla="*/ 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4">
                      <a:moveTo>
                        <a:pt x="3" y="8"/>
                      </a:moveTo>
                      <a:cubicBezTo>
                        <a:pt x="9" y="15"/>
                        <a:pt x="8" y="28"/>
                        <a:pt x="16" y="33"/>
                      </a:cubicBezTo>
                      <a:cubicBezTo>
                        <a:pt x="19" y="34"/>
                        <a:pt x="23" y="32"/>
                        <a:pt x="22" y="29"/>
                      </a:cubicBezTo>
                      <a:cubicBezTo>
                        <a:pt x="22" y="24"/>
                        <a:pt x="18" y="19"/>
                        <a:pt x="16" y="14"/>
                      </a:cubicBezTo>
                      <a:cubicBezTo>
                        <a:pt x="14" y="10"/>
                        <a:pt x="13" y="6"/>
                        <a:pt x="9" y="3"/>
                      </a:cubicBezTo>
                      <a:cubicBezTo>
                        <a:pt x="6" y="0"/>
                        <a:pt x="0" y="4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7" name="Freeform 69"/>
                <p:cNvSpPr/>
                <p:nvPr/>
              </p:nvSpPr>
              <p:spPr bwMode="auto">
                <a:xfrm>
                  <a:off x="2811" y="1360"/>
                  <a:ext cx="39" cy="43"/>
                </a:xfrm>
                <a:custGeom>
                  <a:avLst/>
                  <a:gdLst>
                    <a:gd name="T0" fmla="*/ 6 w 46"/>
                    <a:gd name="T1" fmla="*/ 21 h 51"/>
                    <a:gd name="T2" fmla="*/ 18 w 46"/>
                    <a:gd name="T3" fmla="*/ 13 h 51"/>
                    <a:gd name="T4" fmla="*/ 28 w 46"/>
                    <a:gd name="T5" fmla="*/ 15 h 51"/>
                    <a:gd name="T6" fmla="*/ 34 w 46"/>
                    <a:gd name="T7" fmla="*/ 28 h 51"/>
                    <a:gd name="T8" fmla="*/ 30 w 46"/>
                    <a:gd name="T9" fmla="*/ 35 h 51"/>
                    <a:gd name="T10" fmla="*/ 26 w 46"/>
                    <a:gd name="T11" fmla="*/ 36 h 51"/>
                    <a:gd name="T12" fmla="*/ 27 w 46"/>
                    <a:gd name="T13" fmla="*/ 36 h 51"/>
                    <a:gd name="T14" fmla="*/ 24 w 46"/>
                    <a:gd name="T15" fmla="*/ 35 h 51"/>
                    <a:gd name="T16" fmla="*/ 17 w 46"/>
                    <a:gd name="T17" fmla="*/ 40 h 51"/>
                    <a:gd name="T18" fmla="*/ 38 w 46"/>
                    <a:gd name="T19" fmla="*/ 42 h 51"/>
                    <a:gd name="T20" fmla="*/ 41 w 46"/>
                    <a:gd name="T21" fmla="*/ 17 h 51"/>
                    <a:gd name="T22" fmla="*/ 23 w 46"/>
                    <a:gd name="T23" fmla="*/ 1 h 51"/>
                    <a:gd name="T24" fmla="*/ 2 w 46"/>
                    <a:gd name="T25" fmla="*/ 16 h 51"/>
                    <a:gd name="T26" fmla="*/ 6 w 46"/>
                    <a:gd name="T27" fmla="*/ 2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6" h="51">
                      <a:moveTo>
                        <a:pt x="6" y="21"/>
                      </a:moveTo>
                      <a:cubicBezTo>
                        <a:pt x="10" y="19"/>
                        <a:pt x="14" y="15"/>
                        <a:pt x="18" y="13"/>
                      </a:cubicBezTo>
                      <a:cubicBezTo>
                        <a:pt x="22" y="9"/>
                        <a:pt x="25" y="9"/>
                        <a:pt x="28" y="15"/>
                      </a:cubicBezTo>
                      <a:cubicBezTo>
                        <a:pt x="30" y="19"/>
                        <a:pt x="34" y="23"/>
                        <a:pt x="34" y="28"/>
                      </a:cubicBezTo>
                      <a:cubicBezTo>
                        <a:pt x="34" y="32"/>
                        <a:pt x="33" y="33"/>
                        <a:pt x="30" y="35"/>
                      </a:cubicBezTo>
                      <a:cubicBezTo>
                        <a:pt x="29" y="35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7" y="36"/>
                      </a:cubicBezTo>
                      <a:cubicBezTo>
                        <a:pt x="26" y="36"/>
                        <a:pt x="25" y="35"/>
                        <a:pt x="24" y="35"/>
                      </a:cubicBezTo>
                      <a:cubicBezTo>
                        <a:pt x="20" y="33"/>
                        <a:pt x="17" y="36"/>
                        <a:pt x="17" y="40"/>
                      </a:cubicBezTo>
                      <a:cubicBezTo>
                        <a:pt x="17" y="51"/>
                        <a:pt x="33" y="47"/>
                        <a:pt x="38" y="42"/>
                      </a:cubicBezTo>
                      <a:cubicBezTo>
                        <a:pt x="46" y="36"/>
                        <a:pt x="46" y="25"/>
                        <a:pt x="41" y="17"/>
                      </a:cubicBezTo>
                      <a:cubicBezTo>
                        <a:pt x="37" y="10"/>
                        <a:pt x="32" y="0"/>
                        <a:pt x="23" y="1"/>
                      </a:cubicBezTo>
                      <a:cubicBezTo>
                        <a:pt x="14" y="2"/>
                        <a:pt x="8" y="11"/>
                        <a:pt x="2" y="16"/>
                      </a:cubicBezTo>
                      <a:cubicBezTo>
                        <a:pt x="0" y="19"/>
                        <a:pt x="3" y="23"/>
                        <a:pt x="6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8" name="Freeform 70"/>
                <p:cNvSpPr/>
                <p:nvPr/>
              </p:nvSpPr>
              <p:spPr bwMode="auto">
                <a:xfrm>
                  <a:off x="2835" y="1333"/>
                  <a:ext cx="106" cy="55"/>
                </a:xfrm>
                <a:custGeom>
                  <a:avLst/>
                  <a:gdLst>
                    <a:gd name="T0" fmla="*/ 3 w 124"/>
                    <a:gd name="T1" fmla="*/ 62 h 65"/>
                    <a:gd name="T2" fmla="*/ 22 w 124"/>
                    <a:gd name="T3" fmla="*/ 62 h 65"/>
                    <a:gd name="T4" fmla="*/ 79 w 124"/>
                    <a:gd name="T5" fmla="*/ 49 h 65"/>
                    <a:gd name="T6" fmla="*/ 121 w 124"/>
                    <a:gd name="T7" fmla="*/ 6 h 65"/>
                    <a:gd name="T8" fmla="*/ 111 w 124"/>
                    <a:gd name="T9" fmla="*/ 5 h 65"/>
                    <a:gd name="T10" fmla="*/ 67 w 124"/>
                    <a:gd name="T11" fmla="*/ 40 h 65"/>
                    <a:gd name="T12" fmla="*/ 36 w 124"/>
                    <a:gd name="T13" fmla="*/ 49 h 65"/>
                    <a:gd name="T14" fmla="*/ 5 w 124"/>
                    <a:gd name="T15" fmla="*/ 57 h 65"/>
                    <a:gd name="T16" fmla="*/ 3 w 124"/>
                    <a:gd name="T17" fmla="*/ 6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65">
                      <a:moveTo>
                        <a:pt x="3" y="62"/>
                      </a:moveTo>
                      <a:cubicBezTo>
                        <a:pt x="9" y="65"/>
                        <a:pt x="15" y="63"/>
                        <a:pt x="22" y="62"/>
                      </a:cubicBezTo>
                      <a:cubicBezTo>
                        <a:pt x="41" y="58"/>
                        <a:pt x="60" y="55"/>
                        <a:pt x="79" y="49"/>
                      </a:cubicBezTo>
                      <a:cubicBezTo>
                        <a:pt x="99" y="42"/>
                        <a:pt x="124" y="31"/>
                        <a:pt x="121" y="6"/>
                      </a:cubicBezTo>
                      <a:cubicBezTo>
                        <a:pt x="120" y="1"/>
                        <a:pt x="112" y="0"/>
                        <a:pt x="111" y="5"/>
                      </a:cubicBezTo>
                      <a:cubicBezTo>
                        <a:pt x="105" y="28"/>
                        <a:pt x="88" y="33"/>
                        <a:pt x="67" y="40"/>
                      </a:cubicBezTo>
                      <a:cubicBezTo>
                        <a:pt x="57" y="44"/>
                        <a:pt x="47" y="47"/>
                        <a:pt x="36" y="49"/>
                      </a:cubicBezTo>
                      <a:cubicBezTo>
                        <a:pt x="29" y="50"/>
                        <a:pt x="12" y="59"/>
                        <a:pt x="5" y="57"/>
                      </a:cubicBezTo>
                      <a:cubicBezTo>
                        <a:pt x="3" y="56"/>
                        <a:pt x="0" y="60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9" name="Freeform 71"/>
                <p:cNvSpPr/>
                <p:nvPr/>
              </p:nvSpPr>
              <p:spPr bwMode="auto">
                <a:xfrm>
                  <a:off x="2736" y="1382"/>
                  <a:ext cx="96" cy="26"/>
                </a:xfrm>
                <a:custGeom>
                  <a:avLst/>
                  <a:gdLst>
                    <a:gd name="T0" fmla="*/ 4 w 113"/>
                    <a:gd name="T1" fmla="*/ 31 h 31"/>
                    <a:gd name="T2" fmla="*/ 108 w 113"/>
                    <a:gd name="T3" fmla="*/ 9 h 31"/>
                    <a:gd name="T4" fmla="*/ 107 w 113"/>
                    <a:gd name="T5" fmla="*/ 0 h 31"/>
                    <a:gd name="T6" fmla="*/ 53 w 113"/>
                    <a:gd name="T7" fmla="*/ 14 h 31"/>
                    <a:gd name="T8" fmla="*/ 4 w 113"/>
                    <a:gd name="T9" fmla="*/ 25 h 31"/>
                    <a:gd name="T10" fmla="*/ 4 w 113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31">
                      <a:moveTo>
                        <a:pt x="4" y="31"/>
                      </a:moveTo>
                      <a:cubicBezTo>
                        <a:pt x="40" y="28"/>
                        <a:pt x="75" y="22"/>
                        <a:pt x="108" y="9"/>
                      </a:cubicBezTo>
                      <a:cubicBezTo>
                        <a:pt x="113" y="7"/>
                        <a:pt x="112" y="0"/>
                        <a:pt x="107" y="0"/>
                      </a:cubicBezTo>
                      <a:cubicBezTo>
                        <a:pt x="88" y="0"/>
                        <a:pt x="71" y="10"/>
                        <a:pt x="53" y="14"/>
                      </a:cubicBezTo>
                      <a:cubicBezTo>
                        <a:pt x="37" y="18"/>
                        <a:pt x="20" y="21"/>
                        <a:pt x="4" y="25"/>
                      </a:cubicBezTo>
                      <a:cubicBezTo>
                        <a:pt x="0" y="26"/>
                        <a:pt x="1" y="31"/>
                        <a:pt x="4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0" name="Freeform 72"/>
                <p:cNvSpPr/>
                <p:nvPr/>
              </p:nvSpPr>
              <p:spPr bwMode="auto">
                <a:xfrm>
                  <a:off x="2737" y="1397"/>
                  <a:ext cx="41" cy="94"/>
                </a:xfrm>
                <a:custGeom>
                  <a:avLst/>
                  <a:gdLst>
                    <a:gd name="T0" fmla="*/ 4 w 48"/>
                    <a:gd name="T1" fmla="*/ 4 h 110"/>
                    <a:gd name="T2" fmla="*/ 8 w 48"/>
                    <a:gd name="T3" fmla="*/ 58 h 110"/>
                    <a:gd name="T4" fmla="*/ 27 w 48"/>
                    <a:gd name="T5" fmla="*/ 99 h 110"/>
                    <a:gd name="T6" fmla="*/ 42 w 48"/>
                    <a:gd name="T7" fmla="*/ 108 h 110"/>
                    <a:gd name="T8" fmla="*/ 45 w 48"/>
                    <a:gd name="T9" fmla="*/ 101 h 110"/>
                    <a:gd name="T10" fmla="*/ 15 w 48"/>
                    <a:gd name="T11" fmla="*/ 46 h 110"/>
                    <a:gd name="T12" fmla="*/ 9 w 48"/>
                    <a:gd name="T13" fmla="*/ 4 h 110"/>
                    <a:gd name="T14" fmla="*/ 4 w 48"/>
                    <a:gd name="T15" fmla="*/ 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110">
                      <a:moveTo>
                        <a:pt x="4" y="4"/>
                      </a:moveTo>
                      <a:cubicBezTo>
                        <a:pt x="0" y="24"/>
                        <a:pt x="1" y="38"/>
                        <a:pt x="8" y="58"/>
                      </a:cubicBezTo>
                      <a:cubicBezTo>
                        <a:pt x="12" y="72"/>
                        <a:pt x="19" y="87"/>
                        <a:pt x="27" y="99"/>
                      </a:cubicBezTo>
                      <a:cubicBezTo>
                        <a:pt x="31" y="106"/>
                        <a:pt x="34" y="110"/>
                        <a:pt x="42" y="108"/>
                      </a:cubicBezTo>
                      <a:cubicBezTo>
                        <a:pt x="45" y="108"/>
                        <a:pt x="48" y="104"/>
                        <a:pt x="45" y="101"/>
                      </a:cubicBezTo>
                      <a:cubicBezTo>
                        <a:pt x="33" y="85"/>
                        <a:pt x="23" y="65"/>
                        <a:pt x="15" y="46"/>
                      </a:cubicBezTo>
                      <a:cubicBezTo>
                        <a:pt x="9" y="31"/>
                        <a:pt x="8" y="20"/>
                        <a:pt x="9" y="4"/>
                      </a:cubicBezTo>
                      <a:cubicBezTo>
                        <a:pt x="9" y="1"/>
                        <a:pt x="4" y="0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1" name="Freeform 73"/>
                <p:cNvSpPr/>
                <p:nvPr/>
              </p:nvSpPr>
              <p:spPr bwMode="auto">
                <a:xfrm>
                  <a:off x="2772" y="1358"/>
                  <a:ext cx="202" cy="136"/>
                </a:xfrm>
                <a:custGeom>
                  <a:avLst/>
                  <a:gdLst>
                    <a:gd name="T0" fmla="*/ 4 w 239"/>
                    <a:gd name="T1" fmla="*/ 158 h 160"/>
                    <a:gd name="T2" fmla="*/ 35 w 239"/>
                    <a:gd name="T3" fmla="*/ 158 h 160"/>
                    <a:gd name="T4" fmla="*/ 64 w 239"/>
                    <a:gd name="T5" fmla="*/ 153 h 160"/>
                    <a:gd name="T6" fmla="*/ 107 w 239"/>
                    <a:gd name="T7" fmla="*/ 139 h 160"/>
                    <a:gd name="T8" fmla="*/ 205 w 239"/>
                    <a:gd name="T9" fmla="*/ 99 h 160"/>
                    <a:gd name="T10" fmla="*/ 234 w 239"/>
                    <a:gd name="T11" fmla="*/ 63 h 160"/>
                    <a:gd name="T12" fmla="*/ 225 w 239"/>
                    <a:gd name="T13" fmla="*/ 30 h 160"/>
                    <a:gd name="T14" fmla="*/ 208 w 239"/>
                    <a:gd name="T15" fmla="*/ 2 h 160"/>
                    <a:gd name="T16" fmla="*/ 202 w 239"/>
                    <a:gd name="T17" fmla="*/ 8 h 160"/>
                    <a:gd name="T18" fmla="*/ 212 w 239"/>
                    <a:gd name="T19" fmla="*/ 86 h 160"/>
                    <a:gd name="T20" fmla="*/ 158 w 239"/>
                    <a:gd name="T21" fmla="*/ 107 h 160"/>
                    <a:gd name="T22" fmla="*/ 90 w 239"/>
                    <a:gd name="T23" fmla="*/ 135 h 160"/>
                    <a:gd name="T24" fmla="*/ 47 w 239"/>
                    <a:gd name="T25" fmla="*/ 147 h 160"/>
                    <a:gd name="T26" fmla="*/ 3 w 239"/>
                    <a:gd name="T27" fmla="*/ 153 h 160"/>
                    <a:gd name="T28" fmla="*/ 4 w 239"/>
                    <a:gd name="T29" fmla="*/ 158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9" h="160">
                      <a:moveTo>
                        <a:pt x="4" y="158"/>
                      </a:moveTo>
                      <a:cubicBezTo>
                        <a:pt x="14" y="156"/>
                        <a:pt x="24" y="160"/>
                        <a:pt x="35" y="158"/>
                      </a:cubicBezTo>
                      <a:cubicBezTo>
                        <a:pt x="45" y="156"/>
                        <a:pt x="54" y="155"/>
                        <a:pt x="64" y="153"/>
                      </a:cubicBezTo>
                      <a:cubicBezTo>
                        <a:pt x="79" y="150"/>
                        <a:pt x="93" y="144"/>
                        <a:pt x="107" y="139"/>
                      </a:cubicBezTo>
                      <a:cubicBezTo>
                        <a:pt x="140" y="127"/>
                        <a:pt x="172" y="110"/>
                        <a:pt x="205" y="99"/>
                      </a:cubicBezTo>
                      <a:cubicBezTo>
                        <a:pt x="226" y="92"/>
                        <a:pt x="234" y="87"/>
                        <a:pt x="234" y="63"/>
                      </a:cubicBezTo>
                      <a:cubicBezTo>
                        <a:pt x="234" y="50"/>
                        <a:pt x="231" y="41"/>
                        <a:pt x="225" y="30"/>
                      </a:cubicBezTo>
                      <a:cubicBezTo>
                        <a:pt x="221" y="20"/>
                        <a:pt x="217" y="7"/>
                        <a:pt x="208" y="2"/>
                      </a:cubicBezTo>
                      <a:cubicBezTo>
                        <a:pt x="204" y="0"/>
                        <a:pt x="199" y="5"/>
                        <a:pt x="202" y="8"/>
                      </a:cubicBezTo>
                      <a:cubicBezTo>
                        <a:pt x="215" y="25"/>
                        <a:pt x="239" y="72"/>
                        <a:pt x="212" y="86"/>
                      </a:cubicBezTo>
                      <a:cubicBezTo>
                        <a:pt x="195" y="94"/>
                        <a:pt x="176" y="99"/>
                        <a:pt x="158" y="107"/>
                      </a:cubicBezTo>
                      <a:cubicBezTo>
                        <a:pt x="135" y="117"/>
                        <a:pt x="113" y="127"/>
                        <a:pt x="90" y="135"/>
                      </a:cubicBezTo>
                      <a:cubicBezTo>
                        <a:pt x="76" y="140"/>
                        <a:pt x="62" y="143"/>
                        <a:pt x="47" y="147"/>
                      </a:cubicBezTo>
                      <a:cubicBezTo>
                        <a:pt x="33" y="150"/>
                        <a:pt x="17" y="148"/>
                        <a:pt x="3" y="153"/>
                      </a:cubicBezTo>
                      <a:cubicBezTo>
                        <a:pt x="0" y="154"/>
                        <a:pt x="1" y="158"/>
                        <a:pt x="4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2" name="Freeform 74"/>
                <p:cNvSpPr/>
                <p:nvPr/>
              </p:nvSpPr>
              <p:spPr bwMode="auto">
                <a:xfrm>
                  <a:off x="2929" y="1349"/>
                  <a:ext cx="20" cy="25"/>
                </a:xfrm>
                <a:custGeom>
                  <a:avLst/>
                  <a:gdLst>
                    <a:gd name="T0" fmla="*/ 4 w 24"/>
                    <a:gd name="T1" fmla="*/ 9 h 29"/>
                    <a:gd name="T2" fmla="*/ 20 w 24"/>
                    <a:gd name="T3" fmla="*/ 29 h 29"/>
                    <a:gd name="T4" fmla="*/ 24 w 24"/>
                    <a:gd name="T5" fmla="*/ 26 h 29"/>
                    <a:gd name="T6" fmla="*/ 17 w 24"/>
                    <a:gd name="T7" fmla="*/ 10 h 29"/>
                    <a:gd name="T8" fmla="*/ 7 w 24"/>
                    <a:gd name="T9" fmla="*/ 2 h 29"/>
                    <a:gd name="T10" fmla="*/ 4 w 24"/>
                    <a:gd name="T11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4" y="9"/>
                      </a:moveTo>
                      <a:cubicBezTo>
                        <a:pt x="13" y="13"/>
                        <a:pt x="9" y="27"/>
                        <a:pt x="20" y="29"/>
                      </a:cubicBezTo>
                      <a:cubicBezTo>
                        <a:pt x="21" y="29"/>
                        <a:pt x="24" y="28"/>
                        <a:pt x="24" y="26"/>
                      </a:cubicBezTo>
                      <a:cubicBezTo>
                        <a:pt x="24" y="21"/>
                        <a:pt x="20" y="14"/>
                        <a:pt x="17" y="10"/>
                      </a:cubicBezTo>
                      <a:cubicBezTo>
                        <a:pt x="15" y="6"/>
                        <a:pt x="12" y="3"/>
                        <a:pt x="7" y="2"/>
                      </a:cubicBezTo>
                      <a:cubicBezTo>
                        <a:pt x="3" y="0"/>
                        <a:pt x="0" y="7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3" name="Freeform 75"/>
                <p:cNvSpPr/>
                <p:nvPr/>
              </p:nvSpPr>
              <p:spPr bwMode="auto">
                <a:xfrm>
                  <a:off x="2913" y="1249"/>
                  <a:ext cx="70" cy="24"/>
                </a:xfrm>
                <a:custGeom>
                  <a:avLst/>
                  <a:gdLst>
                    <a:gd name="T0" fmla="*/ 7 w 82"/>
                    <a:gd name="T1" fmla="*/ 28 h 28"/>
                    <a:gd name="T2" fmla="*/ 33 w 82"/>
                    <a:gd name="T3" fmla="*/ 17 h 28"/>
                    <a:gd name="T4" fmla="*/ 77 w 82"/>
                    <a:gd name="T5" fmla="*/ 10 h 28"/>
                    <a:gd name="T6" fmla="*/ 77 w 82"/>
                    <a:gd name="T7" fmla="*/ 2 h 28"/>
                    <a:gd name="T8" fmla="*/ 40 w 82"/>
                    <a:gd name="T9" fmla="*/ 4 h 28"/>
                    <a:gd name="T10" fmla="*/ 24 w 82"/>
                    <a:gd name="T11" fmla="*/ 10 h 28"/>
                    <a:gd name="T12" fmla="*/ 5 w 82"/>
                    <a:gd name="T13" fmla="*/ 20 h 28"/>
                    <a:gd name="T14" fmla="*/ 7 w 82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2" h="28">
                      <a:moveTo>
                        <a:pt x="7" y="28"/>
                      </a:moveTo>
                      <a:cubicBezTo>
                        <a:pt x="16" y="27"/>
                        <a:pt x="24" y="20"/>
                        <a:pt x="33" y="17"/>
                      </a:cubicBezTo>
                      <a:cubicBezTo>
                        <a:pt x="48" y="12"/>
                        <a:pt x="62" y="12"/>
                        <a:pt x="77" y="10"/>
                      </a:cubicBezTo>
                      <a:cubicBezTo>
                        <a:pt x="82" y="9"/>
                        <a:pt x="81" y="3"/>
                        <a:pt x="77" y="2"/>
                      </a:cubicBezTo>
                      <a:cubicBezTo>
                        <a:pt x="65" y="0"/>
                        <a:pt x="52" y="1"/>
                        <a:pt x="40" y="4"/>
                      </a:cubicBezTo>
                      <a:cubicBezTo>
                        <a:pt x="35" y="6"/>
                        <a:pt x="29" y="8"/>
                        <a:pt x="24" y="10"/>
                      </a:cubicBezTo>
                      <a:cubicBezTo>
                        <a:pt x="17" y="13"/>
                        <a:pt x="12" y="18"/>
                        <a:pt x="5" y="20"/>
                      </a:cubicBezTo>
                      <a:cubicBezTo>
                        <a:pt x="0" y="22"/>
                        <a:pt x="3" y="28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4" name="Freeform 76"/>
                <p:cNvSpPr/>
                <p:nvPr/>
              </p:nvSpPr>
              <p:spPr bwMode="auto">
                <a:xfrm>
                  <a:off x="2978" y="1254"/>
                  <a:ext cx="43" cy="147"/>
                </a:xfrm>
                <a:custGeom>
                  <a:avLst/>
                  <a:gdLst>
                    <a:gd name="T0" fmla="*/ 1 w 51"/>
                    <a:gd name="T1" fmla="*/ 4 h 173"/>
                    <a:gd name="T2" fmla="*/ 28 w 51"/>
                    <a:gd name="T3" fmla="*/ 82 h 173"/>
                    <a:gd name="T4" fmla="*/ 33 w 51"/>
                    <a:gd name="T5" fmla="*/ 121 h 173"/>
                    <a:gd name="T6" fmla="*/ 33 w 51"/>
                    <a:gd name="T7" fmla="*/ 163 h 173"/>
                    <a:gd name="T8" fmla="*/ 44 w 51"/>
                    <a:gd name="T9" fmla="*/ 167 h 173"/>
                    <a:gd name="T10" fmla="*/ 46 w 51"/>
                    <a:gd name="T11" fmla="*/ 121 h 173"/>
                    <a:gd name="T12" fmla="*/ 40 w 51"/>
                    <a:gd name="T13" fmla="*/ 79 h 173"/>
                    <a:gd name="T14" fmla="*/ 5 w 51"/>
                    <a:gd name="T15" fmla="*/ 2 h 173"/>
                    <a:gd name="T16" fmla="*/ 1 w 51"/>
                    <a:gd name="T17" fmla="*/ 4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73">
                      <a:moveTo>
                        <a:pt x="1" y="4"/>
                      </a:moveTo>
                      <a:cubicBezTo>
                        <a:pt x="12" y="28"/>
                        <a:pt x="22" y="56"/>
                        <a:pt x="28" y="82"/>
                      </a:cubicBezTo>
                      <a:cubicBezTo>
                        <a:pt x="32" y="95"/>
                        <a:pt x="32" y="108"/>
                        <a:pt x="33" y="121"/>
                      </a:cubicBezTo>
                      <a:cubicBezTo>
                        <a:pt x="34" y="135"/>
                        <a:pt x="37" y="150"/>
                        <a:pt x="33" y="163"/>
                      </a:cubicBezTo>
                      <a:cubicBezTo>
                        <a:pt x="31" y="170"/>
                        <a:pt x="41" y="173"/>
                        <a:pt x="44" y="167"/>
                      </a:cubicBezTo>
                      <a:cubicBezTo>
                        <a:pt x="51" y="152"/>
                        <a:pt x="48" y="137"/>
                        <a:pt x="46" y="121"/>
                      </a:cubicBezTo>
                      <a:cubicBezTo>
                        <a:pt x="45" y="107"/>
                        <a:pt x="45" y="93"/>
                        <a:pt x="40" y="79"/>
                      </a:cubicBezTo>
                      <a:cubicBezTo>
                        <a:pt x="33" y="53"/>
                        <a:pt x="22" y="23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5" name="Freeform 77"/>
                <p:cNvSpPr/>
                <p:nvPr/>
              </p:nvSpPr>
              <p:spPr bwMode="auto">
                <a:xfrm>
                  <a:off x="2964" y="1387"/>
                  <a:ext cx="50" cy="31"/>
                </a:xfrm>
                <a:custGeom>
                  <a:avLst/>
                  <a:gdLst>
                    <a:gd name="T0" fmla="*/ 4 w 59"/>
                    <a:gd name="T1" fmla="*/ 34 h 36"/>
                    <a:gd name="T2" fmla="*/ 56 w 59"/>
                    <a:gd name="T3" fmla="*/ 10 h 36"/>
                    <a:gd name="T4" fmla="*/ 48 w 59"/>
                    <a:gd name="T5" fmla="*/ 3 h 36"/>
                    <a:gd name="T6" fmla="*/ 4 w 59"/>
                    <a:gd name="T7" fmla="*/ 27 h 36"/>
                    <a:gd name="T8" fmla="*/ 4 w 59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36">
                      <a:moveTo>
                        <a:pt x="4" y="34"/>
                      </a:moveTo>
                      <a:cubicBezTo>
                        <a:pt x="23" y="36"/>
                        <a:pt x="44" y="24"/>
                        <a:pt x="56" y="10"/>
                      </a:cubicBezTo>
                      <a:cubicBezTo>
                        <a:pt x="59" y="6"/>
                        <a:pt x="53" y="0"/>
                        <a:pt x="48" y="3"/>
                      </a:cubicBezTo>
                      <a:cubicBezTo>
                        <a:pt x="35" y="13"/>
                        <a:pt x="21" y="24"/>
                        <a:pt x="4" y="27"/>
                      </a:cubicBezTo>
                      <a:cubicBezTo>
                        <a:pt x="0" y="28"/>
                        <a:pt x="0" y="34"/>
                        <a:pt x="4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6" name="Freeform 78"/>
                <p:cNvSpPr/>
                <p:nvPr/>
              </p:nvSpPr>
              <p:spPr bwMode="auto">
                <a:xfrm>
                  <a:off x="2923" y="1294"/>
                  <a:ext cx="66" cy="30"/>
                </a:xfrm>
                <a:custGeom>
                  <a:avLst/>
                  <a:gdLst>
                    <a:gd name="T0" fmla="*/ 4 w 78"/>
                    <a:gd name="T1" fmla="*/ 35 h 36"/>
                    <a:gd name="T2" fmla="*/ 74 w 78"/>
                    <a:gd name="T3" fmla="*/ 10 h 36"/>
                    <a:gd name="T4" fmla="*/ 69 w 78"/>
                    <a:gd name="T5" fmla="*/ 2 h 36"/>
                    <a:gd name="T6" fmla="*/ 4 w 78"/>
                    <a:gd name="T7" fmla="*/ 29 h 36"/>
                    <a:gd name="T8" fmla="*/ 4 w 78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36">
                      <a:moveTo>
                        <a:pt x="4" y="35"/>
                      </a:moveTo>
                      <a:cubicBezTo>
                        <a:pt x="30" y="36"/>
                        <a:pt x="53" y="24"/>
                        <a:pt x="74" y="10"/>
                      </a:cubicBezTo>
                      <a:cubicBezTo>
                        <a:pt x="78" y="7"/>
                        <a:pt x="74" y="0"/>
                        <a:pt x="69" y="2"/>
                      </a:cubicBezTo>
                      <a:cubicBezTo>
                        <a:pt x="48" y="13"/>
                        <a:pt x="28" y="27"/>
                        <a:pt x="4" y="29"/>
                      </a:cubicBezTo>
                      <a:cubicBezTo>
                        <a:pt x="0" y="29"/>
                        <a:pt x="0" y="35"/>
                        <a:pt x="4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7" name="Freeform 79"/>
                <p:cNvSpPr/>
                <p:nvPr/>
              </p:nvSpPr>
              <p:spPr bwMode="auto">
                <a:xfrm>
                  <a:off x="2967" y="1305"/>
                  <a:ext cx="22" cy="40"/>
                </a:xfrm>
                <a:custGeom>
                  <a:avLst/>
                  <a:gdLst>
                    <a:gd name="T0" fmla="*/ 2 w 26"/>
                    <a:gd name="T1" fmla="*/ 6 h 47"/>
                    <a:gd name="T2" fmla="*/ 7 w 26"/>
                    <a:gd name="T3" fmla="*/ 24 h 47"/>
                    <a:gd name="T4" fmla="*/ 13 w 26"/>
                    <a:gd name="T5" fmla="*/ 33 h 47"/>
                    <a:gd name="T6" fmla="*/ 20 w 26"/>
                    <a:gd name="T7" fmla="*/ 44 h 47"/>
                    <a:gd name="T8" fmla="*/ 26 w 26"/>
                    <a:gd name="T9" fmla="*/ 43 h 47"/>
                    <a:gd name="T10" fmla="*/ 16 w 26"/>
                    <a:gd name="T11" fmla="*/ 22 h 47"/>
                    <a:gd name="T12" fmla="*/ 7 w 26"/>
                    <a:gd name="T13" fmla="*/ 2 h 47"/>
                    <a:gd name="T14" fmla="*/ 2 w 26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47">
                      <a:moveTo>
                        <a:pt x="2" y="6"/>
                      </a:moveTo>
                      <a:cubicBezTo>
                        <a:pt x="6" y="12"/>
                        <a:pt x="5" y="19"/>
                        <a:pt x="7" y="24"/>
                      </a:cubicBezTo>
                      <a:cubicBezTo>
                        <a:pt x="9" y="27"/>
                        <a:pt x="12" y="30"/>
                        <a:pt x="13" y="33"/>
                      </a:cubicBezTo>
                      <a:cubicBezTo>
                        <a:pt x="15" y="37"/>
                        <a:pt x="17" y="41"/>
                        <a:pt x="20" y="44"/>
                      </a:cubicBezTo>
                      <a:cubicBezTo>
                        <a:pt x="21" y="47"/>
                        <a:pt x="26" y="46"/>
                        <a:pt x="26" y="43"/>
                      </a:cubicBezTo>
                      <a:cubicBezTo>
                        <a:pt x="24" y="33"/>
                        <a:pt x="21" y="29"/>
                        <a:pt x="16" y="22"/>
                      </a:cubicBezTo>
                      <a:cubicBezTo>
                        <a:pt x="12" y="16"/>
                        <a:pt x="12" y="8"/>
                        <a:pt x="7" y="2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8" name="Freeform 80"/>
                <p:cNvSpPr/>
                <p:nvPr/>
              </p:nvSpPr>
              <p:spPr bwMode="auto">
                <a:xfrm>
                  <a:off x="2682" y="1319"/>
                  <a:ext cx="36" cy="41"/>
                </a:xfrm>
                <a:custGeom>
                  <a:avLst/>
                  <a:gdLst>
                    <a:gd name="T0" fmla="*/ 36 w 43"/>
                    <a:gd name="T1" fmla="*/ 5 h 48"/>
                    <a:gd name="T2" fmla="*/ 19 w 43"/>
                    <a:gd name="T3" fmla="*/ 22 h 48"/>
                    <a:gd name="T4" fmla="*/ 8 w 43"/>
                    <a:gd name="T5" fmla="*/ 32 h 48"/>
                    <a:gd name="T6" fmla="*/ 1 w 43"/>
                    <a:gd name="T7" fmla="*/ 42 h 48"/>
                    <a:gd name="T8" fmla="*/ 5 w 43"/>
                    <a:gd name="T9" fmla="*/ 47 h 48"/>
                    <a:gd name="T10" fmla="*/ 17 w 43"/>
                    <a:gd name="T11" fmla="*/ 37 h 48"/>
                    <a:gd name="T12" fmla="*/ 28 w 43"/>
                    <a:gd name="T13" fmla="*/ 25 h 48"/>
                    <a:gd name="T14" fmla="*/ 43 w 43"/>
                    <a:gd name="T15" fmla="*/ 6 h 48"/>
                    <a:gd name="T16" fmla="*/ 36 w 43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48">
                      <a:moveTo>
                        <a:pt x="36" y="5"/>
                      </a:moveTo>
                      <a:cubicBezTo>
                        <a:pt x="34" y="11"/>
                        <a:pt x="24" y="17"/>
                        <a:pt x="19" y="22"/>
                      </a:cubicBezTo>
                      <a:cubicBezTo>
                        <a:pt x="15" y="25"/>
                        <a:pt x="12" y="29"/>
                        <a:pt x="8" y="32"/>
                      </a:cubicBezTo>
                      <a:cubicBezTo>
                        <a:pt x="6" y="35"/>
                        <a:pt x="2" y="38"/>
                        <a:pt x="1" y="42"/>
                      </a:cubicBezTo>
                      <a:cubicBezTo>
                        <a:pt x="0" y="45"/>
                        <a:pt x="2" y="48"/>
                        <a:pt x="5" y="47"/>
                      </a:cubicBezTo>
                      <a:cubicBezTo>
                        <a:pt x="10" y="45"/>
                        <a:pt x="13" y="40"/>
                        <a:pt x="17" y="37"/>
                      </a:cubicBezTo>
                      <a:cubicBezTo>
                        <a:pt x="21" y="33"/>
                        <a:pt x="24" y="29"/>
                        <a:pt x="28" y="25"/>
                      </a:cubicBezTo>
                      <a:cubicBezTo>
                        <a:pt x="34" y="20"/>
                        <a:pt x="42" y="14"/>
                        <a:pt x="43" y="6"/>
                      </a:cubicBezTo>
                      <a:cubicBezTo>
                        <a:pt x="43" y="1"/>
                        <a:pt x="37" y="0"/>
                        <a:pt x="3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9" name="Freeform 81"/>
                <p:cNvSpPr/>
                <p:nvPr/>
              </p:nvSpPr>
              <p:spPr bwMode="auto">
                <a:xfrm>
                  <a:off x="2679" y="1354"/>
                  <a:ext cx="87" cy="146"/>
                </a:xfrm>
                <a:custGeom>
                  <a:avLst/>
                  <a:gdLst>
                    <a:gd name="T0" fmla="*/ 3 w 102"/>
                    <a:gd name="T1" fmla="*/ 2 h 172"/>
                    <a:gd name="T2" fmla="*/ 11 w 102"/>
                    <a:gd name="T3" fmla="*/ 59 h 172"/>
                    <a:gd name="T4" fmla="*/ 28 w 102"/>
                    <a:gd name="T5" fmla="*/ 122 h 172"/>
                    <a:gd name="T6" fmla="*/ 98 w 102"/>
                    <a:gd name="T7" fmla="*/ 146 h 172"/>
                    <a:gd name="T8" fmla="*/ 93 w 102"/>
                    <a:gd name="T9" fmla="*/ 138 h 172"/>
                    <a:gd name="T10" fmla="*/ 42 w 102"/>
                    <a:gd name="T11" fmla="*/ 128 h 172"/>
                    <a:gd name="T12" fmla="*/ 30 w 102"/>
                    <a:gd name="T13" fmla="*/ 87 h 172"/>
                    <a:gd name="T14" fmla="*/ 6 w 102"/>
                    <a:gd name="T15" fmla="*/ 2 h 172"/>
                    <a:gd name="T16" fmla="*/ 3 w 102"/>
                    <a:gd name="T17" fmla="*/ 2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" h="172">
                      <a:moveTo>
                        <a:pt x="3" y="2"/>
                      </a:moveTo>
                      <a:cubicBezTo>
                        <a:pt x="0" y="21"/>
                        <a:pt x="6" y="41"/>
                        <a:pt x="11" y="59"/>
                      </a:cubicBezTo>
                      <a:cubicBezTo>
                        <a:pt x="16" y="80"/>
                        <a:pt x="21" y="101"/>
                        <a:pt x="28" y="122"/>
                      </a:cubicBezTo>
                      <a:cubicBezTo>
                        <a:pt x="38" y="152"/>
                        <a:pt x="72" y="172"/>
                        <a:pt x="98" y="146"/>
                      </a:cubicBezTo>
                      <a:cubicBezTo>
                        <a:pt x="102" y="143"/>
                        <a:pt x="98" y="137"/>
                        <a:pt x="93" y="138"/>
                      </a:cubicBezTo>
                      <a:cubicBezTo>
                        <a:pt x="73" y="146"/>
                        <a:pt x="54" y="150"/>
                        <a:pt x="42" y="128"/>
                      </a:cubicBezTo>
                      <a:cubicBezTo>
                        <a:pt x="35" y="115"/>
                        <a:pt x="35" y="101"/>
                        <a:pt x="30" y="87"/>
                      </a:cubicBezTo>
                      <a:cubicBezTo>
                        <a:pt x="20" y="60"/>
                        <a:pt x="11" y="31"/>
                        <a:pt x="6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0" name="Freeform 82"/>
                <p:cNvSpPr/>
                <p:nvPr/>
              </p:nvSpPr>
              <p:spPr bwMode="auto">
                <a:xfrm>
                  <a:off x="2694" y="1394"/>
                  <a:ext cx="29" cy="10"/>
                </a:xfrm>
                <a:custGeom>
                  <a:avLst/>
                  <a:gdLst>
                    <a:gd name="T0" fmla="*/ 4 w 35"/>
                    <a:gd name="T1" fmla="*/ 11 h 12"/>
                    <a:gd name="T2" fmla="*/ 19 w 35"/>
                    <a:gd name="T3" fmla="*/ 11 h 12"/>
                    <a:gd name="T4" fmla="*/ 33 w 35"/>
                    <a:gd name="T5" fmla="*/ 8 h 12"/>
                    <a:gd name="T6" fmla="*/ 33 w 35"/>
                    <a:gd name="T7" fmla="*/ 2 h 12"/>
                    <a:gd name="T8" fmla="*/ 18 w 35"/>
                    <a:gd name="T9" fmla="*/ 2 h 12"/>
                    <a:gd name="T10" fmla="*/ 4 w 35"/>
                    <a:gd name="T11" fmla="*/ 5 h 12"/>
                    <a:gd name="T12" fmla="*/ 4 w 35"/>
                    <a:gd name="T1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2">
                      <a:moveTo>
                        <a:pt x="4" y="11"/>
                      </a:moveTo>
                      <a:cubicBezTo>
                        <a:pt x="9" y="12"/>
                        <a:pt x="14" y="11"/>
                        <a:pt x="19" y="11"/>
                      </a:cubicBezTo>
                      <a:cubicBezTo>
                        <a:pt x="23" y="10"/>
                        <a:pt x="29" y="10"/>
                        <a:pt x="33" y="8"/>
                      </a:cubicBezTo>
                      <a:cubicBezTo>
                        <a:pt x="35" y="6"/>
                        <a:pt x="35" y="4"/>
                        <a:pt x="33" y="2"/>
                      </a:cubicBezTo>
                      <a:cubicBezTo>
                        <a:pt x="28" y="0"/>
                        <a:pt x="23" y="1"/>
                        <a:pt x="18" y="2"/>
                      </a:cubicBezTo>
                      <a:cubicBezTo>
                        <a:pt x="14" y="3"/>
                        <a:pt x="9" y="4"/>
                        <a:pt x="4" y="5"/>
                      </a:cubicBezTo>
                      <a:cubicBezTo>
                        <a:pt x="1" y="5"/>
                        <a:pt x="0" y="11"/>
                        <a:pt x="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1" name="Freeform 83"/>
                <p:cNvSpPr/>
                <p:nvPr/>
              </p:nvSpPr>
              <p:spPr bwMode="auto">
                <a:xfrm>
                  <a:off x="2702" y="1397"/>
                  <a:ext cx="26" cy="41"/>
                </a:xfrm>
                <a:custGeom>
                  <a:avLst/>
                  <a:gdLst>
                    <a:gd name="T0" fmla="*/ 2 w 30"/>
                    <a:gd name="T1" fmla="*/ 8 h 48"/>
                    <a:gd name="T2" fmla="*/ 21 w 30"/>
                    <a:gd name="T3" fmla="*/ 45 h 48"/>
                    <a:gd name="T4" fmla="*/ 28 w 30"/>
                    <a:gd name="T5" fmla="*/ 40 h 48"/>
                    <a:gd name="T6" fmla="*/ 10 w 30"/>
                    <a:gd name="T7" fmla="*/ 5 h 48"/>
                    <a:gd name="T8" fmla="*/ 2 w 30"/>
                    <a:gd name="T9" fmla="*/ 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8">
                      <a:moveTo>
                        <a:pt x="2" y="8"/>
                      </a:moveTo>
                      <a:cubicBezTo>
                        <a:pt x="8" y="21"/>
                        <a:pt x="10" y="35"/>
                        <a:pt x="21" y="45"/>
                      </a:cubicBezTo>
                      <a:cubicBezTo>
                        <a:pt x="24" y="48"/>
                        <a:pt x="30" y="45"/>
                        <a:pt x="28" y="40"/>
                      </a:cubicBezTo>
                      <a:cubicBezTo>
                        <a:pt x="22" y="28"/>
                        <a:pt x="17" y="16"/>
                        <a:pt x="10" y="5"/>
                      </a:cubicBezTo>
                      <a:cubicBezTo>
                        <a:pt x="8" y="0"/>
                        <a:pt x="0" y="3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2" name="Freeform 84"/>
                <p:cNvSpPr/>
                <p:nvPr/>
              </p:nvSpPr>
              <p:spPr bwMode="auto">
                <a:xfrm>
                  <a:off x="2671" y="1190"/>
                  <a:ext cx="43" cy="157"/>
                </a:xfrm>
                <a:custGeom>
                  <a:avLst/>
                  <a:gdLst>
                    <a:gd name="T0" fmla="*/ 37 w 51"/>
                    <a:gd name="T1" fmla="*/ 182 h 185"/>
                    <a:gd name="T2" fmla="*/ 38 w 51"/>
                    <a:gd name="T3" fmla="*/ 160 h 185"/>
                    <a:gd name="T4" fmla="*/ 27 w 51"/>
                    <a:gd name="T5" fmla="*/ 113 h 185"/>
                    <a:gd name="T6" fmla="*/ 19 w 51"/>
                    <a:gd name="T7" fmla="*/ 78 h 185"/>
                    <a:gd name="T8" fmla="*/ 14 w 51"/>
                    <a:gd name="T9" fmla="*/ 47 h 185"/>
                    <a:gd name="T10" fmla="*/ 49 w 51"/>
                    <a:gd name="T11" fmla="*/ 7 h 185"/>
                    <a:gd name="T12" fmla="*/ 45 w 51"/>
                    <a:gd name="T13" fmla="*/ 2 h 185"/>
                    <a:gd name="T14" fmla="*/ 6 w 51"/>
                    <a:gd name="T15" fmla="*/ 61 h 185"/>
                    <a:gd name="T16" fmla="*/ 18 w 51"/>
                    <a:gd name="T17" fmla="*/ 117 h 185"/>
                    <a:gd name="T18" fmla="*/ 26 w 51"/>
                    <a:gd name="T19" fmla="*/ 151 h 185"/>
                    <a:gd name="T20" fmla="*/ 32 w 51"/>
                    <a:gd name="T21" fmla="*/ 180 h 185"/>
                    <a:gd name="T22" fmla="*/ 37 w 51"/>
                    <a:gd name="T23" fmla="*/ 182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1" h="185">
                      <a:moveTo>
                        <a:pt x="37" y="182"/>
                      </a:moveTo>
                      <a:cubicBezTo>
                        <a:pt x="42" y="174"/>
                        <a:pt x="40" y="168"/>
                        <a:pt x="38" y="160"/>
                      </a:cubicBezTo>
                      <a:cubicBezTo>
                        <a:pt x="33" y="144"/>
                        <a:pt x="31" y="129"/>
                        <a:pt x="27" y="113"/>
                      </a:cubicBezTo>
                      <a:cubicBezTo>
                        <a:pt x="24" y="102"/>
                        <a:pt x="21" y="90"/>
                        <a:pt x="19" y="78"/>
                      </a:cubicBezTo>
                      <a:cubicBezTo>
                        <a:pt x="17" y="68"/>
                        <a:pt x="13" y="57"/>
                        <a:pt x="14" y="47"/>
                      </a:cubicBezTo>
                      <a:cubicBezTo>
                        <a:pt x="16" y="24"/>
                        <a:pt x="36" y="22"/>
                        <a:pt x="49" y="7"/>
                      </a:cubicBezTo>
                      <a:cubicBezTo>
                        <a:pt x="51" y="5"/>
                        <a:pt x="48" y="0"/>
                        <a:pt x="45" y="2"/>
                      </a:cubicBezTo>
                      <a:cubicBezTo>
                        <a:pt x="17" y="12"/>
                        <a:pt x="0" y="30"/>
                        <a:pt x="6" y="61"/>
                      </a:cubicBezTo>
                      <a:cubicBezTo>
                        <a:pt x="9" y="80"/>
                        <a:pt x="13" y="98"/>
                        <a:pt x="18" y="117"/>
                      </a:cubicBezTo>
                      <a:cubicBezTo>
                        <a:pt x="21" y="128"/>
                        <a:pt x="24" y="139"/>
                        <a:pt x="26" y="151"/>
                      </a:cubicBezTo>
                      <a:cubicBezTo>
                        <a:pt x="28" y="159"/>
                        <a:pt x="36" y="172"/>
                        <a:pt x="32" y="180"/>
                      </a:cubicBezTo>
                      <a:cubicBezTo>
                        <a:pt x="31" y="183"/>
                        <a:pt x="35" y="185"/>
                        <a:pt x="37" y="1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3" name="Freeform 85"/>
                <p:cNvSpPr/>
                <p:nvPr/>
              </p:nvSpPr>
              <p:spPr bwMode="auto">
                <a:xfrm>
                  <a:off x="2700" y="1239"/>
                  <a:ext cx="25" cy="79"/>
                </a:xfrm>
                <a:custGeom>
                  <a:avLst/>
                  <a:gdLst>
                    <a:gd name="T0" fmla="*/ 28 w 30"/>
                    <a:gd name="T1" fmla="*/ 88 h 93"/>
                    <a:gd name="T2" fmla="*/ 16 w 30"/>
                    <a:gd name="T3" fmla="*/ 47 h 93"/>
                    <a:gd name="T4" fmla="*/ 13 w 30"/>
                    <a:gd name="T5" fmla="*/ 6 h 93"/>
                    <a:gd name="T6" fmla="*/ 6 w 30"/>
                    <a:gd name="T7" fmla="*/ 4 h 93"/>
                    <a:gd name="T8" fmla="*/ 12 w 30"/>
                    <a:gd name="T9" fmla="*/ 68 h 93"/>
                    <a:gd name="T10" fmla="*/ 27 w 30"/>
                    <a:gd name="T11" fmla="*/ 93 h 93"/>
                    <a:gd name="T12" fmla="*/ 28 w 30"/>
                    <a:gd name="T13" fmla="*/ 8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93">
                      <a:moveTo>
                        <a:pt x="28" y="88"/>
                      </a:moveTo>
                      <a:cubicBezTo>
                        <a:pt x="20" y="85"/>
                        <a:pt x="17" y="54"/>
                        <a:pt x="16" y="47"/>
                      </a:cubicBezTo>
                      <a:cubicBezTo>
                        <a:pt x="14" y="34"/>
                        <a:pt x="12" y="20"/>
                        <a:pt x="13" y="6"/>
                      </a:cubicBezTo>
                      <a:cubicBezTo>
                        <a:pt x="14" y="2"/>
                        <a:pt x="7" y="0"/>
                        <a:pt x="6" y="4"/>
                      </a:cubicBezTo>
                      <a:cubicBezTo>
                        <a:pt x="0" y="22"/>
                        <a:pt x="7" y="50"/>
                        <a:pt x="12" y="68"/>
                      </a:cubicBezTo>
                      <a:cubicBezTo>
                        <a:pt x="15" y="76"/>
                        <a:pt x="16" y="90"/>
                        <a:pt x="27" y="93"/>
                      </a:cubicBezTo>
                      <a:cubicBezTo>
                        <a:pt x="29" y="93"/>
                        <a:pt x="30" y="89"/>
                        <a:pt x="28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4" name="Freeform 86"/>
                <p:cNvSpPr/>
                <p:nvPr/>
              </p:nvSpPr>
              <p:spPr bwMode="auto">
                <a:xfrm>
                  <a:off x="2702" y="1168"/>
                  <a:ext cx="181" cy="77"/>
                </a:xfrm>
                <a:custGeom>
                  <a:avLst/>
                  <a:gdLst>
                    <a:gd name="T0" fmla="*/ 6 w 213"/>
                    <a:gd name="T1" fmla="*/ 88 h 91"/>
                    <a:gd name="T2" fmla="*/ 53 w 213"/>
                    <a:gd name="T3" fmla="*/ 59 h 91"/>
                    <a:gd name="T4" fmla="*/ 104 w 213"/>
                    <a:gd name="T5" fmla="*/ 37 h 91"/>
                    <a:gd name="T6" fmla="*/ 209 w 213"/>
                    <a:gd name="T7" fmla="*/ 8 h 91"/>
                    <a:gd name="T8" fmla="*/ 209 w 213"/>
                    <a:gd name="T9" fmla="*/ 1 h 91"/>
                    <a:gd name="T10" fmla="*/ 156 w 213"/>
                    <a:gd name="T11" fmla="*/ 12 h 91"/>
                    <a:gd name="T12" fmla="*/ 91 w 213"/>
                    <a:gd name="T13" fmla="*/ 32 h 91"/>
                    <a:gd name="T14" fmla="*/ 35 w 213"/>
                    <a:gd name="T15" fmla="*/ 58 h 91"/>
                    <a:gd name="T16" fmla="*/ 1 w 213"/>
                    <a:gd name="T17" fmla="*/ 86 h 91"/>
                    <a:gd name="T18" fmla="*/ 6 w 213"/>
                    <a:gd name="T19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3" h="91">
                      <a:moveTo>
                        <a:pt x="6" y="88"/>
                      </a:moveTo>
                      <a:cubicBezTo>
                        <a:pt x="12" y="74"/>
                        <a:pt x="40" y="65"/>
                        <a:pt x="53" y="59"/>
                      </a:cubicBezTo>
                      <a:cubicBezTo>
                        <a:pt x="70" y="51"/>
                        <a:pt x="87" y="44"/>
                        <a:pt x="104" y="37"/>
                      </a:cubicBezTo>
                      <a:cubicBezTo>
                        <a:pt x="138" y="25"/>
                        <a:pt x="174" y="16"/>
                        <a:pt x="209" y="8"/>
                      </a:cubicBezTo>
                      <a:cubicBezTo>
                        <a:pt x="213" y="7"/>
                        <a:pt x="213" y="1"/>
                        <a:pt x="209" y="1"/>
                      </a:cubicBezTo>
                      <a:cubicBezTo>
                        <a:pt x="191" y="0"/>
                        <a:pt x="173" y="8"/>
                        <a:pt x="156" y="12"/>
                      </a:cubicBezTo>
                      <a:cubicBezTo>
                        <a:pt x="134" y="18"/>
                        <a:pt x="112" y="24"/>
                        <a:pt x="91" y="32"/>
                      </a:cubicBezTo>
                      <a:cubicBezTo>
                        <a:pt x="72" y="40"/>
                        <a:pt x="53" y="48"/>
                        <a:pt x="35" y="58"/>
                      </a:cubicBezTo>
                      <a:cubicBezTo>
                        <a:pt x="25" y="64"/>
                        <a:pt x="3" y="72"/>
                        <a:pt x="1" y="86"/>
                      </a:cubicBezTo>
                      <a:cubicBezTo>
                        <a:pt x="0" y="89"/>
                        <a:pt x="4" y="91"/>
                        <a:pt x="6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5" name="Freeform 87"/>
                <p:cNvSpPr/>
                <p:nvPr/>
              </p:nvSpPr>
              <p:spPr bwMode="auto">
                <a:xfrm>
                  <a:off x="2876" y="1169"/>
                  <a:ext cx="41" cy="102"/>
                </a:xfrm>
                <a:custGeom>
                  <a:avLst/>
                  <a:gdLst>
                    <a:gd name="T0" fmla="*/ 2 w 48"/>
                    <a:gd name="T1" fmla="*/ 5 h 120"/>
                    <a:gd name="T2" fmla="*/ 28 w 48"/>
                    <a:gd name="T3" fmla="*/ 61 h 120"/>
                    <a:gd name="T4" fmla="*/ 34 w 48"/>
                    <a:gd name="T5" fmla="*/ 116 h 120"/>
                    <a:gd name="T6" fmla="*/ 43 w 48"/>
                    <a:gd name="T7" fmla="*/ 116 h 120"/>
                    <a:gd name="T8" fmla="*/ 36 w 48"/>
                    <a:gd name="T9" fmla="*/ 51 h 120"/>
                    <a:gd name="T10" fmla="*/ 5 w 48"/>
                    <a:gd name="T11" fmla="*/ 2 h 120"/>
                    <a:gd name="T12" fmla="*/ 2 w 48"/>
                    <a:gd name="T13" fmla="*/ 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120">
                      <a:moveTo>
                        <a:pt x="2" y="5"/>
                      </a:moveTo>
                      <a:cubicBezTo>
                        <a:pt x="16" y="21"/>
                        <a:pt x="24" y="40"/>
                        <a:pt x="28" y="61"/>
                      </a:cubicBezTo>
                      <a:cubicBezTo>
                        <a:pt x="32" y="79"/>
                        <a:pt x="29" y="99"/>
                        <a:pt x="34" y="116"/>
                      </a:cubicBezTo>
                      <a:cubicBezTo>
                        <a:pt x="36" y="120"/>
                        <a:pt x="42" y="120"/>
                        <a:pt x="43" y="116"/>
                      </a:cubicBezTo>
                      <a:cubicBezTo>
                        <a:pt x="48" y="97"/>
                        <a:pt x="42" y="69"/>
                        <a:pt x="36" y="51"/>
                      </a:cubicBezTo>
                      <a:cubicBezTo>
                        <a:pt x="30" y="31"/>
                        <a:pt x="20" y="15"/>
                        <a:pt x="5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6" name="Freeform 88"/>
                <p:cNvSpPr/>
                <p:nvPr/>
              </p:nvSpPr>
              <p:spPr bwMode="auto">
                <a:xfrm>
                  <a:off x="2700" y="1127"/>
                  <a:ext cx="213" cy="75"/>
                </a:xfrm>
                <a:custGeom>
                  <a:avLst/>
                  <a:gdLst>
                    <a:gd name="T0" fmla="*/ 3 w 251"/>
                    <a:gd name="T1" fmla="*/ 87 h 88"/>
                    <a:gd name="T2" fmla="*/ 49 w 251"/>
                    <a:gd name="T3" fmla="*/ 68 h 88"/>
                    <a:gd name="T4" fmla="*/ 106 w 251"/>
                    <a:gd name="T5" fmla="*/ 40 h 88"/>
                    <a:gd name="T6" fmla="*/ 174 w 251"/>
                    <a:gd name="T7" fmla="*/ 22 h 88"/>
                    <a:gd name="T8" fmla="*/ 246 w 251"/>
                    <a:gd name="T9" fmla="*/ 10 h 88"/>
                    <a:gd name="T10" fmla="*/ 246 w 251"/>
                    <a:gd name="T11" fmla="*/ 2 h 88"/>
                    <a:gd name="T12" fmla="*/ 188 w 251"/>
                    <a:gd name="T13" fmla="*/ 10 h 88"/>
                    <a:gd name="T14" fmla="*/ 127 w 251"/>
                    <a:gd name="T15" fmla="*/ 24 h 88"/>
                    <a:gd name="T16" fmla="*/ 60 w 251"/>
                    <a:gd name="T17" fmla="*/ 51 h 88"/>
                    <a:gd name="T18" fmla="*/ 2 w 251"/>
                    <a:gd name="T19" fmla="*/ 83 h 88"/>
                    <a:gd name="T20" fmla="*/ 3 w 251"/>
                    <a:gd name="T21" fmla="*/ 8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1" h="88">
                      <a:moveTo>
                        <a:pt x="3" y="87"/>
                      </a:moveTo>
                      <a:cubicBezTo>
                        <a:pt x="20" y="88"/>
                        <a:pt x="35" y="77"/>
                        <a:pt x="49" y="68"/>
                      </a:cubicBezTo>
                      <a:cubicBezTo>
                        <a:pt x="66" y="57"/>
                        <a:pt x="86" y="48"/>
                        <a:pt x="106" y="40"/>
                      </a:cubicBezTo>
                      <a:cubicBezTo>
                        <a:pt x="127" y="31"/>
                        <a:pt x="152" y="29"/>
                        <a:pt x="174" y="22"/>
                      </a:cubicBezTo>
                      <a:cubicBezTo>
                        <a:pt x="197" y="16"/>
                        <a:pt x="222" y="13"/>
                        <a:pt x="246" y="10"/>
                      </a:cubicBezTo>
                      <a:cubicBezTo>
                        <a:pt x="251" y="9"/>
                        <a:pt x="250" y="2"/>
                        <a:pt x="246" y="2"/>
                      </a:cubicBezTo>
                      <a:cubicBezTo>
                        <a:pt x="226" y="0"/>
                        <a:pt x="207" y="6"/>
                        <a:pt x="188" y="10"/>
                      </a:cubicBezTo>
                      <a:cubicBezTo>
                        <a:pt x="168" y="13"/>
                        <a:pt x="148" y="19"/>
                        <a:pt x="127" y="24"/>
                      </a:cubicBezTo>
                      <a:cubicBezTo>
                        <a:pt x="104" y="29"/>
                        <a:pt x="81" y="40"/>
                        <a:pt x="60" y="51"/>
                      </a:cubicBezTo>
                      <a:cubicBezTo>
                        <a:pt x="41" y="60"/>
                        <a:pt x="24" y="78"/>
                        <a:pt x="2" y="83"/>
                      </a:cubicBezTo>
                      <a:cubicBezTo>
                        <a:pt x="0" y="83"/>
                        <a:pt x="0" y="87"/>
                        <a:pt x="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7" name="Freeform 89"/>
                <p:cNvSpPr/>
                <p:nvPr/>
              </p:nvSpPr>
              <p:spPr bwMode="auto">
                <a:xfrm>
                  <a:off x="2912" y="1161"/>
                  <a:ext cx="30" cy="97"/>
                </a:xfrm>
                <a:custGeom>
                  <a:avLst/>
                  <a:gdLst>
                    <a:gd name="T0" fmla="*/ 0 w 36"/>
                    <a:gd name="T1" fmla="*/ 4 h 114"/>
                    <a:gd name="T2" fmla="*/ 25 w 36"/>
                    <a:gd name="T3" fmla="*/ 110 h 114"/>
                    <a:gd name="T4" fmla="*/ 33 w 36"/>
                    <a:gd name="T5" fmla="*/ 110 h 114"/>
                    <a:gd name="T6" fmla="*/ 4 w 36"/>
                    <a:gd name="T7" fmla="*/ 3 h 114"/>
                    <a:gd name="T8" fmla="*/ 0 w 36"/>
                    <a:gd name="T9" fmla="*/ 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14">
                      <a:moveTo>
                        <a:pt x="0" y="4"/>
                      </a:moveTo>
                      <a:cubicBezTo>
                        <a:pt x="14" y="40"/>
                        <a:pt x="20" y="73"/>
                        <a:pt x="25" y="110"/>
                      </a:cubicBezTo>
                      <a:cubicBezTo>
                        <a:pt x="26" y="114"/>
                        <a:pt x="32" y="114"/>
                        <a:pt x="33" y="110"/>
                      </a:cubicBezTo>
                      <a:cubicBezTo>
                        <a:pt x="36" y="73"/>
                        <a:pt x="21" y="35"/>
                        <a:pt x="4" y="3"/>
                      </a:cubicBezTo>
                      <a:cubicBezTo>
                        <a:pt x="3" y="0"/>
                        <a:pt x="0" y="2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8" name="Freeform 90"/>
                <p:cNvSpPr/>
                <p:nvPr/>
              </p:nvSpPr>
              <p:spPr bwMode="auto">
                <a:xfrm>
                  <a:off x="2901" y="1127"/>
                  <a:ext cx="74" cy="140"/>
                </a:xfrm>
                <a:custGeom>
                  <a:avLst/>
                  <a:gdLst>
                    <a:gd name="T0" fmla="*/ 3 w 88"/>
                    <a:gd name="T1" fmla="*/ 5 h 165"/>
                    <a:gd name="T2" fmla="*/ 57 w 88"/>
                    <a:gd name="T3" fmla="*/ 72 h 165"/>
                    <a:gd name="T4" fmla="*/ 77 w 88"/>
                    <a:gd name="T5" fmla="*/ 158 h 165"/>
                    <a:gd name="T6" fmla="*/ 88 w 88"/>
                    <a:gd name="T7" fmla="*/ 158 h 165"/>
                    <a:gd name="T8" fmla="*/ 57 w 88"/>
                    <a:gd name="T9" fmla="*/ 47 h 165"/>
                    <a:gd name="T10" fmla="*/ 4 w 88"/>
                    <a:gd name="T11" fmla="*/ 0 h 165"/>
                    <a:gd name="T12" fmla="*/ 3 w 88"/>
                    <a:gd name="T13" fmla="*/ 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5">
                      <a:moveTo>
                        <a:pt x="3" y="5"/>
                      </a:moveTo>
                      <a:cubicBezTo>
                        <a:pt x="34" y="10"/>
                        <a:pt x="48" y="46"/>
                        <a:pt x="57" y="72"/>
                      </a:cubicBezTo>
                      <a:cubicBezTo>
                        <a:pt x="66" y="99"/>
                        <a:pt x="75" y="129"/>
                        <a:pt x="77" y="158"/>
                      </a:cubicBezTo>
                      <a:cubicBezTo>
                        <a:pt x="78" y="165"/>
                        <a:pt x="88" y="165"/>
                        <a:pt x="88" y="158"/>
                      </a:cubicBezTo>
                      <a:cubicBezTo>
                        <a:pt x="88" y="123"/>
                        <a:pt x="73" y="79"/>
                        <a:pt x="57" y="47"/>
                      </a:cubicBezTo>
                      <a:cubicBezTo>
                        <a:pt x="46" y="24"/>
                        <a:pt x="32" y="0"/>
                        <a:pt x="4" y="0"/>
                      </a:cubicBezTo>
                      <a:cubicBezTo>
                        <a:pt x="1" y="0"/>
                        <a:pt x="0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9" name="Freeform 91"/>
                <p:cNvSpPr/>
                <p:nvPr/>
              </p:nvSpPr>
              <p:spPr bwMode="auto">
                <a:xfrm>
                  <a:off x="2742" y="1118"/>
                  <a:ext cx="64" cy="40"/>
                </a:xfrm>
                <a:custGeom>
                  <a:avLst/>
                  <a:gdLst>
                    <a:gd name="T0" fmla="*/ 5 w 76"/>
                    <a:gd name="T1" fmla="*/ 27 h 47"/>
                    <a:gd name="T2" fmla="*/ 39 w 76"/>
                    <a:gd name="T3" fmla="*/ 12 h 47"/>
                    <a:gd name="T4" fmla="*/ 66 w 76"/>
                    <a:gd name="T5" fmla="*/ 41 h 47"/>
                    <a:gd name="T6" fmla="*/ 75 w 76"/>
                    <a:gd name="T7" fmla="*/ 40 h 47"/>
                    <a:gd name="T8" fmla="*/ 49 w 76"/>
                    <a:gd name="T9" fmla="*/ 4 h 47"/>
                    <a:gd name="T10" fmla="*/ 2 w 76"/>
                    <a:gd name="T11" fmla="*/ 24 h 47"/>
                    <a:gd name="T12" fmla="*/ 5 w 76"/>
                    <a:gd name="T13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47">
                      <a:moveTo>
                        <a:pt x="5" y="27"/>
                      </a:moveTo>
                      <a:cubicBezTo>
                        <a:pt x="15" y="21"/>
                        <a:pt x="26" y="12"/>
                        <a:pt x="39" y="12"/>
                      </a:cubicBezTo>
                      <a:cubicBezTo>
                        <a:pt x="55" y="11"/>
                        <a:pt x="66" y="25"/>
                        <a:pt x="66" y="41"/>
                      </a:cubicBezTo>
                      <a:cubicBezTo>
                        <a:pt x="66" y="47"/>
                        <a:pt x="76" y="46"/>
                        <a:pt x="75" y="40"/>
                      </a:cubicBezTo>
                      <a:cubicBezTo>
                        <a:pt x="74" y="24"/>
                        <a:pt x="64" y="8"/>
                        <a:pt x="49" y="4"/>
                      </a:cubicBezTo>
                      <a:cubicBezTo>
                        <a:pt x="31" y="0"/>
                        <a:pt x="14" y="13"/>
                        <a:pt x="2" y="24"/>
                      </a:cubicBezTo>
                      <a:cubicBezTo>
                        <a:pt x="0" y="26"/>
                        <a:pt x="2" y="29"/>
                        <a:pt x="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0" name="Freeform 92"/>
                <p:cNvSpPr/>
                <p:nvPr/>
              </p:nvSpPr>
              <p:spPr bwMode="auto">
                <a:xfrm>
                  <a:off x="2755" y="1130"/>
                  <a:ext cx="15" cy="38"/>
                </a:xfrm>
                <a:custGeom>
                  <a:avLst/>
                  <a:gdLst>
                    <a:gd name="T0" fmla="*/ 1 w 18"/>
                    <a:gd name="T1" fmla="*/ 3 h 45"/>
                    <a:gd name="T2" fmla="*/ 4 w 18"/>
                    <a:gd name="T3" fmla="*/ 28 h 45"/>
                    <a:gd name="T4" fmla="*/ 14 w 18"/>
                    <a:gd name="T5" fmla="*/ 44 h 45"/>
                    <a:gd name="T6" fmla="*/ 18 w 18"/>
                    <a:gd name="T7" fmla="*/ 40 h 45"/>
                    <a:gd name="T8" fmla="*/ 10 w 18"/>
                    <a:gd name="T9" fmla="*/ 22 h 45"/>
                    <a:gd name="T10" fmla="*/ 5 w 18"/>
                    <a:gd name="T11" fmla="*/ 2 h 45"/>
                    <a:gd name="T12" fmla="*/ 1 w 18"/>
                    <a:gd name="T13" fmla="*/ 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5">
                      <a:moveTo>
                        <a:pt x="1" y="3"/>
                      </a:moveTo>
                      <a:cubicBezTo>
                        <a:pt x="0" y="12"/>
                        <a:pt x="0" y="19"/>
                        <a:pt x="4" y="28"/>
                      </a:cubicBezTo>
                      <a:cubicBezTo>
                        <a:pt x="6" y="34"/>
                        <a:pt x="6" y="43"/>
                        <a:pt x="14" y="44"/>
                      </a:cubicBezTo>
                      <a:cubicBezTo>
                        <a:pt x="16" y="45"/>
                        <a:pt x="18" y="42"/>
                        <a:pt x="18" y="40"/>
                      </a:cubicBezTo>
                      <a:cubicBezTo>
                        <a:pt x="16" y="34"/>
                        <a:pt x="13" y="28"/>
                        <a:pt x="10" y="22"/>
                      </a:cubicBezTo>
                      <a:cubicBezTo>
                        <a:pt x="7" y="16"/>
                        <a:pt x="5" y="10"/>
                        <a:pt x="5" y="2"/>
                      </a:cubicBezTo>
                      <a:cubicBezTo>
                        <a:pt x="4" y="0"/>
                        <a:pt x="1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1" name="Freeform 93"/>
                <p:cNvSpPr/>
                <p:nvPr/>
              </p:nvSpPr>
              <p:spPr bwMode="auto">
                <a:xfrm>
                  <a:off x="2722" y="1093"/>
                  <a:ext cx="107" cy="89"/>
                </a:xfrm>
                <a:custGeom>
                  <a:avLst/>
                  <a:gdLst>
                    <a:gd name="T0" fmla="*/ 29 w 127"/>
                    <a:gd name="T1" fmla="*/ 101 h 105"/>
                    <a:gd name="T2" fmla="*/ 24 w 127"/>
                    <a:gd name="T3" fmla="*/ 44 h 105"/>
                    <a:gd name="T4" fmla="*/ 64 w 127"/>
                    <a:gd name="T5" fmla="*/ 21 h 105"/>
                    <a:gd name="T6" fmla="*/ 96 w 127"/>
                    <a:gd name="T7" fmla="*/ 17 h 105"/>
                    <a:gd name="T8" fmla="*/ 109 w 127"/>
                    <a:gd name="T9" fmla="*/ 38 h 105"/>
                    <a:gd name="T10" fmla="*/ 118 w 127"/>
                    <a:gd name="T11" fmla="*/ 61 h 105"/>
                    <a:gd name="T12" fmla="*/ 125 w 127"/>
                    <a:gd name="T13" fmla="*/ 59 h 105"/>
                    <a:gd name="T14" fmla="*/ 104 w 127"/>
                    <a:gd name="T15" fmla="*/ 11 h 105"/>
                    <a:gd name="T16" fmla="*/ 47 w 127"/>
                    <a:gd name="T17" fmla="*/ 17 h 105"/>
                    <a:gd name="T18" fmla="*/ 17 w 127"/>
                    <a:gd name="T19" fmla="*/ 38 h 105"/>
                    <a:gd name="T20" fmla="*/ 3 w 127"/>
                    <a:gd name="T21" fmla="*/ 56 h 105"/>
                    <a:gd name="T22" fmla="*/ 26 w 127"/>
                    <a:gd name="T23" fmla="*/ 104 h 105"/>
                    <a:gd name="T24" fmla="*/ 29 w 127"/>
                    <a:gd name="T25" fmla="*/ 101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105">
                      <a:moveTo>
                        <a:pt x="29" y="101"/>
                      </a:moveTo>
                      <a:cubicBezTo>
                        <a:pt x="17" y="85"/>
                        <a:pt x="1" y="59"/>
                        <a:pt x="24" y="44"/>
                      </a:cubicBezTo>
                      <a:cubicBezTo>
                        <a:pt x="37" y="35"/>
                        <a:pt x="48" y="26"/>
                        <a:pt x="64" y="21"/>
                      </a:cubicBezTo>
                      <a:cubicBezTo>
                        <a:pt x="73" y="18"/>
                        <a:pt x="86" y="12"/>
                        <a:pt x="96" y="17"/>
                      </a:cubicBezTo>
                      <a:cubicBezTo>
                        <a:pt x="103" y="21"/>
                        <a:pt x="107" y="31"/>
                        <a:pt x="109" y="38"/>
                      </a:cubicBezTo>
                      <a:cubicBezTo>
                        <a:pt x="112" y="45"/>
                        <a:pt x="113" y="55"/>
                        <a:pt x="118" y="61"/>
                      </a:cubicBezTo>
                      <a:cubicBezTo>
                        <a:pt x="120" y="64"/>
                        <a:pt x="124" y="62"/>
                        <a:pt x="125" y="59"/>
                      </a:cubicBezTo>
                      <a:cubicBezTo>
                        <a:pt x="127" y="45"/>
                        <a:pt x="114" y="19"/>
                        <a:pt x="104" y="11"/>
                      </a:cubicBezTo>
                      <a:cubicBezTo>
                        <a:pt x="88" y="0"/>
                        <a:pt x="61" y="10"/>
                        <a:pt x="47" y="17"/>
                      </a:cubicBezTo>
                      <a:cubicBezTo>
                        <a:pt x="36" y="22"/>
                        <a:pt x="26" y="31"/>
                        <a:pt x="17" y="38"/>
                      </a:cubicBezTo>
                      <a:cubicBezTo>
                        <a:pt x="10" y="43"/>
                        <a:pt x="5" y="48"/>
                        <a:pt x="3" y="56"/>
                      </a:cubicBezTo>
                      <a:cubicBezTo>
                        <a:pt x="0" y="72"/>
                        <a:pt x="15" y="93"/>
                        <a:pt x="26" y="104"/>
                      </a:cubicBezTo>
                      <a:cubicBezTo>
                        <a:pt x="28" y="105"/>
                        <a:pt x="30" y="103"/>
                        <a:pt x="2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2" name="Freeform 94"/>
                <p:cNvSpPr/>
                <p:nvPr/>
              </p:nvSpPr>
              <p:spPr bwMode="auto">
                <a:xfrm>
                  <a:off x="2831" y="1111"/>
                  <a:ext cx="75" cy="34"/>
                </a:xfrm>
                <a:custGeom>
                  <a:avLst/>
                  <a:gdLst>
                    <a:gd name="T0" fmla="*/ 22 w 88"/>
                    <a:gd name="T1" fmla="*/ 36 h 41"/>
                    <a:gd name="T2" fmla="*/ 27 w 88"/>
                    <a:gd name="T3" fmla="*/ 22 h 41"/>
                    <a:gd name="T4" fmla="*/ 44 w 88"/>
                    <a:gd name="T5" fmla="*/ 18 h 41"/>
                    <a:gd name="T6" fmla="*/ 58 w 88"/>
                    <a:gd name="T7" fmla="*/ 13 h 41"/>
                    <a:gd name="T8" fmla="*/ 69 w 88"/>
                    <a:gd name="T9" fmla="*/ 13 h 41"/>
                    <a:gd name="T10" fmla="*/ 78 w 88"/>
                    <a:gd name="T11" fmla="*/ 32 h 41"/>
                    <a:gd name="T12" fmla="*/ 88 w 88"/>
                    <a:gd name="T13" fmla="*/ 31 h 41"/>
                    <a:gd name="T14" fmla="*/ 69 w 88"/>
                    <a:gd name="T15" fmla="*/ 1 h 41"/>
                    <a:gd name="T16" fmla="*/ 40 w 88"/>
                    <a:gd name="T17" fmla="*/ 10 h 41"/>
                    <a:gd name="T18" fmla="*/ 12 w 88"/>
                    <a:gd name="T19" fmla="*/ 40 h 41"/>
                    <a:gd name="T20" fmla="*/ 16 w 88"/>
                    <a:gd name="T21" fmla="*/ 41 h 41"/>
                    <a:gd name="T22" fmla="*/ 22 w 88"/>
                    <a:gd name="T23" fmla="*/ 39 h 41"/>
                    <a:gd name="T24" fmla="*/ 22 w 88"/>
                    <a:gd name="T25" fmla="*/ 3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41">
                      <a:moveTo>
                        <a:pt x="22" y="36"/>
                      </a:moveTo>
                      <a:cubicBezTo>
                        <a:pt x="12" y="32"/>
                        <a:pt x="20" y="24"/>
                        <a:pt x="27" y="22"/>
                      </a:cubicBezTo>
                      <a:cubicBezTo>
                        <a:pt x="32" y="20"/>
                        <a:pt x="38" y="19"/>
                        <a:pt x="44" y="18"/>
                      </a:cubicBezTo>
                      <a:cubicBezTo>
                        <a:pt x="49" y="17"/>
                        <a:pt x="53" y="15"/>
                        <a:pt x="58" y="13"/>
                      </a:cubicBezTo>
                      <a:cubicBezTo>
                        <a:pt x="63" y="11"/>
                        <a:pt x="65" y="10"/>
                        <a:pt x="69" y="13"/>
                      </a:cubicBezTo>
                      <a:cubicBezTo>
                        <a:pt x="75" y="17"/>
                        <a:pt x="77" y="26"/>
                        <a:pt x="78" y="32"/>
                      </a:cubicBezTo>
                      <a:cubicBezTo>
                        <a:pt x="79" y="39"/>
                        <a:pt x="88" y="37"/>
                        <a:pt x="88" y="31"/>
                      </a:cubicBezTo>
                      <a:cubicBezTo>
                        <a:pt x="87" y="20"/>
                        <a:pt x="81" y="3"/>
                        <a:pt x="69" y="1"/>
                      </a:cubicBezTo>
                      <a:cubicBezTo>
                        <a:pt x="59" y="0"/>
                        <a:pt x="49" y="7"/>
                        <a:pt x="40" y="10"/>
                      </a:cubicBezTo>
                      <a:cubicBezTo>
                        <a:pt x="25" y="13"/>
                        <a:pt x="0" y="19"/>
                        <a:pt x="12" y="40"/>
                      </a:cubicBezTo>
                      <a:cubicBezTo>
                        <a:pt x="13" y="41"/>
                        <a:pt x="15" y="41"/>
                        <a:pt x="16" y="41"/>
                      </a:cubicBezTo>
                      <a:cubicBezTo>
                        <a:pt x="18" y="41"/>
                        <a:pt x="20" y="40"/>
                        <a:pt x="22" y="39"/>
                      </a:cubicBezTo>
                      <a:cubicBezTo>
                        <a:pt x="23" y="39"/>
                        <a:pt x="24" y="36"/>
                        <a:pt x="2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3" name="Freeform 95"/>
                <p:cNvSpPr/>
                <p:nvPr/>
              </p:nvSpPr>
              <p:spPr bwMode="auto">
                <a:xfrm>
                  <a:off x="2688" y="1168"/>
                  <a:ext cx="51" cy="41"/>
                </a:xfrm>
                <a:custGeom>
                  <a:avLst/>
                  <a:gdLst>
                    <a:gd name="T0" fmla="*/ 9 w 60"/>
                    <a:gd name="T1" fmla="*/ 46 h 48"/>
                    <a:gd name="T2" fmla="*/ 8 w 60"/>
                    <a:gd name="T3" fmla="*/ 28 h 48"/>
                    <a:gd name="T4" fmla="*/ 26 w 60"/>
                    <a:gd name="T5" fmla="*/ 18 h 48"/>
                    <a:gd name="T6" fmla="*/ 41 w 60"/>
                    <a:gd name="T7" fmla="*/ 15 h 48"/>
                    <a:gd name="T8" fmla="*/ 46 w 60"/>
                    <a:gd name="T9" fmla="*/ 13 h 48"/>
                    <a:gd name="T10" fmla="*/ 56 w 60"/>
                    <a:gd name="T11" fmla="*/ 12 h 48"/>
                    <a:gd name="T12" fmla="*/ 56 w 60"/>
                    <a:gd name="T13" fmla="*/ 3 h 48"/>
                    <a:gd name="T14" fmla="*/ 35 w 60"/>
                    <a:gd name="T15" fmla="*/ 6 h 48"/>
                    <a:gd name="T16" fmla="*/ 13 w 60"/>
                    <a:gd name="T17" fmla="*/ 16 h 48"/>
                    <a:gd name="T18" fmla="*/ 2 w 60"/>
                    <a:gd name="T19" fmla="*/ 28 h 48"/>
                    <a:gd name="T20" fmla="*/ 6 w 60"/>
                    <a:gd name="T21" fmla="*/ 46 h 48"/>
                    <a:gd name="T22" fmla="*/ 9 w 60"/>
                    <a:gd name="T23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" h="48">
                      <a:moveTo>
                        <a:pt x="9" y="46"/>
                      </a:moveTo>
                      <a:cubicBezTo>
                        <a:pt x="10" y="40"/>
                        <a:pt x="6" y="34"/>
                        <a:pt x="8" y="28"/>
                      </a:cubicBezTo>
                      <a:cubicBezTo>
                        <a:pt x="11" y="23"/>
                        <a:pt x="21" y="20"/>
                        <a:pt x="26" y="18"/>
                      </a:cubicBezTo>
                      <a:cubicBezTo>
                        <a:pt x="31" y="16"/>
                        <a:pt x="36" y="16"/>
                        <a:pt x="41" y="15"/>
                      </a:cubicBezTo>
                      <a:cubicBezTo>
                        <a:pt x="43" y="15"/>
                        <a:pt x="44" y="14"/>
                        <a:pt x="46" y="13"/>
                      </a:cubicBezTo>
                      <a:cubicBezTo>
                        <a:pt x="49" y="12"/>
                        <a:pt x="52" y="13"/>
                        <a:pt x="56" y="12"/>
                      </a:cubicBezTo>
                      <a:cubicBezTo>
                        <a:pt x="60" y="10"/>
                        <a:pt x="60" y="5"/>
                        <a:pt x="56" y="3"/>
                      </a:cubicBezTo>
                      <a:cubicBezTo>
                        <a:pt x="48" y="0"/>
                        <a:pt x="42" y="4"/>
                        <a:pt x="35" y="6"/>
                      </a:cubicBezTo>
                      <a:cubicBezTo>
                        <a:pt x="27" y="8"/>
                        <a:pt x="20" y="11"/>
                        <a:pt x="13" y="16"/>
                      </a:cubicBezTo>
                      <a:cubicBezTo>
                        <a:pt x="8" y="19"/>
                        <a:pt x="3" y="23"/>
                        <a:pt x="2" y="28"/>
                      </a:cubicBezTo>
                      <a:cubicBezTo>
                        <a:pt x="0" y="34"/>
                        <a:pt x="5" y="40"/>
                        <a:pt x="6" y="46"/>
                      </a:cubicBezTo>
                      <a:cubicBezTo>
                        <a:pt x="7" y="47"/>
                        <a:pt x="9" y="48"/>
                        <a:pt x="9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4" name="Freeform 96"/>
                <p:cNvSpPr/>
                <p:nvPr/>
              </p:nvSpPr>
              <p:spPr bwMode="auto">
                <a:xfrm>
                  <a:off x="2844" y="1061"/>
                  <a:ext cx="82" cy="69"/>
                </a:xfrm>
                <a:custGeom>
                  <a:avLst/>
                  <a:gdLst>
                    <a:gd name="T0" fmla="*/ 5 w 97"/>
                    <a:gd name="T1" fmla="*/ 79 h 81"/>
                    <a:gd name="T2" fmla="*/ 13 w 97"/>
                    <a:gd name="T3" fmla="*/ 44 h 81"/>
                    <a:gd name="T4" fmla="*/ 42 w 97"/>
                    <a:gd name="T5" fmla="*/ 22 h 81"/>
                    <a:gd name="T6" fmla="*/ 91 w 97"/>
                    <a:gd name="T7" fmla="*/ 9 h 81"/>
                    <a:gd name="T8" fmla="*/ 91 w 97"/>
                    <a:gd name="T9" fmla="*/ 0 h 81"/>
                    <a:gd name="T10" fmla="*/ 16 w 97"/>
                    <a:gd name="T11" fmla="*/ 28 h 81"/>
                    <a:gd name="T12" fmla="*/ 5 w 97"/>
                    <a:gd name="T13" fmla="*/ 46 h 81"/>
                    <a:gd name="T14" fmla="*/ 2 w 97"/>
                    <a:gd name="T15" fmla="*/ 77 h 81"/>
                    <a:gd name="T16" fmla="*/ 5 w 97"/>
                    <a:gd name="T1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81">
                      <a:moveTo>
                        <a:pt x="5" y="79"/>
                      </a:moveTo>
                      <a:cubicBezTo>
                        <a:pt x="14" y="72"/>
                        <a:pt x="8" y="54"/>
                        <a:pt x="13" y="44"/>
                      </a:cubicBezTo>
                      <a:cubicBezTo>
                        <a:pt x="19" y="32"/>
                        <a:pt x="31" y="27"/>
                        <a:pt x="42" y="22"/>
                      </a:cubicBezTo>
                      <a:cubicBezTo>
                        <a:pt x="59" y="14"/>
                        <a:pt x="73" y="10"/>
                        <a:pt x="91" y="9"/>
                      </a:cubicBezTo>
                      <a:cubicBezTo>
                        <a:pt x="97" y="9"/>
                        <a:pt x="97" y="0"/>
                        <a:pt x="91" y="0"/>
                      </a:cubicBezTo>
                      <a:cubicBezTo>
                        <a:pt x="66" y="0"/>
                        <a:pt x="34" y="11"/>
                        <a:pt x="16" y="28"/>
                      </a:cubicBezTo>
                      <a:cubicBezTo>
                        <a:pt x="10" y="33"/>
                        <a:pt x="7" y="39"/>
                        <a:pt x="5" y="46"/>
                      </a:cubicBezTo>
                      <a:cubicBezTo>
                        <a:pt x="3" y="53"/>
                        <a:pt x="7" y="72"/>
                        <a:pt x="2" y="77"/>
                      </a:cubicBezTo>
                      <a:cubicBezTo>
                        <a:pt x="0" y="78"/>
                        <a:pt x="3" y="81"/>
                        <a:pt x="5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5" name="Freeform 97"/>
                <p:cNvSpPr/>
                <p:nvPr/>
              </p:nvSpPr>
              <p:spPr bwMode="auto">
                <a:xfrm>
                  <a:off x="2885" y="1054"/>
                  <a:ext cx="179" cy="305"/>
                </a:xfrm>
                <a:custGeom>
                  <a:avLst/>
                  <a:gdLst>
                    <a:gd name="T0" fmla="*/ 6 w 211"/>
                    <a:gd name="T1" fmla="*/ 70 h 359"/>
                    <a:gd name="T2" fmla="*/ 3 w 211"/>
                    <a:gd name="T3" fmla="*/ 72 h 359"/>
                    <a:gd name="T4" fmla="*/ 6 w 211"/>
                    <a:gd name="T5" fmla="*/ 75 h 359"/>
                    <a:gd name="T6" fmla="*/ 34 w 211"/>
                    <a:gd name="T7" fmla="*/ 27 h 359"/>
                    <a:gd name="T8" fmla="*/ 93 w 211"/>
                    <a:gd name="T9" fmla="*/ 46 h 359"/>
                    <a:gd name="T10" fmla="*/ 135 w 211"/>
                    <a:gd name="T11" fmla="*/ 149 h 359"/>
                    <a:gd name="T12" fmla="*/ 176 w 211"/>
                    <a:gd name="T13" fmla="*/ 240 h 359"/>
                    <a:gd name="T14" fmla="*/ 193 w 211"/>
                    <a:gd name="T15" fmla="*/ 299 h 359"/>
                    <a:gd name="T16" fmla="*/ 160 w 211"/>
                    <a:gd name="T17" fmla="*/ 348 h 359"/>
                    <a:gd name="T18" fmla="*/ 162 w 211"/>
                    <a:gd name="T19" fmla="*/ 357 h 359"/>
                    <a:gd name="T20" fmla="*/ 200 w 211"/>
                    <a:gd name="T21" fmla="*/ 333 h 359"/>
                    <a:gd name="T22" fmla="*/ 200 w 211"/>
                    <a:gd name="T23" fmla="*/ 267 h 359"/>
                    <a:gd name="T24" fmla="*/ 167 w 211"/>
                    <a:gd name="T25" fmla="*/ 197 h 359"/>
                    <a:gd name="T26" fmla="*/ 133 w 211"/>
                    <a:gd name="T27" fmla="*/ 110 h 359"/>
                    <a:gd name="T28" fmla="*/ 104 w 211"/>
                    <a:gd name="T29" fmla="*/ 43 h 359"/>
                    <a:gd name="T30" fmla="*/ 66 w 211"/>
                    <a:gd name="T31" fmla="*/ 5 h 359"/>
                    <a:gd name="T32" fmla="*/ 24 w 211"/>
                    <a:gd name="T33" fmla="*/ 25 h 359"/>
                    <a:gd name="T34" fmla="*/ 2 w 211"/>
                    <a:gd name="T35" fmla="*/ 74 h 359"/>
                    <a:gd name="T36" fmla="*/ 6 w 211"/>
                    <a:gd name="T37" fmla="*/ 76 h 359"/>
                    <a:gd name="T38" fmla="*/ 8 w 211"/>
                    <a:gd name="T39" fmla="*/ 73 h 359"/>
                    <a:gd name="T40" fmla="*/ 6 w 211"/>
                    <a:gd name="T41" fmla="*/ 70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1" h="359">
                      <a:moveTo>
                        <a:pt x="6" y="70"/>
                      </a:moveTo>
                      <a:cubicBezTo>
                        <a:pt x="5" y="71"/>
                        <a:pt x="4" y="71"/>
                        <a:pt x="3" y="72"/>
                      </a:cubicBezTo>
                      <a:cubicBezTo>
                        <a:pt x="4" y="73"/>
                        <a:pt x="5" y="74"/>
                        <a:pt x="6" y="75"/>
                      </a:cubicBezTo>
                      <a:cubicBezTo>
                        <a:pt x="9" y="58"/>
                        <a:pt x="23" y="39"/>
                        <a:pt x="34" y="27"/>
                      </a:cubicBezTo>
                      <a:cubicBezTo>
                        <a:pt x="57" y="1"/>
                        <a:pt x="80" y="23"/>
                        <a:pt x="93" y="46"/>
                      </a:cubicBezTo>
                      <a:cubicBezTo>
                        <a:pt x="112" y="79"/>
                        <a:pt x="122" y="114"/>
                        <a:pt x="135" y="149"/>
                      </a:cubicBezTo>
                      <a:cubicBezTo>
                        <a:pt x="146" y="181"/>
                        <a:pt x="160" y="210"/>
                        <a:pt x="176" y="240"/>
                      </a:cubicBezTo>
                      <a:cubicBezTo>
                        <a:pt x="187" y="259"/>
                        <a:pt x="189" y="278"/>
                        <a:pt x="193" y="299"/>
                      </a:cubicBezTo>
                      <a:cubicBezTo>
                        <a:pt x="197" y="324"/>
                        <a:pt x="184" y="341"/>
                        <a:pt x="160" y="348"/>
                      </a:cubicBezTo>
                      <a:cubicBezTo>
                        <a:pt x="156" y="349"/>
                        <a:pt x="157" y="357"/>
                        <a:pt x="162" y="357"/>
                      </a:cubicBezTo>
                      <a:cubicBezTo>
                        <a:pt x="178" y="359"/>
                        <a:pt x="193" y="347"/>
                        <a:pt x="200" y="333"/>
                      </a:cubicBezTo>
                      <a:cubicBezTo>
                        <a:pt x="211" y="312"/>
                        <a:pt x="205" y="289"/>
                        <a:pt x="200" y="267"/>
                      </a:cubicBezTo>
                      <a:cubicBezTo>
                        <a:pt x="195" y="242"/>
                        <a:pt x="177" y="220"/>
                        <a:pt x="167" y="197"/>
                      </a:cubicBezTo>
                      <a:cubicBezTo>
                        <a:pt x="154" y="169"/>
                        <a:pt x="141" y="140"/>
                        <a:pt x="133" y="110"/>
                      </a:cubicBezTo>
                      <a:cubicBezTo>
                        <a:pt x="126" y="86"/>
                        <a:pt x="116" y="65"/>
                        <a:pt x="104" y="43"/>
                      </a:cubicBezTo>
                      <a:cubicBezTo>
                        <a:pt x="96" y="28"/>
                        <a:pt x="84" y="10"/>
                        <a:pt x="66" y="5"/>
                      </a:cubicBezTo>
                      <a:cubicBezTo>
                        <a:pt x="49" y="0"/>
                        <a:pt x="33" y="12"/>
                        <a:pt x="24" y="25"/>
                      </a:cubicBezTo>
                      <a:cubicBezTo>
                        <a:pt x="14" y="38"/>
                        <a:pt x="0" y="57"/>
                        <a:pt x="2" y="74"/>
                      </a:cubicBezTo>
                      <a:cubicBezTo>
                        <a:pt x="2" y="76"/>
                        <a:pt x="5" y="77"/>
                        <a:pt x="6" y="76"/>
                      </a:cubicBezTo>
                      <a:cubicBezTo>
                        <a:pt x="7" y="75"/>
                        <a:pt x="8" y="74"/>
                        <a:pt x="8" y="73"/>
                      </a:cubicBezTo>
                      <a:cubicBezTo>
                        <a:pt x="10" y="71"/>
                        <a:pt x="8" y="68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6" name="Freeform 98"/>
                <p:cNvSpPr/>
                <p:nvPr/>
              </p:nvSpPr>
              <p:spPr bwMode="auto">
                <a:xfrm>
                  <a:off x="2894" y="1094"/>
                  <a:ext cx="126" cy="229"/>
                </a:xfrm>
                <a:custGeom>
                  <a:avLst/>
                  <a:gdLst>
                    <a:gd name="T0" fmla="*/ 3 w 149"/>
                    <a:gd name="T1" fmla="*/ 6 h 269"/>
                    <a:gd name="T2" fmla="*/ 32 w 149"/>
                    <a:gd name="T3" fmla="*/ 15 h 269"/>
                    <a:gd name="T4" fmla="*/ 63 w 149"/>
                    <a:gd name="T5" fmla="*/ 57 h 269"/>
                    <a:gd name="T6" fmla="*/ 96 w 149"/>
                    <a:gd name="T7" fmla="*/ 126 h 269"/>
                    <a:gd name="T8" fmla="*/ 122 w 149"/>
                    <a:gd name="T9" fmla="*/ 184 h 269"/>
                    <a:gd name="T10" fmla="*/ 131 w 149"/>
                    <a:gd name="T11" fmla="*/ 259 h 269"/>
                    <a:gd name="T12" fmla="*/ 139 w 149"/>
                    <a:gd name="T13" fmla="*/ 263 h 269"/>
                    <a:gd name="T14" fmla="*/ 139 w 149"/>
                    <a:gd name="T15" fmla="*/ 202 h 269"/>
                    <a:gd name="T16" fmla="*/ 124 w 149"/>
                    <a:gd name="T17" fmla="*/ 167 h 269"/>
                    <a:gd name="T18" fmla="*/ 100 w 149"/>
                    <a:gd name="T19" fmla="*/ 115 h 269"/>
                    <a:gd name="T20" fmla="*/ 57 w 149"/>
                    <a:gd name="T21" fmla="*/ 31 h 269"/>
                    <a:gd name="T22" fmla="*/ 30 w 149"/>
                    <a:gd name="T23" fmla="*/ 5 h 269"/>
                    <a:gd name="T24" fmla="*/ 3 w 149"/>
                    <a:gd name="T25" fmla="*/ 2 h 269"/>
                    <a:gd name="T26" fmla="*/ 3 w 149"/>
                    <a:gd name="T27" fmla="*/ 6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9" h="269">
                      <a:moveTo>
                        <a:pt x="3" y="6"/>
                      </a:moveTo>
                      <a:cubicBezTo>
                        <a:pt x="15" y="6"/>
                        <a:pt x="22" y="7"/>
                        <a:pt x="32" y="15"/>
                      </a:cubicBezTo>
                      <a:cubicBezTo>
                        <a:pt x="46" y="26"/>
                        <a:pt x="55" y="41"/>
                        <a:pt x="63" y="57"/>
                      </a:cubicBezTo>
                      <a:cubicBezTo>
                        <a:pt x="75" y="79"/>
                        <a:pt x="87" y="102"/>
                        <a:pt x="96" y="126"/>
                      </a:cubicBezTo>
                      <a:cubicBezTo>
                        <a:pt x="104" y="146"/>
                        <a:pt x="113" y="164"/>
                        <a:pt x="122" y="184"/>
                      </a:cubicBezTo>
                      <a:cubicBezTo>
                        <a:pt x="133" y="205"/>
                        <a:pt x="143" y="237"/>
                        <a:pt x="131" y="259"/>
                      </a:cubicBezTo>
                      <a:cubicBezTo>
                        <a:pt x="128" y="264"/>
                        <a:pt x="136" y="269"/>
                        <a:pt x="139" y="263"/>
                      </a:cubicBezTo>
                      <a:cubicBezTo>
                        <a:pt x="149" y="244"/>
                        <a:pt x="145" y="222"/>
                        <a:pt x="139" y="202"/>
                      </a:cubicBezTo>
                      <a:cubicBezTo>
                        <a:pt x="135" y="190"/>
                        <a:pt x="130" y="179"/>
                        <a:pt x="124" y="167"/>
                      </a:cubicBezTo>
                      <a:cubicBezTo>
                        <a:pt x="115" y="150"/>
                        <a:pt x="108" y="132"/>
                        <a:pt x="100" y="115"/>
                      </a:cubicBezTo>
                      <a:cubicBezTo>
                        <a:pt x="88" y="86"/>
                        <a:pt x="73" y="57"/>
                        <a:pt x="57" y="31"/>
                      </a:cubicBezTo>
                      <a:cubicBezTo>
                        <a:pt x="50" y="21"/>
                        <a:pt x="41" y="10"/>
                        <a:pt x="30" y="5"/>
                      </a:cubicBezTo>
                      <a:cubicBezTo>
                        <a:pt x="21" y="0"/>
                        <a:pt x="14" y="1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7" name="Freeform 99"/>
                <p:cNvSpPr/>
                <p:nvPr/>
              </p:nvSpPr>
              <p:spPr bwMode="auto">
                <a:xfrm>
                  <a:off x="2698" y="1094"/>
                  <a:ext cx="68" cy="91"/>
                </a:xfrm>
                <a:custGeom>
                  <a:avLst/>
                  <a:gdLst>
                    <a:gd name="T0" fmla="*/ 9 w 80"/>
                    <a:gd name="T1" fmla="*/ 107 h 108"/>
                    <a:gd name="T2" fmla="*/ 13 w 80"/>
                    <a:gd name="T3" fmla="*/ 51 h 108"/>
                    <a:gd name="T4" fmla="*/ 72 w 80"/>
                    <a:gd name="T5" fmla="*/ 18 h 108"/>
                    <a:gd name="T6" fmla="*/ 75 w 80"/>
                    <a:gd name="T7" fmla="*/ 10 h 108"/>
                    <a:gd name="T8" fmla="*/ 17 w 80"/>
                    <a:gd name="T9" fmla="*/ 26 h 108"/>
                    <a:gd name="T10" fmla="*/ 8 w 80"/>
                    <a:gd name="T11" fmla="*/ 107 h 108"/>
                    <a:gd name="T12" fmla="*/ 9 w 80"/>
                    <a:gd name="T13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08">
                      <a:moveTo>
                        <a:pt x="9" y="107"/>
                      </a:moveTo>
                      <a:cubicBezTo>
                        <a:pt x="12" y="89"/>
                        <a:pt x="8" y="69"/>
                        <a:pt x="13" y="51"/>
                      </a:cubicBezTo>
                      <a:cubicBezTo>
                        <a:pt x="22" y="22"/>
                        <a:pt x="44" y="13"/>
                        <a:pt x="72" y="18"/>
                      </a:cubicBezTo>
                      <a:cubicBezTo>
                        <a:pt x="76" y="19"/>
                        <a:pt x="80" y="12"/>
                        <a:pt x="75" y="10"/>
                      </a:cubicBezTo>
                      <a:cubicBezTo>
                        <a:pt x="55" y="0"/>
                        <a:pt x="31" y="9"/>
                        <a:pt x="17" y="26"/>
                      </a:cubicBezTo>
                      <a:cubicBezTo>
                        <a:pt x="0" y="47"/>
                        <a:pt x="4" y="82"/>
                        <a:pt x="8" y="107"/>
                      </a:cubicBezTo>
                      <a:cubicBezTo>
                        <a:pt x="8" y="108"/>
                        <a:pt x="9" y="108"/>
                        <a:pt x="9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8" name="Freeform 100"/>
                <p:cNvSpPr/>
                <p:nvPr/>
              </p:nvSpPr>
              <p:spPr bwMode="auto">
                <a:xfrm>
                  <a:off x="2770" y="1122"/>
                  <a:ext cx="24" cy="39"/>
                </a:xfrm>
                <a:custGeom>
                  <a:avLst/>
                  <a:gdLst>
                    <a:gd name="T0" fmla="*/ 2 w 28"/>
                    <a:gd name="T1" fmla="*/ 5 h 46"/>
                    <a:gd name="T2" fmla="*/ 15 w 28"/>
                    <a:gd name="T3" fmla="*/ 24 h 46"/>
                    <a:gd name="T4" fmla="*/ 20 w 28"/>
                    <a:gd name="T5" fmla="*/ 43 h 46"/>
                    <a:gd name="T6" fmla="*/ 27 w 28"/>
                    <a:gd name="T7" fmla="*/ 41 h 46"/>
                    <a:gd name="T8" fmla="*/ 20 w 28"/>
                    <a:gd name="T9" fmla="*/ 16 h 46"/>
                    <a:gd name="T10" fmla="*/ 3 w 28"/>
                    <a:gd name="T11" fmla="*/ 1 h 46"/>
                    <a:gd name="T12" fmla="*/ 2 w 28"/>
                    <a:gd name="T1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46">
                      <a:moveTo>
                        <a:pt x="2" y="5"/>
                      </a:moveTo>
                      <a:cubicBezTo>
                        <a:pt x="9" y="9"/>
                        <a:pt x="13" y="16"/>
                        <a:pt x="15" y="24"/>
                      </a:cubicBezTo>
                      <a:cubicBezTo>
                        <a:pt x="17" y="30"/>
                        <a:pt x="17" y="38"/>
                        <a:pt x="20" y="43"/>
                      </a:cubicBezTo>
                      <a:cubicBezTo>
                        <a:pt x="22" y="46"/>
                        <a:pt x="26" y="44"/>
                        <a:pt x="27" y="41"/>
                      </a:cubicBezTo>
                      <a:cubicBezTo>
                        <a:pt x="28" y="34"/>
                        <a:pt x="24" y="23"/>
                        <a:pt x="20" y="16"/>
                      </a:cubicBezTo>
                      <a:cubicBezTo>
                        <a:pt x="17" y="9"/>
                        <a:pt x="11" y="4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9" name="Freeform 101"/>
                <p:cNvSpPr/>
                <p:nvPr/>
              </p:nvSpPr>
              <p:spPr bwMode="auto">
                <a:xfrm>
                  <a:off x="2588" y="1672"/>
                  <a:ext cx="161" cy="356"/>
                </a:xfrm>
                <a:custGeom>
                  <a:avLst/>
                  <a:gdLst>
                    <a:gd name="T0" fmla="*/ 6 w 189"/>
                    <a:gd name="T1" fmla="*/ 417 h 419"/>
                    <a:gd name="T2" fmla="*/ 16 w 189"/>
                    <a:gd name="T3" fmla="*/ 398 h 419"/>
                    <a:gd name="T4" fmla="*/ 36 w 189"/>
                    <a:gd name="T5" fmla="*/ 341 h 419"/>
                    <a:gd name="T6" fmla="*/ 86 w 189"/>
                    <a:gd name="T7" fmla="*/ 224 h 419"/>
                    <a:gd name="T8" fmla="*/ 133 w 189"/>
                    <a:gd name="T9" fmla="*/ 119 h 419"/>
                    <a:gd name="T10" fmla="*/ 186 w 189"/>
                    <a:gd name="T11" fmla="*/ 12 h 419"/>
                    <a:gd name="T12" fmla="*/ 174 w 189"/>
                    <a:gd name="T13" fmla="*/ 7 h 419"/>
                    <a:gd name="T14" fmla="*/ 132 w 189"/>
                    <a:gd name="T15" fmla="*/ 96 h 419"/>
                    <a:gd name="T16" fmla="*/ 111 w 189"/>
                    <a:gd name="T17" fmla="*/ 148 h 419"/>
                    <a:gd name="T18" fmla="*/ 85 w 189"/>
                    <a:gd name="T19" fmla="*/ 200 h 419"/>
                    <a:gd name="T20" fmla="*/ 38 w 189"/>
                    <a:gd name="T21" fmla="*/ 312 h 419"/>
                    <a:gd name="T22" fmla="*/ 16 w 189"/>
                    <a:gd name="T23" fmla="*/ 367 h 419"/>
                    <a:gd name="T24" fmla="*/ 7 w 189"/>
                    <a:gd name="T25" fmla="*/ 396 h 419"/>
                    <a:gd name="T26" fmla="*/ 2 w 189"/>
                    <a:gd name="T27" fmla="*/ 413 h 419"/>
                    <a:gd name="T28" fmla="*/ 6 w 189"/>
                    <a:gd name="T29" fmla="*/ 417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9" h="419">
                      <a:moveTo>
                        <a:pt x="6" y="417"/>
                      </a:moveTo>
                      <a:cubicBezTo>
                        <a:pt x="12" y="412"/>
                        <a:pt x="13" y="405"/>
                        <a:pt x="16" y="398"/>
                      </a:cubicBezTo>
                      <a:cubicBezTo>
                        <a:pt x="22" y="379"/>
                        <a:pt x="28" y="360"/>
                        <a:pt x="36" y="341"/>
                      </a:cubicBezTo>
                      <a:cubicBezTo>
                        <a:pt x="53" y="302"/>
                        <a:pt x="70" y="264"/>
                        <a:pt x="86" y="224"/>
                      </a:cubicBezTo>
                      <a:cubicBezTo>
                        <a:pt x="101" y="189"/>
                        <a:pt x="118" y="154"/>
                        <a:pt x="133" y="119"/>
                      </a:cubicBezTo>
                      <a:cubicBezTo>
                        <a:pt x="149" y="82"/>
                        <a:pt x="168" y="48"/>
                        <a:pt x="186" y="12"/>
                      </a:cubicBezTo>
                      <a:cubicBezTo>
                        <a:pt x="189" y="5"/>
                        <a:pt x="178" y="0"/>
                        <a:pt x="174" y="7"/>
                      </a:cubicBezTo>
                      <a:cubicBezTo>
                        <a:pt x="159" y="36"/>
                        <a:pt x="146" y="67"/>
                        <a:pt x="132" y="96"/>
                      </a:cubicBezTo>
                      <a:cubicBezTo>
                        <a:pt x="124" y="113"/>
                        <a:pt x="118" y="131"/>
                        <a:pt x="111" y="148"/>
                      </a:cubicBezTo>
                      <a:cubicBezTo>
                        <a:pt x="103" y="166"/>
                        <a:pt x="93" y="183"/>
                        <a:pt x="85" y="200"/>
                      </a:cubicBezTo>
                      <a:cubicBezTo>
                        <a:pt x="69" y="237"/>
                        <a:pt x="54" y="275"/>
                        <a:pt x="38" y="312"/>
                      </a:cubicBezTo>
                      <a:cubicBezTo>
                        <a:pt x="30" y="330"/>
                        <a:pt x="22" y="349"/>
                        <a:pt x="16" y="367"/>
                      </a:cubicBezTo>
                      <a:cubicBezTo>
                        <a:pt x="13" y="377"/>
                        <a:pt x="10" y="386"/>
                        <a:pt x="7" y="396"/>
                      </a:cubicBezTo>
                      <a:cubicBezTo>
                        <a:pt x="6" y="401"/>
                        <a:pt x="5" y="409"/>
                        <a:pt x="2" y="413"/>
                      </a:cubicBezTo>
                      <a:cubicBezTo>
                        <a:pt x="0" y="415"/>
                        <a:pt x="3" y="419"/>
                        <a:pt x="6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0" name="Freeform 102"/>
                <p:cNvSpPr/>
                <p:nvPr/>
              </p:nvSpPr>
              <p:spPr bwMode="auto">
                <a:xfrm>
                  <a:off x="2740" y="1675"/>
                  <a:ext cx="69" cy="310"/>
                </a:xfrm>
                <a:custGeom>
                  <a:avLst/>
                  <a:gdLst>
                    <a:gd name="T0" fmla="*/ 1 w 81"/>
                    <a:gd name="T1" fmla="*/ 4 h 365"/>
                    <a:gd name="T2" fmla="*/ 9 w 81"/>
                    <a:gd name="T3" fmla="*/ 41 h 365"/>
                    <a:gd name="T4" fmla="*/ 22 w 81"/>
                    <a:gd name="T5" fmla="*/ 88 h 365"/>
                    <a:gd name="T6" fmla="*/ 37 w 81"/>
                    <a:gd name="T7" fmla="*/ 177 h 365"/>
                    <a:gd name="T8" fmla="*/ 48 w 81"/>
                    <a:gd name="T9" fmla="*/ 266 h 365"/>
                    <a:gd name="T10" fmla="*/ 67 w 81"/>
                    <a:gd name="T11" fmla="*/ 357 h 365"/>
                    <a:gd name="T12" fmla="*/ 79 w 81"/>
                    <a:gd name="T13" fmla="*/ 354 h 365"/>
                    <a:gd name="T14" fmla="*/ 60 w 81"/>
                    <a:gd name="T15" fmla="*/ 264 h 365"/>
                    <a:gd name="T16" fmla="*/ 49 w 81"/>
                    <a:gd name="T17" fmla="*/ 176 h 365"/>
                    <a:gd name="T18" fmla="*/ 33 w 81"/>
                    <a:gd name="T19" fmla="*/ 84 h 365"/>
                    <a:gd name="T20" fmla="*/ 6 w 81"/>
                    <a:gd name="T21" fmla="*/ 2 h 365"/>
                    <a:gd name="T22" fmla="*/ 1 w 81"/>
                    <a:gd name="T23" fmla="*/ 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" h="365">
                      <a:moveTo>
                        <a:pt x="1" y="4"/>
                      </a:moveTo>
                      <a:cubicBezTo>
                        <a:pt x="3" y="18"/>
                        <a:pt x="4" y="28"/>
                        <a:pt x="9" y="41"/>
                      </a:cubicBezTo>
                      <a:cubicBezTo>
                        <a:pt x="14" y="56"/>
                        <a:pt x="18" y="72"/>
                        <a:pt x="22" y="88"/>
                      </a:cubicBezTo>
                      <a:cubicBezTo>
                        <a:pt x="28" y="117"/>
                        <a:pt x="31" y="148"/>
                        <a:pt x="37" y="177"/>
                      </a:cubicBezTo>
                      <a:cubicBezTo>
                        <a:pt x="44" y="207"/>
                        <a:pt x="44" y="236"/>
                        <a:pt x="48" y="266"/>
                      </a:cubicBezTo>
                      <a:cubicBezTo>
                        <a:pt x="52" y="296"/>
                        <a:pt x="60" y="327"/>
                        <a:pt x="67" y="357"/>
                      </a:cubicBezTo>
                      <a:cubicBezTo>
                        <a:pt x="68" y="365"/>
                        <a:pt x="81" y="363"/>
                        <a:pt x="79" y="354"/>
                      </a:cubicBezTo>
                      <a:cubicBezTo>
                        <a:pt x="74" y="324"/>
                        <a:pt x="65" y="295"/>
                        <a:pt x="60" y="264"/>
                      </a:cubicBezTo>
                      <a:cubicBezTo>
                        <a:pt x="57" y="235"/>
                        <a:pt x="55" y="205"/>
                        <a:pt x="49" y="176"/>
                      </a:cubicBezTo>
                      <a:cubicBezTo>
                        <a:pt x="43" y="146"/>
                        <a:pt x="39" y="115"/>
                        <a:pt x="33" y="84"/>
                      </a:cubicBezTo>
                      <a:cubicBezTo>
                        <a:pt x="26" y="56"/>
                        <a:pt x="16" y="29"/>
                        <a:pt x="6" y="2"/>
                      </a:cubicBezTo>
                      <a:cubicBezTo>
                        <a:pt x="5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1" name="Freeform 103"/>
                <p:cNvSpPr/>
                <p:nvPr/>
              </p:nvSpPr>
              <p:spPr bwMode="auto">
                <a:xfrm>
                  <a:off x="2592" y="1971"/>
                  <a:ext cx="211" cy="59"/>
                </a:xfrm>
                <a:custGeom>
                  <a:avLst/>
                  <a:gdLst>
                    <a:gd name="T0" fmla="*/ 8 w 249"/>
                    <a:gd name="T1" fmla="*/ 68 h 70"/>
                    <a:gd name="T2" fmla="*/ 75 w 249"/>
                    <a:gd name="T3" fmla="*/ 59 h 70"/>
                    <a:gd name="T4" fmla="*/ 149 w 249"/>
                    <a:gd name="T5" fmla="*/ 44 h 70"/>
                    <a:gd name="T6" fmla="*/ 217 w 249"/>
                    <a:gd name="T7" fmla="*/ 26 h 70"/>
                    <a:gd name="T8" fmla="*/ 248 w 249"/>
                    <a:gd name="T9" fmla="*/ 8 h 70"/>
                    <a:gd name="T10" fmla="*/ 240 w 249"/>
                    <a:gd name="T11" fmla="*/ 2 h 70"/>
                    <a:gd name="T12" fmla="*/ 189 w 249"/>
                    <a:gd name="T13" fmla="*/ 20 h 70"/>
                    <a:gd name="T14" fmla="*/ 106 w 249"/>
                    <a:gd name="T15" fmla="*/ 41 h 70"/>
                    <a:gd name="T16" fmla="*/ 34 w 249"/>
                    <a:gd name="T17" fmla="*/ 51 h 70"/>
                    <a:gd name="T18" fmla="*/ 2 w 249"/>
                    <a:gd name="T19" fmla="*/ 64 h 70"/>
                    <a:gd name="T20" fmla="*/ 8 w 249"/>
                    <a:gd name="T21" fmla="*/ 6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9" h="70">
                      <a:moveTo>
                        <a:pt x="8" y="68"/>
                      </a:moveTo>
                      <a:cubicBezTo>
                        <a:pt x="24" y="56"/>
                        <a:pt x="56" y="61"/>
                        <a:pt x="75" y="59"/>
                      </a:cubicBezTo>
                      <a:cubicBezTo>
                        <a:pt x="100" y="56"/>
                        <a:pt x="125" y="50"/>
                        <a:pt x="149" y="44"/>
                      </a:cubicBezTo>
                      <a:cubicBezTo>
                        <a:pt x="172" y="38"/>
                        <a:pt x="195" y="33"/>
                        <a:pt x="217" y="26"/>
                      </a:cubicBezTo>
                      <a:cubicBezTo>
                        <a:pt x="227" y="22"/>
                        <a:pt x="244" y="20"/>
                        <a:pt x="248" y="8"/>
                      </a:cubicBezTo>
                      <a:cubicBezTo>
                        <a:pt x="249" y="4"/>
                        <a:pt x="244" y="0"/>
                        <a:pt x="240" y="2"/>
                      </a:cubicBezTo>
                      <a:cubicBezTo>
                        <a:pt x="224" y="11"/>
                        <a:pt x="207" y="16"/>
                        <a:pt x="189" y="20"/>
                      </a:cubicBezTo>
                      <a:cubicBezTo>
                        <a:pt x="161" y="27"/>
                        <a:pt x="134" y="34"/>
                        <a:pt x="106" y="41"/>
                      </a:cubicBezTo>
                      <a:cubicBezTo>
                        <a:pt x="82" y="47"/>
                        <a:pt x="58" y="47"/>
                        <a:pt x="34" y="51"/>
                      </a:cubicBezTo>
                      <a:cubicBezTo>
                        <a:pt x="23" y="52"/>
                        <a:pt x="8" y="53"/>
                        <a:pt x="2" y="64"/>
                      </a:cubicBezTo>
                      <a:cubicBezTo>
                        <a:pt x="0" y="67"/>
                        <a:pt x="5" y="70"/>
                        <a:pt x="8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2" name="Freeform 104"/>
                <p:cNvSpPr/>
                <p:nvPr/>
              </p:nvSpPr>
              <p:spPr bwMode="auto">
                <a:xfrm>
                  <a:off x="2666" y="1809"/>
                  <a:ext cx="81" cy="142"/>
                </a:xfrm>
                <a:custGeom>
                  <a:avLst/>
                  <a:gdLst>
                    <a:gd name="T0" fmla="*/ 4 w 95"/>
                    <a:gd name="T1" fmla="*/ 167 h 168"/>
                    <a:gd name="T2" fmla="*/ 17 w 95"/>
                    <a:gd name="T3" fmla="*/ 142 h 168"/>
                    <a:gd name="T4" fmla="*/ 31 w 95"/>
                    <a:gd name="T5" fmla="*/ 93 h 168"/>
                    <a:gd name="T6" fmla="*/ 65 w 95"/>
                    <a:gd name="T7" fmla="*/ 9 h 168"/>
                    <a:gd name="T8" fmla="*/ 58 w 95"/>
                    <a:gd name="T9" fmla="*/ 9 h 168"/>
                    <a:gd name="T10" fmla="*/ 67 w 95"/>
                    <a:gd name="T11" fmla="*/ 40 h 168"/>
                    <a:gd name="T12" fmla="*/ 71 w 95"/>
                    <a:gd name="T13" fmla="*/ 81 h 168"/>
                    <a:gd name="T14" fmla="*/ 83 w 95"/>
                    <a:gd name="T15" fmla="*/ 161 h 168"/>
                    <a:gd name="T16" fmla="*/ 93 w 95"/>
                    <a:gd name="T17" fmla="*/ 159 h 168"/>
                    <a:gd name="T18" fmla="*/ 92 w 95"/>
                    <a:gd name="T19" fmla="*/ 156 h 168"/>
                    <a:gd name="T20" fmla="*/ 84 w 95"/>
                    <a:gd name="T21" fmla="*/ 156 h 168"/>
                    <a:gd name="T22" fmla="*/ 84 w 95"/>
                    <a:gd name="T23" fmla="*/ 158 h 168"/>
                    <a:gd name="T24" fmla="*/ 93 w 95"/>
                    <a:gd name="T25" fmla="*/ 160 h 168"/>
                    <a:gd name="T26" fmla="*/ 84 w 95"/>
                    <a:gd name="T27" fmla="*/ 104 h 168"/>
                    <a:gd name="T28" fmla="*/ 78 w 95"/>
                    <a:gd name="T29" fmla="*/ 56 h 168"/>
                    <a:gd name="T30" fmla="*/ 64 w 95"/>
                    <a:gd name="T31" fmla="*/ 2 h 168"/>
                    <a:gd name="T32" fmla="*/ 58 w 95"/>
                    <a:gd name="T33" fmla="*/ 3 h 168"/>
                    <a:gd name="T34" fmla="*/ 29 w 95"/>
                    <a:gd name="T35" fmla="*/ 73 h 168"/>
                    <a:gd name="T36" fmla="*/ 14 w 95"/>
                    <a:gd name="T37" fmla="*/ 123 h 168"/>
                    <a:gd name="T38" fmla="*/ 1 w 95"/>
                    <a:gd name="T39" fmla="*/ 165 h 168"/>
                    <a:gd name="T40" fmla="*/ 4 w 95"/>
                    <a:gd name="T41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5" h="168">
                      <a:moveTo>
                        <a:pt x="4" y="167"/>
                      </a:moveTo>
                      <a:cubicBezTo>
                        <a:pt x="12" y="161"/>
                        <a:pt x="14" y="152"/>
                        <a:pt x="17" y="142"/>
                      </a:cubicBezTo>
                      <a:cubicBezTo>
                        <a:pt x="21" y="126"/>
                        <a:pt x="25" y="109"/>
                        <a:pt x="31" y="93"/>
                      </a:cubicBezTo>
                      <a:cubicBezTo>
                        <a:pt x="40" y="67"/>
                        <a:pt x="48" y="31"/>
                        <a:pt x="65" y="9"/>
                      </a:cubicBezTo>
                      <a:cubicBezTo>
                        <a:pt x="63" y="9"/>
                        <a:pt x="60" y="9"/>
                        <a:pt x="58" y="9"/>
                      </a:cubicBezTo>
                      <a:cubicBezTo>
                        <a:pt x="68" y="16"/>
                        <a:pt x="67" y="30"/>
                        <a:pt x="67" y="40"/>
                      </a:cubicBezTo>
                      <a:cubicBezTo>
                        <a:pt x="68" y="54"/>
                        <a:pt x="70" y="68"/>
                        <a:pt x="71" y="81"/>
                      </a:cubicBezTo>
                      <a:cubicBezTo>
                        <a:pt x="74" y="108"/>
                        <a:pt x="82" y="134"/>
                        <a:pt x="83" y="161"/>
                      </a:cubicBezTo>
                      <a:cubicBezTo>
                        <a:pt x="84" y="168"/>
                        <a:pt x="95" y="166"/>
                        <a:pt x="93" y="159"/>
                      </a:cubicBezTo>
                      <a:cubicBezTo>
                        <a:pt x="92" y="158"/>
                        <a:pt x="92" y="157"/>
                        <a:pt x="92" y="156"/>
                      </a:cubicBezTo>
                      <a:cubicBezTo>
                        <a:pt x="90" y="152"/>
                        <a:pt x="85" y="153"/>
                        <a:pt x="84" y="156"/>
                      </a:cubicBezTo>
                      <a:cubicBezTo>
                        <a:pt x="84" y="157"/>
                        <a:pt x="84" y="158"/>
                        <a:pt x="84" y="158"/>
                      </a:cubicBezTo>
                      <a:cubicBezTo>
                        <a:pt x="87" y="159"/>
                        <a:pt x="90" y="159"/>
                        <a:pt x="93" y="160"/>
                      </a:cubicBezTo>
                      <a:cubicBezTo>
                        <a:pt x="92" y="141"/>
                        <a:pt x="86" y="122"/>
                        <a:pt x="84" y="104"/>
                      </a:cubicBezTo>
                      <a:cubicBezTo>
                        <a:pt x="82" y="88"/>
                        <a:pt x="80" y="72"/>
                        <a:pt x="78" y="56"/>
                      </a:cubicBezTo>
                      <a:cubicBezTo>
                        <a:pt x="77" y="40"/>
                        <a:pt x="79" y="13"/>
                        <a:pt x="64" y="2"/>
                      </a:cubicBezTo>
                      <a:cubicBezTo>
                        <a:pt x="63" y="1"/>
                        <a:pt x="60" y="0"/>
                        <a:pt x="58" y="3"/>
                      </a:cubicBezTo>
                      <a:cubicBezTo>
                        <a:pt x="43" y="22"/>
                        <a:pt x="37" y="51"/>
                        <a:pt x="29" y="73"/>
                      </a:cubicBezTo>
                      <a:cubicBezTo>
                        <a:pt x="23" y="90"/>
                        <a:pt x="18" y="106"/>
                        <a:pt x="14" y="123"/>
                      </a:cubicBezTo>
                      <a:cubicBezTo>
                        <a:pt x="11" y="136"/>
                        <a:pt x="10" y="154"/>
                        <a:pt x="1" y="165"/>
                      </a:cubicBezTo>
                      <a:cubicBezTo>
                        <a:pt x="0" y="166"/>
                        <a:pt x="2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3" name="Freeform 105"/>
                <p:cNvSpPr/>
                <p:nvPr/>
              </p:nvSpPr>
              <p:spPr bwMode="auto">
                <a:xfrm>
                  <a:off x="2667" y="1940"/>
                  <a:ext cx="77" cy="19"/>
                </a:xfrm>
                <a:custGeom>
                  <a:avLst/>
                  <a:gdLst>
                    <a:gd name="T0" fmla="*/ 3 w 90"/>
                    <a:gd name="T1" fmla="*/ 11 h 22"/>
                    <a:gd name="T2" fmla="*/ 85 w 90"/>
                    <a:gd name="T3" fmla="*/ 9 h 22"/>
                    <a:gd name="T4" fmla="*/ 85 w 90"/>
                    <a:gd name="T5" fmla="*/ 1 h 22"/>
                    <a:gd name="T6" fmla="*/ 50 w 90"/>
                    <a:gd name="T7" fmla="*/ 5 h 22"/>
                    <a:gd name="T8" fmla="*/ 5 w 90"/>
                    <a:gd name="T9" fmla="*/ 5 h 22"/>
                    <a:gd name="T10" fmla="*/ 3 w 90"/>
                    <a:gd name="T11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22">
                      <a:moveTo>
                        <a:pt x="3" y="11"/>
                      </a:moveTo>
                      <a:cubicBezTo>
                        <a:pt x="27" y="22"/>
                        <a:pt x="61" y="15"/>
                        <a:pt x="85" y="9"/>
                      </a:cubicBezTo>
                      <a:cubicBezTo>
                        <a:pt x="90" y="8"/>
                        <a:pt x="89" y="2"/>
                        <a:pt x="85" y="1"/>
                      </a:cubicBezTo>
                      <a:cubicBezTo>
                        <a:pt x="73" y="0"/>
                        <a:pt x="61" y="4"/>
                        <a:pt x="50" y="5"/>
                      </a:cubicBezTo>
                      <a:cubicBezTo>
                        <a:pt x="36" y="7"/>
                        <a:pt x="19" y="9"/>
                        <a:pt x="5" y="5"/>
                      </a:cubicBezTo>
                      <a:cubicBezTo>
                        <a:pt x="2" y="4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4" name="Freeform 106"/>
                <p:cNvSpPr/>
                <p:nvPr/>
              </p:nvSpPr>
              <p:spPr bwMode="auto">
                <a:xfrm>
                  <a:off x="2722" y="1921"/>
                  <a:ext cx="41" cy="46"/>
                </a:xfrm>
                <a:custGeom>
                  <a:avLst/>
                  <a:gdLst>
                    <a:gd name="T0" fmla="*/ 2 w 49"/>
                    <a:gd name="T1" fmla="*/ 54 h 54"/>
                    <a:gd name="T2" fmla="*/ 27 w 49"/>
                    <a:gd name="T3" fmla="*/ 53 h 54"/>
                    <a:gd name="T4" fmla="*/ 44 w 49"/>
                    <a:gd name="T5" fmla="*/ 47 h 54"/>
                    <a:gd name="T6" fmla="*/ 47 w 49"/>
                    <a:gd name="T7" fmla="*/ 30 h 54"/>
                    <a:gd name="T8" fmla="*/ 42 w 49"/>
                    <a:gd name="T9" fmla="*/ 3 h 54"/>
                    <a:gd name="T10" fmla="*/ 36 w 49"/>
                    <a:gd name="T11" fmla="*/ 6 h 54"/>
                    <a:gd name="T12" fmla="*/ 42 w 49"/>
                    <a:gd name="T13" fmla="*/ 26 h 54"/>
                    <a:gd name="T14" fmla="*/ 41 w 49"/>
                    <a:gd name="T15" fmla="*/ 41 h 54"/>
                    <a:gd name="T16" fmla="*/ 20 w 49"/>
                    <a:gd name="T17" fmla="*/ 47 h 54"/>
                    <a:gd name="T18" fmla="*/ 1 w 49"/>
                    <a:gd name="T19" fmla="*/ 51 h 54"/>
                    <a:gd name="T20" fmla="*/ 2 w 49"/>
                    <a:gd name="T21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4">
                      <a:moveTo>
                        <a:pt x="2" y="54"/>
                      </a:moveTo>
                      <a:cubicBezTo>
                        <a:pt x="10" y="54"/>
                        <a:pt x="19" y="53"/>
                        <a:pt x="27" y="53"/>
                      </a:cubicBezTo>
                      <a:cubicBezTo>
                        <a:pt x="33" y="52"/>
                        <a:pt x="39" y="51"/>
                        <a:pt x="44" y="47"/>
                      </a:cubicBezTo>
                      <a:cubicBezTo>
                        <a:pt x="49" y="42"/>
                        <a:pt x="47" y="36"/>
                        <a:pt x="47" y="30"/>
                      </a:cubicBezTo>
                      <a:cubicBezTo>
                        <a:pt x="47" y="20"/>
                        <a:pt x="47" y="11"/>
                        <a:pt x="42" y="3"/>
                      </a:cubicBezTo>
                      <a:cubicBezTo>
                        <a:pt x="40" y="0"/>
                        <a:pt x="35" y="2"/>
                        <a:pt x="36" y="6"/>
                      </a:cubicBezTo>
                      <a:cubicBezTo>
                        <a:pt x="40" y="12"/>
                        <a:pt x="42" y="19"/>
                        <a:pt x="42" y="26"/>
                      </a:cubicBezTo>
                      <a:cubicBezTo>
                        <a:pt x="42" y="30"/>
                        <a:pt x="43" y="37"/>
                        <a:pt x="41" y="41"/>
                      </a:cubicBezTo>
                      <a:cubicBezTo>
                        <a:pt x="38" y="47"/>
                        <a:pt x="25" y="46"/>
                        <a:pt x="20" y="47"/>
                      </a:cubicBezTo>
                      <a:cubicBezTo>
                        <a:pt x="14" y="48"/>
                        <a:pt x="8" y="50"/>
                        <a:pt x="1" y="51"/>
                      </a:cubicBezTo>
                      <a:cubicBezTo>
                        <a:pt x="0" y="51"/>
                        <a:pt x="0" y="54"/>
                        <a:pt x="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5" name="Freeform 107"/>
                <p:cNvSpPr/>
                <p:nvPr/>
              </p:nvSpPr>
              <p:spPr bwMode="auto">
                <a:xfrm>
                  <a:off x="2670" y="1789"/>
                  <a:ext cx="48" cy="92"/>
                </a:xfrm>
                <a:custGeom>
                  <a:avLst/>
                  <a:gdLst>
                    <a:gd name="T0" fmla="*/ 3 w 57"/>
                    <a:gd name="T1" fmla="*/ 107 h 108"/>
                    <a:gd name="T2" fmla="*/ 54 w 57"/>
                    <a:gd name="T3" fmla="*/ 7 h 108"/>
                    <a:gd name="T4" fmla="*/ 50 w 57"/>
                    <a:gd name="T5" fmla="*/ 2 h 108"/>
                    <a:gd name="T6" fmla="*/ 0 w 57"/>
                    <a:gd name="T7" fmla="*/ 105 h 108"/>
                    <a:gd name="T8" fmla="*/ 3 w 57"/>
                    <a:gd name="T9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08">
                      <a:moveTo>
                        <a:pt x="3" y="107"/>
                      </a:moveTo>
                      <a:cubicBezTo>
                        <a:pt x="15" y="73"/>
                        <a:pt x="27" y="31"/>
                        <a:pt x="54" y="7"/>
                      </a:cubicBezTo>
                      <a:cubicBezTo>
                        <a:pt x="57" y="4"/>
                        <a:pt x="53" y="0"/>
                        <a:pt x="50" y="2"/>
                      </a:cubicBezTo>
                      <a:cubicBezTo>
                        <a:pt x="19" y="22"/>
                        <a:pt x="8" y="73"/>
                        <a:pt x="0" y="105"/>
                      </a:cubicBezTo>
                      <a:cubicBezTo>
                        <a:pt x="0" y="107"/>
                        <a:pt x="2" y="108"/>
                        <a:pt x="3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6" name="Freeform 108"/>
                <p:cNvSpPr/>
                <p:nvPr/>
              </p:nvSpPr>
              <p:spPr bwMode="auto">
                <a:xfrm>
                  <a:off x="1218" y="606"/>
                  <a:ext cx="88" cy="235"/>
                </a:xfrm>
                <a:custGeom>
                  <a:avLst/>
                  <a:gdLst>
                    <a:gd name="T0" fmla="*/ 5 w 104"/>
                    <a:gd name="T1" fmla="*/ 276 h 278"/>
                    <a:gd name="T2" fmla="*/ 51 w 104"/>
                    <a:gd name="T3" fmla="*/ 139 h 278"/>
                    <a:gd name="T4" fmla="*/ 79 w 104"/>
                    <a:gd name="T5" fmla="*/ 66 h 278"/>
                    <a:gd name="T6" fmla="*/ 95 w 104"/>
                    <a:gd name="T7" fmla="*/ 24 h 278"/>
                    <a:gd name="T8" fmla="*/ 103 w 104"/>
                    <a:gd name="T9" fmla="*/ 7 h 278"/>
                    <a:gd name="T10" fmla="*/ 95 w 104"/>
                    <a:gd name="T11" fmla="*/ 4 h 278"/>
                    <a:gd name="T12" fmla="*/ 79 w 104"/>
                    <a:gd name="T13" fmla="*/ 36 h 278"/>
                    <a:gd name="T14" fmla="*/ 67 w 104"/>
                    <a:gd name="T15" fmla="*/ 73 h 278"/>
                    <a:gd name="T16" fmla="*/ 39 w 104"/>
                    <a:gd name="T17" fmla="*/ 146 h 278"/>
                    <a:gd name="T18" fmla="*/ 1 w 104"/>
                    <a:gd name="T19" fmla="*/ 275 h 278"/>
                    <a:gd name="T20" fmla="*/ 5 w 104"/>
                    <a:gd name="T21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278">
                      <a:moveTo>
                        <a:pt x="5" y="276"/>
                      </a:moveTo>
                      <a:cubicBezTo>
                        <a:pt x="23" y="231"/>
                        <a:pt x="33" y="184"/>
                        <a:pt x="51" y="139"/>
                      </a:cubicBezTo>
                      <a:cubicBezTo>
                        <a:pt x="61" y="115"/>
                        <a:pt x="71" y="91"/>
                        <a:pt x="79" y="66"/>
                      </a:cubicBezTo>
                      <a:cubicBezTo>
                        <a:pt x="84" y="51"/>
                        <a:pt x="88" y="37"/>
                        <a:pt x="95" y="24"/>
                      </a:cubicBezTo>
                      <a:cubicBezTo>
                        <a:pt x="99" y="18"/>
                        <a:pt x="101" y="14"/>
                        <a:pt x="103" y="7"/>
                      </a:cubicBezTo>
                      <a:cubicBezTo>
                        <a:pt x="104" y="3"/>
                        <a:pt x="97" y="0"/>
                        <a:pt x="95" y="4"/>
                      </a:cubicBezTo>
                      <a:cubicBezTo>
                        <a:pt x="90" y="15"/>
                        <a:pt x="83" y="25"/>
                        <a:pt x="79" y="36"/>
                      </a:cubicBezTo>
                      <a:cubicBezTo>
                        <a:pt x="74" y="48"/>
                        <a:pt x="71" y="61"/>
                        <a:pt x="67" y="73"/>
                      </a:cubicBezTo>
                      <a:cubicBezTo>
                        <a:pt x="58" y="98"/>
                        <a:pt x="47" y="122"/>
                        <a:pt x="39" y="146"/>
                      </a:cubicBezTo>
                      <a:cubicBezTo>
                        <a:pt x="25" y="189"/>
                        <a:pt x="15" y="233"/>
                        <a:pt x="1" y="275"/>
                      </a:cubicBezTo>
                      <a:cubicBezTo>
                        <a:pt x="0" y="278"/>
                        <a:pt x="4" y="278"/>
                        <a:pt x="5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7" name="Freeform 109"/>
                <p:cNvSpPr/>
                <p:nvPr/>
              </p:nvSpPr>
              <p:spPr bwMode="auto">
                <a:xfrm>
                  <a:off x="1298" y="607"/>
                  <a:ext cx="218" cy="85"/>
                </a:xfrm>
                <a:custGeom>
                  <a:avLst/>
                  <a:gdLst>
                    <a:gd name="T0" fmla="*/ 4 w 257"/>
                    <a:gd name="T1" fmla="*/ 8 h 100"/>
                    <a:gd name="T2" fmla="*/ 135 w 257"/>
                    <a:gd name="T3" fmla="*/ 55 h 100"/>
                    <a:gd name="T4" fmla="*/ 194 w 257"/>
                    <a:gd name="T5" fmla="*/ 80 h 100"/>
                    <a:gd name="T6" fmla="*/ 247 w 257"/>
                    <a:gd name="T7" fmla="*/ 99 h 100"/>
                    <a:gd name="T8" fmla="*/ 250 w 257"/>
                    <a:gd name="T9" fmla="*/ 86 h 100"/>
                    <a:gd name="T10" fmla="*/ 192 w 257"/>
                    <a:gd name="T11" fmla="*/ 65 h 100"/>
                    <a:gd name="T12" fmla="*/ 129 w 257"/>
                    <a:gd name="T13" fmla="*/ 40 h 100"/>
                    <a:gd name="T14" fmla="*/ 5 w 257"/>
                    <a:gd name="T15" fmla="*/ 1 h 100"/>
                    <a:gd name="T16" fmla="*/ 4 w 257"/>
                    <a:gd name="T17" fmla="*/ 8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7" h="100">
                      <a:moveTo>
                        <a:pt x="4" y="8"/>
                      </a:moveTo>
                      <a:cubicBezTo>
                        <a:pt x="49" y="14"/>
                        <a:pt x="94" y="38"/>
                        <a:pt x="135" y="55"/>
                      </a:cubicBezTo>
                      <a:cubicBezTo>
                        <a:pt x="154" y="64"/>
                        <a:pt x="174" y="72"/>
                        <a:pt x="194" y="80"/>
                      </a:cubicBezTo>
                      <a:cubicBezTo>
                        <a:pt x="211" y="87"/>
                        <a:pt x="229" y="97"/>
                        <a:pt x="247" y="99"/>
                      </a:cubicBezTo>
                      <a:cubicBezTo>
                        <a:pt x="255" y="100"/>
                        <a:pt x="257" y="88"/>
                        <a:pt x="250" y="86"/>
                      </a:cubicBezTo>
                      <a:cubicBezTo>
                        <a:pt x="231" y="82"/>
                        <a:pt x="210" y="72"/>
                        <a:pt x="192" y="65"/>
                      </a:cubicBezTo>
                      <a:cubicBezTo>
                        <a:pt x="171" y="57"/>
                        <a:pt x="150" y="48"/>
                        <a:pt x="129" y="40"/>
                      </a:cubicBezTo>
                      <a:cubicBezTo>
                        <a:pt x="91" y="24"/>
                        <a:pt x="47" y="0"/>
                        <a:pt x="5" y="1"/>
                      </a:cubicBezTo>
                      <a:cubicBezTo>
                        <a:pt x="0" y="1"/>
                        <a:pt x="0" y="7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8" name="Freeform 110"/>
                <p:cNvSpPr/>
                <p:nvPr/>
              </p:nvSpPr>
              <p:spPr bwMode="auto">
                <a:xfrm>
                  <a:off x="1217" y="680"/>
                  <a:ext cx="291" cy="165"/>
                </a:xfrm>
                <a:custGeom>
                  <a:avLst/>
                  <a:gdLst>
                    <a:gd name="T0" fmla="*/ 5 w 343"/>
                    <a:gd name="T1" fmla="*/ 192 h 194"/>
                    <a:gd name="T2" fmla="*/ 164 w 343"/>
                    <a:gd name="T3" fmla="*/ 105 h 194"/>
                    <a:gd name="T4" fmla="*/ 248 w 343"/>
                    <a:gd name="T5" fmla="*/ 55 h 194"/>
                    <a:gd name="T6" fmla="*/ 338 w 343"/>
                    <a:gd name="T7" fmla="*/ 10 h 194"/>
                    <a:gd name="T8" fmla="*/ 333 w 343"/>
                    <a:gd name="T9" fmla="*/ 2 h 194"/>
                    <a:gd name="T10" fmla="*/ 249 w 343"/>
                    <a:gd name="T11" fmla="*/ 42 h 194"/>
                    <a:gd name="T12" fmla="*/ 166 w 343"/>
                    <a:gd name="T13" fmla="*/ 91 h 194"/>
                    <a:gd name="T14" fmla="*/ 77 w 343"/>
                    <a:gd name="T15" fmla="*/ 141 h 194"/>
                    <a:gd name="T16" fmla="*/ 2 w 343"/>
                    <a:gd name="T17" fmla="*/ 189 h 194"/>
                    <a:gd name="T18" fmla="*/ 5 w 343"/>
                    <a:gd name="T19" fmla="*/ 192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3" h="194">
                      <a:moveTo>
                        <a:pt x="5" y="192"/>
                      </a:moveTo>
                      <a:cubicBezTo>
                        <a:pt x="55" y="158"/>
                        <a:pt x="114" y="138"/>
                        <a:pt x="164" y="105"/>
                      </a:cubicBezTo>
                      <a:cubicBezTo>
                        <a:pt x="191" y="87"/>
                        <a:pt x="220" y="71"/>
                        <a:pt x="248" y="55"/>
                      </a:cubicBezTo>
                      <a:cubicBezTo>
                        <a:pt x="277" y="39"/>
                        <a:pt x="308" y="27"/>
                        <a:pt x="338" y="10"/>
                      </a:cubicBezTo>
                      <a:cubicBezTo>
                        <a:pt x="343" y="7"/>
                        <a:pt x="338" y="0"/>
                        <a:pt x="333" y="2"/>
                      </a:cubicBezTo>
                      <a:cubicBezTo>
                        <a:pt x="304" y="12"/>
                        <a:pt x="275" y="28"/>
                        <a:pt x="249" y="42"/>
                      </a:cubicBezTo>
                      <a:cubicBezTo>
                        <a:pt x="221" y="57"/>
                        <a:pt x="192" y="73"/>
                        <a:pt x="166" y="91"/>
                      </a:cubicBezTo>
                      <a:cubicBezTo>
                        <a:pt x="138" y="111"/>
                        <a:pt x="107" y="125"/>
                        <a:pt x="77" y="141"/>
                      </a:cubicBezTo>
                      <a:cubicBezTo>
                        <a:pt x="53" y="154"/>
                        <a:pt x="20" y="167"/>
                        <a:pt x="2" y="189"/>
                      </a:cubicBezTo>
                      <a:cubicBezTo>
                        <a:pt x="0" y="191"/>
                        <a:pt x="3" y="194"/>
                        <a:pt x="5" y="1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9" name="Freeform 111"/>
                <p:cNvSpPr/>
                <p:nvPr/>
              </p:nvSpPr>
              <p:spPr bwMode="auto">
                <a:xfrm>
                  <a:off x="1293" y="653"/>
                  <a:ext cx="111" cy="104"/>
                </a:xfrm>
                <a:custGeom>
                  <a:avLst/>
                  <a:gdLst>
                    <a:gd name="T0" fmla="*/ 3 w 130"/>
                    <a:gd name="T1" fmla="*/ 122 h 123"/>
                    <a:gd name="T2" fmla="*/ 20 w 130"/>
                    <a:gd name="T3" fmla="*/ 72 h 123"/>
                    <a:gd name="T4" fmla="*/ 42 w 130"/>
                    <a:gd name="T5" fmla="*/ 16 h 123"/>
                    <a:gd name="T6" fmla="*/ 64 w 130"/>
                    <a:gd name="T7" fmla="*/ 21 h 123"/>
                    <a:gd name="T8" fmla="*/ 92 w 130"/>
                    <a:gd name="T9" fmla="*/ 37 h 123"/>
                    <a:gd name="T10" fmla="*/ 126 w 130"/>
                    <a:gd name="T11" fmla="*/ 56 h 123"/>
                    <a:gd name="T12" fmla="*/ 126 w 130"/>
                    <a:gd name="T13" fmla="*/ 47 h 123"/>
                    <a:gd name="T14" fmla="*/ 98 w 130"/>
                    <a:gd name="T15" fmla="*/ 28 h 123"/>
                    <a:gd name="T16" fmla="*/ 68 w 130"/>
                    <a:gd name="T17" fmla="*/ 13 h 123"/>
                    <a:gd name="T18" fmla="*/ 37 w 130"/>
                    <a:gd name="T19" fmla="*/ 6 h 123"/>
                    <a:gd name="T20" fmla="*/ 19 w 130"/>
                    <a:gd name="T21" fmla="*/ 45 h 123"/>
                    <a:gd name="T22" fmla="*/ 10 w 130"/>
                    <a:gd name="T23" fmla="*/ 83 h 123"/>
                    <a:gd name="T24" fmla="*/ 2 w 130"/>
                    <a:gd name="T25" fmla="*/ 106 h 123"/>
                    <a:gd name="T26" fmla="*/ 1 w 130"/>
                    <a:gd name="T27" fmla="*/ 120 h 123"/>
                    <a:gd name="T28" fmla="*/ 3 w 130"/>
                    <a:gd name="T29" fmla="*/ 12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0" h="123">
                      <a:moveTo>
                        <a:pt x="3" y="122"/>
                      </a:moveTo>
                      <a:cubicBezTo>
                        <a:pt x="13" y="109"/>
                        <a:pt x="16" y="87"/>
                        <a:pt x="20" y="72"/>
                      </a:cubicBezTo>
                      <a:cubicBezTo>
                        <a:pt x="24" y="57"/>
                        <a:pt x="28" y="25"/>
                        <a:pt x="42" y="16"/>
                      </a:cubicBezTo>
                      <a:cubicBezTo>
                        <a:pt x="51" y="11"/>
                        <a:pt x="56" y="16"/>
                        <a:pt x="64" y="21"/>
                      </a:cubicBezTo>
                      <a:cubicBezTo>
                        <a:pt x="74" y="26"/>
                        <a:pt x="83" y="31"/>
                        <a:pt x="92" y="37"/>
                      </a:cubicBezTo>
                      <a:cubicBezTo>
                        <a:pt x="102" y="43"/>
                        <a:pt x="113" y="61"/>
                        <a:pt x="126" y="56"/>
                      </a:cubicBezTo>
                      <a:cubicBezTo>
                        <a:pt x="130" y="54"/>
                        <a:pt x="130" y="48"/>
                        <a:pt x="126" y="47"/>
                      </a:cubicBezTo>
                      <a:cubicBezTo>
                        <a:pt x="116" y="45"/>
                        <a:pt x="107" y="33"/>
                        <a:pt x="98" y="28"/>
                      </a:cubicBezTo>
                      <a:cubicBezTo>
                        <a:pt x="88" y="22"/>
                        <a:pt x="78" y="18"/>
                        <a:pt x="68" y="13"/>
                      </a:cubicBezTo>
                      <a:cubicBezTo>
                        <a:pt x="59" y="9"/>
                        <a:pt x="47" y="0"/>
                        <a:pt x="37" y="6"/>
                      </a:cubicBezTo>
                      <a:cubicBezTo>
                        <a:pt x="26" y="12"/>
                        <a:pt x="23" y="35"/>
                        <a:pt x="19" y="45"/>
                      </a:cubicBezTo>
                      <a:cubicBezTo>
                        <a:pt x="16" y="58"/>
                        <a:pt x="13" y="71"/>
                        <a:pt x="10" y="83"/>
                      </a:cubicBezTo>
                      <a:cubicBezTo>
                        <a:pt x="8" y="91"/>
                        <a:pt x="4" y="98"/>
                        <a:pt x="2" y="106"/>
                      </a:cubicBezTo>
                      <a:cubicBezTo>
                        <a:pt x="2" y="110"/>
                        <a:pt x="2" y="117"/>
                        <a:pt x="1" y="120"/>
                      </a:cubicBezTo>
                      <a:cubicBezTo>
                        <a:pt x="0" y="122"/>
                        <a:pt x="2" y="123"/>
                        <a:pt x="3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0" name="Freeform 112"/>
                <p:cNvSpPr/>
                <p:nvPr/>
              </p:nvSpPr>
              <p:spPr bwMode="auto">
                <a:xfrm>
                  <a:off x="1293" y="690"/>
                  <a:ext cx="117" cy="71"/>
                </a:xfrm>
                <a:custGeom>
                  <a:avLst/>
                  <a:gdLst>
                    <a:gd name="T0" fmla="*/ 4 w 138"/>
                    <a:gd name="T1" fmla="*/ 83 h 84"/>
                    <a:gd name="T2" fmla="*/ 81 w 138"/>
                    <a:gd name="T3" fmla="*/ 39 h 84"/>
                    <a:gd name="T4" fmla="*/ 114 w 138"/>
                    <a:gd name="T5" fmla="*/ 20 h 84"/>
                    <a:gd name="T6" fmla="*/ 134 w 138"/>
                    <a:gd name="T7" fmla="*/ 8 h 84"/>
                    <a:gd name="T8" fmla="*/ 128 w 138"/>
                    <a:gd name="T9" fmla="*/ 4 h 84"/>
                    <a:gd name="T10" fmla="*/ 98 w 138"/>
                    <a:gd name="T11" fmla="*/ 19 h 84"/>
                    <a:gd name="T12" fmla="*/ 66 w 138"/>
                    <a:gd name="T13" fmla="*/ 39 h 84"/>
                    <a:gd name="T14" fmla="*/ 1 w 138"/>
                    <a:gd name="T15" fmla="*/ 79 h 84"/>
                    <a:gd name="T16" fmla="*/ 4 w 138"/>
                    <a:gd name="T17" fmla="*/ 8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84">
                      <a:moveTo>
                        <a:pt x="4" y="83"/>
                      </a:moveTo>
                      <a:cubicBezTo>
                        <a:pt x="27" y="63"/>
                        <a:pt x="56" y="55"/>
                        <a:pt x="81" y="39"/>
                      </a:cubicBezTo>
                      <a:cubicBezTo>
                        <a:pt x="92" y="32"/>
                        <a:pt x="102" y="25"/>
                        <a:pt x="114" y="20"/>
                      </a:cubicBezTo>
                      <a:cubicBezTo>
                        <a:pt x="122" y="17"/>
                        <a:pt x="129" y="14"/>
                        <a:pt x="134" y="8"/>
                      </a:cubicBezTo>
                      <a:cubicBezTo>
                        <a:pt x="138" y="4"/>
                        <a:pt x="131" y="0"/>
                        <a:pt x="128" y="4"/>
                      </a:cubicBezTo>
                      <a:cubicBezTo>
                        <a:pt x="121" y="12"/>
                        <a:pt x="106" y="14"/>
                        <a:pt x="98" y="19"/>
                      </a:cubicBezTo>
                      <a:cubicBezTo>
                        <a:pt x="87" y="25"/>
                        <a:pt x="77" y="33"/>
                        <a:pt x="66" y="39"/>
                      </a:cubicBezTo>
                      <a:cubicBezTo>
                        <a:pt x="43" y="52"/>
                        <a:pt x="20" y="60"/>
                        <a:pt x="1" y="79"/>
                      </a:cubicBezTo>
                      <a:cubicBezTo>
                        <a:pt x="0" y="81"/>
                        <a:pt x="2" y="84"/>
                        <a:pt x="4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1" name="Freeform 113"/>
                <p:cNvSpPr/>
                <p:nvPr/>
              </p:nvSpPr>
              <p:spPr bwMode="auto">
                <a:xfrm>
                  <a:off x="1291" y="644"/>
                  <a:ext cx="38" cy="73"/>
                </a:xfrm>
                <a:custGeom>
                  <a:avLst/>
                  <a:gdLst>
                    <a:gd name="T0" fmla="*/ 4 w 45"/>
                    <a:gd name="T1" fmla="*/ 85 h 86"/>
                    <a:gd name="T2" fmla="*/ 43 w 45"/>
                    <a:gd name="T3" fmla="*/ 6 h 86"/>
                    <a:gd name="T4" fmla="*/ 43 w 45"/>
                    <a:gd name="T5" fmla="*/ 2 h 86"/>
                    <a:gd name="T6" fmla="*/ 1 w 45"/>
                    <a:gd name="T7" fmla="*/ 84 h 86"/>
                    <a:gd name="T8" fmla="*/ 4 w 45"/>
                    <a:gd name="T9" fmla="*/ 8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6">
                      <a:moveTo>
                        <a:pt x="4" y="85"/>
                      </a:moveTo>
                      <a:cubicBezTo>
                        <a:pt x="10" y="60"/>
                        <a:pt x="13" y="14"/>
                        <a:pt x="43" y="6"/>
                      </a:cubicBezTo>
                      <a:cubicBezTo>
                        <a:pt x="45" y="6"/>
                        <a:pt x="45" y="2"/>
                        <a:pt x="43" y="2"/>
                      </a:cubicBezTo>
                      <a:cubicBezTo>
                        <a:pt x="10" y="0"/>
                        <a:pt x="4" y="63"/>
                        <a:pt x="1" y="84"/>
                      </a:cubicBezTo>
                      <a:cubicBezTo>
                        <a:pt x="0" y="86"/>
                        <a:pt x="3" y="86"/>
                        <a:pt x="4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2" name="Freeform 114"/>
                <p:cNvSpPr/>
                <p:nvPr/>
              </p:nvSpPr>
              <p:spPr bwMode="auto">
                <a:xfrm>
                  <a:off x="1353" y="640"/>
                  <a:ext cx="13" cy="10"/>
                </a:xfrm>
                <a:custGeom>
                  <a:avLst/>
                  <a:gdLst>
                    <a:gd name="T0" fmla="*/ 2 w 15"/>
                    <a:gd name="T1" fmla="*/ 5 h 12"/>
                    <a:gd name="T2" fmla="*/ 8 w 15"/>
                    <a:gd name="T3" fmla="*/ 10 h 12"/>
                    <a:gd name="T4" fmla="*/ 14 w 15"/>
                    <a:gd name="T5" fmla="*/ 11 h 12"/>
                    <a:gd name="T6" fmla="*/ 14 w 15"/>
                    <a:gd name="T7" fmla="*/ 7 h 12"/>
                    <a:gd name="T8" fmla="*/ 11 w 15"/>
                    <a:gd name="T9" fmla="*/ 6 h 12"/>
                    <a:gd name="T10" fmla="*/ 6 w 15"/>
                    <a:gd name="T11" fmla="*/ 2 h 12"/>
                    <a:gd name="T12" fmla="*/ 2 w 15"/>
                    <a:gd name="T13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2" y="5"/>
                      </a:moveTo>
                      <a:cubicBezTo>
                        <a:pt x="4" y="7"/>
                        <a:pt x="5" y="9"/>
                        <a:pt x="8" y="10"/>
                      </a:cubicBezTo>
                      <a:cubicBezTo>
                        <a:pt x="9" y="12"/>
                        <a:pt x="12" y="12"/>
                        <a:pt x="14" y="11"/>
                      </a:cubicBezTo>
                      <a:cubicBezTo>
                        <a:pt x="15" y="10"/>
                        <a:pt x="15" y="8"/>
                        <a:pt x="14" y="7"/>
                      </a:cubicBezTo>
                      <a:cubicBezTo>
                        <a:pt x="13" y="7"/>
                        <a:pt x="12" y="6"/>
                        <a:pt x="11" y="6"/>
                      </a:cubicBezTo>
                      <a:cubicBezTo>
                        <a:pt x="9" y="5"/>
                        <a:pt x="7" y="3"/>
                        <a:pt x="6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3" name="Freeform 115"/>
                <p:cNvSpPr/>
                <p:nvPr/>
              </p:nvSpPr>
              <p:spPr bwMode="auto">
                <a:xfrm>
                  <a:off x="1377" y="653"/>
                  <a:ext cx="3" cy="2"/>
                </a:xfrm>
                <a:custGeom>
                  <a:avLst/>
                  <a:gdLst>
                    <a:gd name="T0" fmla="*/ 2 w 3"/>
                    <a:gd name="T1" fmla="*/ 2 h 2"/>
                    <a:gd name="T2" fmla="*/ 2 w 3"/>
                    <a:gd name="T3" fmla="*/ 0 h 2"/>
                    <a:gd name="T4" fmla="*/ 2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2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4" name="Freeform 116"/>
                <p:cNvSpPr/>
                <p:nvPr/>
              </p:nvSpPr>
              <p:spPr bwMode="auto">
                <a:xfrm>
                  <a:off x="1158" y="1822"/>
                  <a:ext cx="335" cy="331"/>
                </a:xfrm>
                <a:custGeom>
                  <a:avLst/>
                  <a:gdLst>
                    <a:gd name="T0" fmla="*/ 1 w 395"/>
                    <a:gd name="T1" fmla="*/ 2 h 391"/>
                    <a:gd name="T2" fmla="*/ 42 w 395"/>
                    <a:gd name="T3" fmla="*/ 46 h 391"/>
                    <a:gd name="T4" fmla="*/ 93 w 395"/>
                    <a:gd name="T5" fmla="*/ 99 h 391"/>
                    <a:gd name="T6" fmla="*/ 187 w 395"/>
                    <a:gd name="T7" fmla="*/ 204 h 391"/>
                    <a:gd name="T8" fmla="*/ 285 w 395"/>
                    <a:gd name="T9" fmla="*/ 305 h 391"/>
                    <a:gd name="T10" fmla="*/ 337 w 395"/>
                    <a:gd name="T11" fmla="*/ 347 h 391"/>
                    <a:gd name="T12" fmla="*/ 359 w 395"/>
                    <a:gd name="T13" fmla="*/ 365 h 391"/>
                    <a:gd name="T14" fmla="*/ 385 w 395"/>
                    <a:gd name="T15" fmla="*/ 386 h 391"/>
                    <a:gd name="T16" fmla="*/ 394 w 395"/>
                    <a:gd name="T17" fmla="*/ 381 h 391"/>
                    <a:gd name="T18" fmla="*/ 380 w 395"/>
                    <a:gd name="T19" fmla="*/ 364 h 391"/>
                    <a:gd name="T20" fmla="*/ 350 w 395"/>
                    <a:gd name="T21" fmla="*/ 342 h 391"/>
                    <a:gd name="T22" fmla="*/ 295 w 395"/>
                    <a:gd name="T23" fmla="*/ 299 h 391"/>
                    <a:gd name="T24" fmla="*/ 188 w 395"/>
                    <a:gd name="T25" fmla="*/ 189 h 391"/>
                    <a:gd name="T26" fmla="*/ 90 w 395"/>
                    <a:gd name="T27" fmla="*/ 82 h 391"/>
                    <a:gd name="T28" fmla="*/ 43 w 395"/>
                    <a:gd name="T29" fmla="*/ 37 h 391"/>
                    <a:gd name="T30" fmla="*/ 2 w 395"/>
                    <a:gd name="T31" fmla="*/ 0 h 391"/>
                    <a:gd name="T32" fmla="*/ 1 w 395"/>
                    <a:gd name="T33" fmla="*/ 2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95" h="391">
                      <a:moveTo>
                        <a:pt x="1" y="2"/>
                      </a:moveTo>
                      <a:cubicBezTo>
                        <a:pt x="18" y="13"/>
                        <a:pt x="28" y="31"/>
                        <a:pt x="42" y="46"/>
                      </a:cubicBezTo>
                      <a:cubicBezTo>
                        <a:pt x="59" y="64"/>
                        <a:pt x="77" y="80"/>
                        <a:pt x="93" y="99"/>
                      </a:cubicBezTo>
                      <a:cubicBezTo>
                        <a:pt x="124" y="135"/>
                        <a:pt x="155" y="169"/>
                        <a:pt x="187" y="204"/>
                      </a:cubicBezTo>
                      <a:cubicBezTo>
                        <a:pt x="218" y="239"/>
                        <a:pt x="250" y="273"/>
                        <a:pt x="285" y="305"/>
                      </a:cubicBezTo>
                      <a:cubicBezTo>
                        <a:pt x="301" y="320"/>
                        <a:pt x="319" y="333"/>
                        <a:pt x="337" y="347"/>
                      </a:cubicBezTo>
                      <a:cubicBezTo>
                        <a:pt x="344" y="353"/>
                        <a:pt x="351" y="359"/>
                        <a:pt x="359" y="365"/>
                      </a:cubicBezTo>
                      <a:cubicBezTo>
                        <a:pt x="368" y="373"/>
                        <a:pt x="378" y="377"/>
                        <a:pt x="385" y="386"/>
                      </a:cubicBezTo>
                      <a:cubicBezTo>
                        <a:pt x="388" y="391"/>
                        <a:pt x="395" y="386"/>
                        <a:pt x="394" y="381"/>
                      </a:cubicBezTo>
                      <a:cubicBezTo>
                        <a:pt x="391" y="373"/>
                        <a:pt x="387" y="369"/>
                        <a:pt x="380" y="364"/>
                      </a:cubicBezTo>
                      <a:cubicBezTo>
                        <a:pt x="369" y="357"/>
                        <a:pt x="360" y="350"/>
                        <a:pt x="350" y="342"/>
                      </a:cubicBezTo>
                      <a:cubicBezTo>
                        <a:pt x="332" y="328"/>
                        <a:pt x="313" y="314"/>
                        <a:pt x="295" y="299"/>
                      </a:cubicBezTo>
                      <a:cubicBezTo>
                        <a:pt x="257" y="265"/>
                        <a:pt x="222" y="227"/>
                        <a:pt x="188" y="189"/>
                      </a:cubicBezTo>
                      <a:cubicBezTo>
                        <a:pt x="155" y="154"/>
                        <a:pt x="123" y="118"/>
                        <a:pt x="90" y="82"/>
                      </a:cubicBezTo>
                      <a:cubicBezTo>
                        <a:pt x="75" y="66"/>
                        <a:pt x="59" y="52"/>
                        <a:pt x="43" y="37"/>
                      </a:cubicBezTo>
                      <a:cubicBezTo>
                        <a:pt x="30" y="24"/>
                        <a:pt x="19" y="9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5" name="Freeform 117"/>
                <p:cNvSpPr/>
                <p:nvPr/>
              </p:nvSpPr>
              <p:spPr bwMode="auto">
                <a:xfrm>
                  <a:off x="1150" y="1763"/>
                  <a:ext cx="65" cy="66"/>
                </a:xfrm>
                <a:custGeom>
                  <a:avLst/>
                  <a:gdLst>
                    <a:gd name="T0" fmla="*/ 8 w 77"/>
                    <a:gd name="T1" fmla="*/ 76 h 78"/>
                    <a:gd name="T2" fmla="*/ 38 w 77"/>
                    <a:gd name="T3" fmla="*/ 42 h 78"/>
                    <a:gd name="T4" fmla="*/ 72 w 77"/>
                    <a:gd name="T5" fmla="*/ 10 h 78"/>
                    <a:gd name="T6" fmla="*/ 67 w 77"/>
                    <a:gd name="T7" fmla="*/ 2 h 78"/>
                    <a:gd name="T8" fmla="*/ 3 w 77"/>
                    <a:gd name="T9" fmla="*/ 71 h 78"/>
                    <a:gd name="T10" fmla="*/ 8 w 77"/>
                    <a:gd name="T11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78">
                      <a:moveTo>
                        <a:pt x="8" y="76"/>
                      </a:moveTo>
                      <a:cubicBezTo>
                        <a:pt x="20" y="67"/>
                        <a:pt x="29" y="54"/>
                        <a:pt x="38" y="42"/>
                      </a:cubicBezTo>
                      <a:cubicBezTo>
                        <a:pt x="48" y="30"/>
                        <a:pt x="60" y="19"/>
                        <a:pt x="72" y="10"/>
                      </a:cubicBezTo>
                      <a:cubicBezTo>
                        <a:pt x="77" y="7"/>
                        <a:pt x="72" y="0"/>
                        <a:pt x="67" y="2"/>
                      </a:cubicBezTo>
                      <a:cubicBezTo>
                        <a:pt x="40" y="18"/>
                        <a:pt x="25" y="49"/>
                        <a:pt x="3" y="71"/>
                      </a:cubicBezTo>
                      <a:cubicBezTo>
                        <a:pt x="0" y="73"/>
                        <a:pt x="4" y="78"/>
                        <a:pt x="8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6" name="Freeform 118"/>
                <p:cNvSpPr/>
                <p:nvPr/>
              </p:nvSpPr>
              <p:spPr bwMode="auto">
                <a:xfrm>
                  <a:off x="1204" y="1768"/>
                  <a:ext cx="336" cy="329"/>
                </a:xfrm>
                <a:custGeom>
                  <a:avLst/>
                  <a:gdLst>
                    <a:gd name="T0" fmla="*/ 3 w 397"/>
                    <a:gd name="T1" fmla="*/ 6 h 387"/>
                    <a:gd name="T2" fmla="*/ 26 w 397"/>
                    <a:gd name="T3" fmla="*/ 29 h 387"/>
                    <a:gd name="T4" fmla="*/ 47 w 397"/>
                    <a:gd name="T5" fmla="*/ 51 h 387"/>
                    <a:gd name="T6" fmla="*/ 94 w 397"/>
                    <a:gd name="T7" fmla="*/ 96 h 387"/>
                    <a:gd name="T8" fmla="*/ 192 w 397"/>
                    <a:gd name="T9" fmla="*/ 198 h 387"/>
                    <a:gd name="T10" fmla="*/ 281 w 397"/>
                    <a:gd name="T11" fmla="*/ 282 h 387"/>
                    <a:gd name="T12" fmla="*/ 384 w 397"/>
                    <a:gd name="T13" fmla="*/ 383 h 387"/>
                    <a:gd name="T14" fmla="*/ 392 w 397"/>
                    <a:gd name="T15" fmla="*/ 375 h 387"/>
                    <a:gd name="T16" fmla="*/ 181 w 397"/>
                    <a:gd name="T17" fmla="*/ 173 h 387"/>
                    <a:gd name="T18" fmla="*/ 79 w 397"/>
                    <a:gd name="T19" fmla="*/ 68 h 387"/>
                    <a:gd name="T20" fmla="*/ 30 w 397"/>
                    <a:gd name="T21" fmla="*/ 22 h 387"/>
                    <a:gd name="T22" fmla="*/ 4 w 397"/>
                    <a:gd name="T23" fmla="*/ 0 h 387"/>
                    <a:gd name="T24" fmla="*/ 3 w 397"/>
                    <a:gd name="T25" fmla="*/ 6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7" h="387">
                      <a:moveTo>
                        <a:pt x="3" y="6"/>
                      </a:moveTo>
                      <a:cubicBezTo>
                        <a:pt x="12" y="8"/>
                        <a:pt x="20" y="22"/>
                        <a:pt x="26" y="29"/>
                      </a:cubicBezTo>
                      <a:cubicBezTo>
                        <a:pt x="33" y="37"/>
                        <a:pt x="40" y="44"/>
                        <a:pt x="47" y="51"/>
                      </a:cubicBezTo>
                      <a:cubicBezTo>
                        <a:pt x="63" y="66"/>
                        <a:pt x="79" y="81"/>
                        <a:pt x="94" y="96"/>
                      </a:cubicBezTo>
                      <a:cubicBezTo>
                        <a:pt x="127" y="130"/>
                        <a:pt x="158" y="165"/>
                        <a:pt x="192" y="198"/>
                      </a:cubicBezTo>
                      <a:cubicBezTo>
                        <a:pt x="221" y="226"/>
                        <a:pt x="250" y="256"/>
                        <a:pt x="281" y="282"/>
                      </a:cubicBezTo>
                      <a:cubicBezTo>
                        <a:pt x="317" y="313"/>
                        <a:pt x="349" y="350"/>
                        <a:pt x="384" y="383"/>
                      </a:cubicBezTo>
                      <a:cubicBezTo>
                        <a:pt x="389" y="387"/>
                        <a:pt x="397" y="381"/>
                        <a:pt x="392" y="375"/>
                      </a:cubicBezTo>
                      <a:cubicBezTo>
                        <a:pt x="325" y="304"/>
                        <a:pt x="250" y="242"/>
                        <a:pt x="181" y="173"/>
                      </a:cubicBezTo>
                      <a:cubicBezTo>
                        <a:pt x="147" y="138"/>
                        <a:pt x="114" y="102"/>
                        <a:pt x="79" y="68"/>
                      </a:cubicBezTo>
                      <a:cubicBezTo>
                        <a:pt x="63" y="53"/>
                        <a:pt x="45" y="39"/>
                        <a:pt x="30" y="22"/>
                      </a:cubicBezTo>
                      <a:cubicBezTo>
                        <a:pt x="22" y="13"/>
                        <a:pt x="16" y="2"/>
                        <a:pt x="4" y="0"/>
                      </a:cubicBezTo>
                      <a:cubicBezTo>
                        <a:pt x="1" y="0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7" name="Freeform 119"/>
                <p:cNvSpPr/>
                <p:nvPr/>
              </p:nvSpPr>
              <p:spPr bwMode="auto">
                <a:xfrm>
                  <a:off x="1482" y="2094"/>
                  <a:ext cx="57" cy="59"/>
                </a:xfrm>
                <a:custGeom>
                  <a:avLst/>
                  <a:gdLst>
                    <a:gd name="T0" fmla="*/ 4 w 67"/>
                    <a:gd name="T1" fmla="*/ 70 h 70"/>
                    <a:gd name="T2" fmla="*/ 20 w 67"/>
                    <a:gd name="T3" fmla="*/ 58 h 70"/>
                    <a:gd name="T4" fmla="*/ 40 w 67"/>
                    <a:gd name="T5" fmla="*/ 36 h 70"/>
                    <a:gd name="T6" fmla="*/ 60 w 67"/>
                    <a:gd name="T7" fmla="*/ 16 h 70"/>
                    <a:gd name="T8" fmla="*/ 67 w 67"/>
                    <a:gd name="T9" fmla="*/ 6 h 70"/>
                    <a:gd name="T10" fmla="*/ 59 w 67"/>
                    <a:gd name="T11" fmla="*/ 3 h 70"/>
                    <a:gd name="T12" fmla="*/ 48 w 67"/>
                    <a:gd name="T13" fmla="*/ 11 h 70"/>
                    <a:gd name="T14" fmla="*/ 36 w 67"/>
                    <a:gd name="T15" fmla="*/ 26 h 70"/>
                    <a:gd name="T16" fmla="*/ 20 w 67"/>
                    <a:gd name="T17" fmla="*/ 45 h 70"/>
                    <a:gd name="T18" fmla="*/ 4 w 67"/>
                    <a:gd name="T19" fmla="*/ 64 h 70"/>
                    <a:gd name="T20" fmla="*/ 4 w 67"/>
                    <a:gd name="T2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70">
                      <a:moveTo>
                        <a:pt x="4" y="70"/>
                      </a:moveTo>
                      <a:cubicBezTo>
                        <a:pt x="12" y="69"/>
                        <a:pt x="16" y="63"/>
                        <a:pt x="20" y="58"/>
                      </a:cubicBezTo>
                      <a:cubicBezTo>
                        <a:pt x="26" y="50"/>
                        <a:pt x="34" y="44"/>
                        <a:pt x="40" y="36"/>
                      </a:cubicBezTo>
                      <a:cubicBezTo>
                        <a:pt x="46" y="27"/>
                        <a:pt x="51" y="21"/>
                        <a:pt x="60" y="16"/>
                      </a:cubicBezTo>
                      <a:cubicBezTo>
                        <a:pt x="64" y="13"/>
                        <a:pt x="67" y="11"/>
                        <a:pt x="67" y="6"/>
                      </a:cubicBezTo>
                      <a:cubicBezTo>
                        <a:pt x="67" y="2"/>
                        <a:pt x="61" y="0"/>
                        <a:pt x="59" y="3"/>
                      </a:cubicBezTo>
                      <a:cubicBezTo>
                        <a:pt x="56" y="8"/>
                        <a:pt x="52" y="9"/>
                        <a:pt x="48" y="11"/>
                      </a:cubicBezTo>
                      <a:cubicBezTo>
                        <a:pt x="43" y="15"/>
                        <a:pt x="40" y="21"/>
                        <a:pt x="36" y="26"/>
                      </a:cubicBezTo>
                      <a:cubicBezTo>
                        <a:pt x="31" y="33"/>
                        <a:pt x="25" y="38"/>
                        <a:pt x="20" y="45"/>
                      </a:cubicBezTo>
                      <a:cubicBezTo>
                        <a:pt x="16" y="50"/>
                        <a:pt x="11" y="63"/>
                        <a:pt x="4" y="64"/>
                      </a:cubicBezTo>
                      <a:cubicBezTo>
                        <a:pt x="0" y="65"/>
                        <a:pt x="1" y="70"/>
                        <a:pt x="4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8" name="Freeform 120"/>
                <p:cNvSpPr/>
                <p:nvPr/>
              </p:nvSpPr>
              <p:spPr bwMode="auto">
                <a:xfrm>
                  <a:off x="1188" y="1808"/>
                  <a:ext cx="27" cy="25"/>
                </a:xfrm>
                <a:custGeom>
                  <a:avLst/>
                  <a:gdLst>
                    <a:gd name="T0" fmla="*/ 5 w 32"/>
                    <a:gd name="T1" fmla="*/ 15 h 29"/>
                    <a:gd name="T2" fmla="*/ 24 w 32"/>
                    <a:gd name="T3" fmla="*/ 11 h 29"/>
                    <a:gd name="T4" fmla="*/ 19 w 32"/>
                    <a:gd name="T5" fmla="*/ 21 h 29"/>
                    <a:gd name="T6" fmla="*/ 12 w 32"/>
                    <a:gd name="T7" fmla="*/ 23 h 29"/>
                    <a:gd name="T8" fmla="*/ 9 w 32"/>
                    <a:gd name="T9" fmla="*/ 12 h 29"/>
                    <a:gd name="T10" fmla="*/ 4 w 32"/>
                    <a:gd name="T11" fmla="*/ 10 h 29"/>
                    <a:gd name="T12" fmla="*/ 5 w 32"/>
                    <a:gd name="T13" fmla="*/ 26 h 29"/>
                    <a:gd name="T14" fmla="*/ 15 w 32"/>
                    <a:gd name="T15" fmla="*/ 28 h 29"/>
                    <a:gd name="T16" fmla="*/ 30 w 32"/>
                    <a:gd name="T17" fmla="*/ 12 h 29"/>
                    <a:gd name="T18" fmla="*/ 2 w 32"/>
                    <a:gd name="T19" fmla="*/ 15 h 29"/>
                    <a:gd name="T20" fmla="*/ 5 w 32"/>
                    <a:gd name="T21" fmla="*/ 1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29">
                      <a:moveTo>
                        <a:pt x="5" y="15"/>
                      </a:moveTo>
                      <a:cubicBezTo>
                        <a:pt x="6" y="9"/>
                        <a:pt x="20" y="7"/>
                        <a:pt x="24" y="11"/>
                      </a:cubicBezTo>
                      <a:cubicBezTo>
                        <a:pt x="27" y="15"/>
                        <a:pt x="22" y="20"/>
                        <a:pt x="19" y="21"/>
                      </a:cubicBezTo>
                      <a:cubicBezTo>
                        <a:pt x="17" y="22"/>
                        <a:pt x="14" y="24"/>
                        <a:pt x="12" y="23"/>
                      </a:cubicBezTo>
                      <a:cubicBezTo>
                        <a:pt x="7" y="22"/>
                        <a:pt x="9" y="16"/>
                        <a:pt x="9" y="12"/>
                      </a:cubicBezTo>
                      <a:cubicBezTo>
                        <a:pt x="9" y="10"/>
                        <a:pt x="6" y="8"/>
                        <a:pt x="4" y="10"/>
                      </a:cubicBezTo>
                      <a:cubicBezTo>
                        <a:pt x="0" y="15"/>
                        <a:pt x="1" y="21"/>
                        <a:pt x="5" y="26"/>
                      </a:cubicBezTo>
                      <a:cubicBezTo>
                        <a:pt x="8" y="29"/>
                        <a:pt x="11" y="29"/>
                        <a:pt x="15" y="28"/>
                      </a:cubicBezTo>
                      <a:cubicBezTo>
                        <a:pt x="23" y="27"/>
                        <a:pt x="32" y="21"/>
                        <a:pt x="30" y="12"/>
                      </a:cubicBezTo>
                      <a:cubicBezTo>
                        <a:pt x="28" y="0"/>
                        <a:pt x="1" y="2"/>
                        <a:pt x="2" y="15"/>
                      </a:cubicBezTo>
                      <a:cubicBezTo>
                        <a:pt x="2" y="17"/>
                        <a:pt x="5" y="17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9" name="Freeform 121"/>
                <p:cNvSpPr/>
                <p:nvPr/>
              </p:nvSpPr>
              <p:spPr bwMode="auto">
                <a:xfrm>
                  <a:off x="1218" y="1809"/>
                  <a:ext cx="27" cy="35"/>
                </a:xfrm>
                <a:custGeom>
                  <a:avLst/>
                  <a:gdLst>
                    <a:gd name="T0" fmla="*/ 4 w 32"/>
                    <a:gd name="T1" fmla="*/ 39 h 41"/>
                    <a:gd name="T2" fmla="*/ 21 w 32"/>
                    <a:gd name="T3" fmla="*/ 19 h 41"/>
                    <a:gd name="T4" fmla="*/ 32 w 32"/>
                    <a:gd name="T5" fmla="*/ 3 h 41"/>
                    <a:gd name="T6" fmla="*/ 28 w 32"/>
                    <a:gd name="T7" fmla="*/ 2 h 41"/>
                    <a:gd name="T8" fmla="*/ 16 w 32"/>
                    <a:gd name="T9" fmla="*/ 15 h 41"/>
                    <a:gd name="T10" fmla="*/ 12 w 32"/>
                    <a:gd name="T11" fmla="*/ 20 h 41"/>
                    <a:gd name="T12" fmla="*/ 2 w 32"/>
                    <a:gd name="T13" fmla="*/ 36 h 41"/>
                    <a:gd name="T14" fmla="*/ 4 w 32"/>
                    <a:gd name="T15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41">
                      <a:moveTo>
                        <a:pt x="4" y="39"/>
                      </a:moveTo>
                      <a:cubicBezTo>
                        <a:pt x="11" y="33"/>
                        <a:pt x="14" y="25"/>
                        <a:pt x="21" y="19"/>
                      </a:cubicBezTo>
                      <a:cubicBezTo>
                        <a:pt x="26" y="15"/>
                        <a:pt x="31" y="10"/>
                        <a:pt x="32" y="3"/>
                      </a:cubicBezTo>
                      <a:cubicBezTo>
                        <a:pt x="32" y="1"/>
                        <a:pt x="29" y="0"/>
                        <a:pt x="28" y="2"/>
                      </a:cubicBezTo>
                      <a:cubicBezTo>
                        <a:pt x="24" y="7"/>
                        <a:pt x="21" y="11"/>
                        <a:pt x="16" y="15"/>
                      </a:cubicBezTo>
                      <a:cubicBezTo>
                        <a:pt x="15" y="17"/>
                        <a:pt x="13" y="18"/>
                        <a:pt x="12" y="20"/>
                      </a:cubicBezTo>
                      <a:cubicBezTo>
                        <a:pt x="8" y="25"/>
                        <a:pt x="6" y="31"/>
                        <a:pt x="2" y="36"/>
                      </a:cubicBezTo>
                      <a:cubicBezTo>
                        <a:pt x="0" y="38"/>
                        <a:pt x="3" y="41"/>
                        <a:pt x="4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0" name="Freeform 122"/>
                <p:cNvSpPr/>
                <p:nvPr/>
              </p:nvSpPr>
              <p:spPr bwMode="auto">
                <a:xfrm>
                  <a:off x="1243" y="1820"/>
                  <a:ext cx="15" cy="14"/>
                </a:xfrm>
                <a:custGeom>
                  <a:avLst/>
                  <a:gdLst>
                    <a:gd name="T0" fmla="*/ 5 w 17"/>
                    <a:gd name="T1" fmla="*/ 14 h 17"/>
                    <a:gd name="T2" fmla="*/ 6 w 17"/>
                    <a:gd name="T3" fmla="*/ 13 h 17"/>
                    <a:gd name="T4" fmla="*/ 9 w 17"/>
                    <a:gd name="T5" fmla="*/ 10 h 17"/>
                    <a:gd name="T6" fmla="*/ 15 w 17"/>
                    <a:gd name="T7" fmla="*/ 5 h 17"/>
                    <a:gd name="T8" fmla="*/ 11 w 17"/>
                    <a:gd name="T9" fmla="*/ 1 h 17"/>
                    <a:gd name="T10" fmla="*/ 4 w 17"/>
                    <a:gd name="T11" fmla="*/ 7 h 17"/>
                    <a:gd name="T12" fmla="*/ 0 w 17"/>
                    <a:gd name="T13" fmla="*/ 14 h 17"/>
                    <a:gd name="T14" fmla="*/ 5 w 17"/>
                    <a:gd name="T15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7">
                      <a:moveTo>
                        <a:pt x="5" y="14"/>
                      </a:moveTo>
                      <a:cubicBezTo>
                        <a:pt x="5" y="14"/>
                        <a:pt x="6" y="13"/>
                        <a:pt x="6" y="13"/>
                      </a:cubicBezTo>
                      <a:cubicBezTo>
                        <a:pt x="7" y="12"/>
                        <a:pt x="8" y="11"/>
                        <a:pt x="9" y="10"/>
                      </a:cubicBezTo>
                      <a:cubicBezTo>
                        <a:pt x="11" y="9"/>
                        <a:pt x="13" y="7"/>
                        <a:pt x="15" y="5"/>
                      </a:cubicBezTo>
                      <a:cubicBezTo>
                        <a:pt x="17" y="3"/>
                        <a:pt x="14" y="0"/>
                        <a:pt x="11" y="1"/>
                      </a:cubicBezTo>
                      <a:cubicBezTo>
                        <a:pt x="9" y="3"/>
                        <a:pt x="7" y="5"/>
                        <a:pt x="4" y="7"/>
                      </a:cubicBezTo>
                      <a:cubicBezTo>
                        <a:pt x="2" y="9"/>
                        <a:pt x="0" y="11"/>
                        <a:pt x="0" y="14"/>
                      </a:cubicBezTo>
                      <a:cubicBezTo>
                        <a:pt x="0" y="17"/>
                        <a:pt x="4" y="17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1" name="Freeform 123"/>
                <p:cNvSpPr/>
                <p:nvPr/>
              </p:nvSpPr>
              <p:spPr bwMode="auto">
                <a:xfrm>
                  <a:off x="1256" y="1837"/>
                  <a:ext cx="16" cy="11"/>
                </a:xfrm>
                <a:custGeom>
                  <a:avLst/>
                  <a:gdLst>
                    <a:gd name="T0" fmla="*/ 4 w 19"/>
                    <a:gd name="T1" fmla="*/ 12 h 13"/>
                    <a:gd name="T2" fmla="*/ 11 w 19"/>
                    <a:gd name="T3" fmla="*/ 8 h 13"/>
                    <a:gd name="T4" fmla="*/ 18 w 19"/>
                    <a:gd name="T5" fmla="*/ 3 h 13"/>
                    <a:gd name="T6" fmla="*/ 17 w 19"/>
                    <a:gd name="T7" fmla="*/ 0 h 13"/>
                    <a:gd name="T8" fmla="*/ 2 w 19"/>
                    <a:gd name="T9" fmla="*/ 8 h 13"/>
                    <a:gd name="T10" fmla="*/ 4 w 19"/>
                    <a:gd name="T11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3">
                      <a:moveTo>
                        <a:pt x="4" y="12"/>
                      </a:moveTo>
                      <a:cubicBezTo>
                        <a:pt x="7" y="11"/>
                        <a:pt x="9" y="10"/>
                        <a:pt x="11" y="8"/>
                      </a:cubicBezTo>
                      <a:cubicBezTo>
                        <a:pt x="14" y="7"/>
                        <a:pt x="16" y="5"/>
                        <a:pt x="18" y="3"/>
                      </a:cubicBezTo>
                      <a:cubicBezTo>
                        <a:pt x="19" y="2"/>
                        <a:pt x="18" y="0"/>
                        <a:pt x="17" y="0"/>
                      </a:cubicBezTo>
                      <a:cubicBezTo>
                        <a:pt x="11" y="1"/>
                        <a:pt x="7" y="5"/>
                        <a:pt x="2" y="8"/>
                      </a:cubicBezTo>
                      <a:cubicBezTo>
                        <a:pt x="0" y="9"/>
                        <a:pt x="2" y="13"/>
                        <a:pt x="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2" name="Freeform 124"/>
                <p:cNvSpPr/>
                <p:nvPr/>
              </p:nvSpPr>
              <p:spPr bwMode="auto">
                <a:xfrm>
                  <a:off x="1271" y="1849"/>
                  <a:ext cx="7" cy="5"/>
                </a:xfrm>
                <a:custGeom>
                  <a:avLst/>
                  <a:gdLst>
                    <a:gd name="T0" fmla="*/ 2 w 9"/>
                    <a:gd name="T1" fmla="*/ 6 h 6"/>
                    <a:gd name="T2" fmla="*/ 9 w 9"/>
                    <a:gd name="T3" fmla="*/ 2 h 6"/>
                    <a:gd name="T4" fmla="*/ 7 w 9"/>
                    <a:gd name="T5" fmla="*/ 0 h 6"/>
                    <a:gd name="T6" fmla="*/ 4 w 9"/>
                    <a:gd name="T7" fmla="*/ 2 h 6"/>
                    <a:gd name="T8" fmla="*/ 2 w 9"/>
                    <a:gd name="T9" fmla="*/ 2 h 6"/>
                    <a:gd name="T10" fmla="*/ 2 w 9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6">
                      <a:moveTo>
                        <a:pt x="2" y="6"/>
                      </a:moveTo>
                      <a:cubicBezTo>
                        <a:pt x="5" y="6"/>
                        <a:pt x="7" y="5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6" y="1"/>
                        <a:pt x="5" y="2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0" y="2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3" name="Freeform 125"/>
                <p:cNvSpPr/>
                <p:nvPr/>
              </p:nvSpPr>
              <p:spPr bwMode="auto">
                <a:xfrm>
                  <a:off x="1276" y="1863"/>
                  <a:ext cx="24" cy="23"/>
                </a:xfrm>
                <a:custGeom>
                  <a:avLst/>
                  <a:gdLst>
                    <a:gd name="T0" fmla="*/ 6 w 29"/>
                    <a:gd name="T1" fmla="*/ 24 h 27"/>
                    <a:gd name="T2" fmla="*/ 16 w 29"/>
                    <a:gd name="T3" fmla="*/ 15 h 27"/>
                    <a:gd name="T4" fmla="*/ 28 w 29"/>
                    <a:gd name="T5" fmla="*/ 5 h 27"/>
                    <a:gd name="T6" fmla="*/ 25 w 29"/>
                    <a:gd name="T7" fmla="*/ 1 h 27"/>
                    <a:gd name="T8" fmla="*/ 3 w 29"/>
                    <a:gd name="T9" fmla="*/ 19 h 27"/>
                    <a:gd name="T10" fmla="*/ 6 w 29"/>
                    <a:gd name="T11" fmla="*/ 2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6" y="24"/>
                      </a:move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20" y="12"/>
                        <a:pt x="24" y="9"/>
                        <a:pt x="28" y="5"/>
                      </a:cubicBezTo>
                      <a:cubicBezTo>
                        <a:pt x="29" y="3"/>
                        <a:pt x="27" y="0"/>
                        <a:pt x="25" y="1"/>
                      </a:cubicBezTo>
                      <a:cubicBezTo>
                        <a:pt x="15" y="2"/>
                        <a:pt x="10" y="13"/>
                        <a:pt x="3" y="19"/>
                      </a:cubicBezTo>
                      <a:cubicBezTo>
                        <a:pt x="0" y="21"/>
                        <a:pt x="2" y="27"/>
                        <a:pt x="6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4" name="Freeform 126"/>
                <p:cNvSpPr/>
                <p:nvPr/>
              </p:nvSpPr>
              <p:spPr bwMode="auto">
                <a:xfrm>
                  <a:off x="1298" y="1877"/>
                  <a:ext cx="16" cy="13"/>
                </a:xfrm>
                <a:custGeom>
                  <a:avLst/>
                  <a:gdLst>
                    <a:gd name="T0" fmla="*/ 7 w 19"/>
                    <a:gd name="T1" fmla="*/ 13 h 16"/>
                    <a:gd name="T2" fmla="*/ 13 w 19"/>
                    <a:gd name="T3" fmla="*/ 10 h 16"/>
                    <a:gd name="T4" fmla="*/ 18 w 19"/>
                    <a:gd name="T5" fmla="*/ 3 h 16"/>
                    <a:gd name="T6" fmla="*/ 14 w 19"/>
                    <a:gd name="T7" fmla="*/ 1 h 16"/>
                    <a:gd name="T8" fmla="*/ 8 w 19"/>
                    <a:gd name="T9" fmla="*/ 6 h 16"/>
                    <a:gd name="T10" fmla="*/ 3 w 19"/>
                    <a:gd name="T11" fmla="*/ 9 h 16"/>
                    <a:gd name="T12" fmla="*/ 7 w 19"/>
                    <a:gd name="T13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6">
                      <a:moveTo>
                        <a:pt x="7" y="13"/>
                      </a:moveTo>
                      <a:cubicBezTo>
                        <a:pt x="9" y="12"/>
                        <a:pt x="11" y="11"/>
                        <a:pt x="13" y="10"/>
                      </a:cubicBezTo>
                      <a:cubicBezTo>
                        <a:pt x="16" y="9"/>
                        <a:pt x="18" y="7"/>
                        <a:pt x="18" y="3"/>
                      </a:cubicBezTo>
                      <a:cubicBezTo>
                        <a:pt x="19" y="1"/>
                        <a:pt x="16" y="0"/>
                        <a:pt x="14" y="1"/>
                      </a:cubicBezTo>
                      <a:cubicBezTo>
                        <a:pt x="12" y="3"/>
                        <a:pt x="11" y="4"/>
                        <a:pt x="8" y="6"/>
                      </a:cubicBezTo>
                      <a:cubicBezTo>
                        <a:pt x="6" y="7"/>
                        <a:pt x="4" y="7"/>
                        <a:pt x="3" y="9"/>
                      </a:cubicBezTo>
                      <a:cubicBezTo>
                        <a:pt x="0" y="12"/>
                        <a:pt x="4" y="16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5" name="Freeform 127"/>
                <p:cNvSpPr/>
                <p:nvPr/>
              </p:nvSpPr>
              <p:spPr bwMode="auto">
                <a:xfrm>
                  <a:off x="1311" y="1890"/>
                  <a:ext cx="15" cy="11"/>
                </a:xfrm>
                <a:custGeom>
                  <a:avLst/>
                  <a:gdLst>
                    <a:gd name="T0" fmla="*/ 5 w 17"/>
                    <a:gd name="T1" fmla="*/ 13 h 13"/>
                    <a:gd name="T2" fmla="*/ 11 w 17"/>
                    <a:gd name="T3" fmla="*/ 12 h 13"/>
                    <a:gd name="T4" fmla="*/ 16 w 17"/>
                    <a:gd name="T5" fmla="*/ 5 h 13"/>
                    <a:gd name="T6" fmla="*/ 11 w 17"/>
                    <a:gd name="T7" fmla="*/ 2 h 13"/>
                    <a:gd name="T8" fmla="*/ 5 w 17"/>
                    <a:gd name="T9" fmla="*/ 6 h 13"/>
                    <a:gd name="T10" fmla="*/ 5 w 17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5" y="13"/>
                      </a:moveTo>
                      <a:cubicBezTo>
                        <a:pt x="7" y="13"/>
                        <a:pt x="9" y="13"/>
                        <a:pt x="11" y="12"/>
                      </a:cubicBezTo>
                      <a:cubicBezTo>
                        <a:pt x="13" y="10"/>
                        <a:pt x="15" y="8"/>
                        <a:pt x="16" y="5"/>
                      </a:cubicBezTo>
                      <a:cubicBezTo>
                        <a:pt x="17" y="2"/>
                        <a:pt x="13" y="0"/>
                        <a:pt x="11" y="2"/>
                      </a:cubicBezTo>
                      <a:cubicBezTo>
                        <a:pt x="9" y="5"/>
                        <a:pt x="8" y="6"/>
                        <a:pt x="5" y="6"/>
                      </a:cubicBezTo>
                      <a:cubicBezTo>
                        <a:pt x="0" y="6"/>
                        <a:pt x="1" y="13"/>
                        <a:pt x="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6" name="Freeform 128"/>
                <p:cNvSpPr/>
                <p:nvPr/>
              </p:nvSpPr>
              <p:spPr bwMode="auto">
                <a:xfrm>
                  <a:off x="1331" y="1912"/>
                  <a:ext cx="6" cy="3"/>
                </a:xfrm>
                <a:custGeom>
                  <a:avLst/>
                  <a:gdLst>
                    <a:gd name="T0" fmla="*/ 4 w 7"/>
                    <a:gd name="T1" fmla="*/ 4 h 4"/>
                    <a:gd name="T2" fmla="*/ 3 w 7"/>
                    <a:gd name="T3" fmla="*/ 0 h 4"/>
                    <a:gd name="T4" fmla="*/ 4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7" y="4"/>
                        <a:pt x="6" y="0"/>
                        <a:pt x="3" y="0"/>
                      </a:cubicBezTo>
                      <a:cubicBezTo>
                        <a:pt x="0" y="0"/>
                        <a:pt x="0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7" name="Freeform 129"/>
                <p:cNvSpPr/>
                <p:nvPr/>
              </p:nvSpPr>
              <p:spPr bwMode="auto">
                <a:xfrm>
                  <a:off x="1327" y="1918"/>
                  <a:ext cx="31" cy="33"/>
                </a:xfrm>
                <a:custGeom>
                  <a:avLst/>
                  <a:gdLst>
                    <a:gd name="T0" fmla="*/ 6 w 36"/>
                    <a:gd name="T1" fmla="*/ 37 h 38"/>
                    <a:gd name="T2" fmla="*/ 23 w 36"/>
                    <a:gd name="T3" fmla="*/ 22 h 38"/>
                    <a:gd name="T4" fmla="*/ 35 w 36"/>
                    <a:gd name="T5" fmla="*/ 5 h 38"/>
                    <a:gd name="T6" fmla="*/ 29 w 36"/>
                    <a:gd name="T7" fmla="*/ 2 h 38"/>
                    <a:gd name="T8" fmla="*/ 15 w 36"/>
                    <a:gd name="T9" fmla="*/ 18 h 38"/>
                    <a:gd name="T10" fmla="*/ 3 w 36"/>
                    <a:gd name="T11" fmla="*/ 31 h 38"/>
                    <a:gd name="T12" fmla="*/ 6 w 36"/>
                    <a:gd name="T13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8">
                      <a:moveTo>
                        <a:pt x="6" y="37"/>
                      </a:moveTo>
                      <a:cubicBezTo>
                        <a:pt x="14" y="33"/>
                        <a:pt x="17" y="28"/>
                        <a:pt x="23" y="22"/>
                      </a:cubicBezTo>
                      <a:cubicBezTo>
                        <a:pt x="28" y="17"/>
                        <a:pt x="33" y="13"/>
                        <a:pt x="35" y="5"/>
                      </a:cubicBezTo>
                      <a:cubicBezTo>
                        <a:pt x="36" y="2"/>
                        <a:pt x="31" y="0"/>
                        <a:pt x="29" y="2"/>
                      </a:cubicBezTo>
                      <a:cubicBezTo>
                        <a:pt x="24" y="8"/>
                        <a:pt x="19" y="12"/>
                        <a:pt x="15" y="18"/>
                      </a:cubicBezTo>
                      <a:cubicBezTo>
                        <a:pt x="11" y="23"/>
                        <a:pt x="9" y="28"/>
                        <a:pt x="3" y="31"/>
                      </a:cubicBezTo>
                      <a:cubicBezTo>
                        <a:pt x="0" y="34"/>
                        <a:pt x="3" y="38"/>
                        <a:pt x="6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8" name="Freeform 130"/>
                <p:cNvSpPr/>
                <p:nvPr/>
              </p:nvSpPr>
              <p:spPr bwMode="auto">
                <a:xfrm>
                  <a:off x="1357" y="1937"/>
                  <a:ext cx="14" cy="16"/>
                </a:xfrm>
                <a:custGeom>
                  <a:avLst/>
                  <a:gdLst>
                    <a:gd name="T0" fmla="*/ 7 w 16"/>
                    <a:gd name="T1" fmla="*/ 18 h 19"/>
                    <a:gd name="T2" fmla="*/ 15 w 16"/>
                    <a:gd name="T3" fmla="*/ 4 h 19"/>
                    <a:gd name="T4" fmla="*/ 11 w 16"/>
                    <a:gd name="T5" fmla="*/ 1 h 19"/>
                    <a:gd name="T6" fmla="*/ 5 w 16"/>
                    <a:gd name="T7" fmla="*/ 8 h 19"/>
                    <a:gd name="T8" fmla="*/ 2 w 16"/>
                    <a:gd name="T9" fmla="*/ 12 h 19"/>
                    <a:gd name="T10" fmla="*/ 1 w 16"/>
                    <a:gd name="T11" fmla="*/ 17 h 19"/>
                    <a:gd name="T12" fmla="*/ 7 w 16"/>
                    <a:gd name="T13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9">
                      <a:moveTo>
                        <a:pt x="7" y="18"/>
                      </a:moveTo>
                      <a:cubicBezTo>
                        <a:pt x="11" y="14"/>
                        <a:pt x="15" y="10"/>
                        <a:pt x="15" y="4"/>
                      </a:cubicBezTo>
                      <a:cubicBezTo>
                        <a:pt x="16" y="2"/>
                        <a:pt x="13" y="0"/>
                        <a:pt x="11" y="1"/>
                      </a:cubicBezTo>
                      <a:cubicBezTo>
                        <a:pt x="8" y="3"/>
                        <a:pt x="7" y="6"/>
                        <a:pt x="5" y="8"/>
                      </a:cubicBezTo>
                      <a:cubicBezTo>
                        <a:pt x="4" y="9"/>
                        <a:pt x="3" y="10"/>
                        <a:pt x="2" y="12"/>
                      </a:cubicBezTo>
                      <a:cubicBezTo>
                        <a:pt x="1" y="13"/>
                        <a:pt x="0" y="15"/>
                        <a:pt x="1" y="17"/>
                      </a:cubicBezTo>
                      <a:cubicBezTo>
                        <a:pt x="3" y="19"/>
                        <a:pt x="5" y="19"/>
                        <a:pt x="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9" name="Freeform 131"/>
                <p:cNvSpPr/>
                <p:nvPr/>
              </p:nvSpPr>
              <p:spPr bwMode="auto">
                <a:xfrm>
                  <a:off x="1371" y="1951"/>
                  <a:ext cx="18" cy="13"/>
                </a:xfrm>
                <a:custGeom>
                  <a:avLst/>
                  <a:gdLst>
                    <a:gd name="T0" fmla="*/ 5 w 21"/>
                    <a:gd name="T1" fmla="*/ 14 h 15"/>
                    <a:gd name="T2" fmla="*/ 20 w 21"/>
                    <a:gd name="T3" fmla="*/ 5 h 15"/>
                    <a:gd name="T4" fmla="*/ 17 w 21"/>
                    <a:gd name="T5" fmla="*/ 0 h 15"/>
                    <a:gd name="T6" fmla="*/ 10 w 21"/>
                    <a:gd name="T7" fmla="*/ 4 h 15"/>
                    <a:gd name="T8" fmla="*/ 4 w 21"/>
                    <a:gd name="T9" fmla="*/ 8 h 15"/>
                    <a:gd name="T10" fmla="*/ 5 w 21"/>
                    <a:gd name="T11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15">
                      <a:moveTo>
                        <a:pt x="5" y="14"/>
                      </a:moveTo>
                      <a:cubicBezTo>
                        <a:pt x="11" y="14"/>
                        <a:pt x="16" y="9"/>
                        <a:pt x="20" y="5"/>
                      </a:cubicBezTo>
                      <a:cubicBezTo>
                        <a:pt x="21" y="3"/>
                        <a:pt x="19" y="0"/>
                        <a:pt x="17" y="0"/>
                      </a:cubicBezTo>
                      <a:cubicBezTo>
                        <a:pt x="14" y="1"/>
                        <a:pt x="12" y="2"/>
                        <a:pt x="10" y="4"/>
                      </a:cubicBezTo>
                      <a:cubicBezTo>
                        <a:pt x="8" y="6"/>
                        <a:pt x="6" y="7"/>
                        <a:pt x="4" y="8"/>
                      </a:cubicBezTo>
                      <a:cubicBezTo>
                        <a:pt x="0" y="8"/>
                        <a:pt x="0" y="15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0" name="Freeform 132"/>
                <p:cNvSpPr/>
                <p:nvPr/>
              </p:nvSpPr>
              <p:spPr bwMode="auto">
                <a:xfrm>
                  <a:off x="1388" y="1961"/>
                  <a:ext cx="6" cy="4"/>
                </a:xfrm>
                <a:custGeom>
                  <a:avLst/>
                  <a:gdLst>
                    <a:gd name="T0" fmla="*/ 4 w 8"/>
                    <a:gd name="T1" fmla="*/ 5 h 5"/>
                    <a:gd name="T2" fmla="*/ 6 w 8"/>
                    <a:gd name="T3" fmla="*/ 4 h 5"/>
                    <a:gd name="T4" fmla="*/ 6 w 8"/>
                    <a:gd name="T5" fmla="*/ 1 h 5"/>
                    <a:gd name="T6" fmla="*/ 3 w 8"/>
                    <a:gd name="T7" fmla="*/ 1 h 5"/>
                    <a:gd name="T8" fmla="*/ 4 w 8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5">
                      <a:moveTo>
                        <a:pt x="4" y="5"/>
                      </a:move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1"/>
                        <a:pt x="6" y="1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0" y="0"/>
                        <a:pt x="0" y="5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1" name="Freeform 133"/>
                <p:cNvSpPr/>
                <p:nvPr/>
              </p:nvSpPr>
              <p:spPr bwMode="auto">
                <a:xfrm>
                  <a:off x="1388" y="1969"/>
                  <a:ext cx="25" cy="33"/>
                </a:xfrm>
                <a:custGeom>
                  <a:avLst/>
                  <a:gdLst>
                    <a:gd name="T0" fmla="*/ 7 w 30"/>
                    <a:gd name="T1" fmla="*/ 36 h 38"/>
                    <a:gd name="T2" fmla="*/ 19 w 30"/>
                    <a:gd name="T3" fmla="*/ 23 h 38"/>
                    <a:gd name="T4" fmla="*/ 24 w 30"/>
                    <a:gd name="T5" fmla="*/ 15 h 38"/>
                    <a:gd name="T6" fmla="*/ 30 w 30"/>
                    <a:gd name="T7" fmla="*/ 4 h 38"/>
                    <a:gd name="T8" fmla="*/ 27 w 30"/>
                    <a:gd name="T9" fmla="*/ 0 h 38"/>
                    <a:gd name="T10" fmla="*/ 3 w 30"/>
                    <a:gd name="T11" fmla="*/ 30 h 38"/>
                    <a:gd name="T12" fmla="*/ 7 w 30"/>
                    <a:gd name="T13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8">
                      <a:moveTo>
                        <a:pt x="7" y="36"/>
                      </a:moveTo>
                      <a:cubicBezTo>
                        <a:pt x="13" y="34"/>
                        <a:pt x="16" y="29"/>
                        <a:pt x="19" y="23"/>
                      </a:cubicBezTo>
                      <a:cubicBezTo>
                        <a:pt x="21" y="20"/>
                        <a:pt x="22" y="18"/>
                        <a:pt x="24" y="15"/>
                      </a:cubicBezTo>
                      <a:cubicBezTo>
                        <a:pt x="26" y="11"/>
                        <a:pt x="29" y="8"/>
                        <a:pt x="30" y="4"/>
                      </a:cubicBezTo>
                      <a:cubicBezTo>
                        <a:pt x="30" y="3"/>
                        <a:pt x="29" y="0"/>
                        <a:pt x="27" y="0"/>
                      </a:cubicBezTo>
                      <a:cubicBezTo>
                        <a:pt x="13" y="2"/>
                        <a:pt x="13" y="23"/>
                        <a:pt x="3" y="30"/>
                      </a:cubicBezTo>
                      <a:cubicBezTo>
                        <a:pt x="0" y="32"/>
                        <a:pt x="3" y="38"/>
                        <a:pt x="7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2" name="Freeform 134"/>
                <p:cNvSpPr/>
                <p:nvPr/>
              </p:nvSpPr>
              <p:spPr bwMode="auto">
                <a:xfrm>
                  <a:off x="1414" y="1994"/>
                  <a:ext cx="14" cy="13"/>
                </a:xfrm>
                <a:custGeom>
                  <a:avLst/>
                  <a:gdLst>
                    <a:gd name="T0" fmla="*/ 10 w 17"/>
                    <a:gd name="T1" fmla="*/ 11 h 15"/>
                    <a:gd name="T2" fmla="*/ 12 w 17"/>
                    <a:gd name="T3" fmla="*/ 8 h 15"/>
                    <a:gd name="T4" fmla="*/ 13 w 17"/>
                    <a:gd name="T5" fmla="*/ 7 h 15"/>
                    <a:gd name="T6" fmla="*/ 13 w 17"/>
                    <a:gd name="T7" fmla="*/ 0 h 15"/>
                    <a:gd name="T8" fmla="*/ 7 w 17"/>
                    <a:gd name="T9" fmla="*/ 3 h 15"/>
                    <a:gd name="T10" fmla="*/ 4 w 17"/>
                    <a:gd name="T11" fmla="*/ 6 h 15"/>
                    <a:gd name="T12" fmla="*/ 10 w 17"/>
                    <a:gd name="T13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5">
                      <a:moveTo>
                        <a:pt x="10" y="11"/>
                      </a:moveTo>
                      <a:cubicBezTo>
                        <a:pt x="11" y="10"/>
                        <a:pt x="11" y="9"/>
                        <a:pt x="12" y="8"/>
                      </a:cubicBezTo>
                      <a:cubicBezTo>
                        <a:pt x="12" y="8"/>
                        <a:pt x="13" y="7"/>
                        <a:pt x="13" y="7"/>
                      </a:cubicBezTo>
                      <a:cubicBezTo>
                        <a:pt x="17" y="6"/>
                        <a:pt x="16" y="1"/>
                        <a:pt x="13" y="0"/>
                      </a:cubicBezTo>
                      <a:cubicBezTo>
                        <a:pt x="10" y="0"/>
                        <a:pt x="8" y="1"/>
                        <a:pt x="7" y="3"/>
                      </a:cubicBezTo>
                      <a:cubicBezTo>
                        <a:pt x="6" y="4"/>
                        <a:pt x="5" y="5"/>
                        <a:pt x="4" y="6"/>
                      </a:cubicBezTo>
                      <a:cubicBezTo>
                        <a:pt x="0" y="10"/>
                        <a:pt x="6" y="15"/>
                        <a:pt x="1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3" name="Freeform 135"/>
                <p:cNvSpPr/>
                <p:nvPr/>
              </p:nvSpPr>
              <p:spPr bwMode="auto">
                <a:xfrm>
                  <a:off x="1427" y="2005"/>
                  <a:ext cx="18" cy="14"/>
                </a:xfrm>
                <a:custGeom>
                  <a:avLst/>
                  <a:gdLst>
                    <a:gd name="T0" fmla="*/ 5 w 21"/>
                    <a:gd name="T1" fmla="*/ 15 h 16"/>
                    <a:gd name="T2" fmla="*/ 13 w 21"/>
                    <a:gd name="T3" fmla="*/ 12 h 16"/>
                    <a:gd name="T4" fmla="*/ 19 w 21"/>
                    <a:gd name="T5" fmla="*/ 6 h 16"/>
                    <a:gd name="T6" fmla="*/ 21 w 21"/>
                    <a:gd name="T7" fmla="*/ 3 h 16"/>
                    <a:gd name="T8" fmla="*/ 20 w 21"/>
                    <a:gd name="T9" fmla="*/ 2 h 16"/>
                    <a:gd name="T10" fmla="*/ 18 w 21"/>
                    <a:gd name="T11" fmla="*/ 1 h 16"/>
                    <a:gd name="T12" fmla="*/ 14 w 21"/>
                    <a:gd name="T13" fmla="*/ 2 h 16"/>
                    <a:gd name="T14" fmla="*/ 10 w 21"/>
                    <a:gd name="T15" fmla="*/ 4 h 16"/>
                    <a:gd name="T16" fmla="*/ 5 w 21"/>
                    <a:gd name="T17" fmla="*/ 9 h 16"/>
                    <a:gd name="T18" fmla="*/ 5 w 21"/>
                    <a:gd name="T1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6">
                      <a:moveTo>
                        <a:pt x="5" y="15"/>
                      </a:moveTo>
                      <a:cubicBezTo>
                        <a:pt x="8" y="15"/>
                        <a:pt x="11" y="14"/>
                        <a:pt x="13" y="12"/>
                      </a:cubicBezTo>
                      <a:cubicBezTo>
                        <a:pt x="15" y="10"/>
                        <a:pt x="17" y="8"/>
                        <a:pt x="19" y="6"/>
                      </a:cubicBezTo>
                      <a:cubicBezTo>
                        <a:pt x="21" y="6"/>
                        <a:pt x="21" y="5"/>
                        <a:pt x="21" y="3"/>
                      </a:cubicBezTo>
                      <a:cubicBezTo>
                        <a:pt x="21" y="3"/>
                        <a:pt x="20" y="2"/>
                        <a:pt x="20" y="2"/>
                      </a:cubicBezTo>
                      <a:cubicBezTo>
                        <a:pt x="20" y="2"/>
                        <a:pt x="18" y="1"/>
                        <a:pt x="18" y="1"/>
                      </a:cubicBezTo>
                      <a:cubicBezTo>
                        <a:pt x="18" y="0"/>
                        <a:pt x="14" y="1"/>
                        <a:pt x="14" y="2"/>
                      </a:cubicBezTo>
                      <a:cubicBezTo>
                        <a:pt x="13" y="2"/>
                        <a:pt x="11" y="3"/>
                        <a:pt x="10" y="4"/>
                      </a:cubicBezTo>
                      <a:cubicBezTo>
                        <a:pt x="9" y="5"/>
                        <a:pt x="7" y="8"/>
                        <a:pt x="5" y="9"/>
                      </a:cubicBezTo>
                      <a:cubicBezTo>
                        <a:pt x="0" y="9"/>
                        <a:pt x="1" y="16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4" name="Freeform 136"/>
                <p:cNvSpPr/>
                <p:nvPr/>
              </p:nvSpPr>
              <p:spPr bwMode="auto">
                <a:xfrm>
                  <a:off x="1443" y="2023"/>
                  <a:ext cx="21" cy="26"/>
                </a:xfrm>
                <a:custGeom>
                  <a:avLst/>
                  <a:gdLst>
                    <a:gd name="T0" fmla="*/ 7 w 25"/>
                    <a:gd name="T1" fmla="*/ 28 h 31"/>
                    <a:gd name="T2" fmla="*/ 17 w 25"/>
                    <a:gd name="T3" fmla="*/ 16 h 31"/>
                    <a:gd name="T4" fmla="*/ 24 w 25"/>
                    <a:gd name="T5" fmla="*/ 6 h 31"/>
                    <a:gd name="T6" fmla="*/ 19 w 25"/>
                    <a:gd name="T7" fmla="*/ 1 h 31"/>
                    <a:gd name="T8" fmla="*/ 10 w 25"/>
                    <a:gd name="T9" fmla="*/ 11 h 31"/>
                    <a:gd name="T10" fmla="*/ 2 w 25"/>
                    <a:gd name="T11" fmla="*/ 24 h 31"/>
                    <a:gd name="T12" fmla="*/ 7 w 25"/>
                    <a:gd name="T13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1">
                      <a:moveTo>
                        <a:pt x="7" y="28"/>
                      </a:moveTo>
                      <a:cubicBezTo>
                        <a:pt x="10" y="24"/>
                        <a:pt x="13" y="20"/>
                        <a:pt x="17" y="16"/>
                      </a:cubicBezTo>
                      <a:cubicBezTo>
                        <a:pt x="19" y="12"/>
                        <a:pt x="22" y="9"/>
                        <a:pt x="24" y="6"/>
                      </a:cubicBezTo>
                      <a:cubicBezTo>
                        <a:pt x="25" y="3"/>
                        <a:pt x="22" y="0"/>
                        <a:pt x="19" y="1"/>
                      </a:cubicBezTo>
                      <a:cubicBezTo>
                        <a:pt x="15" y="3"/>
                        <a:pt x="12" y="7"/>
                        <a:pt x="10" y="11"/>
                      </a:cubicBezTo>
                      <a:cubicBezTo>
                        <a:pt x="7" y="15"/>
                        <a:pt x="4" y="20"/>
                        <a:pt x="2" y="24"/>
                      </a:cubicBezTo>
                      <a:cubicBezTo>
                        <a:pt x="0" y="27"/>
                        <a:pt x="5" y="31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5" name="Freeform 137"/>
                <p:cNvSpPr/>
                <p:nvPr/>
              </p:nvSpPr>
              <p:spPr bwMode="auto">
                <a:xfrm>
                  <a:off x="1465" y="2047"/>
                  <a:ext cx="17" cy="16"/>
                </a:xfrm>
                <a:custGeom>
                  <a:avLst/>
                  <a:gdLst>
                    <a:gd name="T0" fmla="*/ 6 w 20"/>
                    <a:gd name="T1" fmla="*/ 19 h 19"/>
                    <a:gd name="T2" fmla="*/ 19 w 20"/>
                    <a:gd name="T3" fmla="*/ 2 h 19"/>
                    <a:gd name="T4" fmla="*/ 15 w 20"/>
                    <a:gd name="T5" fmla="*/ 0 h 19"/>
                    <a:gd name="T6" fmla="*/ 8 w 20"/>
                    <a:gd name="T7" fmla="*/ 7 h 19"/>
                    <a:gd name="T8" fmla="*/ 5 w 20"/>
                    <a:gd name="T9" fmla="*/ 9 h 19"/>
                    <a:gd name="T10" fmla="*/ 0 w 20"/>
                    <a:gd name="T11" fmla="*/ 14 h 19"/>
                    <a:gd name="T12" fmla="*/ 6 w 2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9">
                      <a:moveTo>
                        <a:pt x="6" y="19"/>
                      </a:moveTo>
                      <a:cubicBezTo>
                        <a:pt x="14" y="18"/>
                        <a:pt x="20" y="10"/>
                        <a:pt x="19" y="2"/>
                      </a:cubicBezTo>
                      <a:cubicBezTo>
                        <a:pt x="19" y="1"/>
                        <a:pt x="16" y="0"/>
                        <a:pt x="15" y="0"/>
                      </a:cubicBezTo>
                      <a:cubicBezTo>
                        <a:pt x="12" y="2"/>
                        <a:pt x="10" y="5"/>
                        <a:pt x="8" y="7"/>
                      </a:cubicBezTo>
                      <a:cubicBezTo>
                        <a:pt x="7" y="8"/>
                        <a:pt x="6" y="9"/>
                        <a:pt x="5" y="9"/>
                      </a:cubicBezTo>
                      <a:cubicBezTo>
                        <a:pt x="2" y="9"/>
                        <a:pt x="0" y="12"/>
                        <a:pt x="0" y="14"/>
                      </a:cubicBezTo>
                      <a:cubicBezTo>
                        <a:pt x="1" y="17"/>
                        <a:pt x="3" y="19"/>
                        <a:pt x="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6" name="Freeform 138"/>
                <p:cNvSpPr/>
                <p:nvPr/>
              </p:nvSpPr>
              <p:spPr bwMode="auto">
                <a:xfrm>
                  <a:off x="2051" y="2088"/>
                  <a:ext cx="10" cy="26"/>
                </a:xfrm>
                <a:custGeom>
                  <a:avLst/>
                  <a:gdLst>
                    <a:gd name="T0" fmla="*/ 1 w 11"/>
                    <a:gd name="T1" fmla="*/ 3 h 30"/>
                    <a:gd name="T2" fmla="*/ 3 w 11"/>
                    <a:gd name="T3" fmla="*/ 9 h 30"/>
                    <a:gd name="T4" fmla="*/ 5 w 11"/>
                    <a:gd name="T5" fmla="*/ 13 h 30"/>
                    <a:gd name="T6" fmla="*/ 5 w 11"/>
                    <a:gd name="T7" fmla="*/ 27 h 30"/>
                    <a:gd name="T8" fmla="*/ 11 w 11"/>
                    <a:gd name="T9" fmla="*/ 26 h 30"/>
                    <a:gd name="T10" fmla="*/ 11 w 11"/>
                    <a:gd name="T11" fmla="*/ 22 h 30"/>
                    <a:gd name="T12" fmla="*/ 10 w 11"/>
                    <a:gd name="T13" fmla="*/ 12 h 30"/>
                    <a:gd name="T14" fmla="*/ 6 w 11"/>
                    <a:gd name="T15" fmla="*/ 5 h 30"/>
                    <a:gd name="T16" fmla="*/ 3 w 11"/>
                    <a:gd name="T17" fmla="*/ 1 h 30"/>
                    <a:gd name="T18" fmla="*/ 1 w 11"/>
                    <a:gd name="T19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30">
                      <a:moveTo>
                        <a:pt x="1" y="3"/>
                      </a:moveTo>
                      <a:cubicBezTo>
                        <a:pt x="3" y="5"/>
                        <a:pt x="3" y="7"/>
                        <a:pt x="3" y="9"/>
                      </a:cubicBezTo>
                      <a:cubicBezTo>
                        <a:pt x="4" y="11"/>
                        <a:pt x="5" y="12"/>
                        <a:pt x="5" y="13"/>
                      </a:cubicBezTo>
                      <a:cubicBezTo>
                        <a:pt x="6" y="18"/>
                        <a:pt x="4" y="22"/>
                        <a:pt x="5" y="27"/>
                      </a:cubicBezTo>
                      <a:cubicBezTo>
                        <a:pt x="5" y="30"/>
                        <a:pt x="10" y="29"/>
                        <a:pt x="11" y="26"/>
                      </a:cubicBezTo>
                      <a:cubicBezTo>
                        <a:pt x="11" y="25"/>
                        <a:pt x="11" y="23"/>
                        <a:pt x="11" y="22"/>
                      </a:cubicBezTo>
                      <a:cubicBezTo>
                        <a:pt x="11" y="19"/>
                        <a:pt x="11" y="15"/>
                        <a:pt x="10" y="12"/>
                      </a:cubicBezTo>
                      <a:cubicBezTo>
                        <a:pt x="9" y="10"/>
                        <a:pt x="7" y="8"/>
                        <a:pt x="6" y="5"/>
                      </a:cubicBezTo>
                      <a:cubicBezTo>
                        <a:pt x="5" y="4"/>
                        <a:pt x="5" y="2"/>
                        <a:pt x="3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7" name="Freeform 139"/>
                <p:cNvSpPr/>
                <p:nvPr/>
              </p:nvSpPr>
              <p:spPr bwMode="auto">
                <a:xfrm>
                  <a:off x="2010" y="2108"/>
                  <a:ext cx="55" cy="208"/>
                </a:xfrm>
                <a:custGeom>
                  <a:avLst/>
                  <a:gdLst>
                    <a:gd name="T0" fmla="*/ 54 w 64"/>
                    <a:gd name="T1" fmla="*/ 2 h 245"/>
                    <a:gd name="T2" fmla="*/ 36 w 64"/>
                    <a:gd name="T3" fmla="*/ 74 h 245"/>
                    <a:gd name="T4" fmla="*/ 18 w 64"/>
                    <a:gd name="T5" fmla="*/ 132 h 245"/>
                    <a:gd name="T6" fmla="*/ 1 w 64"/>
                    <a:gd name="T7" fmla="*/ 239 h 245"/>
                    <a:gd name="T8" fmla="*/ 9 w 64"/>
                    <a:gd name="T9" fmla="*/ 240 h 245"/>
                    <a:gd name="T10" fmla="*/ 30 w 64"/>
                    <a:gd name="T11" fmla="*/ 120 h 245"/>
                    <a:gd name="T12" fmla="*/ 47 w 64"/>
                    <a:gd name="T13" fmla="*/ 65 h 245"/>
                    <a:gd name="T14" fmla="*/ 57 w 64"/>
                    <a:gd name="T15" fmla="*/ 1 h 245"/>
                    <a:gd name="T16" fmla="*/ 54 w 64"/>
                    <a:gd name="T17" fmla="*/ 2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245">
                      <a:moveTo>
                        <a:pt x="54" y="2"/>
                      </a:moveTo>
                      <a:cubicBezTo>
                        <a:pt x="58" y="24"/>
                        <a:pt x="44" y="55"/>
                        <a:pt x="36" y="74"/>
                      </a:cubicBezTo>
                      <a:cubicBezTo>
                        <a:pt x="29" y="93"/>
                        <a:pt x="24" y="112"/>
                        <a:pt x="18" y="132"/>
                      </a:cubicBezTo>
                      <a:cubicBezTo>
                        <a:pt x="9" y="165"/>
                        <a:pt x="0" y="204"/>
                        <a:pt x="1" y="239"/>
                      </a:cubicBezTo>
                      <a:cubicBezTo>
                        <a:pt x="1" y="244"/>
                        <a:pt x="9" y="245"/>
                        <a:pt x="9" y="240"/>
                      </a:cubicBezTo>
                      <a:cubicBezTo>
                        <a:pt x="13" y="199"/>
                        <a:pt x="20" y="159"/>
                        <a:pt x="30" y="120"/>
                      </a:cubicBezTo>
                      <a:cubicBezTo>
                        <a:pt x="35" y="101"/>
                        <a:pt x="41" y="83"/>
                        <a:pt x="47" y="65"/>
                      </a:cubicBezTo>
                      <a:cubicBezTo>
                        <a:pt x="54" y="45"/>
                        <a:pt x="64" y="21"/>
                        <a:pt x="57" y="1"/>
                      </a:cubicBezTo>
                      <a:cubicBezTo>
                        <a:pt x="56" y="0"/>
                        <a:pt x="54" y="1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8" name="Freeform 140"/>
                <p:cNvSpPr/>
                <p:nvPr/>
              </p:nvSpPr>
              <p:spPr bwMode="auto">
                <a:xfrm>
                  <a:off x="2221" y="2069"/>
                  <a:ext cx="9" cy="28"/>
                </a:xfrm>
                <a:custGeom>
                  <a:avLst/>
                  <a:gdLst>
                    <a:gd name="T0" fmla="*/ 3 w 11"/>
                    <a:gd name="T1" fmla="*/ 2 h 33"/>
                    <a:gd name="T2" fmla="*/ 1 w 11"/>
                    <a:gd name="T3" fmla="*/ 19 h 33"/>
                    <a:gd name="T4" fmla="*/ 3 w 11"/>
                    <a:gd name="T5" fmla="*/ 31 h 33"/>
                    <a:gd name="T6" fmla="*/ 7 w 11"/>
                    <a:gd name="T7" fmla="*/ 31 h 33"/>
                    <a:gd name="T8" fmla="*/ 9 w 11"/>
                    <a:gd name="T9" fmla="*/ 18 h 33"/>
                    <a:gd name="T10" fmla="*/ 7 w 11"/>
                    <a:gd name="T11" fmla="*/ 2 h 33"/>
                    <a:gd name="T12" fmla="*/ 3 w 11"/>
                    <a:gd name="T1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33">
                      <a:moveTo>
                        <a:pt x="3" y="2"/>
                      </a:moveTo>
                      <a:cubicBezTo>
                        <a:pt x="2" y="8"/>
                        <a:pt x="1" y="13"/>
                        <a:pt x="1" y="19"/>
                      </a:cubicBezTo>
                      <a:cubicBezTo>
                        <a:pt x="1" y="23"/>
                        <a:pt x="0" y="28"/>
                        <a:pt x="3" y="31"/>
                      </a:cubicBezTo>
                      <a:cubicBezTo>
                        <a:pt x="4" y="33"/>
                        <a:pt x="6" y="33"/>
                        <a:pt x="7" y="31"/>
                      </a:cubicBezTo>
                      <a:cubicBezTo>
                        <a:pt x="11" y="28"/>
                        <a:pt x="9" y="22"/>
                        <a:pt x="9" y="18"/>
                      </a:cubicBezTo>
                      <a:cubicBezTo>
                        <a:pt x="9" y="13"/>
                        <a:pt x="8" y="8"/>
                        <a:pt x="7" y="2"/>
                      </a:cubicBezTo>
                      <a:cubicBezTo>
                        <a:pt x="7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9" name="Freeform 141"/>
                <p:cNvSpPr/>
                <p:nvPr/>
              </p:nvSpPr>
              <p:spPr bwMode="auto">
                <a:xfrm>
                  <a:off x="2211" y="2103"/>
                  <a:ext cx="17" cy="185"/>
                </a:xfrm>
                <a:custGeom>
                  <a:avLst/>
                  <a:gdLst>
                    <a:gd name="T0" fmla="*/ 15 w 20"/>
                    <a:gd name="T1" fmla="*/ 3 h 218"/>
                    <a:gd name="T2" fmla="*/ 2 w 20"/>
                    <a:gd name="T3" fmla="*/ 114 h 218"/>
                    <a:gd name="T4" fmla="*/ 2 w 20"/>
                    <a:gd name="T5" fmla="*/ 214 h 218"/>
                    <a:gd name="T6" fmla="*/ 10 w 20"/>
                    <a:gd name="T7" fmla="*/ 214 h 218"/>
                    <a:gd name="T8" fmla="*/ 8 w 20"/>
                    <a:gd name="T9" fmla="*/ 156 h 218"/>
                    <a:gd name="T10" fmla="*/ 10 w 20"/>
                    <a:gd name="T11" fmla="*/ 107 h 218"/>
                    <a:gd name="T12" fmla="*/ 19 w 20"/>
                    <a:gd name="T13" fmla="*/ 3 h 218"/>
                    <a:gd name="T14" fmla="*/ 15 w 20"/>
                    <a:gd name="T15" fmla="*/ 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18">
                      <a:moveTo>
                        <a:pt x="15" y="3"/>
                      </a:moveTo>
                      <a:cubicBezTo>
                        <a:pt x="12" y="40"/>
                        <a:pt x="3" y="76"/>
                        <a:pt x="2" y="114"/>
                      </a:cubicBezTo>
                      <a:cubicBezTo>
                        <a:pt x="0" y="148"/>
                        <a:pt x="0" y="180"/>
                        <a:pt x="2" y="214"/>
                      </a:cubicBezTo>
                      <a:cubicBezTo>
                        <a:pt x="3" y="218"/>
                        <a:pt x="10" y="218"/>
                        <a:pt x="10" y="214"/>
                      </a:cubicBezTo>
                      <a:cubicBezTo>
                        <a:pt x="11" y="195"/>
                        <a:pt x="8" y="176"/>
                        <a:pt x="8" y="156"/>
                      </a:cubicBezTo>
                      <a:cubicBezTo>
                        <a:pt x="8" y="140"/>
                        <a:pt x="9" y="124"/>
                        <a:pt x="10" y="107"/>
                      </a:cubicBezTo>
                      <a:cubicBezTo>
                        <a:pt x="11" y="72"/>
                        <a:pt x="20" y="38"/>
                        <a:pt x="19" y="3"/>
                      </a:cubicBezTo>
                      <a:cubicBezTo>
                        <a:pt x="19" y="1"/>
                        <a:pt x="16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0" name="Freeform 142"/>
                <p:cNvSpPr/>
                <p:nvPr/>
              </p:nvSpPr>
              <p:spPr bwMode="auto">
                <a:xfrm>
                  <a:off x="2213" y="2258"/>
                  <a:ext cx="38" cy="33"/>
                </a:xfrm>
                <a:custGeom>
                  <a:avLst/>
                  <a:gdLst>
                    <a:gd name="T0" fmla="*/ 2 w 44"/>
                    <a:gd name="T1" fmla="*/ 33 h 39"/>
                    <a:gd name="T2" fmla="*/ 19 w 44"/>
                    <a:gd name="T3" fmla="*/ 31 h 39"/>
                    <a:gd name="T4" fmla="*/ 27 w 44"/>
                    <a:gd name="T5" fmla="*/ 20 h 39"/>
                    <a:gd name="T6" fmla="*/ 41 w 44"/>
                    <a:gd name="T7" fmla="*/ 8 h 39"/>
                    <a:gd name="T8" fmla="*/ 36 w 44"/>
                    <a:gd name="T9" fmla="*/ 1 h 39"/>
                    <a:gd name="T10" fmla="*/ 22 w 44"/>
                    <a:gd name="T11" fmla="*/ 13 h 39"/>
                    <a:gd name="T12" fmla="*/ 5 w 44"/>
                    <a:gd name="T13" fmla="*/ 30 h 39"/>
                    <a:gd name="T14" fmla="*/ 2 w 44"/>
                    <a:gd name="T15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9">
                      <a:moveTo>
                        <a:pt x="2" y="33"/>
                      </a:moveTo>
                      <a:cubicBezTo>
                        <a:pt x="8" y="39"/>
                        <a:pt x="14" y="37"/>
                        <a:pt x="19" y="31"/>
                      </a:cubicBezTo>
                      <a:cubicBezTo>
                        <a:pt x="22" y="28"/>
                        <a:pt x="24" y="24"/>
                        <a:pt x="27" y="20"/>
                      </a:cubicBezTo>
                      <a:cubicBezTo>
                        <a:pt x="31" y="15"/>
                        <a:pt x="36" y="11"/>
                        <a:pt x="41" y="8"/>
                      </a:cubicBezTo>
                      <a:cubicBezTo>
                        <a:pt x="44" y="5"/>
                        <a:pt x="40" y="0"/>
                        <a:pt x="36" y="1"/>
                      </a:cubicBezTo>
                      <a:cubicBezTo>
                        <a:pt x="30" y="3"/>
                        <a:pt x="26" y="8"/>
                        <a:pt x="22" y="13"/>
                      </a:cubicBezTo>
                      <a:cubicBezTo>
                        <a:pt x="19" y="17"/>
                        <a:pt x="12" y="36"/>
                        <a:pt x="5" y="30"/>
                      </a:cubicBezTo>
                      <a:cubicBezTo>
                        <a:pt x="3" y="28"/>
                        <a:pt x="0" y="31"/>
                        <a:pt x="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1" name="Freeform 143"/>
                <p:cNvSpPr/>
                <p:nvPr/>
              </p:nvSpPr>
              <p:spPr bwMode="auto">
                <a:xfrm>
                  <a:off x="2242" y="2082"/>
                  <a:ext cx="43" cy="179"/>
                </a:xfrm>
                <a:custGeom>
                  <a:avLst/>
                  <a:gdLst>
                    <a:gd name="T0" fmla="*/ 3 w 50"/>
                    <a:gd name="T1" fmla="*/ 1 h 211"/>
                    <a:gd name="T2" fmla="*/ 1 w 50"/>
                    <a:gd name="T3" fmla="*/ 42 h 211"/>
                    <a:gd name="T4" fmla="*/ 15 w 50"/>
                    <a:gd name="T5" fmla="*/ 97 h 211"/>
                    <a:gd name="T6" fmla="*/ 29 w 50"/>
                    <a:gd name="T7" fmla="*/ 159 h 211"/>
                    <a:gd name="T8" fmla="*/ 39 w 50"/>
                    <a:gd name="T9" fmla="*/ 205 h 211"/>
                    <a:gd name="T10" fmla="*/ 49 w 50"/>
                    <a:gd name="T11" fmla="*/ 203 h 211"/>
                    <a:gd name="T12" fmla="*/ 40 w 50"/>
                    <a:gd name="T13" fmla="*/ 161 h 211"/>
                    <a:gd name="T14" fmla="*/ 26 w 50"/>
                    <a:gd name="T15" fmla="*/ 104 h 211"/>
                    <a:gd name="T16" fmla="*/ 5 w 50"/>
                    <a:gd name="T17" fmla="*/ 1 h 211"/>
                    <a:gd name="T18" fmla="*/ 3 w 50"/>
                    <a:gd name="T19" fmla="*/ 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211">
                      <a:moveTo>
                        <a:pt x="3" y="1"/>
                      </a:moveTo>
                      <a:cubicBezTo>
                        <a:pt x="2" y="15"/>
                        <a:pt x="0" y="28"/>
                        <a:pt x="1" y="42"/>
                      </a:cubicBezTo>
                      <a:cubicBezTo>
                        <a:pt x="4" y="60"/>
                        <a:pt x="10" y="79"/>
                        <a:pt x="15" y="97"/>
                      </a:cubicBezTo>
                      <a:cubicBezTo>
                        <a:pt x="20" y="117"/>
                        <a:pt x="25" y="138"/>
                        <a:pt x="29" y="159"/>
                      </a:cubicBezTo>
                      <a:cubicBezTo>
                        <a:pt x="32" y="174"/>
                        <a:pt x="38" y="189"/>
                        <a:pt x="39" y="205"/>
                      </a:cubicBezTo>
                      <a:cubicBezTo>
                        <a:pt x="39" y="211"/>
                        <a:pt x="50" y="209"/>
                        <a:pt x="49" y="203"/>
                      </a:cubicBezTo>
                      <a:cubicBezTo>
                        <a:pt x="48" y="189"/>
                        <a:pt x="43" y="175"/>
                        <a:pt x="40" y="161"/>
                      </a:cubicBezTo>
                      <a:cubicBezTo>
                        <a:pt x="36" y="142"/>
                        <a:pt x="31" y="123"/>
                        <a:pt x="26" y="104"/>
                      </a:cubicBezTo>
                      <a:cubicBezTo>
                        <a:pt x="17" y="70"/>
                        <a:pt x="7" y="3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2" name="Freeform 144"/>
                <p:cNvSpPr/>
                <p:nvPr/>
              </p:nvSpPr>
              <p:spPr bwMode="auto">
                <a:xfrm>
                  <a:off x="2246" y="2263"/>
                  <a:ext cx="34" cy="11"/>
                </a:xfrm>
                <a:custGeom>
                  <a:avLst/>
                  <a:gdLst>
                    <a:gd name="T0" fmla="*/ 4 w 40"/>
                    <a:gd name="T1" fmla="*/ 7 h 13"/>
                    <a:gd name="T2" fmla="*/ 34 w 40"/>
                    <a:gd name="T3" fmla="*/ 11 h 13"/>
                    <a:gd name="T4" fmla="*/ 34 w 40"/>
                    <a:gd name="T5" fmla="*/ 2 h 13"/>
                    <a:gd name="T6" fmla="*/ 4 w 40"/>
                    <a:gd name="T7" fmla="*/ 1 h 13"/>
                    <a:gd name="T8" fmla="*/ 4 w 40"/>
                    <a:gd name="T9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3">
                      <a:moveTo>
                        <a:pt x="4" y="7"/>
                      </a:moveTo>
                      <a:cubicBezTo>
                        <a:pt x="14" y="9"/>
                        <a:pt x="24" y="13"/>
                        <a:pt x="34" y="11"/>
                      </a:cubicBezTo>
                      <a:cubicBezTo>
                        <a:pt x="39" y="10"/>
                        <a:pt x="40" y="3"/>
                        <a:pt x="34" y="2"/>
                      </a:cubicBezTo>
                      <a:cubicBezTo>
                        <a:pt x="25" y="0"/>
                        <a:pt x="14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3" name="Freeform 145"/>
                <p:cNvSpPr/>
                <p:nvPr/>
              </p:nvSpPr>
              <p:spPr bwMode="auto">
                <a:xfrm>
                  <a:off x="2237" y="2152"/>
                  <a:ext cx="19" cy="113"/>
                </a:xfrm>
                <a:custGeom>
                  <a:avLst/>
                  <a:gdLst>
                    <a:gd name="T0" fmla="*/ 21 w 22"/>
                    <a:gd name="T1" fmla="*/ 129 h 134"/>
                    <a:gd name="T2" fmla="*/ 14 w 22"/>
                    <a:gd name="T3" fmla="*/ 4 h 134"/>
                    <a:gd name="T4" fmla="*/ 6 w 22"/>
                    <a:gd name="T5" fmla="*/ 4 h 134"/>
                    <a:gd name="T6" fmla="*/ 15 w 22"/>
                    <a:gd name="T7" fmla="*/ 131 h 134"/>
                    <a:gd name="T8" fmla="*/ 21 w 22"/>
                    <a:gd name="T9" fmla="*/ 12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34">
                      <a:moveTo>
                        <a:pt x="21" y="129"/>
                      </a:moveTo>
                      <a:cubicBezTo>
                        <a:pt x="8" y="90"/>
                        <a:pt x="16" y="44"/>
                        <a:pt x="14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4" y="43"/>
                        <a:pt x="0" y="93"/>
                        <a:pt x="15" y="131"/>
                      </a:cubicBezTo>
                      <a:cubicBezTo>
                        <a:pt x="17" y="134"/>
                        <a:pt x="22" y="132"/>
                        <a:pt x="21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4" name="Freeform 146"/>
                <p:cNvSpPr/>
                <p:nvPr/>
              </p:nvSpPr>
              <p:spPr bwMode="auto">
                <a:xfrm>
                  <a:off x="2053" y="2076"/>
                  <a:ext cx="48" cy="25"/>
                </a:xfrm>
                <a:custGeom>
                  <a:avLst/>
                  <a:gdLst>
                    <a:gd name="T0" fmla="*/ 3 w 57"/>
                    <a:gd name="T1" fmla="*/ 24 h 29"/>
                    <a:gd name="T2" fmla="*/ 16 w 57"/>
                    <a:gd name="T3" fmla="*/ 20 h 29"/>
                    <a:gd name="T4" fmla="*/ 35 w 57"/>
                    <a:gd name="T5" fmla="*/ 29 h 29"/>
                    <a:gd name="T6" fmla="*/ 45 w 57"/>
                    <a:gd name="T7" fmla="*/ 20 h 29"/>
                    <a:gd name="T8" fmla="*/ 56 w 57"/>
                    <a:gd name="T9" fmla="*/ 7 h 29"/>
                    <a:gd name="T10" fmla="*/ 55 w 57"/>
                    <a:gd name="T11" fmla="*/ 3 h 29"/>
                    <a:gd name="T12" fmla="*/ 43 w 57"/>
                    <a:gd name="T13" fmla="*/ 6 h 29"/>
                    <a:gd name="T14" fmla="*/ 38 w 57"/>
                    <a:gd name="T15" fmla="*/ 13 h 29"/>
                    <a:gd name="T16" fmla="*/ 36 w 57"/>
                    <a:gd name="T17" fmla="*/ 17 h 29"/>
                    <a:gd name="T18" fmla="*/ 33 w 57"/>
                    <a:gd name="T19" fmla="*/ 16 h 29"/>
                    <a:gd name="T20" fmla="*/ 28 w 57"/>
                    <a:gd name="T21" fmla="*/ 12 h 29"/>
                    <a:gd name="T22" fmla="*/ 18 w 57"/>
                    <a:gd name="T23" fmla="*/ 11 h 29"/>
                    <a:gd name="T24" fmla="*/ 3 w 57"/>
                    <a:gd name="T25" fmla="*/ 19 h 29"/>
                    <a:gd name="T26" fmla="*/ 3 w 57"/>
                    <a:gd name="T27" fmla="*/ 2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7" h="29">
                      <a:moveTo>
                        <a:pt x="3" y="24"/>
                      </a:moveTo>
                      <a:cubicBezTo>
                        <a:pt x="8" y="24"/>
                        <a:pt x="12" y="21"/>
                        <a:pt x="16" y="20"/>
                      </a:cubicBezTo>
                      <a:cubicBezTo>
                        <a:pt x="27" y="17"/>
                        <a:pt x="26" y="28"/>
                        <a:pt x="35" y="29"/>
                      </a:cubicBezTo>
                      <a:cubicBezTo>
                        <a:pt x="39" y="29"/>
                        <a:pt x="43" y="24"/>
                        <a:pt x="45" y="20"/>
                      </a:cubicBezTo>
                      <a:cubicBezTo>
                        <a:pt x="48" y="15"/>
                        <a:pt x="51" y="12"/>
                        <a:pt x="56" y="7"/>
                      </a:cubicBezTo>
                      <a:cubicBezTo>
                        <a:pt x="57" y="6"/>
                        <a:pt x="57" y="4"/>
                        <a:pt x="55" y="3"/>
                      </a:cubicBezTo>
                      <a:cubicBezTo>
                        <a:pt x="50" y="0"/>
                        <a:pt x="47" y="2"/>
                        <a:pt x="43" y="6"/>
                      </a:cubicBezTo>
                      <a:cubicBezTo>
                        <a:pt x="41" y="8"/>
                        <a:pt x="40" y="10"/>
                        <a:pt x="38" y="13"/>
                      </a:cubicBezTo>
                      <a:cubicBezTo>
                        <a:pt x="38" y="14"/>
                        <a:pt x="38" y="16"/>
                        <a:pt x="36" y="17"/>
                      </a:cubicBezTo>
                      <a:cubicBezTo>
                        <a:pt x="34" y="19"/>
                        <a:pt x="36" y="18"/>
                        <a:pt x="33" y="16"/>
                      </a:cubicBezTo>
                      <a:cubicBezTo>
                        <a:pt x="31" y="15"/>
                        <a:pt x="31" y="13"/>
                        <a:pt x="28" y="12"/>
                      </a:cubicBezTo>
                      <a:cubicBezTo>
                        <a:pt x="25" y="10"/>
                        <a:pt x="21" y="10"/>
                        <a:pt x="18" y="11"/>
                      </a:cubicBezTo>
                      <a:cubicBezTo>
                        <a:pt x="12" y="13"/>
                        <a:pt x="9" y="18"/>
                        <a:pt x="3" y="19"/>
                      </a:cubicBezTo>
                      <a:cubicBezTo>
                        <a:pt x="0" y="20"/>
                        <a:pt x="0" y="24"/>
                        <a:pt x="3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5" name="Freeform 147"/>
                <p:cNvSpPr/>
                <p:nvPr/>
              </p:nvSpPr>
              <p:spPr bwMode="auto">
                <a:xfrm>
                  <a:off x="2097" y="2072"/>
                  <a:ext cx="50" cy="31"/>
                </a:xfrm>
                <a:custGeom>
                  <a:avLst/>
                  <a:gdLst>
                    <a:gd name="T0" fmla="*/ 1 w 59"/>
                    <a:gd name="T1" fmla="*/ 11 h 37"/>
                    <a:gd name="T2" fmla="*/ 25 w 59"/>
                    <a:gd name="T3" fmla="*/ 29 h 37"/>
                    <a:gd name="T4" fmla="*/ 38 w 59"/>
                    <a:gd name="T5" fmla="*/ 12 h 37"/>
                    <a:gd name="T6" fmla="*/ 53 w 59"/>
                    <a:gd name="T7" fmla="*/ 29 h 37"/>
                    <a:gd name="T8" fmla="*/ 58 w 59"/>
                    <a:gd name="T9" fmla="*/ 26 h 37"/>
                    <a:gd name="T10" fmla="*/ 32 w 59"/>
                    <a:gd name="T11" fmla="*/ 5 h 37"/>
                    <a:gd name="T12" fmla="*/ 21 w 59"/>
                    <a:gd name="T13" fmla="*/ 21 h 37"/>
                    <a:gd name="T14" fmla="*/ 2 w 59"/>
                    <a:gd name="T15" fmla="*/ 9 h 37"/>
                    <a:gd name="T16" fmla="*/ 1 w 59"/>
                    <a:gd name="T17" fmla="*/ 1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9" h="37">
                      <a:moveTo>
                        <a:pt x="1" y="11"/>
                      </a:moveTo>
                      <a:cubicBezTo>
                        <a:pt x="8" y="16"/>
                        <a:pt x="13" y="37"/>
                        <a:pt x="25" y="29"/>
                      </a:cubicBezTo>
                      <a:cubicBezTo>
                        <a:pt x="29" y="25"/>
                        <a:pt x="32" y="12"/>
                        <a:pt x="38" y="12"/>
                      </a:cubicBezTo>
                      <a:cubicBezTo>
                        <a:pt x="44" y="13"/>
                        <a:pt x="48" y="25"/>
                        <a:pt x="53" y="29"/>
                      </a:cubicBezTo>
                      <a:cubicBezTo>
                        <a:pt x="55" y="30"/>
                        <a:pt x="59" y="29"/>
                        <a:pt x="58" y="26"/>
                      </a:cubicBezTo>
                      <a:cubicBezTo>
                        <a:pt x="57" y="17"/>
                        <a:pt x="42" y="0"/>
                        <a:pt x="32" y="5"/>
                      </a:cubicBezTo>
                      <a:cubicBezTo>
                        <a:pt x="26" y="8"/>
                        <a:pt x="26" y="17"/>
                        <a:pt x="21" y="21"/>
                      </a:cubicBezTo>
                      <a:cubicBezTo>
                        <a:pt x="16" y="24"/>
                        <a:pt x="7" y="12"/>
                        <a:pt x="2" y="9"/>
                      </a:cubicBezTo>
                      <a:cubicBezTo>
                        <a:pt x="1" y="9"/>
                        <a:pt x="0" y="10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6" name="Freeform 148"/>
                <p:cNvSpPr/>
                <p:nvPr/>
              </p:nvSpPr>
              <p:spPr bwMode="auto">
                <a:xfrm>
                  <a:off x="2142" y="2073"/>
                  <a:ext cx="37" cy="25"/>
                </a:xfrm>
                <a:custGeom>
                  <a:avLst/>
                  <a:gdLst>
                    <a:gd name="T0" fmla="*/ 7 w 44"/>
                    <a:gd name="T1" fmla="*/ 27 h 30"/>
                    <a:gd name="T2" fmla="*/ 23 w 44"/>
                    <a:gd name="T3" fmla="*/ 7 h 30"/>
                    <a:gd name="T4" fmla="*/ 18 w 44"/>
                    <a:gd name="T5" fmla="*/ 7 h 30"/>
                    <a:gd name="T6" fmla="*/ 38 w 44"/>
                    <a:gd name="T7" fmla="*/ 23 h 30"/>
                    <a:gd name="T8" fmla="*/ 42 w 44"/>
                    <a:gd name="T9" fmla="*/ 18 h 30"/>
                    <a:gd name="T10" fmla="*/ 24 w 44"/>
                    <a:gd name="T11" fmla="*/ 2 h 30"/>
                    <a:gd name="T12" fmla="*/ 19 w 44"/>
                    <a:gd name="T13" fmla="*/ 1 h 30"/>
                    <a:gd name="T14" fmla="*/ 2 w 44"/>
                    <a:gd name="T15" fmla="*/ 24 h 30"/>
                    <a:gd name="T16" fmla="*/ 7 w 44"/>
                    <a:gd name="T17" fmla="*/ 2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30">
                      <a:moveTo>
                        <a:pt x="7" y="27"/>
                      </a:moveTo>
                      <a:cubicBezTo>
                        <a:pt x="13" y="22"/>
                        <a:pt x="16" y="13"/>
                        <a:pt x="23" y="7"/>
                      </a:cubicBezTo>
                      <a:cubicBezTo>
                        <a:pt x="21" y="7"/>
                        <a:pt x="20" y="7"/>
                        <a:pt x="18" y="7"/>
                      </a:cubicBezTo>
                      <a:cubicBezTo>
                        <a:pt x="25" y="12"/>
                        <a:pt x="30" y="19"/>
                        <a:pt x="38" y="23"/>
                      </a:cubicBezTo>
                      <a:cubicBezTo>
                        <a:pt x="41" y="25"/>
                        <a:pt x="44" y="20"/>
                        <a:pt x="42" y="18"/>
                      </a:cubicBezTo>
                      <a:cubicBezTo>
                        <a:pt x="36" y="12"/>
                        <a:pt x="28" y="8"/>
                        <a:pt x="24" y="2"/>
                      </a:cubicBezTo>
                      <a:cubicBezTo>
                        <a:pt x="22" y="0"/>
                        <a:pt x="20" y="0"/>
                        <a:pt x="19" y="1"/>
                      </a:cubicBezTo>
                      <a:cubicBezTo>
                        <a:pt x="10" y="7"/>
                        <a:pt x="8" y="16"/>
                        <a:pt x="2" y="24"/>
                      </a:cubicBezTo>
                      <a:cubicBezTo>
                        <a:pt x="0" y="27"/>
                        <a:pt x="4" y="30"/>
                        <a:pt x="7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7" name="Freeform 149"/>
                <p:cNvSpPr/>
                <p:nvPr/>
              </p:nvSpPr>
              <p:spPr bwMode="auto">
                <a:xfrm>
                  <a:off x="2178" y="2069"/>
                  <a:ext cx="52" cy="26"/>
                </a:xfrm>
                <a:custGeom>
                  <a:avLst/>
                  <a:gdLst>
                    <a:gd name="T0" fmla="*/ 4 w 62"/>
                    <a:gd name="T1" fmla="*/ 28 h 30"/>
                    <a:gd name="T2" fmla="*/ 20 w 62"/>
                    <a:gd name="T3" fmla="*/ 8 h 30"/>
                    <a:gd name="T4" fmla="*/ 16 w 62"/>
                    <a:gd name="T5" fmla="*/ 6 h 30"/>
                    <a:gd name="T6" fmla="*/ 29 w 62"/>
                    <a:gd name="T7" fmla="*/ 23 h 30"/>
                    <a:gd name="T8" fmla="*/ 52 w 62"/>
                    <a:gd name="T9" fmla="*/ 15 h 30"/>
                    <a:gd name="T10" fmla="*/ 60 w 62"/>
                    <a:gd name="T11" fmla="*/ 12 h 30"/>
                    <a:gd name="T12" fmla="*/ 44 w 62"/>
                    <a:gd name="T13" fmla="*/ 2 h 30"/>
                    <a:gd name="T14" fmla="*/ 34 w 62"/>
                    <a:gd name="T15" fmla="*/ 8 h 30"/>
                    <a:gd name="T16" fmla="*/ 29 w 62"/>
                    <a:gd name="T17" fmla="*/ 14 h 30"/>
                    <a:gd name="T18" fmla="*/ 21 w 62"/>
                    <a:gd name="T19" fmla="*/ 4 h 30"/>
                    <a:gd name="T20" fmla="*/ 17 w 62"/>
                    <a:gd name="T21" fmla="*/ 3 h 30"/>
                    <a:gd name="T22" fmla="*/ 1 w 62"/>
                    <a:gd name="T23" fmla="*/ 25 h 30"/>
                    <a:gd name="T24" fmla="*/ 4 w 62"/>
                    <a:gd name="T25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2" h="30">
                      <a:moveTo>
                        <a:pt x="4" y="28"/>
                      </a:moveTo>
                      <a:cubicBezTo>
                        <a:pt x="9" y="22"/>
                        <a:pt x="12" y="10"/>
                        <a:pt x="20" y="8"/>
                      </a:cubicBezTo>
                      <a:cubicBezTo>
                        <a:pt x="19" y="7"/>
                        <a:pt x="17" y="7"/>
                        <a:pt x="16" y="6"/>
                      </a:cubicBezTo>
                      <a:cubicBezTo>
                        <a:pt x="18" y="12"/>
                        <a:pt x="22" y="22"/>
                        <a:pt x="29" y="23"/>
                      </a:cubicBezTo>
                      <a:cubicBezTo>
                        <a:pt x="38" y="24"/>
                        <a:pt x="45" y="3"/>
                        <a:pt x="52" y="15"/>
                      </a:cubicBezTo>
                      <a:cubicBezTo>
                        <a:pt x="55" y="19"/>
                        <a:pt x="62" y="16"/>
                        <a:pt x="60" y="12"/>
                      </a:cubicBezTo>
                      <a:cubicBezTo>
                        <a:pt x="56" y="5"/>
                        <a:pt x="51" y="0"/>
                        <a:pt x="44" y="2"/>
                      </a:cubicBezTo>
                      <a:cubicBezTo>
                        <a:pt x="39" y="3"/>
                        <a:pt x="37" y="5"/>
                        <a:pt x="34" y="8"/>
                      </a:cubicBezTo>
                      <a:cubicBezTo>
                        <a:pt x="33" y="10"/>
                        <a:pt x="32" y="14"/>
                        <a:pt x="29" y="14"/>
                      </a:cubicBezTo>
                      <a:cubicBezTo>
                        <a:pt x="27" y="14"/>
                        <a:pt x="21" y="4"/>
                        <a:pt x="21" y="4"/>
                      </a:cubicBezTo>
                      <a:cubicBezTo>
                        <a:pt x="20" y="3"/>
                        <a:pt x="18" y="3"/>
                        <a:pt x="17" y="3"/>
                      </a:cubicBezTo>
                      <a:cubicBezTo>
                        <a:pt x="9" y="9"/>
                        <a:pt x="7" y="18"/>
                        <a:pt x="1" y="25"/>
                      </a:cubicBezTo>
                      <a:cubicBezTo>
                        <a:pt x="0" y="27"/>
                        <a:pt x="2" y="30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8" name="Freeform 150"/>
                <p:cNvSpPr/>
                <p:nvPr/>
              </p:nvSpPr>
              <p:spPr bwMode="auto">
                <a:xfrm>
                  <a:off x="2010" y="2284"/>
                  <a:ext cx="214" cy="42"/>
                </a:xfrm>
                <a:custGeom>
                  <a:avLst/>
                  <a:gdLst>
                    <a:gd name="T0" fmla="*/ 3 w 253"/>
                    <a:gd name="T1" fmla="*/ 43 h 49"/>
                    <a:gd name="T2" fmla="*/ 146 w 253"/>
                    <a:gd name="T3" fmla="*/ 43 h 49"/>
                    <a:gd name="T4" fmla="*/ 205 w 253"/>
                    <a:gd name="T5" fmla="*/ 36 h 49"/>
                    <a:gd name="T6" fmla="*/ 249 w 253"/>
                    <a:gd name="T7" fmla="*/ 10 h 49"/>
                    <a:gd name="T8" fmla="*/ 245 w 253"/>
                    <a:gd name="T9" fmla="*/ 1 h 49"/>
                    <a:gd name="T10" fmla="*/ 195 w 253"/>
                    <a:gd name="T11" fmla="*/ 25 h 49"/>
                    <a:gd name="T12" fmla="*/ 134 w 253"/>
                    <a:gd name="T13" fmla="*/ 32 h 49"/>
                    <a:gd name="T14" fmla="*/ 3 w 253"/>
                    <a:gd name="T15" fmla="*/ 38 h 49"/>
                    <a:gd name="T16" fmla="*/ 3 w 253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49">
                      <a:moveTo>
                        <a:pt x="3" y="43"/>
                      </a:moveTo>
                      <a:cubicBezTo>
                        <a:pt x="50" y="49"/>
                        <a:pt x="99" y="49"/>
                        <a:pt x="146" y="43"/>
                      </a:cubicBezTo>
                      <a:cubicBezTo>
                        <a:pt x="165" y="41"/>
                        <a:pt x="186" y="41"/>
                        <a:pt x="205" y="36"/>
                      </a:cubicBezTo>
                      <a:cubicBezTo>
                        <a:pt x="223" y="30"/>
                        <a:pt x="235" y="20"/>
                        <a:pt x="249" y="10"/>
                      </a:cubicBezTo>
                      <a:cubicBezTo>
                        <a:pt x="253" y="7"/>
                        <a:pt x="250" y="0"/>
                        <a:pt x="245" y="1"/>
                      </a:cubicBezTo>
                      <a:cubicBezTo>
                        <a:pt x="227" y="5"/>
                        <a:pt x="214" y="21"/>
                        <a:pt x="195" y="25"/>
                      </a:cubicBezTo>
                      <a:cubicBezTo>
                        <a:pt x="176" y="30"/>
                        <a:pt x="154" y="30"/>
                        <a:pt x="134" y="32"/>
                      </a:cubicBezTo>
                      <a:cubicBezTo>
                        <a:pt x="90" y="37"/>
                        <a:pt x="46" y="33"/>
                        <a:pt x="3" y="38"/>
                      </a:cubicBezTo>
                      <a:cubicBezTo>
                        <a:pt x="0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9" name="Freeform 151"/>
                <p:cNvSpPr/>
                <p:nvPr/>
              </p:nvSpPr>
              <p:spPr bwMode="auto">
                <a:xfrm>
                  <a:off x="2049" y="2204"/>
                  <a:ext cx="16" cy="54"/>
                </a:xfrm>
                <a:custGeom>
                  <a:avLst/>
                  <a:gdLst>
                    <a:gd name="T0" fmla="*/ 5 w 19"/>
                    <a:gd name="T1" fmla="*/ 60 h 63"/>
                    <a:gd name="T2" fmla="*/ 18 w 19"/>
                    <a:gd name="T3" fmla="*/ 4 h 63"/>
                    <a:gd name="T4" fmla="*/ 14 w 19"/>
                    <a:gd name="T5" fmla="*/ 3 h 63"/>
                    <a:gd name="T6" fmla="*/ 0 w 19"/>
                    <a:gd name="T7" fmla="*/ 59 h 63"/>
                    <a:gd name="T8" fmla="*/ 5 w 19"/>
                    <a:gd name="T9" fmla="*/ 6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63">
                      <a:moveTo>
                        <a:pt x="5" y="60"/>
                      </a:moveTo>
                      <a:cubicBezTo>
                        <a:pt x="6" y="40"/>
                        <a:pt x="15" y="23"/>
                        <a:pt x="18" y="4"/>
                      </a:cubicBezTo>
                      <a:cubicBezTo>
                        <a:pt x="19" y="1"/>
                        <a:pt x="15" y="0"/>
                        <a:pt x="14" y="3"/>
                      </a:cubicBezTo>
                      <a:cubicBezTo>
                        <a:pt x="6" y="20"/>
                        <a:pt x="0" y="40"/>
                        <a:pt x="0" y="59"/>
                      </a:cubicBezTo>
                      <a:cubicBezTo>
                        <a:pt x="0" y="63"/>
                        <a:pt x="5" y="63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0" name="Freeform 152"/>
                <p:cNvSpPr/>
                <p:nvPr/>
              </p:nvSpPr>
              <p:spPr bwMode="auto">
                <a:xfrm>
                  <a:off x="2062" y="2194"/>
                  <a:ext cx="32" cy="10"/>
                </a:xfrm>
                <a:custGeom>
                  <a:avLst/>
                  <a:gdLst>
                    <a:gd name="T0" fmla="*/ 3 w 37"/>
                    <a:gd name="T1" fmla="*/ 9 h 11"/>
                    <a:gd name="T2" fmla="*/ 32 w 37"/>
                    <a:gd name="T3" fmla="*/ 11 h 11"/>
                    <a:gd name="T4" fmla="*/ 33 w 37"/>
                    <a:gd name="T5" fmla="*/ 5 h 11"/>
                    <a:gd name="T6" fmla="*/ 2 w 37"/>
                    <a:gd name="T7" fmla="*/ 7 h 11"/>
                    <a:gd name="T8" fmla="*/ 3 w 37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" y="9"/>
                      </a:moveTo>
                      <a:cubicBezTo>
                        <a:pt x="12" y="5"/>
                        <a:pt x="23" y="11"/>
                        <a:pt x="32" y="11"/>
                      </a:cubicBezTo>
                      <a:cubicBezTo>
                        <a:pt x="35" y="11"/>
                        <a:pt x="37" y="5"/>
                        <a:pt x="33" y="5"/>
                      </a:cubicBezTo>
                      <a:cubicBezTo>
                        <a:pt x="22" y="3"/>
                        <a:pt x="11" y="0"/>
                        <a:pt x="2" y="7"/>
                      </a:cubicBezTo>
                      <a:cubicBezTo>
                        <a:pt x="0" y="8"/>
                        <a:pt x="2" y="10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1" name="Freeform 153"/>
                <p:cNvSpPr/>
                <p:nvPr/>
              </p:nvSpPr>
              <p:spPr bwMode="auto">
                <a:xfrm>
                  <a:off x="2123" y="2264"/>
                  <a:ext cx="30" cy="18"/>
                </a:xfrm>
                <a:custGeom>
                  <a:avLst/>
                  <a:gdLst>
                    <a:gd name="T0" fmla="*/ 4 w 36"/>
                    <a:gd name="T1" fmla="*/ 9 h 22"/>
                    <a:gd name="T2" fmla="*/ 31 w 36"/>
                    <a:gd name="T3" fmla="*/ 20 h 22"/>
                    <a:gd name="T4" fmla="*/ 32 w 36"/>
                    <a:gd name="T5" fmla="*/ 13 h 22"/>
                    <a:gd name="T6" fmla="*/ 19 w 36"/>
                    <a:gd name="T7" fmla="*/ 9 h 22"/>
                    <a:gd name="T8" fmla="*/ 9 w 36"/>
                    <a:gd name="T9" fmla="*/ 3 h 22"/>
                    <a:gd name="T10" fmla="*/ 4 w 36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22">
                      <a:moveTo>
                        <a:pt x="4" y="9"/>
                      </a:moveTo>
                      <a:cubicBezTo>
                        <a:pt x="12" y="14"/>
                        <a:pt x="21" y="22"/>
                        <a:pt x="31" y="20"/>
                      </a:cubicBezTo>
                      <a:cubicBezTo>
                        <a:pt x="35" y="20"/>
                        <a:pt x="36" y="14"/>
                        <a:pt x="32" y="13"/>
                      </a:cubicBezTo>
                      <a:cubicBezTo>
                        <a:pt x="27" y="11"/>
                        <a:pt x="23" y="11"/>
                        <a:pt x="19" y="9"/>
                      </a:cubicBezTo>
                      <a:cubicBezTo>
                        <a:pt x="15" y="7"/>
                        <a:pt x="12" y="5"/>
                        <a:pt x="9" y="3"/>
                      </a:cubicBezTo>
                      <a:cubicBezTo>
                        <a:pt x="4" y="0"/>
                        <a:pt x="0" y="6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2" name="Freeform 154"/>
                <p:cNvSpPr/>
                <p:nvPr/>
              </p:nvSpPr>
              <p:spPr bwMode="auto">
                <a:xfrm>
                  <a:off x="2169" y="2248"/>
                  <a:ext cx="11" cy="20"/>
                </a:xfrm>
                <a:custGeom>
                  <a:avLst/>
                  <a:gdLst>
                    <a:gd name="T0" fmla="*/ 8 w 13"/>
                    <a:gd name="T1" fmla="*/ 20 h 24"/>
                    <a:gd name="T2" fmla="*/ 11 w 13"/>
                    <a:gd name="T3" fmla="*/ 7 h 24"/>
                    <a:gd name="T4" fmla="*/ 4 w 13"/>
                    <a:gd name="T5" fmla="*/ 4 h 24"/>
                    <a:gd name="T6" fmla="*/ 1 w 13"/>
                    <a:gd name="T7" fmla="*/ 12 h 24"/>
                    <a:gd name="T8" fmla="*/ 1 w 13"/>
                    <a:gd name="T9" fmla="*/ 20 h 24"/>
                    <a:gd name="T10" fmla="*/ 8 w 13"/>
                    <a:gd name="T1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4">
                      <a:moveTo>
                        <a:pt x="8" y="20"/>
                      </a:moveTo>
                      <a:cubicBezTo>
                        <a:pt x="9" y="15"/>
                        <a:pt x="9" y="11"/>
                        <a:pt x="11" y="7"/>
                      </a:cubicBezTo>
                      <a:cubicBezTo>
                        <a:pt x="13" y="3"/>
                        <a:pt x="6" y="0"/>
                        <a:pt x="4" y="4"/>
                      </a:cubicBezTo>
                      <a:cubicBezTo>
                        <a:pt x="3" y="6"/>
                        <a:pt x="1" y="9"/>
                        <a:pt x="1" y="12"/>
                      </a:cubicBezTo>
                      <a:cubicBezTo>
                        <a:pt x="0" y="14"/>
                        <a:pt x="1" y="17"/>
                        <a:pt x="1" y="20"/>
                      </a:cubicBezTo>
                      <a:cubicBezTo>
                        <a:pt x="1" y="24"/>
                        <a:pt x="8" y="24"/>
                        <a:pt x="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3" name="Freeform 155"/>
                <p:cNvSpPr/>
                <p:nvPr/>
              </p:nvSpPr>
              <p:spPr bwMode="auto">
                <a:xfrm>
                  <a:off x="2073" y="2076"/>
                  <a:ext cx="36" cy="16"/>
                </a:xfrm>
                <a:custGeom>
                  <a:avLst/>
                  <a:gdLst>
                    <a:gd name="T0" fmla="*/ 5 w 42"/>
                    <a:gd name="T1" fmla="*/ 17 h 19"/>
                    <a:gd name="T2" fmla="*/ 16 w 42"/>
                    <a:gd name="T3" fmla="*/ 4 h 19"/>
                    <a:gd name="T4" fmla="*/ 37 w 42"/>
                    <a:gd name="T5" fmla="*/ 11 h 19"/>
                    <a:gd name="T6" fmla="*/ 39 w 42"/>
                    <a:gd name="T7" fmla="*/ 6 h 19"/>
                    <a:gd name="T8" fmla="*/ 16 w 42"/>
                    <a:gd name="T9" fmla="*/ 1 h 19"/>
                    <a:gd name="T10" fmla="*/ 1 w 42"/>
                    <a:gd name="T11" fmla="*/ 15 h 19"/>
                    <a:gd name="T12" fmla="*/ 5 w 42"/>
                    <a:gd name="T13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9">
                      <a:moveTo>
                        <a:pt x="5" y="17"/>
                      </a:moveTo>
                      <a:cubicBezTo>
                        <a:pt x="7" y="12"/>
                        <a:pt x="11" y="6"/>
                        <a:pt x="16" y="4"/>
                      </a:cubicBezTo>
                      <a:cubicBezTo>
                        <a:pt x="25" y="1"/>
                        <a:pt x="30" y="8"/>
                        <a:pt x="37" y="11"/>
                      </a:cubicBezTo>
                      <a:cubicBezTo>
                        <a:pt x="40" y="12"/>
                        <a:pt x="42" y="7"/>
                        <a:pt x="39" y="6"/>
                      </a:cubicBezTo>
                      <a:cubicBezTo>
                        <a:pt x="33" y="1"/>
                        <a:pt x="23" y="0"/>
                        <a:pt x="16" y="1"/>
                      </a:cubicBezTo>
                      <a:cubicBezTo>
                        <a:pt x="8" y="2"/>
                        <a:pt x="4" y="9"/>
                        <a:pt x="1" y="15"/>
                      </a:cubicBezTo>
                      <a:cubicBezTo>
                        <a:pt x="0" y="17"/>
                        <a:pt x="4" y="19"/>
                        <a:pt x="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4" name="Freeform 156"/>
                <p:cNvSpPr/>
                <p:nvPr/>
              </p:nvSpPr>
              <p:spPr bwMode="auto">
                <a:xfrm>
                  <a:off x="2107" y="2069"/>
                  <a:ext cx="27" cy="15"/>
                </a:xfrm>
                <a:custGeom>
                  <a:avLst/>
                  <a:gdLst>
                    <a:gd name="T0" fmla="*/ 5 w 31"/>
                    <a:gd name="T1" fmla="*/ 16 h 18"/>
                    <a:gd name="T2" fmla="*/ 15 w 31"/>
                    <a:gd name="T3" fmla="*/ 9 h 18"/>
                    <a:gd name="T4" fmla="*/ 26 w 31"/>
                    <a:gd name="T5" fmla="*/ 17 h 18"/>
                    <a:gd name="T6" fmla="*/ 29 w 31"/>
                    <a:gd name="T7" fmla="*/ 12 h 18"/>
                    <a:gd name="T8" fmla="*/ 21 w 31"/>
                    <a:gd name="T9" fmla="*/ 5 h 18"/>
                    <a:gd name="T10" fmla="*/ 12 w 31"/>
                    <a:gd name="T11" fmla="*/ 1 h 18"/>
                    <a:gd name="T12" fmla="*/ 1 w 31"/>
                    <a:gd name="T13" fmla="*/ 13 h 18"/>
                    <a:gd name="T14" fmla="*/ 5 w 31"/>
                    <a:gd name="T15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18">
                      <a:moveTo>
                        <a:pt x="5" y="16"/>
                      </a:moveTo>
                      <a:cubicBezTo>
                        <a:pt x="8" y="13"/>
                        <a:pt x="9" y="5"/>
                        <a:pt x="15" y="9"/>
                      </a:cubicBezTo>
                      <a:cubicBezTo>
                        <a:pt x="18" y="11"/>
                        <a:pt x="21" y="16"/>
                        <a:pt x="26" y="17"/>
                      </a:cubicBezTo>
                      <a:cubicBezTo>
                        <a:pt x="29" y="18"/>
                        <a:pt x="31" y="15"/>
                        <a:pt x="29" y="12"/>
                      </a:cubicBezTo>
                      <a:cubicBezTo>
                        <a:pt x="27" y="10"/>
                        <a:pt x="24" y="8"/>
                        <a:pt x="21" y="5"/>
                      </a:cubicBezTo>
                      <a:cubicBezTo>
                        <a:pt x="18" y="3"/>
                        <a:pt x="16" y="1"/>
                        <a:pt x="12" y="1"/>
                      </a:cubicBezTo>
                      <a:cubicBezTo>
                        <a:pt x="5" y="0"/>
                        <a:pt x="4" y="9"/>
                        <a:pt x="1" y="13"/>
                      </a:cubicBezTo>
                      <a:cubicBezTo>
                        <a:pt x="0" y="15"/>
                        <a:pt x="3" y="18"/>
                        <a:pt x="5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5" name="Freeform 157"/>
                <p:cNvSpPr/>
                <p:nvPr/>
              </p:nvSpPr>
              <p:spPr bwMode="auto">
                <a:xfrm>
                  <a:off x="2130" y="2065"/>
                  <a:ext cx="27" cy="19"/>
                </a:xfrm>
                <a:custGeom>
                  <a:avLst/>
                  <a:gdLst>
                    <a:gd name="T0" fmla="*/ 0 w 32"/>
                    <a:gd name="T1" fmla="*/ 13 h 22"/>
                    <a:gd name="T2" fmla="*/ 5 w 32"/>
                    <a:gd name="T3" fmla="*/ 19 h 22"/>
                    <a:gd name="T4" fmla="*/ 8 w 32"/>
                    <a:gd name="T5" fmla="*/ 17 h 22"/>
                    <a:gd name="T6" fmla="*/ 12 w 32"/>
                    <a:gd name="T7" fmla="*/ 10 h 22"/>
                    <a:gd name="T8" fmla="*/ 18 w 32"/>
                    <a:gd name="T9" fmla="*/ 8 h 22"/>
                    <a:gd name="T10" fmla="*/ 24 w 32"/>
                    <a:gd name="T11" fmla="*/ 20 h 22"/>
                    <a:gd name="T12" fmla="*/ 29 w 32"/>
                    <a:gd name="T13" fmla="*/ 20 h 22"/>
                    <a:gd name="T14" fmla="*/ 17 w 32"/>
                    <a:gd name="T15" fmla="*/ 0 h 22"/>
                    <a:gd name="T16" fmla="*/ 6 w 32"/>
                    <a:gd name="T17" fmla="*/ 6 h 22"/>
                    <a:gd name="T18" fmla="*/ 2 w 32"/>
                    <a:gd name="T19" fmla="*/ 16 h 22"/>
                    <a:gd name="T20" fmla="*/ 5 w 32"/>
                    <a:gd name="T21" fmla="*/ 13 h 22"/>
                    <a:gd name="T22" fmla="*/ 5 w 32"/>
                    <a:gd name="T23" fmla="*/ 13 h 22"/>
                    <a:gd name="T24" fmla="*/ 0 w 32"/>
                    <a:gd name="T25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22">
                      <a:moveTo>
                        <a:pt x="0" y="13"/>
                      </a:moveTo>
                      <a:cubicBezTo>
                        <a:pt x="0" y="17"/>
                        <a:pt x="1" y="18"/>
                        <a:pt x="5" y="19"/>
                      </a:cubicBezTo>
                      <a:cubicBezTo>
                        <a:pt x="6" y="19"/>
                        <a:pt x="8" y="18"/>
                        <a:pt x="8" y="17"/>
                      </a:cubicBezTo>
                      <a:cubicBezTo>
                        <a:pt x="9" y="14"/>
                        <a:pt x="10" y="12"/>
                        <a:pt x="12" y="10"/>
                      </a:cubicBezTo>
                      <a:cubicBezTo>
                        <a:pt x="14" y="9"/>
                        <a:pt x="16" y="7"/>
                        <a:pt x="18" y="8"/>
                      </a:cubicBezTo>
                      <a:cubicBezTo>
                        <a:pt x="22" y="10"/>
                        <a:pt x="22" y="16"/>
                        <a:pt x="24" y="20"/>
                      </a:cubicBezTo>
                      <a:cubicBezTo>
                        <a:pt x="25" y="22"/>
                        <a:pt x="28" y="22"/>
                        <a:pt x="29" y="20"/>
                      </a:cubicBezTo>
                      <a:cubicBezTo>
                        <a:pt x="32" y="13"/>
                        <a:pt x="26" y="0"/>
                        <a:pt x="17" y="0"/>
                      </a:cubicBezTo>
                      <a:cubicBezTo>
                        <a:pt x="13" y="0"/>
                        <a:pt x="9" y="3"/>
                        <a:pt x="6" y="6"/>
                      </a:cubicBez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15"/>
                        <a:pt x="4" y="14"/>
                        <a:pt x="5" y="13"/>
                      </a:cubicBezTo>
                      <a:cubicBezTo>
                        <a:pt x="5" y="14"/>
                        <a:pt x="5" y="14"/>
                        <a:pt x="5" y="13"/>
                      </a:cubicBezTo>
                      <a:cubicBezTo>
                        <a:pt x="5" y="10"/>
                        <a:pt x="1" y="10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6" name="Freeform 158"/>
                <p:cNvSpPr/>
                <p:nvPr/>
              </p:nvSpPr>
              <p:spPr bwMode="auto">
                <a:xfrm>
                  <a:off x="2153" y="2066"/>
                  <a:ext cx="31" cy="18"/>
                </a:xfrm>
                <a:custGeom>
                  <a:avLst/>
                  <a:gdLst>
                    <a:gd name="T0" fmla="*/ 3 w 36"/>
                    <a:gd name="T1" fmla="*/ 16 h 21"/>
                    <a:gd name="T2" fmla="*/ 16 w 36"/>
                    <a:gd name="T3" fmla="*/ 7 h 21"/>
                    <a:gd name="T4" fmla="*/ 24 w 36"/>
                    <a:gd name="T5" fmla="*/ 12 h 21"/>
                    <a:gd name="T6" fmla="*/ 30 w 36"/>
                    <a:gd name="T7" fmla="*/ 20 h 21"/>
                    <a:gd name="T8" fmla="*/ 35 w 36"/>
                    <a:gd name="T9" fmla="*/ 16 h 21"/>
                    <a:gd name="T10" fmla="*/ 21 w 36"/>
                    <a:gd name="T11" fmla="*/ 1 h 21"/>
                    <a:gd name="T12" fmla="*/ 2 w 36"/>
                    <a:gd name="T13" fmla="*/ 13 h 21"/>
                    <a:gd name="T14" fmla="*/ 3 w 36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1">
                      <a:moveTo>
                        <a:pt x="3" y="16"/>
                      </a:moveTo>
                      <a:cubicBezTo>
                        <a:pt x="8" y="14"/>
                        <a:pt x="11" y="8"/>
                        <a:pt x="16" y="7"/>
                      </a:cubicBezTo>
                      <a:cubicBezTo>
                        <a:pt x="21" y="5"/>
                        <a:pt x="22" y="8"/>
                        <a:pt x="24" y="12"/>
                      </a:cubicBezTo>
                      <a:cubicBezTo>
                        <a:pt x="25" y="15"/>
                        <a:pt x="27" y="18"/>
                        <a:pt x="30" y="20"/>
                      </a:cubicBezTo>
                      <a:cubicBezTo>
                        <a:pt x="32" y="21"/>
                        <a:pt x="36" y="19"/>
                        <a:pt x="35" y="16"/>
                      </a:cubicBezTo>
                      <a:cubicBezTo>
                        <a:pt x="32" y="11"/>
                        <a:pt x="28" y="2"/>
                        <a:pt x="21" y="1"/>
                      </a:cubicBezTo>
                      <a:cubicBezTo>
                        <a:pt x="11" y="0"/>
                        <a:pt x="8" y="9"/>
                        <a:pt x="2" y="13"/>
                      </a:cubicBezTo>
                      <a:cubicBezTo>
                        <a:pt x="0" y="14"/>
                        <a:pt x="1" y="17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7" name="Freeform 159"/>
                <p:cNvSpPr/>
                <p:nvPr/>
              </p:nvSpPr>
              <p:spPr bwMode="auto">
                <a:xfrm>
                  <a:off x="2183" y="2064"/>
                  <a:ext cx="25" cy="20"/>
                </a:xfrm>
                <a:custGeom>
                  <a:avLst/>
                  <a:gdLst>
                    <a:gd name="T0" fmla="*/ 3 w 30"/>
                    <a:gd name="T1" fmla="*/ 18 h 23"/>
                    <a:gd name="T2" fmla="*/ 15 w 30"/>
                    <a:gd name="T3" fmla="*/ 6 h 23"/>
                    <a:gd name="T4" fmla="*/ 12 w 30"/>
                    <a:gd name="T5" fmla="*/ 4 h 23"/>
                    <a:gd name="T6" fmla="*/ 16 w 30"/>
                    <a:gd name="T7" fmla="*/ 17 h 23"/>
                    <a:gd name="T8" fmla="*/ 21 w 30"/>
                    <a:gd name="T9" fmla="*/ 20 h 23"/>
                    <a:gd name="T10" fmla="*/ 22 w 30"/>
                    <a:gd name="T11" fmla="*/ 20 h 23"/>
                    <a:gd name="T12" fmla="*/ 24 w 30"/>
                    <a:gd name="T13" fmla="*/ 22 h 23"/>
                    <a:gd name="T14" fmla="*/ 29 w 30"/>
                    <a:gd name="T15" fmla="*/ 19 h 23"/>
                    <a:gd name="T16" fmla="*/ 28 w 30"/>
                    <a:gd name="T17" fmla="*/ 16 h 23"/>
                    <a:gd name="T18" fmla="*/ 24 w 30"/>
                    <a:gd name="T19" fmla="*/ 16 h 23"/>
                    <a:gd name="T20" fmla="*/ 23 w 30"/>
                    <a:gd name="T21" fmla="*/ 19 h 23"/>
                    <a:gd name="T22" fmla="*/ 29 w 30"/>
                    <a:gd name="T23" fmla="*/ 18 h 23"/>
                    <a:gd name="T24" fmla="*/ 26 w 30"/>
                    <a:gd name="T25" fmla="*/ 14 h 23"/>
                    <a:gd name="T26" fmla="*/ 22 w 30"/>
                    <a:gd name="T27" fmla="*/ 12 h 23"/>
                    <a:gd name="T28" fmla="*/ 18 w 30"/>
                    <a:gd name="T29" fmla="*/ 2 h 23"/>
                    <a:gd name="T30" fmla="*/ 15 w 30"/>
                    <a:gd name="T31" fmla="*/ 0 h 23"/>
                    <a:gd name="T32" fmla="*/ 0 w 30"/>
                    <a:gd name="T33" fmla="*/ 16 h 23"/>
                    <a:gd name="T34" fmla="*/ 3 w 30"/>
                    <a:gd name="T35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23">
                      <a:moveTo>
                        <a:pt x="3" y="18"/>
                      </a:moveTo>
                      <a:cubicBezTo>
                        <a:pt x="6" y="14"/>
                        <a:pt x="10" y="6"/>
                        <a:pt x="15" y="6"/>
                      </a:cubicBezTo>
                      <a:cubicBezTo>
                        <a:pt x="14" y="6"/>
                        <a:pt x="13" y="5"/>
                        <a:pt x="12" y="4"/>
                      </a:cubicBezTo>
                      <a:cubicBezTo>
                        <a:pt x="14" y="8"/>
                        <a:pt x="14" y="13"/>
                        <a:pt x="16" y="17"/>
                      </a:cubicBezTo>
                      <a:cubicBezTo>
                        <a:pt x="18" y="18"/>
                        <a:pt x="19" y="19"/>
                        <a:pt x="21" y="20"/>
                      </a:cubicBezTo>
                      <a:cubicBezTo>
                        <a:pt x="23" y="21"/>
                        <a:pt x="20" y="19"/>
                        <a:pt x="22" y="20"/>
                      </a:cubicBezTo>
                      <a:cubicBezTo>
                        <a:pt x="23" y="21"/>
                        <a:pt x="24" y="21"/>
                        <a:pt x="24" y="22"/>
                      </a:cubicBezTo>
                      <a:cubicBezTo>
                        <a:pt x="27" y="23"/>
                        <a:pt x="30" y="21"/>
                        <a:pt x="29" y="19"/>
                      </a:cubicBezTo>
                      <a:cubicBezTo>
                        <a:pt x="29" y="18"/>
                        <a:pt x="28" y="17"/>
                        <a:pt x="28" y="16"/>
                      </a:cubicBezTo>
                      <a:cubicBezTo>
                        <a:pt x="27" y="14"/>
                        <a:pt x="25" y="14"/>
                        <a:pt x="24" y="16"/>
                      </a:cubicBezTo>
                      <a:cubicBezTo>
                        <a:pt x="24" y="17"/>
                        <a:pt x="23" y="18"/>
                        <a:pt x="23" y="19"/>
                      </a:cubicBezTo>
                      <a:cubicBezTo>
                        <a:pt x="25" y="18"/>
                        <a:pt x="27" y="18"/>
                        <a:pt x="29" y="18"/>
                      </a:cubicBezTo>
                      <a:cubicBezTo>
                        <a:pt x="28" y="16"/>
                        <a:pt x="27" y="15"/>
                        <a:pt x="26" y="14"/>
                      </a:cubicBezTo>
                      <a:cubicBezTo>
                        <a:pt x="24" y="13"/>
                        <a:pt x="23" y="13"/>
                        <a:pt x="22" y="12"/>
                      </a:cubicBezTo>
                      <a:cubicBezTo>
                        <a:pt x="20" y="9"/>
                        <a:pt x="20" y="5"/>
                        <a:pt x="18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ubicBezTo>
                        <a:pt x="7" y="2"/>
                        <a:pt x="3" y="10"/>
                        <a:pt x="0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8" name="Freeform 160"/>
                <p:cNvSpPr/>
                <p:nvPr/>
              </p:nvSpPr>
              <p:spPr bwMode="auto">
                <a:xfrm>
                  <a:off x="2209" y="2075"/>
                  <a:ext cx="17" cy="9"/>
                </a:xfrm>
                <a:custGeom>
                  <a:avLst/>
                  <a:gdLst>
                    <a:gd name="T0" fmla="*/ 3 w 20"/>
                    <a:gd name="T1" fmla="*/ 9 h 10"/>
                    <a:gd name="T2" fmla="*/ 17 w 20"/>
                    <a:gd name="T3" fmla="*/ 7 h 10"/>
                    <a:gd name="T4" fmla="*/ 19 w 20"/>
                    <a:gd name="T5" fmla="*/ 3 h 10"/>
                    <a:gd name="T6" fmla="*/ 16 w 20"/>
                    <a:gd name="T7" fmla="*/ 0 h 10"/>
                    <a:gd name="T8" fmla="*/ 9 w 20"/>
                    <a:gd name="T9" fmla="*/ 1 h 10"/>
                    <a:gd name="T10" fmla="*/ 3 w 20"/>
                    <a:gd name="T11" fmla="*/ 4 h 10"/>
                    <a:gd name="T12" fmla="*/ 3 w 20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3" y="9"/>
                      </a:moveTo>
                      <a:cubicBezTo>
                        <a:pt x="8" y="10"/>
                        <a:pt x="12" y="8"/>
                        <a:pt x="17" y="7"/>
                      </a:cubicBezTo>
                      <a:cubicBezTo>
                        <a:pt x="19" y="6"/>
                        <a:pt x="20" y="5"/>
                        <a:pt x="19" y="3"/>
                      </a:cubicBezTo>
                      <a:cubicBezTo>
                        <a:pt x="19" y="2"/>
                        <a:pt x="18" y="1"/>
                        <a:pt x="16" y="0"/>
                      </a:cubicBezTo>
                      <a:cubicBezTo>
                        <a:pt x="14" y="0"/>
                        <a:pt x="12" y="0"/>
                        <a:pt x="9" y="1"/>
                      </a:cubicBezTo>
                      <a:cubicBezTo>
                        <a:pt x="7" y="2"/>
                        <a:pt x="5" y="3"/>
                        <a:pt x="3" y="4"/>
                      </a:cubicBezTo>
                      <a:cubicBezTo>
                        <a:pt x="0" y="4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9" name="Freeform 161"/>
                <p:cNvSpPr/>
                <p:nvPr/>
              </p:nvSpPr>
              <p:spPr bwMode="auto">
                <a:xfrm>
                  <a:off x="2222" y="2086"/>
                  <a:ext cx="24" cy="6"/>
                </a:xfrm>
                <a:custGeom>
                  <a:avLst/>
                  <a:gdLst>
                    <a:gd name="T0" fmla="*/ 4 w 29"/>
                    <a:gd name="T1" fmla="*/ 7 h 7"/>
                    <a:gd name="T2" fmla="*/ 15 w 29"/>
                    <a:gd name="T3" fmla="*/ 7 h 7"/>
                    <a:gd name="T4" fmla="*/ 26 w 29"/>
                    <a:gd name="T5" fmla="*/ 6 h 7"/>
                    <a:gd name="T6" fmla="*/ 26 w 29"/>
                    <a:gd name="T7" fmla="*/ 1 h 7"/>
                    <a:gd name="T8" fmla="*/ 16 w 29"/>
                    <a:gd name="T9" fmla="*/ 1 h 7"/>
                    <a:gd name="T10" fmla="*/ 4 w 29"/>
                    <a:gd name="T11" fmla="*/ 1 h 7"/>
                    <a:gd name="T12" fmla="*/ 4 w 29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">
                      <a:moveTo>
                        <a:pt x="4" y="7"/>
                      </a:moveTo>
                      <a:cubicBezTo>
                        <a:pt x="8" y="7"/>
                        <a:pt x="12" y="7"/>
                        <a:pt x="15" y="7"/>
                      </a:cubicBezTo>
                      <a:cubicBezTo>
                        <a:pt x="19" y="7"/>
                        <a:pt x="23" y="7"/>
                        <a:pt x="26" y="6"/>
                      </a:cubicBezTo>
                      <a:cubicBezTo>
                        <a:pt x="29" y="5"/>
                        <a:pt x="28" y="2"/>
                        <a:pt x="26" y="1"/>
                      </a:cubicBezTo>
                      <a:cubicBezTo>
                        <a:pt x="23" y="0"/>
                        <a:pt x="19" y="0"/>
                        <a:pt x="16" y="1"/>
                      </a:cubicBezTo>
                      <a:cubicBezTo>
                        <a:pt x="12" y="1"/>
                        <a:pt x="8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0" name="Freeform 162"/>
                <p:cNvSpPr/>
                <p:nvPr/>
              </p:nvSpPr>
              <p:spPr bwMode="auto">
                <a:xfrm>
                  <a:off x="1280" y="1535"/>
                  <a:ext cx="8" cy="18"/>
                </a:xfrm>
                <a:custGeom>
                  <a:avLst/>
                  <a:gdLst>
                    <a:gd name="T0" fmla="*/ 1 w 9"/>
                    <a:gd name="T1" fmla="*/ 4 h 21"/>
                    <a:gd name="T2" fmla="*/ 3 w 9"/>
                    <a:gd name="T3" fmla="*/ 18 h 21"/>
                    <a:gd name="T4" fmla="*/ 4 w 9"/>
                    <a:gd name="T5" fmla="*/ 21 h 21"/>
                    <a:gd name="T6" fmla="*/ 8 w 9"/>
                    <a:gd name="T7" fmla="*/ 21 h 21"/>
                    <a:gd name="T8" fmla="*/ 9 w 9"/>
                    <a:gd name="T9" fmla="*/ 18 h 21"/>
                    <a:gd name="T10" fmla="*/ 6 w 9"/>
                    <a:gd name="T11" fmla="*/ 2 h 21"/>
                    <a:gd name="T12" fmla="*/ 1 w 9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21">
                      <a:moveTo>
                        <a:pt x="1" y="4"/>
                      </a:moveTo>
                      <a:cubicBezTo>
                        <a:pt x="3" y="9"/>
                        <a:pt x="3" y="13"/>
                        <a:pt x="3" y="18"/>
                      </a:cubicBezTo>
                      <a:cubicBezTo>
                        <a:pt x="3" y="19"/>
                        <a:pt x="3" y="20"/>
                        <a:pt x="4" y="21"/>
                      </a:cubicBezTo>
                      <a:cubicBezTo>
                        <a:pt x="6" y="21"/>
                        <a:pt x="6" y="21"/>
                        <a:pt x="8" y="21"/>
                      </a:cubicBezTo>
                      <a:cubicBezTo>
                        <a:pt x="9" y="20"/>
                        <a:pt x="9" y="19"/>
                        <a:pt x="9" y="18"/>
                      </a:cubicBezTo>
                      <a:cubicBezTo>
                        <a:pt x="9" y="13"/>
                        <a:pt x="8" y="7"/>
                        <a:pt x="6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1" name="Freeform 163"/>
                <p:cNvSpPr/>
                <p:nvPr/>
              </p:nvSpPr>
              <p:spPr bwMode="auto">
                <a:xfrm>
                  <a:off x="1107" y="1552"/>
                  <a:ext cx="180" cy="152"/>
                </a:xfrm>
                <a:custGeom>
                  <a:avLst/>
                  <a:gdLst>
                    <a:gd name="T0" fmla="*/ 206 w 212"/>
                    <a:gd name="T1" fmla="*/ 2 h 179"/>
                    <a:gd name="T2" fmla="*/ 171 w 212"/>
                    <a:gd name="T3" fmla="*/ 52 h 179"/>
                    <a:gd name="T4" fmla="*/ 122 w 212"/>
                    <a:gd name="T5" fmla="*/ 99 h 179"/>
                    <a:gd name="T6" fmla="*/ 69 w 212"/>
                    <a:gd name="T7" fmla="*/ 143 h 179"/>
                    <a:gd name="T8" fmla="*/ 6 w 212"/>
                    <a:gd name="T9" fmla="*/ 168 h 179"/>
                    <a:gd name="T10" fmla="*/ 9 w 212"/>
                    <a:gd name="T11" fmla="*/ 177 h 179"/>
                    <a:gd name="T12" fmla="*/ 75 w 212"/>
                    <a:gd name="T13" fmla="*/ 151 h 179"/>
                    <a:gd name="T14" fmla="*/ 136 w 212"/>
                    <a:gd name="T15" fmla="*/ 99 h 179"/>
                    <a:gd name="T16" fmla="*/ 188 w 212"/>
                    <a:gd name="T17" fmla="*/ 44 h 179"/>
                    <a:gd name="T18" fmla="*/ 209 w 212"/>
                    <a:gd name="T19" fmla="*/ 2 h 179"/>
                    <a:gd name="T20" fmla="*/ 206 w 212"/>
                    <a:gd name="T21" fmla="*/ 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2" h="179">
                      <a:moveTo>
                        <a:pt x="206" y="2"/>
                      </a:moveTo>
                      <a:cubicBezTo>
                        <a:pt x="206" y="21"/>
                        <a:pt x="182" y="40"/>
                        <a:pt x="171" y="52"/>
                      </a:cubicBezTo>
                      <a:cubicBezTo>
                        <a:pt x="155" y="69"/>
                        <a:pt x="139" y="84"/>
                        <a:pt x="122" y="99"/>
                      </a:cubicBezTo>
                      <a:cubicBezTo>
                        <a:pt x="105" y="115"/>
                        <a:pt x="88" y="131"/>
                        <a:pt x="69" y="143"/>
                      </a:cubicBezTo>
                      <a:cubicBezTo>
                        <a:pt x="49" y="156"/>
                        <a:pt x="26" y="158"/>
                        <a:pt x="6" y="168"/>
                      </a:cubicBezTo>
                      <a:cubicBezTo>
                        <a:pt x="0" y="171"/>
                        <a:pt x="3" y="179"/>
                        <a:pt x="9" y="177"/>
                      </a:cubicBezTo>
                      <a:cubicBezTo>
                        <a:pt x="33" y="171"/>
                        <a:pt x="54" y="165"/>
                        <a:pt x="75" y="151"/>
                      </a:cubicBezTo>
                      <a:cubicBezTo>
                        <a:pt x="97" y="136"/>
                        <a:pt x="117" y="117"/>
                        <a:pt x="136" y="99"/>
                      </a:cubicBezTo>
                      <a:cubicBezTo>
                        <a:pt x="154" y="81"/>
                        <a:pt x="172" y="64"/>
                        <a:pt x="188" y="44"/>
                      </a:cubicBezTo>
                      <a:cubicBezTo>
                        <a:pt x="197" y="33"/>
                        <a:pt x="212" y="18"/>
                        <a:pt x="209" y="2"/>
                      </a:cubicBezTo>
                      <a:cubicBezTo>
                        <a:pt x="209" y="0"/>
                        <a:pt x="206" y="0"/>
                        <a:pt x="20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2" name="Freeform 164"/>
                <p:cNvSpPr/>
                <p:nvPr/>
              </p:nvSpPr>
              <p:spPr bwMode="auto">
                <a:xfrm>
                  <a:off x="1113" y="1700"/>
                  <a:ext cx="5" cy="17"/>
                </a:xfrm>
                <a:custGeom>
                  <a:avLst/>
                  <a:gdLst>
                    <a:gd name="T0" fmla="*/ 1 w 6"/>
                    <a:gd name="T1" fmla="*/ 3 h 20"/>
                    <a:gd name="T2" fmla="*/ 1 w 6"/>
                    <a:gd name="T3" fmla="*/ 17 h 20"/>
                    <a:gd name="T4" fmla="*/ 5 w 6"/>
                    <a:gd name="T5" fmla="*/ 17 h 20"/>
                    <a:gd name="T6" fmla="*/ 5 w 6"/>
                    <a:gd name="T7" fmla="*/ 3 h 20"/>
                    <a:gd name="T8" fmla="*/ 1 w 6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0">
                      <a:moveTo>
                        <a:pt x="1" y="3"/>
                      </a:move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1" y="19"/>
                        <a:pt x="5" y="20"/>
                        <a:pt x="5" y="17"/>
                      </a:cubicBezTo>
                      <a:cubicBezTo>
                        <a:pt x="6" y="12"/>
                        <a:pt x="6" y="7"/>
                        <a:pt x="5" y="3"/>
                      </a:cubicBezTo>
                      <a:cubicBezTo>
                        <a:pt x="5" y="0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3" name="Freeform 165"/>
                <p:cNvSpPr/>
                <p:nvPr/>
              </p:nvSpPr>
              <p:spPr bwMode="auto">
                <a:xfrm>
                  <a:off x="1114" y="1538"/>
                  <a:ext cx="227" cy="195"/>
                </a:xfrm>
                <a:custGeom>
                  <a:avLst/>
                  <a:gdLst>
                    <a:gd name="T0" fmla="*/ 1 w 268"/>
                    <a:gd name="T1" fmla="*/ 206 h 230"/>
                    <a:gd name="T2" fmla="*/ 116 w 268"/>
                    <a:gd name="T3" fmla="*/ 226 h 230"/>
                    <a:gd name="T4" fmla="*/ 221 w 268"/>
                    <a:gd name="T5" fmla="*/ 186 h 230"/>
                    <a:gd name="T6" fmla="*/ 266 w 268"/>
                    <a:gd name="T7" fmla="*/ 99 h 230"/>
                    <a:gd name="T8" fmla="*/ 261 w 268"/>
                    <a:gd name="T9" fmla="*/ 49 h 230"/>
                    <a:gd name="T10" fmla="*/ 235 w 268"/>
                    <a:gd name="T11" fmla="*/ 3 h 230"/>
                    <a:gd name="T12" fmla="*/ 228 w 268"/>
                    <a:gd name="T13" fmla="*/ 5 h 230"/>
                    <a:gd name="T14" fmla="*/ 249 w 268"/>
                    <a:gd name="T15" fmla="*/ 44 h 230"/>
                    <a:gd name="T16" fmla="*/ 256 w 268"/>
                    <a:gd name="T17" fmla="*/ 101 h 230"/>
                    <a:gd name="T18" fmla="*/ 204 w 268"/>
                    <a:gd name="T19" fmla="*/ 186 h 230"/>
                    <a:gd name="T20" fmla="*/ 109 w 268"/>
                    <a:gd name="T21" fmla="*/ 217 h 230"/>
                    <a:gd name="T22" fmla="*/ 60 w 268"/>
                    <a:gd name="T23" fmla="*/ 216 h 230"/>
                    <a:gd name="T24" fmla="*/ 3 w 268"/>
                    <a:gd name="T25" fmla="*/ 203 h 230"/>
                    <a:gd name="T26" fmla="*/ 1 w 268"/>
                    <a:gd name="T27" fmla="*/ 20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8" h="230">
                      <a:moveTo>
                        <a:pt x="1" y="206"/>
                      </a:moveTo>
                      <a:cubicBezTo>
                        <a:pt x="28" y="230"/>
                        <a:pt x="82" y="229"/>
                        <a:pt x="116" y="226"/>
                      </a:cubicBezTo>
                      <a:cubicBezTo>
                        <a:pt x="154" y="223"/>
                        <a:pt x="191" y="211"/>
                        <a:pt x="221" y="186"/>
                      </a:cubicBezTo>
                      <a:cubicBezTo>
                        <a:pt x="247" y="164"/>
                        <a:pt x="263" y="133"/>
                        <a:pt x="266" y="99"/>
                      </a:cubicBezTo>
                      <a:cubicBezTo>
                        <a:pt x="268" y="82"/>
                        <a:pt x="266" y="65"/>
                        <a:pt x="261" y="49"/>
                      </a:cubicBezTo>
                      <a:cubicBezTo>
                        <a:pt x="255" y="31"/>
                        <a:pt x="243" y="19"/>
                        <a:pt x="235" y="3"/>
                      </a:cubicBezTo>
                      <a:cubicBezTo>
                        <a:pt x="233" y="0"/>
                        <a:pt x="227" y="1"/>
                        <a:pt x="228" y="5"/>
                      </a:cubicBezTo>
                      <a:cubicBezTo>
                        <a:pt x="230" y="19"/>
                        <a:pt x="244" y="30"/>
                        <a:pt x="249" y="44"/>
                      </a:cubicBezTo>
                      <a:cubicBezTo>
                        <a:pt x="256" y="62"/>
                        <a:pt x="258" y="82"/>
                        <a:pt x="256" y="101"/>
                      </a:cubicBezTo>
                      <a:cubicBezTo>
                        <a:pt x="251" y="135"/>
                        <a:pt x="232" y="166"/>
                        <a:pt x="204" y="186"/>
                      </a:cubicBezTo>
                      <a:cubicBezTo>
                        <a:pt x="177" y="206"/>
                        <a:pt x="143" y="215"/>
                        <a:pt x="109" y="217"/>
                      </a:cubicBezTo>
                      <a:cubicBezTo>
                        <a:pt x="93" y="218"/>
                        <a:pt x="76" y="217"/>
                        <a:pt x="60" y="216"/>
                      </a:cubicBezTo>
                      <a:cubicBezTo>
                        <a:pt x="42" y="215"/>
                        <a:pt x="17" y="214"/>
                        <a:pt x="3" y="203"/>
                      </a:cubicBezTo>
                      <a:cubicBezTo>
                        <a:pt x="1" y="202"/>
                        <a:pt x="0" y="205"/>
                        <a:pt x="1" y="2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4" name="Freeform 166"/>
                <p:cNvSpPr/>
                <p:nvPr/>
              </p:nvSpPr>
              <p:spPr bwMode="auto">
                <a:xfrm>
                  <a:off x="1275" y="1510"/>
                  <a:ext cx="35" cy="35"/>
                </a:xfrm>
                <a:custGeom>
                  <a:avLst/>
                  <a:gdLst>
                    <a:gd name="T0" fmla="*/ 37 w 41"/>
                    <a:gd name="T1" fmla="*/ 35 h 41"/>
                    <a:gd name="T2" fmla="*/ 36 w 41"/>
                    <a:gd name="T3" fmla="*/ 34 h 41"/>
                    <a:gd name="T4" fmla="*/ 39 w 41"/>
                    <a:gd name="T5" fmla="*/ 37 h 41"/>
                    <a:gd name="T6" fmla="*/ 34 w 41"/>
                    <a:gd name="T7" fmla="*/ 19 h 41"/>
                    <a:gd name="T8" fmla="*/ 33 w 41"/>
                    <a:gd name="T9" fmla="*/ 10 h 41"/>
                    <a:gd name="T10" fmla="*/ 33 w 41"/>
                    <a:gd name="T11" fmla="*/ 6 h 41"/>
                    <a:gd name="T12" fmla="*/ 19 w 41"/>
                    <a:gd name="T13" fmla="*/ 2 h 41"/>
                    <a:gd name="T14" fmla="*/ 4 w 41"/>
                    <a:gd name="T15" fmla="*/ 16 h 41"/>
                    <a:gd name="T16" fmla="*/ 10 w 41"/>
                    <a:gd name="T17" fmla="*/ 33 h 41"/>
                    <a:gd name="T18" fmla="*/ 16 w 41"/>
                    <a:gd name="T19" fmla="*/ 28 h 41"/>
                    <a:gd name="T20" fmla="*/ 13 w 41"/>
                    <a:gd name="T21" fmla="*/ 23 h 41"/>
                    <a:gd name="T22" fmla="*/ 12 w 41"/>
                    <a:gd name="T23" fmla="*/ 20 h 41"/>
                    <a:gd name="T24" fmla="*/ 23 w 41"/>
                    <a:gd name="T25" fmla="*/ 10 h 41"/>
                    <a:gd name="T26" fmla="*/ 25 w 41"/>
                    <a:gd name="T27" fmla="*/ 9 h 41"/>
                    <a:gd name="T28" fmla="*/ 24 w 41"/>
                    <a:gd name="T29" fmla="*/ 10 h 41"/>
                    <a:gd name="T30" fmla="*/ 24 w 41"/>
                    <a:gd name="T31" fmla="*/ 16 h 41"/>
                    <a:gd name="T32" fmla="*/ 33 w 41"/>
                    <a:gd name="T33" fmla="*/ 39 h 41"/>
                    <a:gd name="T34" fmla="*/ 38 w 41"/>
                    <a:gd name="T35" fmla="*/ 40 h 41"/>
                    <a:gd name="T36" fmla="*/ 41 w 41"/>
                    <a:gd name="T37" fmla="*/ 35 h 41"/>
                    <a:gd name="T38" fmla="*/ 37 w 41"/>
                    <a:gd name="T39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1" h="41">
                      <a:moveTo>
                        <a:pt x="37" y="35"/>
                      </a:moveTo>
                      <a:cubicBezTo>
                        <a:pt x="36" y="35"/>
                        <a:pt x="36" y="35"/>
                        <a:pt x="36" y="34"/>
                      </a:cubicBezTo>
                      <a:cubicBezTo>
                        <a:pt x="37" y="35"/>
                        <a:pt x="38" y="36"/>
                        <a:pt x="39" y="37"/>
                      </a:cubicBezTo>
                      <a:cubicBezTo>
                        <a:pt x="38" y="31"/>
                        <a:pt x="36" y="25"/>
                        <a:pt x="34" y="19"/>
                      </a:cubicBezTo>
                      <a:cubicBezTo>
                        <a:pt x="33" y="16"/>
                        <a:pt x="33" y="13"/>
                        <a:pt x="33" y="10"/>
                      </a:cubicBezTo>
                      <a:cubicBezTo>
                        <a:pt x="33" y="9"/>
                        <a:pt x="33" y="8"/>
                        <a:pt x="33" y="6"/>
                      </a:cubicBezTo>
                      <a:cubicBezTo>
                        <a:pt x="31" y="1"/>
                        <a:pt x="23" y="0"/>
                        <a:pt x="19" y="2"/>
                      </a:cubicBezTo>
                      <a:cubicBezTo>
                        <a:pt x="13" y="4"/>
                        <a:pt x="7" y="11"/>
                        <a:pt x="4" y="16"/>
                      </a:cubicBezTo>
                      <a:cubicBezTo>
                        <a:pt x="0" y="22"/>
                        <a:pt x="5" y="28"/>
                        <a:pt x="10" y="33"/>
                      </a:cubicBezTo>
                      <a:cubicBezTo>
                        <a:pt x="13" y="36"/>
                        <a:pt x="17" y="31"/>
                        <a:pt x="16" y="28"/>
                      </a:cubicBezTo>
                      <a:cubicBezTo>
                        <a:pt x="15" y="26"/>
                        <a:pt x="14" y="25"/>
                        <a:pt x="13" y="23"/>
                      </a:cubicBezTo>
                      <a:cubicBezTo>
                        <a:pt x="12" y="21"/>
                        <a:pt x="11" y="22"/>
                        <a:pt x="12" y="20"/>
                      </a:cubicBezTo>
                      <a:cubicBezTo>
                        <a:pt x="14" y="17"/>
                        <a:pt x="20" y="11"/>
                        <a:pt x="23" y="10"/>
                      </a:cubicBezTo>
                      <a:cubicBezTo>
                        <a:pt x="23" y="10"/>
                        <a:pt x="27" y="10"/>
                        <a:pt x="25" y="9"/>
                      </a:cubicBezTo>
                      <a:cubicBezTo>
                        <a:pt x="23" y="8"/>
                        <a:pt x="24" y="8"/>
                        <a:pt x="24" y="10"/>
                      </a:cubicBezTo>
                      <a:cubicBezTo>
                        <a:pt x="23" y="12"/>
                        <a:pt x="24" y="14"/>
                        <a:pt x="24" y="16"/>
                      </a:cubicBezTo>
                      <a:cubicBezTo>
                        <a:pt x="26" y="24"/>
                        <a:pt x="30" y="32"/>
                        <a:pt x="33" y="39"/>
                      </a:cubicBezTo>
                      <a:cubicBezTo>
                        <a:pt x="34" y="41"/>
                        <a:pt x="36" y="41"/>
                        <a:pt x="38" y="40"/>
                      </a:cubicBezTo>
                      <a:cubicBezTo>
                        <a:pt x="40" y="39"/>
                        <a:pt x="41" y="37"/>
                        <a:pt x="41" y="35"/>
                      </a:cubicBezTo>
                      <a:cubicBezTo>
                        <a:pt x="40" y="32"/>
                        <a:pt x="37" y="32"/>
                        <a:pt x="3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5" name="Freeform 167"/>
                <p:cNvSpPr/>
                <p:nvPr/>
              </p:nvSpPr>
              <p:spPr bwMode="auto">
                <a:xfrm>
                  <a:off x="1263" y="1568"/>
                  <a:ext cx="31" cy="32"/>
                </a:xfrm>
                <a:custGeom>
                  <a:avLst/>
                  <a:gdLst>
                    <a:gd name="T0" fmla="*/ 21 w 37"/>
                    <a:gd name="T1" fmla="*/ 3 h 38"/>
                    <a:gd name="T2" fmla="*/ 29 w 37"/>
                    <a:gd name="T3" fmla="*/ 9 h 38"/>
                    <a:gd name="T4" fmla="*/ 22 w 37"/>
                    <a:gd name="T5" fmla="*/ 21 h 38"/>
                    <a:gd name="T6" fmla="*/ 13 w 37"/>
                    <a:gd name="T7" fmla="*/ 23 h 38"/>
                    <a:gd name="T8" fmla="*/ 6 w 37"/>
                    <a:gd name="T9" fmla="*/ 20 h 38"/>
                    <a:gd name="T10" fmla="*/ 1 w 37"/>
                    <a:gd name="T11" fmla="*/ 24 h 38"/>
                    <a:gd name="T12" fmla="*/ 32 w 37"/>
                    <a:gd name="T13" fmla="*/ 18 h 38"/>
                    <a:gd name="T14" fmla="*/ 21 w 37"/>
                    <a:gd name="T15" fmla="*/ 0 h 38"/>
                    <a:gd name="T16" fmla="*/ 21 w 37"/>
                    <a:gd name="T17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38">
                      <a:moveTo>
                        <a:pt x="21" y="3"/>
                      </a:moveTo>
                      <a:cubicBezTo>
                        <a:pt x="24" y="4"/>
                        <a:pt x="27" y="5"/>
                        <a:pt x="29" y="9"/>
                      </a:cubicBezTo>
                      <a:cubicBezTo>
                        <a:pt x="32" y="15"/>
                        <a:pt x="27" y="18"/>
                        <a:pt x="22" y="21"/>
                      </a:cubicBezTo>
                      <a:cubicBezTo>
                        <a:pt x="19" y="23"/>
                        <a:pt x="17" y="24"/>
                        <a:pt x="13" y="23"/>
                      </a:cubicBezTo>
                      <a:cubicBezTo>
                        <a:pt x="11" y="23"/>
                        <a:pt x="9" y="21"/>
                        <a:pt x="6" y="20"/>
                      </a:cubicBezTo>
                      <a:cubicBezTo>
                        <a:pt x="4" y="19"/>
                        <a:pt x="0" y="21"/>
                        <a:pt x="1" y="24"/>
                      </a:cubicBezTo>
                      <a:cubicBezTo>
                        <a:pt x="8" y="38"/>
                        <a:pt x="27" y="27"/>
                        <a:pt x="32" y="18"/>
                      </a:cubicBezTo>
                      <a:cubicBezTo>
                        <a:pt x="37" y="10"/>
                        <a:pt x="29" y="0"/>
                        <a:pt x="21" y="0"/>
                      </a:cubicBezTo>
                      <a:cubicBezTo>
                        <a:pt x="19" y="0"/>
                        <a:pt x="18" y="3"/>
                        <a:pt x="2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6" name="Freeform 168"/>
                <p:cNvSpPr/>
                <p:nvPr/>
              </p:nvSpPr>
              <p:spPr bwMode="auto">
                <a:xfrm>
                  <a:off x="1287" y="1664"/>
                  <a:ext cx="27" cy="28"/>
                </a:xfrm>
                <a:custGeom>
                  <a:avLst/>
                  <a:gdLst>
                    <a:gd name="T0" fmla="*/ 8 w 32"/>
                    <a:gd name="T1" fmla="*/ 30 h 33"/>
                    <a:gd name="T2" fmla="*/ 10 w 32"/>
                    <a:gd name="T3" fmla="*/ 12 h 33"/>
                    <a:gd name="T4" fmla="*/ 17 w 32"/>
                    <a:gd name="T5" fmla="*/ 9 h 33"/>
                    <a:gd name="T6" fmla="*/ 26 w 32"/>
                    <a:gd name="T7" fmla="*/ 20 h 33"/>
                    <a:gd name="T8" fmla="*/ 31 w 32"/>
                    <a:gd name="T9" fmla="*/ 17 h 33"/>
                    <a:gd name="T10" fmla="*/ 20 w 32"/>
                    <a:gd name="T11" fmla="*/ 1 h 33"/>
                    <a:gd name="T12" fmla="*/ 7 w 32"/>
                    <a:gd name="T13" fmla="*/ 4 h 33"/>
                    <a:gd name="T14" fmla="*/ 4 w 32"/>
                    <a:gd name="T15" fmla="*/ 30 h 33"/>
                    <a:gd name="T16" fmla="*/ 8 w 32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33">
                      <a:moveTo>
                        <a:pt x="8" y="30"/>
                      </a:moveTo>
                      <a:cubicBezTo>
                        <a:pt x="9" y="25"/>
                        <a:pt x="8" y="18"/>
                        <a:pt x="10" y="12"/>
                      </a:cubicBezTo>
                      <a:cubicBezTo>
                        <a:pt x="11" y="10"/>
                        <a:pt x="14" y="7"/>
                        <a:pt x="17" y="9"/>
                      </a:cubicBezTo>
                      <a:cubicBezTo>
                        <a:pt x="21" y="11"/>
                        <a:pt x="22" y="17"/>
                        <a:pt x="26" y="20"/>
                      </a:cubicBezTo>
                      <a:cubicBezTo>
                        <a:pt x="28" y="21"/>
                        <a:pt x="30" y="19"/>
                        <a:pt x="31" y="17"/>
                      </a:cubicBezTo>
                      <a:cubicBezTo>
                        <a:pt x="32" y="11"/>
                        <a:pt x="25" y="4"/>
                        <a:pt x="20" y="1"/>
                      </a:cubicBezTo>
                      <a:cubicBezTo>
                        <a:pt x="15" y="0"/>
                        <a:pt x="11" y="1"/>
                        <a:pt x="7" y="4"/>
                      </a:cubicBezTo>
                      <a:cubicBezTo>
                        <a:pt x="0" y="11"/>
                        <a:pt x="3" y="22"/>
                        <a:pt x="4" y="30"/>
                      </a:cubicBezTo>
                      <a:cubicBezTo>
                        <a:pt x="4" y="33"/>
                        <a:pt x="8" y="33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7" name="Freeform 169"/>
                <p:cNvSpPr/>
                <p:nvPr/>
              </p:nvSpPr>
              <p:spPr bwMode="auto">
                <a:xfrm>
                  <a:off x="1208" y="1636"/>
                  <a:ext cx="63" cy="53"/>
                </a:xfrm>
                <a:custGeom>
                  <a:avLst/>
                  <a:gdLst>
                    <a:gd name="T0" fmla="*/ 3 w 74"/>
                    <a:gd name="T1" fmla="*/ 62 h 63"/>
                    <a:gd name="T2" fmla="*/ 72 w 74"/>
                    <a:gd name="T3" fmla="*/ 6 h 63"/>
                    <a:gd name="T4" fmla="*/ 68 w 74"/>
                    <a:gd name="T5" fmla="*/ 2 h 63"/>
                    <a:gd name="T6" fmla="*/ 3 w 74"/>
                    <a:gd name="T7" fmla="*/ 59 h 63"/>
                    <a:gd name="T8" fmla="*/ 3 w 74"/>
                    <a:gd name="T9" fmla="*/ 6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63">
                      <a:moveTo>
                        <a:pt x="3" y="62"/>
                      </a:moveTo>
                      <a:cubicBezTo>
                        <a:pt x="31" y="54"/>
                        <a:pt x="53" y="26"/>
                        <a:pt x="72" y="6"/>
                      </a:cubicBezTo>
                      <a:cubicBezTo>
                        <a:pt x="74" y="4"/>
                        <a:pt x="70" y="0"/>
                        <a:pt x="68" y="2"/>
                      </a:cubicBezTo>
                      <a:cubicBezTo>
                        <a:pt x="48" y="20"/>
                        <a:pt x="29" y="49"/>
                        <a:pt x="3" y="59"/>
                      </a:cubicBezTo>
                      <a:cubicBezTo>
                        <a:pt x="0" y="59"/>
                        <a:pt x="1" y="63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8" name="Freeform 170"/>
                <p:cNvSpPr/>
                <p:nvPr/>
              </p:nvSpPr>
              <p:spPr bwMode="auto">
                <a:xfrm>
                  <a:off x="1140" y="1684"/>
                  <a:ext cx="28" cy="23"/>
                </a:xfrm>
                <a:custGeom>
                  <a:avLst/>
                  <a:gdLst>
                    <a:gd name="T0" fmla="*/ 3 w 33"/>
                    <a:gd name="T1" fmla="*/ 21 h 27"/>
                    <a:gd name="T2" fmla="*/ 32 w 33"/>
                    <a:gd name="T3" fmla="*/ 4 h 27"/>
                    <a:gd name="T4" fmla="*/ 27 w 33"/>
                    <a:gd name="T5" fmla="*/ 2 h 27"/>
                    <a:gd name="T6" fmla="*/ 3 w 33"/>
                    <a:gd name="T7" fmla="*/ 17 h 27"/>
                    <a:gd name="T8" fmla="*/ 3 w 33"/>
                    <a:gd name="T9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7">
                      <a:moveTo>
                        <a:pt x="3" y="21"/>
                      </a:moveTo>
                      <a:cubicBezTo>
                        <a:pt x="17" y="27"/>
                        <a:pt x="30" y="18"/>
                        <a:pt x="32" y="4"/>
                      </a:cubicBezTo>
                      <a:cubicBezTo>
                        <a:pt x="33" y="1"/>
                        <a:pt x="28" y="0"/>
                        <a:pt x="27" y="2"/>
                      </a:cubicBezTo>
                      <a:cubicBezTo>
                        <a:pt x="24" y="14"/>
                        <a:pt x="16" y="22"/>
                        <a:pt x="3" y="17"/>
                      </a:cubicBezTo>
                      <a:cubicBezTo>
                        <a:pt x="1" y="17"/>
                        <a:pt x="0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9" name="Freeform 171"/>
                <p:cNvSpPr/>
                <p:nvPr/>
              </p:nvSpPr>
              <p:spPr bwMode="auto">
                <a:xfrm>
                  <a:off x="1411" y="783"/>
                  <a:ext cx="90" cy="146"/>
                </a:xfrm>
                <a:custGeom>
                  <a:avLst/>
                  <a:gdLst>
                    <a:gd name="T0" fmla="*/ 106 w 106"/>
                    <a:gd name="T1" fmla="*/ 19 h 172"/>
                    <a:gd name="T2" fmla="*/ 71 w 106"/>
                    <a:gd name="T3" fmla="*/ 1 h 172"/>
                    <a:gd name="T4" fmla="*/ 18 w 106"/>
                    <a:gd name="T5" fmla="*/ 37 h 172"/>
                    <a:gd name="T6" fmla="*/ 15 w 106"/>
                    <a:gd name="T7" fmla="*/ 103 h 172"/>
                    <a:gd name="T8" fmla="*/ 75 w 106"/>
                    <a:gd name="T9" fmla="*/ 168 h 172"/>
                    <a:gd name="T10" fmla="*/ 80 w 106"/>
                    <a:gd name="T11" fmla="*/ 158 h 172"/>
                    <a:gd name="T12" fmla="*/ 34 w 106"/>
                    <a:gd name="T13" fmla="*/ 112 h 172"/>
                    <a:gd name="T14" fmla="*/ 14 w 106"/>
                    <a:gd name="T15" fmla="*/ 62 h 172"/>
                    <a:gd name="T16" fmla="*/ 46 w 106"/>
                    <a:gd name="T17" fmla="*/ 19 h 172"/>
                    <a:gd name="T18" fmla="*/ 103 w 106"/>
                    <a:gd name="T19" fmla="*/ 19 h 172"/>
                    <a:gd name="T20" fmla="*/ 106 w 106"/>
                    <a:gd name="T21" fmla="*/ 19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72">
                      <a:moveTo>
                        <a:pt x="106" y="19"/>
                      </a:moveTo>
                      <a:cubicBezTo>
                        <a:pt x="105" y="4"/>
                        <a:pt x="82" y="0"/>
                        <a:pt x="71" y="1"/>
                      </a:cubicBezTo>
                      <a:cubicBezTo>
                        <a:pt x="48" y="3"/>
                        <a:pt x="30" y="18"/>
                        <a:pt x="18" y="37"/>
                      </a:cubicBezTo>
                      <a:cubicBezTo>
                        <a:pt x="3" y="60"/>
                        <a:pt x="0" y="79"/>
                        <a:pt x="15" y="103"/>
                      </a:cubicBezTo>
                      <a:cubicBezTo>
                        <a:pt x="31" y="127"/>
                        <a:pt x="50" y="152"/>
                        <a:pt x="75" y="168"/>
                      </a:cubicBezTo>
                      <a:cubicBezTo>
                        <a:pt x="81" y="172"/>
                        <a:pt x="86" y="162"/>
                        <a:pt x="80" y="158"/>
                      </a:cubicBezTo>
                      <a:cubicBezTo>
                        <a:pt x="61" y="144"/>
                        <a:pt x="47" y="131"/>
                        <a:pt x="34" y="112"/>
                      </a:cubicBezTo>
                      <a:cubicBezTo>
                        <a:pt x="23" y="97"/>
                        <a:pt x="8" y="83"/>
                        <a:pt x="14" y="62"/>
                      </a:cubicBezTo>
                      <a:cubicBezTo>
                        <a:pt x="18" y="46"/>
                        <a:pt x="33" y="27"/>
                        <a:pt x="46" y="19"/>
                      </a:cubicBezTo>
                      <a:cubicBezTo>
                        <a:pt x="59" y="10"/>
                        <a:pt x="92" y="2"/>
                        <a:pt x="103" y="19"/>
                      </a:cubicBezTo>
                      <a:cubicBezTo>
                        <a:pt x="103" y="21"/>
                        <a:pt x="106" y="21"/>
                        <a:pt x="10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0" name="Freeform 172"/>
                <p:cNvSpPr/>
                <p:nvPr/>
              </p:nvSpPr>
              <p:spPr bwMode="auto">
                <a:xfrm>
                  <a:off x="1487" y="758"/>
                  <a:ext cx="108" cy="157"/>
                </a:xfrm>
                <a:custGeom>
                  <a:avLst/>
                  <a:gdLst>
                    <a:gd name="T0" fmla="*/ 5 w 127"/>
                    <a:gd name="T1" fmla="*/ 39 h 185"/>
                    <a:gd name="T2" fmla="*/ 78 w 127"/>
                    <a:gd name="T3" fmla="*/ 30 h 185"/>
                    <a:gd name="T4" fmla="*/ 106 w 127"/>
                    <a:gd name="T5" fmla="*/ 80 h 185"/>
                    <a:gd name="T6" fmla="*/ 69 w 127"/>
                    <a:gd name="T7" fmla="*/ 175 h 185"/>
                    <a:gd name="T8" fmla="*/ 75 w 127"/>
                    <a:gd name="T9" fmla="*/ 182 h 185"/>
                    <a:gd name="T10" fmla="*/ 109 w 127"/>
                    <a:gd name="T11" fmla="*/ 51 h 185"/>
                    <a:gd name="T12" fmla="*/ 2 w 127"/>
                    <a:gd name="T13" fmla="*/ 36 h 185"/>
                    <a:gd name="T14" fmla="*/ 5 w 127"/>
                    <a:gd name="T15" fmla="*/ 39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7" h="185">
                      <a:moveTo>
                        <a:pt x="5" y="39"/>
                      </a:moveTo>
                      <a:cubicBezTo>
                        <a:pt x="28" y="22"/>
                        <a:pt x="52" y="13"/>
                        <a:pt x="78" y="30"/>
                      </a:cubicBezTo>
                      <a:cubicBezTo>
                        <a:pt x="96" y="41"/>
                        <a:pt x="105" y="58"/>
                        <a:pt x="106" y="80"/>
                      </a:cubicBezTo>
                      <a:cubicBezTo>
                        <a:pt x="108" y="114"/>
                        <a:pt x="95" y="152"/>
                        <a:pt x="69" y="175"/>
                      </a:cubicBezTo>
                      <a:cubicBezTo>
                        <a:pt x="65" y="179"/>
                        <a:pt x="71" y="185"/>
                        <a:pt x="75" y="182"/>
                      </a:cubicBezTo>
                      <a:cubicBezTo>
                        <a:pt x="110" y="156"/>
                        <a:pt x="127" y="91"/>
                        <a:pt x="109" y="51"/>
                      </a:cubicBezTo>
                      <a:cubicBezTo>
                        <a:pt x="89" y="8"/>
                        <a:pt x="31" y="0"/>
                        <a:pt x="2" y="36"/>
                      </a:cubicBezTo>
                      <a:cubicBezTo>
                        <a:pt x="0" y="37"/>
                        <a:pt x="3" y="40"/>
                        <a:pt x="5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1" name="Freeform 173"/>
                <p:cNvSpPr/>
                <p:nvPr/>
              </p:nvSpPr>
              <p:spPr bwMode="auto">
                <a:xfrm>
                  <a:off x="1472" y="894"/>
                  <a:ext cx="96" cy="43"/>
                </a:xfrm>
                <a:custGeom>
                  <a:avLst/>
                  <a:gdLst>
                    <a:gd name="T0" fmla="*/ 1 w 114"/>
                    <a:gd name="T1" fmla="*/ 35 h 51"/>
                    <a:gd name="T2" fmla="*/ 40 w 114"/>
                    <a:gd name="T3" fmla="*/ 33 h 51"/>
                    <a:gd name="T4" fmla="*/ 72 w 114"/>
                    <a:gd name="T5" fmla="*/ 26 h 51"/>
                    <a:gd name="T6" fmla="*/ 87 w 114"/>
                    <a:gd name="T7" fmla="*/ 26 h 51"/>
                    <a:gd name="T8" fmla="*/ 111 w 114"/>
                    <a:gd name="T9" fmla="*/ 11 h 51"/>
                    <a:gd name="T10" fmla="*/ 103 w 114"/>
                    <a:gd name="T11" fmla="*/ 4 h 51"/>
                    <a:gd name="T12" fmla="*/ 72 w 114"/>
                    <a:gd name="T13" fmla="*/ 16 h 51"/>
                    <a:gd name="T14" fmla="*/ 50 w 114"/>
                    <a:gd name="T15" fmla="*/ 17 h 51"/>
                    <a:gd name="T16" fmla="*/ 4 w 114"/>
                    <a:gd name="T17" fmla="*/ 33 h 51"/>
                    <a:gd name="T18" fmla="*/ 1 w 114"/>
                    <a:gd name="T19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51">
                      <a:moveTo>
                        <a:pt x="1" y="35"/>
                      </a:moveTo>
                      <a:cubicBezTo>
                        <a:pt x="9" y="51"/>
                        <a:pt x="29" y="39"/>
                        <a:pt x="40" y="33"/>
                      </a:cubicBezTo>
                      <a:cubicBezTo>
                        <a:pt x="52" y="27"/>
                        <a:pt x="58" y="25"/>
                        <a:pt x="72" y="26"/>
                      </a:cubicBezTo>
                      <a:cubicBezTo>
                        <a:pt x="77" y="27"/>
                        <a:pt x="81" y="27"/>
                        <a:pt x="87" y="26"/>
                      </a:cubicBezTo>
                      <a:cubicBezTo>
                        <a:pt x="97" y="24"/>
                        <a:pt x="105" y="19"/>
                        <a:pt x="111" y="11"/>
                      </a:cubicBezTo>
                      <a:cubicBezTo>
                        <a:pt x="114" y="6"/>
                        <a:pt x="108" y="0"/>
                        <a:pt x="103" y="4"/>
                      </a:cubicBezTo>
                      <a:cubicBezTo>
                        <a:pt x="94" y="13"/>
                        <a:pt x="85" y="16"/>
                        <a:pt x="72" y="16"/>
                      </a:cubicBezTo>
                      <a:cubicBezTo>
                        <a:pt x="64" y="16"/>
                        <a:pt x="58" y="14"/>
                        <a:pt x="50" y="17"/>
                      </a:cubicBezTo>
                      <a:cubicBezTo>
                        <a:pt x="41" y="20"/>
                        <a:pt x="13" y="44"/>
                        <a:pt x="4" y="33"/>
                      </a:cubicBezTo>
                      <a:cubicBezTo>
                        <a:pt x="3" y="31"/>
                        <a:pt x="0" y="33"/>
                        <a:pt x="1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2" name="Freeform 174"/>
                <p:cNvSpPr/>
                <p:nvPr/>
              </p:nvSpPr>
              <p:spPr bwMode="auto">
                <a:xfrm>
                  <a:off x="1473" y="735"/>
                  <a:ext cx="35" cy="56"/>
                </a:xfrm>
                <a:custGeom>
                  <a:avLst/>
                  <a:gdLst>
                    <a:gd name="T0" fmla="*/ 12 w 42"/>
                    <a:gd name="T1" fmla="*/ 63 h 66"/>
                    <a:gd name="T2" fmla="*/ 8 w 42"/>
                    <a:gd name="T3" fmla="*/ 15 h 66"/>
                    <a:gd name="T4" fmla="*/ 1 w 42"/>
                    <a:gd name="T5" fmla="*/ 18 h 66"/>
                    <a:gd name="T6" fmla="*/ 1 w 42"/>
                    <a:gd name="T7" fmla="*/ 20 h 66"/>
                    <a:gd name="T8" fmla="*/ 3 w 42"/>
                    <a:gd name="T9" fmla="*/ 23 h 66"/>
                    <a:gd name="T10" fmla="*/ 35 w 42"/>
                    <a:gd name="T11" fmla="*/ 19 h 66"/>
                    <a:gd name="T12" fmla="*/ 10 w 42"/>
                    <a:gd name="T13" fmla="*/ 6 h 66"/>
                    <a:gd name="T14" fmla="*/ 13 w 42"/>
                    <a:gd name="T15" fmla="*/ 13 h 66"/>
                    <a:gd name="T16" fmla="*/ 21 w 42"/>
                    <a:gd name="T17" fmla="*/ 11 h 66"/>
                    <a:gd name="T18" fmla="*/ 22 w 42"/>
                    <a:gd name="T19" fmla="*/ 18 h 66"/>
                    <a:gd name="T20" fmla="*/ 13 w 42"/>
                    <a:gd name="T21" fmla="*/ 18 h 66"/>
                    <a:gd name="T22" fmla="*/ 9 w 42"/>
                    <a:gd name="T23" fmla="*/ 17 h 66"/>
                    <a:gd name="T24" fmla="*/ 8 w 42"/>
                    <a:gd name="T25" fmla="*/ 17 h 66"/>
                    <a:gd name="T26" fmla="*/ 1 w 42"/>
                    <a:gd name="T27" fmla="*/ 17 h 66"/>
                    <a:gd name="T28" fmla="*/ 7 w 42"/>
                    <a:gd name="T29" fmla="*/ 63 h 66"/>
                    <a:gd name="T30" fmla="*/ 12 w 42"/>
                    <a:gd name="T31" fmla="*/ 6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66">
                      <a:moveTo>
                        <a:pt x="12" y="63"/>
                      </a:moveTo>
                      <a:cubicBezTo>
                        <a:pt x="14" y="48"/>
                        <a:pt x="13" y="30"/>
                        <a:pt x="8" y="15"/>
                      </a:cubicBezTo>
                      <a:cubicBezTo>
                        <a:pt x="6" y="11"/>
                        <a:pt x="0" y="13"/>
                        <a:pt x="1" y="18"/>
                      </a:cubicBezTo>
                      <a:cubicBezTo>
                        <a:pt x="1" y="18"/>
                        <a:pt x="1" y="19"/>
                        <a:pt x="1" y="20"/>
                      </a:cubicBezTo>
                      <a:cubicBezTo>
                        <a:pt x="1" y="21"/>
                        <a:pt x="2" y="22"/>
                        <a:pt x="3" y="23"/>
                      </a:cubicBezTo>
                      <a:cubicBezTo>
                        <a:pt x="11" y="27"/>
                        <a:pt x="30" y="30"/>
                        <a:pt x="35" y="19"/>
                      </a:cubicBezTo>
                      <a:cubicBezTo>
                        <a:pt x="42" y="2"/>
                        <a:pt x="20" y="0"/>
                        <a:pt x="10" y="6"/>
                      </a:cubicBezTo>
                      <a:cubicBezTo>
                        <a:pt x="7" y="8"/>
                        <a:pt x="9" y="14"/>
                        <a:pt x="13" y="13"/>
                      </a:cubicBezTo>
                      <a:cubicBezTo>
                        <a:pt x="15" y="12"/>
                        <a:pt x="19" y="11"/>
                        <a:pt x="21" y="11"/>
                      </a:cubicBezTo>
                      <a:cubicBezTo>
                        <a:pt x="27" y="12"/>
                        <a:pt x="30" y="17"/>
                        <a:pt x="22" y="18"/>
                      </a:cubicBezTo>
                      <a:cubicBezTo>
                        <a:pt x="19" y="18"/>
                        <a:pt x="16" y="18"/>
                        <a:pt x="13" y="18"/>
                      </a:cubicBezTo>
                      <a:cubicBezTo>
                        <a:pt x="12" y="18"/>
                        <a:pt x="11" y="18"/>
                        <a:pt x="9" y="17"/>
                      </a:cubicBezTo>
                      <a:cubicBezTo>
                        <a:pt x="6" y="17"/>
                        <a:pt x="8" y="17"/>
                        <a:pt x="8" y="17"/>
                      </a:cubicBezTo>
                      <a:cubicBezTo>
                        <a:pt x="6" y="17"/>
                        <a:pt x="3" y="17"/>
                        <a:pt x="1" y="17"/>
                      </a:cubicBezTo>
                      <a:cubicBezTo>
                        <a:pt x="0" y="32"/>
                        <a:pt x="5" y="48"/>
                        <a:pt x="7" y="63"/>
                      </a:cubicBezTo>
                      <a:cubicBezTo>
                        <a:pt x="8" y="65"/>
                        <a:pt x="12" y="66"/>
                        <a:pt x="12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3" name="Freeform 175"/>
                <p:cNvSpPr/>
                <p:nvPr/>
              </p:nvSpPr>
              <p:spPr bwMode="auto">
                <a:xfrm>
                  <a:off x="1490" y="748"/>
                  <a:ext cx="10" cy="37"/>
                </a:xfrm>
                <a:custGeom>
                  <a:avLst/>
                  <a:gdLst>
                    <a:gd name="T0" fmla="*/ 2 w 11"/>
                    <a:gd name="T1" fmla="*/ 5 h 43"/>
                    <a:gd name="T2" fmla="*/ 3 w 11"/>
                    <a:gd name="T3" fmla="*/ 24 h 43"/>
                    <a:gd name="T4" fmla="*/ 1 w 11"/>
                    <a:gd name="T5" fmla="*/ 40 h 43"/>
                    <a:gd name="T6" fmla="*/ 8 w 11"/>
                    <a:gd name="T7" fmla="*/ 40 h 43"/>
                    <a:gd name="T8" fmla="*/ 10 w 11"/>
                    <a:gd name="T9" fmla="*/ 22 h 43"/>
                    <a:gd name="T10" fmla="*/ 7 w 11"/>
                    <a:gd name="T11" fmla="*/ 2 h 43"/>
                    <a:gd name="T12" fmla="*/ 2 w 11"/>
                    <a:gd name="T13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3">
                      <a:moveTo>
                        <a:pt x="2" y="5"/>
                      </a:moveTo>
                      <a:cubicBezTo>
                        <a:pt x="4" y="11"/>
                        <a:pt x="4" y="17"/>
                        <a:pt x="3" y="24"/>
                      </a:cubicBezTo>
                      <a:cubicBezTo>
                        <a:pt x="2" y="29"/>
                        <a:pt x="0" y="35"/>
                        <a:pt x="1" y="40"/>
                      </a:cubicBezTo>
                      <a:cubicBezTo>
                        <a:pt x="2" y="43"/>
                        <a:pt x="7" y="43"/>
                        <a:pt x="8" y="40"/>
                      </a:cubicBezTo>
                      <a:cubicBezTo>
                        <a:pt x="10" y="34"/>
                        <a:pt x="10" y="28"/>
                        <a:pt x="10" y="22"/>
                      </a:cubicBezTo>
                      <a:cubicBezTo>
                        <a:pt x="11" y="15"/>
                        <a:pt x="10" y="9"/>
                        <a:pt x="7" y="2"/>
                      </a:cubicBezTo>
                      <a:cubicBezTo>
                        <a:pt x="5" y="0"/>
                        <a:pt x="2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4" name="Freeform 176"/>
                <p:cNvSpPr/>
                <p:nvPr/>
              </p:nvSpPr>
              <p:spPr bwMode="auto">
                <a:xfrm>
                  <a:off x="1426" y="750"/>
                  <a:ext cx="56" cy="20"/>
                </a:xfrm>
                <a:custGeom>
                  <a:avLst/>
                  <a:gdLst>
                    <a:gd name="T0" fmla="*/ 64 w 66"/>
                    <a:gd name="T1" fmla="*/ 19 h 24"/>
                    <a:gd name="T2" fmla="*/ 26 w 66"/>
                    <a:gd name="T3" fmla="*/ 0 h 24"/>
                    <a:gd name="T4" fmla="*/ 1 w 66"/>
                    <a:gd name="T5" fmla="*/ 12 h 24"/>
                    <a:gd name="T6" fmla="*/ 4 w 66"/>
                    <a:gd name="T7" fmla="*/ 15 h 24"/>
                    <a:gd name="T8" fmla="*/ 31 w 66"/>
                    <a:gd name="T9" fmla="*/ 8 h 24"/>
                    <a:gd name="T10" fmla="*/ 61 w 66"/>
                    <a:gd name="T11" fmla="*/ 22 h 24"/>
                    <a:gd name="T12" fmla="*/ 64 w 66"/>
                    <a:gd name="T13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4">
                      <a:moveTo>
                        <a:pt x="64" y="19"/>
                      </a:moveTo>
                      <a:cubicBezTo>
                        <a:pt x="54" y="8"/>
                        <a:pt x="42" y="1"/>
                        <a:pt x="26" y="0"/>
                      </a:cubicBezTo>
                      <a:cubicBezTo>
                        <a:pt x="17" y="0"/>
                        <a:pt x="4" y="1"/>
                        <a:pt x="1" y="12"/>
                      </a:cubicBezTo>
                      <a:cubicBezTo>
                        <a:pt x="0" y="14"/>
                        <a:pt x="3" y="15"/>
                        <a:pt x="4" y="15"/>
                      </a:cubicBezTo>
                      <a:cubicBezTo>
                        <a:pt x="13" y="11"/>
                        <a:pt x="20" y="8"/>
                        <a:pt x="31" y="8"/>
                      </a:cubicBezTo>
                      <a:cubicBezTo>
                        <a:pt x="42" y="9"/>
                        <a:pt x="52" y="15"/>
                        <a:pt x="61" y="22"/>
                      </a:cubicBezTo>
                      <a:cubicBezTo>
                        <a:pt x="63" y="24"/>
                        <a:pt x="66" y="21"/>
                        <a:pt x="6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5" name="Freeform 177"/>
                <p:cNvSpPr/>
                <p:nvPr/>
              </p:nvSpPr>
              <p:spPr bwMode="auto">
                <a:xfrm>
                  <a:off x="1428" y="757"/>
                  <a:ext cx="49" cy="40"/>
                </a:xfrm>
                <a:custGeom>
                  <a:avLst/>
                  <a:gdLst>
                    <a:gd name="T0" fmla="*/ 0 w 58"/>
                    <a:gd name="T1" fmla="*/ 2 h 48"/>
                    <a:gd name="T2" fmla="*/ 55 w 58"/>
                    <a:gd name="T3" fmla="*/ 25 h 48"/>
                    <a:gd name="T4" fmla="*/ 49 w 58"/>
                    <a:gd name="T5" fmla="*/ 20 h 48"/>
                    <a:gd name="T6" fmla="*/ 2 w 58"/>
                    <a:gd name="T7" fmla="*/ 1 h 48"/>
                    <a:gd name="T8" fmla="*/ 0 w 58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8">
                      <a:moveTo>
                        <a:pt x="0" y="2"/>
                      </a:moveTo>
                      <a:cubicBezTo>
                        <a:pt x="2" y="22"/>
                        <a:pt x="41" y="48"/>
                        <a:pt x="55" y="25"/>
                      </a:cubicBezTo>
                      <a:cubicBezTo>
                        <a:pt x="58" y="21"/>
                        <a:pt x="53" y="17"/>
                        <a:pt x="49" y="20"/>
                      </a:cubicBezTo>
                      <a:cubicBezTo>
                        <a:pt x="34" y="31"/>
                        <a:pt x="8" y="19"/>
                        <a:pt x="2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6" name="Freeform 178"/>
                <p:cNvSpPr/>
                <p:nvPr/>
              </p:nvSpPr>
              <p:spPr bwMode="auto">
                <a:xfrm>
                  <a:off x="1452" y="762"/>
                  <a:ext cx="40" cy="23"/>
                </a:xfrm>
                <a:custGeom>
                  <a:avLst/>
                  <a:gdLst>
                    <a:gd name="T0" fmla="*/ 3 w 47"/>
                    <a:gd name="T1" fmla="*/ 6 h 27"/>
                    <a:gd name="T2" fmla="*/ 22 w 47"/>
                    <a:gd name="T3" fmla="*/ 15 h 27"/>
                    <a:gd name="T4" fmla="*/ 39 w 47"/>
                    <a:gd name="T5" fmla="*/ 26 h 27"/>
                    <a:gd name="T6" fmla="*/ 46 w 47"/>
                    <a:gd name="T7" fmla="*/ 22 h 27"/>
                    <a:gd name="T8" fmla="*/ 5 w 47"/>
                    <a:gd name="T9" fmla="*/ 1 h 27"/>
                    <a:gd name="T10" fmla="*/ 3 w 47"/>
                    <a:gd name="T11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27">
                      <a:moveTo>
                        <a:pt x="3" y="6"/>
                      </a:moveTo>
                      <a:cubicBezTo>
                        <a:pt x="9" y="9"/>
                        <a:pt x="16" y="12"/>
                        <a:pt x="22" y="15"/>
                      </a:cubicBezTo>
                      <a:cubicBezTo>
                        <a:pt x="29" y="18"/>
                        <a:pt x="33" y="23"/>
                        <a:pt x="39" y="26"/>
                      </a:cubicBezTo>
                      <a:cubicBezTo>
                        <a:pt x="42" y="27"/>
                        <a:pt x="47" y="25"/>
                        <a:pt x="46" y="22"/>
                      </a:cubicBezTo>
                      <a:cubicBezTo>
                        <a:pt x="41" y="7"/>
                        <a:pt x="17" y="6"/>
                        <a:pt x="5" y="1"/>
                      </a:cubicBezTo>
                      <a:cubicBezTo>
                        <a:pt x="3" y="0"/>
                        <a:pt x="0" y="4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7" name="Freeform 179"/>
                <p:cNvSpPr/>
                <p:nvPr/>
              </p:nvSpPr>
              <p:spPr bwMode="auto">
                <a:xfrm>
                  <a:off x="1353" y="1328"/>
                  <a:ext cx="29" cy="21"/>
                </a:xfrm>
                <a:custGeom>
                  <a:avLst/>
                  <a:gdLst>
                    <a:gd name="T0" fmla="*/ 17 w 34"/>
                    <a:gd name="T1" fmla="*/ 4 h 25"/>
                    <a:gd name="T2" fmla="*/ 6 w 34"/>
                    <a:gd name="T3" fmla="*/ 8 h 25"/>
                    <a:gd name="T4" fmla="*/ 1 w 34"/>
                    <a:gd name="T5" fmla="*/ 14 h 25"/>
                    <a:gd name="T6" fmla="*/ 7 w 34"/>
                    <a:gd name="T7" fmla="*/ 23 h 25"/>
                    <a:gd name="T8" fmla="*/ 33 w 34"/>
                    <a:gd name="T9" fmla="*/ 14 h 25"/>
                    <a:gd name="T10" fmla="*/ 32 w 34"/>
                    <a:gd name="T11" fmla="*/ 8 h 25"/>
                    <a:gd name="T12" fmla="*/ 21 w 34"/>
                    <a:gd name="T13" fmla="*/ 3 h 25"/>
                    <a:gd name="T14" fmla="*/ 16 w 34"/>
                    <a:gd name="T15" fmla="*/ 9 h 25"/>
                    <a:gd name="T16" fmla="*/ 27 w 34"/>
                    <a:gd name="T17" fmla="*/ 15 h 25"/>
                    <a:gd name="T18" fmla="*/ 26 w 34"/>
                    <a:gd name="T19" fmla="*/ 9 h 25"/>
                    <a:gd name="T20" fmla="*/ 10 w 34"/>
                    <a:gd name="T21" fmla="*/ 15 h 25"/>
                    <a:gd name="T22" fmla="*/ 8 w 34"/>
                    <a:gd name="T23" fmla="*/ 15 h 25"/>
                    <a:gd name="T24" fmla="*/ 8 w 34"/>
                    <a:gd name="T25" fmla="*/ 16 h 25"/>
                    <a:gd name="T26" fmla="*/ 9 w 34"/>
                    <a:gd name="T27" fmla="*/ 15 h 25"/>
                    <a:gd name="T28" fmla="*/ 14 w 34"/>
                    <a:gd name="T29" fmla="*/ 11 h 25"/>
                    <a:gd name="T30" fmla="*/ 20 w 34"/>
                    <a:gd name="T31" fmla="*/ 7 h 25"/>
                    <a:gd name="T32" fmla="*/ 17 w 34"/>
                    <a:gd name="T33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17" y="4"/>
                      </a:moveTo>
                      <a:cubicBezTo>
                        <a:pt x="14" y="7"/>
                        <a:pt x="10" y="6"/>
                        <a:pt x="6" y="8"/>
                      </a:cubicBezTo>
                      <a:cubicBezTo>
                        <a:pt x="4" y="9"/>
                        <a:pt x="2" y="12"/>
                        <a:pt x="1" y="14"/>
                      </a:cubicBezTo>
                      <a:cubicBezTo>
                        <a:pt x="0" y="18"/>
                        <a:pt x="3" y="22"/>
                        <a:pt x="7" y="23"/>
                      </a:cubicBezTo>
                      <a:cubicBezTo>
                        <a:pt x="15" y="25"/>
                        <a:pt x="28" y="22"/>
                        <a:pt x="33" y="14"/>
                      </a:cubicBezTo>
                      <a:cubicBezTo>
                        <a:pt x="34" y="12"/>
                        <a:pt x="33" y="10"/>
                        <a:pt x="32" y="8"/>
                      </a:cubicBezTo>
                      <a:cubicBezTo>
                        <a:pt x="28" y="6"/>
                        <a:pt x="24" y="5"/>
                        <a:pt x="21" y="3"/>
                      </a:cubicBezTo>
                      <a:cubicBezTo>
                        <a:pt x="17" y="0"/>
                        <a:pt x="13" y="6"/>
                        <a:pt x="16" y="9"/>
                      </a:cubicBezTo>
                      <a:cubicBezTo>
                        <a:pt x="19" y="12"/>
                        <a:pt x="24" y="12"/>
                        <a:pt x="27" y="15"/>
                      </a:cubicBezTo>
                      <a:cubicBezTo>
                        <a:pt x="27" y="13"/>
                        <a:pt x="26" y="11"/>
                        <a:pt x="26" y="9"/>
                      </a:cubicBezTo>
                      <a:cubicBezTo>
                        <a:pt x="23" y="14"/>
                        <a:pt x="15" y="16"/>
                        <a:pt x="10" y="15"/>
                      </a:cubicBezTo>
                      <a:cubicBezTo>
                        <a:pt x="9" y="15"/>
                        <a:pt x="8" y="15"/>
                        <a:pt x="8" y="15"/>
                      </a:cubicBezTo>
                      <a:cubicBezTo>
                        <a:pt x="8" y="14"/>
                        <a:pt x="8" y="16"/>
                        <a:pt x="8" y="16"/>
                      </a:cubicBezTo>
                      <a:cubicBezTo>
                        <a:pt x="8" y="16"/>
                        <a:pt x="9" y="15"/>
                        <a:pt x="9" y="15"/>
                      </a:cubicBezTo>
                      <a:cubicBezTo>
                        <a:pt x="11" y="14"/>
                        <a:pt x="12" y="12"/>
                        <a:pt x="14" y="11"/>
                      </a:cubicBezTo>
                      <a:cubicBezTo>
                        <a:pt x="16" y="10"/>
                        <a:pt x="18" y="9"/>
                        <a:pt x="20" y="7"/>
                      </a:cubicBezTo>
                      <a:cubicBezTo>
                        <a:pt x="22" y="6"/>
                        <a:pt x="19" y="3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8" name="Freeform 180"/>
                <p:cNvSpPr/>
                <p:nvPr/>
              </p:nvSpPr>
              <p:spPr bwMode="auto">
                <a:xfrm>
                  <a:off x="1344" y="1341"/>
                  <a:ext cx="15" cy="114"/>
                </a:xfrm>
                <a:custGeom>
                  <a:avLst/>
                  <a:gdLst>
                    <a:gd name="T0" fmla="*/ 10 w 17"/>
                    <a:gd name="T1" fmla="*/ 3 h 134"/>
                    <a:gd name="T2" fmla="*/ 6 w 17"/>
                    <a:gd name="T3" fmla="*/ 62 h 134"/>
                    <a:gd name="T4" fmla="*/ 1 w 17"/>
                    <a:gd name="T5" fmla="*/ 129 h 134"/>
                    <a:gd name="T6" fmla="*/ 9 w 17"/>
                    <a:gd name="T7" fmla="*/ 129 h 134"/>
                    <a:gd name="T8" fmla="*/ 15 w 17"/>
                    <a:gd name="T9" fmla="*/ 3 h 134"/>
                    <a:gd name="T10" fmla="*/ 10 w 17"/>
                    <a:gd name="T11" fmla="*/ 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4">
                      <a:moveTo>
                        <a:pt x="10" y="3"/>
                      </a:moveTo>
                      <a:cubicBezTo>
                        <a:pt x="9" y="23"/>
                        <a:pt x="7" y="42"/>
                        <a:pt x="6" y="62"/>
                      </a:cubicBezTo>
                      <a:cubicBezTo>
                        <a:pt x="5" y="84"/>
                        <a:pt x="0" y="107"/>
                        <a:pt x="1" y="129"/>
                      </a:cubicBezTo>
                      <a:cubicBezTo>
                        <a:pt x="1" y="134"/>
                        <a:pt x="8" y="133"/>
                        <a:pt x="9" y="129"/>
                      </a:cubicBezTo>
                      <a:cubicBezTo>
                        <a:pt x="12" y="87"/>
                        <a:pt x="17" y="45"/>
                        <a:pt x="15" y="3"/>
                      </a:cubicBezTo>
                      <a:cubicBezTo>
                        <a:pt x="15" y="0"/>
                        <a:pt x="10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9" name="Freeform 181"/>
                <p:cNvSpPr/>
                <p:nvPr/>
              </p:nvSpPr>
              <p:spPr bwMode="auto">
                <a:xfrm>
                  <a:off x="1338" y="1449"/>
                  <a:ext cx="14" cy="16"/>
                </a:xfrm>
                <a:custGeom>
                  <a:avLst/>
                  <a:gdLst>
                    <a:gd name="T0" fmla="*/ 10 w 17"/>
                    <a:gd name="T1" fmla="*/ 3 h 19"/>
                    <a:gd name="T2" fmla="*/ 4 w 17"/>
                    <a:gd name="T3" fmla="*/ 8 h 19"/>
                    <a:gd name="T4" fmla="*/ 1 w 17"/>
                    <a:gd name="T5" fmla="*/ 14 h 19"/>
                    <a:gd name="T6" fmla="*/ 4 w 17"/>
                    <a:gd name="T7" fmla="*/ 18 h 19"/>
                    <a:gd name="T8" fmla="*/ 9 w 17"/>
                    <a:gd name="T9" fmla="*/ 15 h 19"/>
                    <a:gd name="T10" fmla="*/ 13 w 17"/>
                    <a:gd name="T11" fmla="*/ 10 h 19"/>
                    <a:gd name="T12" fmla="*/ 15 w 17"/>
                    <a:gd name="T13" fmla="*/ 5 h 19"/>
                    <a:gd name="T14" fmla="*/ 10 w 17"/>
                    <a:gd name="T1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9">
                      <a:moveTo>
                        <a:pt x="10" y="3"/>
                      </a:moveTo>
                      <a:cubicBezTo>
                        <a:pt x="9" y="5"/>
                        <a:pt x="6" y="6"/>
                        <a:pt x="4" y="8"/>
                      </a:cubicBezTo>
                      <a:cubicBezTo>
                        <a:pt x="2" y="9"/>
                        <a:pt x="1" y="12"/>
                        <a:pt x="1" y="14"/>
                      </a:cubicBezTo>
                      <a:cubicBezTo>
                        <a:pt x="0" y="16"/>
                        <a:pt x="2" y="18"/>
                        <a:pt x="4" y="18"/>
                      </a:cubicBezTo>
                      <a:cubicBezTo>
                        <a:pt x="7" y="19"/>
                        <a:pt x="8" y="17"/>
                        <a:pt x="9" y="15"/>
                      </a:cubicBezTo>
                      <a:cubicBezTo>
                        <a:pt x="9" y="13"/>
                        <a:pt x="11" y="11"/>
                        <a:pt x="13" y="10"/>
                      </a:cubicBezTo>
                      <a:cubicBezTo>
                        <a:pt x="14" y="9"/>
                        <a:pt x="15" y="7"/>
                        <a:pt x="15" y="5"/>
                      </a:cubicBezTo>
                      <a:cubicBezTo>
                        <a:pt x="17" y="2"/>
                        <a:pt x="12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0" name="Freeform 182"/>
                <p:cNvSpPr/>
                <p:nvPr/>
              </p:nvSpPr>
              <p:spPr bwMode="auto">
                <a:xfrm>
                  <a:off x="1358" y="1472"/>
                  <a:ext cx="3" cy="3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1" name="Freeform 183"/>
                <p:cNvSpPr/>
                <p:nvPr/>
              </p:nvSpPr>
              <p:spPr bwMode="auto">
                <a:xfrm>
                  <a:off x="1338" y="1457"/>
                  <a:ext cx="82" cy="31"/>
                </a:xfrm>
                <a:custGeom>
                  <a:avLst/>
                  <a:gdLst>
                    <a:gd name="T0" fmla="*/ 1 w 97"/>
                    <a:gd name="T1" fmla="*/ 10 h 37"/>
                    <a:gd name="T2" fmla="*/ 94 w 97"/>
                    <a:gd name="T3" fmla="*/ 8 h 37"/>
                    <a:gd name="T4" fmla="*/ 87 w 97"/>
                    <a:gd name="T5" fmla="*/ 3 h 37"/>
                    <a:gd name="T6" fmla="*/ 2 w 97"/>
                    <a:gd name="T7" fmla="*/ 7 h 37"/>
                    <a:gd name="T8" fmla="*/ 1 w 97"/>
                    <a:gd name="T9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7">
                      <a:moveTo>
                        <a:pt x="1" y="10"/>
                      </a:moveTo>
                      <a:cubicBezTo>
                        <a:pt x="24" y="28"/>
                        <a:pt x="74" y="37"/>
                        <a:pt x="94" y="8"/>
                      </a:cubicBezTo>
                      <a:cubicBezTo>
                        <a:pt x="97" y="4"/>
                        <a:pt x="91" y="0"/>
                        <a:pt x="87" y="3"/>
                      </a:cubicBezTo>
                      <a:cubicBezTo>
                        <a:pt x="62" y="22"/>
                        <a:pt x="29" y="23"/>
                        <a:pt x="2" y="7"/>
                      </a:cubicBezTo>
                      <a:cubicBezTo>
                        <a:pt x="1" y="7"/>
                        <a:pt x="0" y="9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2" name="Freeform 184"/>
                <p:cNvSpPr/>
                <p:nvPr/>
              </p:nvSpPr>
              <p:spPr bwMode="auto">
                <a:xfrm>
                  <a:off x="1357" y="1454"/>
                  <a:ext cx="37" cy="14"/>
                </a:xfrm>
                <a:custGeom>
                  <a:avLst/>
                  <a:gdLst>
                    <a:gd name="T0" fmla="*/ 2 w 44"/>
                    <a:gd name="T1" fmla="*/ 5 h 16"/>
                    <a:gd name="T2" fmla="*/ 42 w 44"/>
                    <a:gd name="T3" fmla="*/ 6 h 16"/>
                    <a:gd name="T4" fmla="*/ 39 w 44"/>
                    <a:gd name="T5" fmla="*/ 1 h 16"/>
                    <a:gd name="T6" fmla="*/ 4 w 44"/>
                    <a:gd name="T7" fmla="*/ 2 h 16"/>
                    <a:gd name="T8" fmla="*/ 2 w 44"/>
                    <a:gd name="T9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6">
                      <a:moveTo>
                        <a:pt x="2" y="5"/>
                      </a:moveTo>
                      <a:cubicBezTo>
                        <a:pt x="13" y="14"/>
                        <a:pt x="31" y="16"/>
                        <a:pt x="42" y="6"/>
                      </a:cubicBezTo>
                      <a:cubicBezTo>
                        <a:pt x="44" y="4"/>
                        <a:pt x="42" y="0"/>
                        <a:pt x="39" y="1"/>
                      </a:cubicBezTo>
                      <a:cubicBezTo>
                        <a:pt x="28" y="7"/>
                        <a:pt x="16" y="9"/>
                        <a:pt x="4" y="2"/>
                      </a:cubicBezTo>
                      <a:cubicBezTo>
                        <a:pt x="2" y="1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3" name="Freeform 185"/>
                <p:cNvSpPr/>
                <p:nvPr/>
              </p:nvSpPr>
              <p:spPr bwMode="auto">
                <a:xfrm>
                  <a:off x="1376" y="1341"/>
                  <a:ext cx="13" cy="11"/>
                </a:xfrm>
                <a:custGeom>
                  <a:avLst/>
                  <a:gdLst>
                    <a:gd name="T0" fmla="*/ 10 w 15"/>
                    <a:gd name="T1" fmla="*/ 0 h 12"/>
                    <a:gd name="T2" fmla="*/ 3 w 15"/>
                    <a:gd name="T3" fmla="*/ 10 h 12"/>
                    <a:gd name="T4" fmla="*/ 7 w 15"/>
                    <a:gd name="T5" fmla="*/ 10 h 12"/>
                    <a:gd name="T6" fmla="*/ 11 w 15"/>
                    <a:gd name="T7" fmla="*/ 6 h 12"/>
                    <a:gd name="T8" fmla="*/ 10 w 15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2">
                      <a:moveTo>
                        <a:pt x="10" y="0"/>
                      </a:moveTo>
                      <a:cubicBezTo>
                        <a:pt x="5" y="0"/>
                        <a:pt x="0" y="5"/>
                        <a:pt x="3" y="10"/>
                      </a:cubicBezTo>
                      <a:cubicBezTo>
                        <a:pt x="4" y="12"/>
                        <a:pt x="6" y="12"/>
                        <a:pt x="7" y="10"/>
                      </a:cubicBezTo>
                      <a:cubicBezTo>
                        <a:pt x="8" y="9"/>
                        <a:pt x="9" y="7"/>
                        <a:pt x="11" y="6"/>
                      </a:cubicBezTo>
                      <a:cubicBezTo>
                        <a:pt x="15" y="6"/>
                        <a:pt x="14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4" name="Freeform 186"/>
                <p:cNvSpPr/>
                <p:nvPr/>
              </p:nvSpPr>
              <p:spPr bwMode="auto">
                <a:xfrm>
                  <a:off x="1379" y="1347"/>
                  <a:ext cx="61" cy="158"/>
                </a:xfrm>
                <a:custGeom>
                  <a:avLst/>
                  <a:gdLst>
                    <a:gd name="T0" fmla="*/ 0 w 72"/>
                    <a:gd name="T1" fmla="*/ 2 h 186"/>
                    <a:gd name="T2" fmla="*/ 33 w 72"/>
                    <a:gd name="T3" fmla="*/ 95 h 186"/>
                    <a:gd name="T4" fmla="*/ 65 w 72"/>
                    <a:gd name="T5" fmla="*/ 182 h 186"/>
                    <a:gd name="T6" fmla="*/ 70 w 72"/>
                    <a:gd name="T7" fmla="*/ 179 h 186"/>
                    <a:gd name="T8" fmla="*/ 2 w 72"/>
                    <a:gd name="T9" fmla="*/ 1 h 186"/>
                    <a:gd name="T10" fmla="*/ 0 w 72"/>
                    <a:gd name="T11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86">
                      <a:moveTo>
                        <a:pt x="0" y="2"/>
                      </a:moveTo>
                      <a:cubicBezTo>
                        <a:pt x="11" y="33"/>
                        <a:pt x="23" y="63"/>
                        <a:pt x="33" y="95"/>
                      </a:cubicBezTo>
                      <a:cubicBezTo>
                        <a:pt x="43" y="124"/>
                        <a:pt x="51" y="155"/>
                        <a:pt x="65" y="182"/>
                      </a:cubicBezTo>
                      <a:cubicBezTo>
                        <a:pt x="67" y="186"/>
                        <a:pt x="72" y="182"/>
                        <a:pt x="70" y="179"/>
                      </a:cubicBezTo>
                      <a:cubicBezTo>
                        <a:pt x="45" y="121"/>
                        <a:pt x="32" y="57"/>
                        <a:pt x="2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5" name="Freeform 187"/>
                <p:cNvSpPr/>
                <p:nvPr/>
              </p:nvSpPr>
              <p:spPr bwMode="auto">
                <a:xfrm>
                  <a:off x="1376" y="1338"/>
                  <a:ext cx="71" cy="168"/>
                </a:xfrm>
                <a:custGeom>
                  <a:avLst/>
                  <a:gdLst>
                    <a:gd name="T0" fmla="*/ 6 w 84"/>
                    <a:gd name="T1" fmla="*/ 13 h 198"/>
                    <a:gd name="T2" fmla="*/ 36 w 84"/>
                    <a:gd name="T3" fmla="*/ 58 h 198"/>
                    <a:gd name="T4" fmla="*/ 57 w 84"/>
                    <a:gd name="T5" fmla="*/ 114 h 198"/>
                    <a:gd name="T6" fmla="*/ 69 w 84"/>
                    <a:gd name="T7" fmla="*/ 159 h 198"/>
                    <a:gd name="T8" fmla="*/ 71 w 84"/>
                    <a:gd name="T9" fmla="*/ 190 h 198"/>
                    <a:gd name="T10" fmla="*/ 71 w 84"/>
                    <a:gd name="T11" fmla="*/ 198 h 198"/>
                    <a:gd name="T12" fmla="*/ 83 w 84"/>
                    <a:gd name="T13" fmla="*/ 180 h 198"/>
                    <a:gd name="T14" fmla="*/ 67 w 84"/>
                    <a:gd name="T15" fmla="*/ 122 h 198"/>
                    <a:gd name="T16" fmla="*/ 31 w 84"/>
                    <a:gd name="T17" fmla="*/ 27 h 198"/>
                    <a:gd name="T18" fmla="*/ 4 w 84"/>
                    <a:gd name="T19" fmla="*/ 7 h 198"/>
                    <a:gd name="T20" fmla="*/ 6 w 84"/>
                    <a:gd name="T21" fmla="*/ 13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4" h="198">
                      <a:moveTo>
                        <a:pt x="6" y="13"/>
                      </a:moveTo>
                      <a:cubicBezTo>
                        <a:pt x="23" y="6"/>
                        <a:pt x="33" y="50"/>
                        <a:pt x="36" y="58"/>
                      </a:cubicBezTo>
                      <a:cubicBezTo>
                        <a:pt x="43" y="77"/>
                        <a:pt x="51" y="95"/>
                        <a:pt x="57" y="114"/>
                      </a:cubicBezTo>
                      <a:cubicBezTo>
                        <a:pt x="62" y="129"/>
                        <a:pt x="65" y="144"/>
                        <a:pt x="69" y="159"/>
                      </a:cubicBezTo>
                      <a:cubicBezTo>
                        <a:pt x="71" y="163"/>
                        <a:pt x="83" y="190"/>
                        <a:pt x="71" y="190"/>
                      </a:cubicBezTo>
                      <a:cubicBezTo>
                        <a:pt x="67" y="190"/>
                        <a:pt x="67" y="198"/>
                        <a:pt x="71" y="198"/>
                      </a:cubicBezTo>
                      <a:cubicBezTo>
                        <a:pt x="82" y="198"/>
                        <a:pt x="84" y="190"/>
                        <a:pt x="83" y="180"/>
                      </a:cubicBezTo>
                      <a:cubicBezTo>
                        <a:pt x="80" y="161"/>
                        <a:pt x="71" y="141"/>
                        <a:pt x="67" y="122"/>
                      </a:cubicBezTo>
                      <a:cubicBezTo>
                        <a:pt x="58" y="90"/>
                        <a:pt x="43" y="58"/>
                        <a:pt x="31" y="27"/>
                      </a:cubicBezTo>
                      <a:cubicBezTo>
                        <a:pt x="25" y="11"/>
                        <a:pt x="21" y="0"/>
                        <a:pt x="4" y="7"/>
                      </a:cubicBezTo>
                      <a:cubicBezTo>
                        <a:pt x="0" y="9"/>
                        <a:pt x="3" y="14"/>
                        <a:pt x="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6" name="Freeform 188"/>
                <p:cNvSpPr/>
                <p:nvPr/>
              </p:nvSpPr>
              <p:spPr bwMode="auto">
                <a:xfrm>
                  <a:off x="1359" y="1472"/>
                  <a:ext cx="63" cy="400"/>
                </a:xfrm>
                <a:custGeom>
                  <a:avLst/>
                  <a:gdLst>
                    <a:gd name="T0" fmla="*/ 1 w 75"/>
                    <a:gd name="T1" fmla="*/ 5 h 471"/>
                    <a:gd name="T2" fmla="*/ 13 w 75"/>
                    <a:gd name="T3" fmla="*/ 62 h 471"/>
                    <a:gd name="T4" fmla="*/ 22 w 75"/>
                    <a:gd name="T5" fmla="*/ 127 h 471"/>
                    <a:gd name="T6" fmla="*/ 34 w 75"/>
                    <a:gd name="T7" fmla="*/ 240 h 471"/>
                    <a:gd name="T8" fmla="*/ 67 w 75"/>
                    <a:gd name="T9" fmla="*/ 467 h 471"/>
                    <a:gd name="T10" fmla="*/ 74 w 75"/>
                    <a:gd name="T11" fmla="*/ 464 h 471"/>
                    <a:gd name="T12" fmla="*/ 39 w 75"/>
                    <a:gd name="T13" fmla="*/ 217 h 471"/>
                    <a:gd name="T14" fmla="*/ 25 w 75"/>
                    <a:gd name="T15" fmla="*/ 97 h 471"/>
                    <a:gd name="T16" fmla="*/ 16 w 75"/>
                    <a:gd name="T17" fmla="*/ 47 h 471"/>
                    <a:gd name="T18" fmla="*/ 6 w 75"/>
                    <a:gd name="T19" fmla="*/ 3 h 471"/>
                    <a:gd name="T20" fmla="*/ 1 w 75"/>
                    <a:gd name="T21" fmla="*/ 5 h 4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471">
                      <a:moveTo>
                        <a:pt x="1" y="5"/>
                      </a:moveTo>
                      <a:cubicBezTo>
                        <a:pt x="8" y="22"/>
                        <a:pt x="9" y="45"/>
                        <a:pt x="13" y="62"/>
                      </a:cubicBezTo>
                      <a:cubicBezTo>
                        <a:pt x="17" y="84"/>
                        <a:pt x="19" y="106"/>
                        <a:pt x="22" y="127"/>
                      </a:cubicBezTo>
                      <a:cubicBezTo>
                        <a:pt x="26" y="165"/>
                        <a:pt x="31" y="202"/>
                        <a:pt x="34" y="240"/>
                      </a:cubicBezTo>
                      <a:cubicBezTo>
                        <a:pt x="40" y="316"/>
                        <a:pt x="47" y="392"/>
                        <a:pt x="67" y="467"/>
                      </a:cubicBezTo>
                      <a:cubicBezTo>
                        <a:pt x="68" y="471"/>
                        <a:pt x="75" y="468"/>
                        <a:pt x="74" y="464"/>
                      </a:cubicBezTo>
                      <a:cubicBezTo>
                        <a:pt x="52" y="383"/>
                        <a:pt x="46" y="300"/>
                        <a:pt x="39" y="217"/>
                      </a:cubicBezTo>
                      <a:cubicBezTo>
                        <a:pt x="35" y="177"/>
                        <a:pt x="30" y="137"/>
                        <a:pt x="25" y="97"/>
                      </a:cubicBezTo>
                      <a:cubicBezTo>
                        <a:pt x="22" y="80"/>
                        <a:pt x="20" y="64"/>
                        <a:pt x="16" y="47"/>
                      </a:cubicBezTo>
                      <a:cubicBezTo>
                        <a:pt x="13" y="33"/>
                        <a:pt x="13" y="16"/>
                        <a:pt x="6" y="3"/>
                      </a:cubicBezTo>
                      <a:cubicBezTo>
                        <a:pt x="5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7" name="Freeform 189"/>
                <p:cNvSpPr/>
                <p:nvPr/>
              </p:nvSpPr>
              <p:spPr bwMode="auto">
                <a:xfrm>
                  <a:off x="1411" y="1464"/>
                  <a:ext cx="59" cy="409"/>
                </a:xfrm>
                <a:custGeom>
                  <a:avLst/>
                  <a:gdLst>
                    <a:gd name="T0" fmla="*/ 0 w 70"/>
                    <a:gd name="T1" fmla="*/ 2 h 482"/>
                    <a:gd name="T2" fmla="*/ 13 w 70"/>
                    <a:gd name="T3" fmla="*/ 106 h 482"/>
                    <a:gd name="T4" fmla="*/ 26 w 70"/>
                    <a:gd name="T5" fmla="*/ 231 h 482"/>
                    <a:gd name="T6" fmla="*/ 45 w 70"/>
                    <a:gd name="T7" fmla="*/ 355 h 482"/>
                    <a:gd name="T8" fmla="*/ 62 w 70"/>
                    <a:gd name="T9" fmla="*/ 477 h 482"/>
                    <a:gd name="T10" fmla="*/ 69 w 70"/>
                    <a:gd name="T11" fmla="*/ 477 h 482"/>
                    <a:gd name="T12" fmla="*/ 53 w 70"/>
                    <a:gd name="T13" fmla="*/ 358 h 482"/>
                    <a:gd name="T14" fmla="*/ 34 w 70"/>
                    <a:gd name="T15" fmla="*/ 234 h 482"/>
                    <a:gd name="T16" fmla="*/ 21 w 70"/>
                    <a:gd name="T17" fmla="*/ 116 h 482"/>
                    <a:gd name="T18" fmla="*/ 14 w 70"/>
                    <a:gd name="T19" fmla="*/ 65 h 482"/>
                    <a:gd name="T20" fmla="*/ 3 w 70"/>
                    <a:gd name="T21" fmla="*/ 2 h 482"/>
                    <a:gd name="T22" fmla="*/ 0 w 70"/>
                    <a:gd name="T23" fmla="*/ 2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482">
                      <a:moveTo>
                        <a:pt x="0" y="2"/>
                      </a:moveTo>
                      <a:cubicBezTo>
                        <a:pt x="0" y="37"/>
                        <a:pt x="10" y="72"/>
                        <a:pt x="13" y="106"/>
                      </a:cubicBezTo>
                      <a:cubicBezTo>
                        <a:pt x="17" y="148"/>
                        <a:pt x="22" y="190"/>
                        <a:pt x="26" y="231"/>
                      </a:cubicBezTo>
                      <a:cubicBezTo>
                        <a:pt x="30" y="273"/>
                        <a:pt x="39" y="314"/>
                        <a:pt x="45" y="355"/>
                      </a:cubicBezTo>
                      <a:cubicBezTo>
                        <a:pt x="50" y="396"/>
                        <a:pt x="53" y="437"/>
                        <a:pt x="62" y="477"/>
                      </a:cubicBezTo>
                      <a:cubicBezTo>
                        <a:pt x="63" y="482"/>
                        <a:pt x="70" y="481"/>
                        <a:pt x="69" y="477"/>
                      </a:cubicBezTo>
                      <a:cubicBezTo>
                        <a:pt x="61" y="437"/>
                        <a:pt x="57" y="398"/>
                        <a:pt x="53" y="358"/>
                      </a:cubicBezTo>
                      <a:cubicBezTo>
                        <a:pt x="48" y="317"/>
                        <a:pt x="38" y="276"/>
                        <a:pt x="34" y="234"/>
                      </a:cubicBezTo>
                      <a:cubicBezTo>
                        <a:pt x="29" y="195"/>
                        <a:pt x="26" y="156"/>
                        <a:pt x="21" y="116"/>
                      </a:cubicBezTo>
                      <a:cubicBezTo>
                        <a:pt x="19" y="99"/>
                        <a:pt x="17" y="82"/>
                        <a:pt x="14" y="65"/>
                      </a:cubicBezTo>
                      <a:cubicBezTo>
                        <a:pt x="11" y="44"/>
                        <a:pt x="4" y="23"/>
                        <a:pt x="3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8" name="Freeform 190"/>
                <p:cNvSpPr/>
                <p:nvPr/>
              </p:nvSpPr>
              <p:spPr bwMode="auto">
                <a:xfrm>
                  <a:off x="1416" y="1866"/>
                  <a:ext cx="47" cy="16"/>
                </a:xfrm>
                <a:custGeom>
                  <a:avLst/>
                  <a:gdLst>
                    <a:gd name="T0" fmla="*/ 2 w 56"/>
                    <a:gd name="T1" fmla="*/ 6 h 19"/>
                    <a:gd name="T2" fmla="*/ 53 w 56"/>
                    <a:gd name="T3" fmla="*/ 7 h 19"/>
                    <a:gd name="T4" fmla="*/ 51 w 56"/>
                    <a:gd name="T5" fmla="*/ 0 h 19"/>
                    <a:gd name="T6" fmla="*/ 5 w 56"/>
                    <a:gd name="T7" fmla="*/ 2 h 19"/>
                    <a:gd name="T8" fmla="*/ 2 w 56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9">
                      <a:moveTo>
                        <a:pt x="2" y="6"/>
                      </a:moveTo>
                      <a:cubicBezTo>
                        <a:pt x="15" y="19"/>
                        <a:pt x="37" y="15"/>
                        <a:pt x="53" y="7"/>
                      </a:cubicBezTo>
                      <a:cubicBezTo>
                        <a:pt x="56" y="6"/>
                        <a:pt x="55" y="0"/>
                        <a:pt x="51" y="0"/>
                      </a:cubicBezTo>
                      <a:cubicBezTo>
                        <a:pt x="35" y="3"/>
                        <a:pt x="20" y="15"/>
                        <a:pt x="5" y="2"/>
                      </a:cubicBezTo>
                      <a:cubicBezTo>
                        <a:pt x="3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9" name="Freeform 191"/>
                <p:cNvSpPr/>
                <p:nvPr/>
              </p:nvSpPr>
              <p:spPr bwMode="auto">
                <a:xfrm>
                  <a:off x="1411" y="1871"/>
                  <a:ext cx="51" cy="18"/>
                </a:xfrm>
                <a:custGeom>
                  <a:avLst/>
                  <a:gdLst>
                    <a:gd name="T0" fmla="*/ 8 w 60"/>
                    <a:gd name="T1" fmla="*/ 4 h 21"/>
                    <a:gd name="T2" fmla="*/ 1 w 60"/>
                    <a:gd name="T3" fmla="*/ 7 h 21"/>
                    <a:gd name="T4" fmla="*/ 1 w 60"/>
                    <a:gd name="T5" fmla="*/ 10 h 21"/>
                    <a:gd name="T6" fmla="*/ 33 w 60"/>
                    <a:gd name="T7" fmla="*/ 21 h 21"/>
                    <a:gd name="T8" fmla="*/ 59 w 60"/>
                    <a:gd name="T9" fmla="*/ 3 h 21"/>
                    <a:gd name="T10" fmla="*/ 54 w 60"/>
                    <a:gd name="T11" fmla="*/ 2 h 21"/>
                    <a:gd name="T12" fmla="*/ 44 w 60"/>
                    <a:gd name="T13" fmla="*/ 14 h 21"/>
                    <a:gd name="T14" fmla="*/ 27 w 60"/>
                    <a:gd name="T15" fmla="*/ 14 h 21"/>
                    <a:gd name="T16" fmla="*/ 14 w 60"/>
                    <a:gd name="T17" fmla="*/ 11 h 21"/>
                    <a:gd name="T18" fmla="*/ 9 w 60"/>
                    <a:gd name="T19" fmla="*/ 8 h 21"/>
                    <a:gd name="T20" fmla="*/ 8 w 60"/>
                    <a:gd name="T2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21">
                      <a:moveTo>
                        <a:pt x="8" y="4"/>
                      </a:moveTo>
                      <a:cubicBezTo>
                        <a:pt x="5" y="4"/>
                        <a:pt x="5" y="4"/>
                        <a:pt x="1" y="7"/>
                      </a:cubicBezTo>
                      <a:cubicBezTo>
                        <a:pt x="0" y="7"/>
                        <a:pt x="0" y="9"/>
                        <a:pt x="1" y="10"/>
                      </a:cubicBezTo>
                      <a:cubicBezTo>
                        <a:pt x="3" y="19"/>
                        <a:pt x="25" y="21"/>
                        <a:pt x="33" y="21"/>
                      </a:cubicBezTo>
                      <a:cubicBezTo>
                        <a:pt x="44" y="21"/>
                        <a:pt x="60" y="17"/>
                        <a:pt x="59" y="3"/>
                      </a:cubicBezTo>
                      <a:cubicBezTo>
                        <a:pt x="59" y="0"/>
                        <a:pt x="55" y="0"/>
                        <a:pt x="54" y="2"/>
                      </a:cubicBezTo>
                      <a:cubicBezTo>
                        <a:pt x="51" y="8"/>
                        <a:pt x="50" y="11"/>
                        <a:pt x="44" y="14"/>
                      </a:cubicBezTo>
                      <a:cubicBezTo>
                        <a:pt x="38" y="15"/>
                        <a:pt x="32" y="15"/>
                        <a:pt x="27" y="14"/>
                      </a:cubicBezTo>
                      <a:cubicBezTo>
                        <a:pt x="22" y="14"/>
                        <a:pt x="18" y="12"/>
                        <a:pt x="14" y="11"/>
                      </a:cubicBezTo>
                      <a:cubicBezTo>
                        <a:pt x="11" y="10"/>
                        <a:pt x="1" y="9"/>
                        <a:pt x="9" y="8"/>
                      </a:cubicBezTo>
                      <a:cubicBezTo>
                        <a:pt x="10" y="7"/>
                        <a:pt x="10" y="5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0" name="Freeform 192"/>
                <p:cNvSpPr/>
                <p:nvPr/>
              </p:nvSpPr>
              <p:spPr bwMode="auto">
                <a:xfrm>
                  <a:off x="1418" y="1883"/>
                  <a:ext cx="28" cy="43"/>
                </a:xfrm>
                <a:custGeom>
                  <a:avLst/>
                  <a:gdLst>
                    <a:gd name="T0" fmla="*/ 2 w 33"/>
                    <a:gd name="T1" fmla="*/ 4 h 51"/>
                    <a:gd name="T2" fmla="*/ 15 w 33"/>
                    <a:gd name="T3" fmla="*/ 29 h 51"/>
                    <a:gd name="T4" fmla="*/ 29 w 33"/>
                    <a:gd name="T5" fmla="*/ 50 h 51"/>
                    <a:gd name="T6" fmla="*/ 32 w 33"/>
                    <a:gd name="T7" fmla="*/ 47 h 51"/>
                    <a:gd name="T8" fmla="*/ 24 w 33"/>
                    <a:gd name="T9" fmla="*/ 36 h 51"/>
                    <a:gd name="T10" fmla="*/ 18 w 33"/>
                    <a:gd name="T11" fmla="*/ 23 h 51"/>
                    <a:gd name="T12" fmla="*/ 4 w 33"/>
                    <a:gd name="T13" fmla="*/ 1 h 51"/>
                    <a:gd name="T14" fmla="*/ 2 w 33"/>
                    <a:gd name="T15" fmla="*/ 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51">
                      <a:moveTo>
                        <a:pt x="2" y="4"/>
                      </a:moveTo>
                      <a:cubicBezTo>
                        <a:pt x="9" y="11"/>
                        <a:pt x="11" y="20"/>
                        <a:pt x="15" y="29"/>
                      </a:cubicBezTo>
                      <a:cubicBezTo>
                        <a:pt x="18" y="36"/>
                        <a:pt x="21" y="46"/>
                        <a:pt x="29" y="50"/>
                      </a:cubicBezTo>
                      <a:cubicBezTo>
                        <a:pt x="31" y="51"/>
                        <a:pt x="33" y="49"/>
                        <a:pt x="32" y="47"/>
                      </a:cubicBezTo>
                      <a:cubicBezTo>
                        <a:pt x="29" y="43"/>
                        <a:pt x="26" y="40"/>
                        <a:pt x="24" y="36"/>
                      </a:cubicBezTo>
                      <a:cubicBezTo>
                        <a:pt x="22" y="32"/>
                        <a:pt x="20" y="27"/>
                        <a:pt x="18" y="23"/>
                      </a:cubicBezTo>
                      <a:cubicBezTo>
                        <a:pt x="15" y="15"/>
                        <a:pt x="11" y="7"/>
                        <a:pt x="4" y="1"/>
                      </a:cubicBezTo>
                      <a:cubicBezTo>
                        <a:pt x="2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1" name="Freeform 193"/>
                <p:cNvSpPr/>
                <p:nvPr/>
              </p:nvSpPr>
              <p:spPr bwMode="auto">
                <a:xfrm>
                  <a:off x="1439" y="1923"/>
                  <a:ext cx="13" cy="12"/>
                </a:xfrm>
                <a:custGeom>
                  <a:avLst/>
                  <a:gdLst>
                    <a:gd name="T0" fmla="*/ 7 w 16"/>
                    <a:gd name="T1" fmla="*/ 8 h 15"/>
                    <a:gd name="T2" fmla="*/ 11 w 16"/>
                    <a:gd name="T3" fmla="*/ 8 h 15"/>
                    <a:gd name="T4" fmla="*/ 11 w 16"/>
                    <a:gd name="T5" fmla="*/ 9 h 15"/>
                    <a:gd name="T6" fmla="*/ 11 w 16"/>
                    <a:gd name="T7" fmla="*/ 10 h 15"/>
                    <a:gd name="T8" fmla="*/ 11 w 16"/>
                    <a:gd name="T9" fmla="*/ 10 h 15"/>
                    <a:gd name="T10" fmla="*/ 7 w 16"/>
                    <a:gd name="T11" fmla="*/ 7 h 15"/>
                    <a:gd name="T12" fmla="*/ 6 w 16"/>
                    <a:gd name="T13" fmla="*/ 3 h 15"/>
                    <a:gd name="T14" fmla="*/ 1 w 16"/>
                    <a:gd name="T15" fmla="*/ 2 h 15"/>
                    <a:gd name="T16" fmla="*/ 0 w 16"/>
                    <a:gd name="T17" fmla="*/ 6 h 15"/>
                    <a:gd name="T18" fmla="*/ 3 w 16"/>
                    <a:gd name="T19" fmla="*/ 10 h 15"/>
                    <a:gd name="T20" fmla="*/ 8 w 16"/>
                    <a:gd name="T21" fmla="*/ 14 h 15"/>
                    <a:gd name="T22" fmla="*/ 15 w 16"/>
                    <a:gd name="T23" fmla="*/ 8 h 15"/>
                    <a:gd name="T24" fmla="*/ 5 w 16"/>
                    <a:gd name="T25" fmla="*/ 5 h 15"/>
                    <a:gd name="T26" fmla="*/ 7 w 16"/>
                    <a:gd name="T27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5">
                      <a:moveTo>
                        <a:pt x="7" y="8"/>
                      </a:moveTo>
                      <a:cubicBezTo>
                        <a:pt x="8" y="7"/>
                        <a:pt x="9" y="6"/>
                        <a:pt x="11" y="8"/>
                      </a:cubicBezTo>
                      <a:cubicBezTo>
                        <a:pt x="11" y="8"/>
                        <a:pt x="11" y="8"/>
                        <a:pt x="11" y="9"/>
                      </a:cubicBezTo>
                      <a:cubicBezTo>
                        <a:pt x="11" y="9"/>
                        <a:pt x="11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7" y="8"/>
                        <a:pt x="7" y="7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5" y="1"/>
                        <a:pt x="3" y="0"/>
                        <a:pt x="1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7"/>
                        <a:pt x="2" y="9"/>
                        <a:pt x="3" y="10"/>
                      </a:cubicBezTo>
                      <a:cubicBezTo>
                        <a:pt x="4" y="12"/>
                        <a:pt x="6" y="14"/>
                        <a:pt x="8" y="14"/>
                      </a:cubicBezTo>
                      <a:cubicBezTo>
                        <a:pt x="12" y="15"/>
                        <a:pt x="16" y="12"/>
                        <a:pt x="15" y="8"/>
                      </a:cubicBezTo>
                      <a:cubicBezTo>
                        <a:pt x="14" y="3"/>
                        <a:pt x="9" y="2"/>
                        <a:pt x="5" y="5"/>
                      </a:cubicBezTo>
                      <a:cubicBezTo>
                        <a:pt x="3" y="6"/>
                        <a:pt x="5" y="9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2" name="Freeform 194"/>
                <p:cNvSpPr/>
                <p:nvPr/>
              </p:nvSpPr>
              <p:spPr bwMode="auto">
                <a:xfrm>
                  <a:off x="1449" y="1873"/>
                  <a:ext cx="12" cy="55"/>
                </a:xfrm>
                <a:custGeom>
                  <a:avLst/>
                  <a:gdLst>
                    <a:gd name="T0" fmla="*/ 2 w 14"/>
                    <a:gd name="T1" fmla="*/ 64 h 65"/>
                    <a:gd name="T2" fmla="*/ 9 w 14"/>
                    <a:gd name="T3" fmla="*/ 46 h 65"/>
                    <a:gd name="T4" fmla="*/ 13 w 14"/>
                    <a:gd name="T5" fmla="*/ 4 h 65"/>
                    <a:gd name="T6" fmla="*/ 6 w 14"/>
                    <a:gd name="T7" fmla="*/ 4 h 65"/>
                    <a:gd name="T8" fmla="*/ 5 w 14"/>
                    <a:gd name="T9" fmla="*/ 35 h 65"/>
                    <a:gd name="T10" fmla="*/ 1 w 14"/>
                    <a:gd name="T11" fmla="*/ 62 h 65"/>
                    <a:gd name="T12" fmla="*/ 2 w 14"/>
                    <a:gd name="T13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5">
                      <a:moveTo>
                        <a:pt x="2" y="64"/>
                      </a:moveTo>
                      <a:cubicBezTo>
                        <a:pt x="8" y="60"/>
                        <a:pt x="9" y="52"/>
                        <a:pt x="9" y="46"/>
                      </a:cubicBezTo>
                      <a:cubicBezTo>
                        <a:pt x="11" y="32"/>
                        <a:pt x="14" y="18"/>
                        <a:pt x="13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6" y="14"/>
                        <a:pt x="7" y="24"/>
                        <a:pt x="5" y="35"/>
                      </a:cubicBezTo>
                      <a:cubicBezTo>
                        <a:pt x="4" y="42"/>
                        <a:pt x="7" y="56"/>
                        <a:pt x="1" y="62"/>
                      </a:cubicBezTo>
                      <a:cubicBezTo>
                        <a:pt x="0" y="63"/>
                        <a:pt x="1" y="65"/>
                        <a:pt x="2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3" name="Freeform 195"/>
                <p:cNvSpPr/>
                <p:nvPr/>
              </p:nvSpPr>
              <p:spPr bwMode="auto">
                <a:xfrm>
                  <a:off x="1378" y="1478"/>
                  <a:ext cx="12" cy="37"/>
                </a:xfrm>
                <a:custGeom>
                  <a:avLst/>
                  <a:gdLst>
                    <a:gd name="T0" fmla="*/ 1 w 14"/>
                    <a:gd name="T1" fmla="*/ 3 h 44"/>
                    <a:gd name="T2" fmla="*/ 11 w 14"/>
                    <a:gd name="T3" fmla="*/ 43 h 44"/>
                    <a:gd name="T4" fmla="*/ 14 w 14"/>
                    <a:gd name="T5" fmla="*/ 42 h 44"/>
                    <a:gd name="T6" fmla="*/ 3 w 14"/>
                    <a:gd name="T7" fmla="*/ 2 h 44"/>
                    <a:gd name="T8" fmla="*/ 1 w 14"/>
                    <a:gd name="T9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4">
                      <a:moveTo>
                        <a:pt x="1" y="3"/>
                      </a:moveTo>
                      <a:cubicBezTo>
                        <a:pt x="5" y="16"/>
                        <a:pt x="8" y="29"/>
                        <a:pt x="11" y="43"/>
                      </a:cubicBezTo>
                      <a:cubicBezTo>
                        <a:pt x="12" y="44"/>
                        <a:pt x="14" y="44"/>
                        <a:pt x="14" y="42"/>
                      </a:cubicBezTo>
                      <a:cubicBezTo>
                        <a:pt x="12" y="28"/>
                        <a:pt x="9" y="15"/>
                        <a:pt x="3" y="2"/>
                      </a:cubicBezTo>
                      <a:cubicBezTo>
                        <a:pt x="3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4" name="Freeform 196"/>
                <p:cNvSpPr/>
                <p:nvPr/>
              </p:nvSpPr>
              <p:spPr bwMode="auto">
                <a:xfrm>
                  <a:off x="1390" y="1526"/>
                  <a:ext cx="52" cy="351"/>
                </a:xfrm>
                <a:custGeom>
                  <a:avLst/>
                  <a:gdLst>
                    <a:gd name="T0" fmla="*/ 0 w 61"/>
                    <a:gd name="T1" fmla="*/ 1 h 413"/>
                    <a:gd name="T2" fmla="*/ 13 w 61"/>
                    <a:gd name="T3" fmla="*/ 108 h 413"/>
                    <a:gd name="T4" fmla="*/ 24 w 61"/>
                    <a:gd name="T5" fmla="*/ 210 h 413"/>
                    <a:gd name="T6" fmla="*/ 36 w 61"/>
                    <a:gd name="T7" fmla="*/ 310 h 413"/>
                    <a:gd name="T8" fmla="*/ 55 w 61"/>
                    <a:gd name="T9" fmla="*/ 410 h 413"/>
                    <a:gd name="T10" fmla="*/ 60 w 61"/>
                    <a:gd name="T11" fmla="*/ 409 h 413"/>
                    <a:gd name="T12" fmla="*/ 41 w 61"/>
                    <a:gd name="T13" fmla="*/ 309 h 413"/>
                    <a:gd name="T14" fmla="*/ 29 w 61"/>
                    <a:gd name="T15" fmla="*/ 209 h 413"/>
                    <a:gd name="T16" fmla="*/ 17 w 61"/>
                    <a:gd name="T17" fmla="*/ 108 h 413"/>
                    <a:gd name="T18" fmla="*/ 2 w 61"/>
                    <a:gd name="T19" fmla="*/ 1 h 413"/>
                    <a:gd name="T20" fmla="*/ 0 w 61"/>
                    <a:gd name="T21" fmla="*/ 1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13">
                      <a:moveTo>
                        <a:pt x="0" y="1"/>
                      </a:moveTo>
                      <a:cubicBezTo>
                        <a:pt x="3" y="37"/>
                        <a:pt x="9" y="73"/>
                        <a:pt x="13" y="108"/>
                      </a:cubicBezTo>
                      <a:cubicBezTo>
                        <a:pt x="17" y="142"/>
                        <a:pt x="19" y="177"/>
                        <a:pt x="24" y="210"/>
                      </a:cubicBezTo>
                      <a:cubicBezTo>
                        <a:pt x="29" y="243"/>
                        <a:pt x="30" y="277"/>
                        <a:pt x="36" y="310"/>
                      </a:cubicBezTo>
                      <a:cubicBezTo>
                        <a:pt x="41" y="343"/>
                        <a:pt x="49" y="376"/>
                        <a:pt x="55" y="410"/>
                      </a:cubicBezTo>
                      <a:cubicBezTo>
                        <a:pt x="55" y="413"/>
                        <a:pt x="61" y="412"/>
                        <a:pt x="60" y="409"/>
                      </a:cubicBezTo>
                      <a:cubicBezTo>
                        <a:pt x="54" y="376"/>
                        <a:pt x="46" y="343"/>
                        <a:pt x="41" y="309"/>
                      </a:cubicBezTo>
                      <a:cubicBezTo>
                        <a:pt x="35" y="276"/>
                        <a:pt x="34" y="243"/>
                        <a:pt x="29" y="209"/>
                      </a:cubicBezTo>
                      <a:cubicBezTo>
                        <a:pt x="23" y="176"/>
                        <a:pt x="21" y="142"/>
                        <a:pt x="17" y="108"/>
                      </a:cubicBezTo>
                      <a:cubicBezTo>
                        <a:pt x="13" y="72"/>
                        <a:pt x="8" y="37"/>
                        <a:pt x="2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5" name="Freeform 197"/>
                <p:cNvSpPr/>
                <p:nvPr/>
              </p:nvSpPr>
              <p:spPr bwMode="auto">
                <a:xfrm>
                  <a:off x="1394" y="1482"/>
                  <a:ext cx="18" cy="88"/>
                </a:xfrm>
                <a:custGeom>
                  <a:avLst/>
                  <a:gdLst>
                    <a:gd name="T0" fmla="*/ 0 w 21"/>
                    <a:gd name="T1" fmla="*/ 3 h 103"/>
                    <a:gd name="T2" fmla="*/ 7 w 21"/>
                    <a:gd name="T3" fmla="*/ 54 h 103"/>
                    <a:gd name="T4" fmla="*/ 15 w 21"/>
                    <a:gd name="T5" fmla="*/ 99 h 103"/>
                    <a:gd name="T6" fmla="*/ 20 w 21"/>
                    <a:gd name="T7" fmla="*/ 98 h 103"/>
                    <a:gd name="T8" fmla="*/ 12 w 21"/>
                    <a:gd name="T9" fmla="*/ 40 h 103"/>
                    <a:gd name="T10" fmla="*/ 3 w 21"/>
                    <a:gd name="T11" fmla="*/ 2 h 103"/>
                    <a:gd name="T12" fmla="*/ 0 w 21"/>
                    <a:gd name="T13" fmla="*/ 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103">
                      <a:moveTo>
                        <a:pt x="0" y="3"/>
                      </a:moveTo>
                      <a:cubicBezTo>
                        <a:pt x="8" y="18"/>
                        <a:pt x="6" y="38"/>
                        <a:pt x="7" y="54"/>
                      </a:cubicBezTo>
                      <a:cubicBezTo>
                        <a:pt x="9" y="69"/>
                        <a:pt x="12" y="84"/>
                        <a:pt x="15" y="99"/>
                      </a:cubicBezTo>
                      <a:cubicBezTo>
                        <a:pt x="16" y="103"/>
                        <a:pt x="21" y="102"/>
                        <a:pt x="20" y="98"/>
                      </a:cubicBezTo>
                      <a:cubicBezTo>
                        <a:pt x="18" y="79"/>
                        <a:pt x="15" y="59"/>
                        <a:pt x="12" y="40"/>
                      </a:cubicBezTo>
                      <a:cubicBezTo>
                        <a:pt x="11" y="26"/>
                        <a:pt x="10" y="13"/>
                        <a:pt x="3" y="2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6" name="Freeform 198"/>
                <p:cNvSpPr/>
                <p:nvPr/>
              </p:nvSpPr>
              <p:spPr bwMode="auto">
                <a:xfrm>
                  <a:off x="1408" y="1592"/>
                  <a:ext cx="47" cy="291"/>
                </a:xfrm>
                <a:custGeom>
                  <a:avLst/>
                  <a:gdLst>
                    <a:gd name="T0" fmla="*/ 1 w 55"/>
                    <a:gd name="T1" fmla="*/ 2 h 343"/>
                    <a:gd name="T2" fmla="*/ 7 w 55"/>
                    <a:gd name="T3" fmla="*/ 50 h 343"/>
                    <a:gd name="T4" fmla="*/ 12 w 55"/>
                    <a:gd name="T5" fmla="*/ 92 h 343"/>
                    <a:gd name="T6" fmla="*/ 24 w 55"/>
                    <a:gd name="T7" fmla="*/ 188 h 343"/>
                    <a:gd name="T8" fmla="*/ 38 w 55"/>
                    <a:gd name="T9" fmla="*/ 275 h 343"/>
                    <a:gd name="T10" fmla="*/ 51 w 55"/>
                    <a:gd name="T11" fmla="*/ 341 h 343"/>
                    <a:gd name="T12" fmla="*/ 54 w 55"/>
                    <a:gd name="T13" fmla="*/ 339 h 343"/>
                    <a:gd name="T14" fmla="*/ 46 w 55"/>
                    <a:gd name="T15" fmla="*/ 294 h 343"/>
                    <a:gd name="T16" fmla="*/ 40 w 55"/>
                    <a:gd name="T17" fmla="*/ 256 h 343"/>
                    <a:gd name="T18" fmla="*/ 25 w 55"/>
                    <a:gd name="T19" fmla="*/ 163 h 343"/>
                    <a:gd name="T20" fmla="*/ 14 w 55"/>
                    <a:gd name="T21" fmla="*/ 81 h 343"/>
                    <a:gd name="T22" fmla="*/ 3 w 55"/>
                    <a:gd name="T23" fmla="*/ 1 h 343"/>
                    <a:gd name="T24" fmla="*/ 1 w 55"/>
                    <a:gd name="T25" fmla="*/ 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343">
                      <a:moveTo>
                        <a:pt x="1" y="2"/>
                      </a:moveTo>
                      <a:cubicBezTo>
                        <a:pt x="6" y="17"/>
                        <a:pt x="5" y="35"/>
                        <a:pt x="7" y="50"/>
                      </a:cubicBezTo>
                      <a:cubicBezTo>
                        <a:pt x="9" y="64"/>
                        <a:pt x="9" y="78"/>
                        <a:pt x="12" y="92"/>
                      </a:cubicBezTo>
                      <a:cubicBezTo>
                        <a:pt x="17" y="123"/>
                        <a:pt x="19" y="156"/>
                        <a:pt x="24" y="188"/>
                      </a:cubicBezTo>
                      <a:cubicBezTo>
                        <a:pt x="29" y="217"/>
                        <a:pt x="33" y="246"/>
                        <a:pt x="38" y="275"/>
                      </a:cubicBezTo>
                      <a:cubicBezTo>
                        <a:pt x="41" y="296"/>
                        <a:pt x="40" y="323"/>
                        <a:pt x="51" y="341"/>
                      </a:cubicBezTo>
                      <a:cubicBezTo>
                        <a:pt x="52" y="343"/>
                        <a:pt x="55" y="341"/>
                        <a:pt x="54" y="339"/>
                      </a:cubicBezTo>
                      <a:cubicBezTo>
                        <a:pt x="47" y="326"/>
                        <a:pt x="48" y="309"/>
                        <a:pt x="46" y="294"/>
                      </a:cubicBezTo>
                      <a:cubicBezTo>
                        <a:pt x="44" y="281"/>
                        <a:pt x="42" y="268"/>
                        <a:pt x="40" y="256"/>
                      </a:cubicBezTo>
                      <a:cubicBezTo>
                        <a:pt x="35" y="225"/>
                        <a:pt x="29" y="194"/>
                        <a:pt x="25" y="163"/>
                      </a:cubicBezTo>
                      <a:cubicBezTo>
                        <a:pt x="21" y="136"/>
                        <a:pt x="18" y="109"/>
                        <a:pt x="14" y="81"/>
                      </a:cubicBezTo>
                      <a:cubicBezTo>
                        <a:pt x="9" y="56"/>
                        <a:pt x="12" y="25"/>
                        <a:pt x="3" y="1"/>
                      </a:cubicBezTo>
                      <a:cubicBezTo>
                        <a:pt x="2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7" name="Freeform 199"/>
                <p:cNvSpPr/>
                <p:nvPr/>
              </p:nvSpPr>
              <p:spPr bwMode="auto">
                <a:xfrm>
                  <a:off x="1608" y="1840"/>
                  <a:ext cx="220" cy="24"/>
                </a:xfrm>
                <a:custGeom>
                  <a:avLst/>
                  <a:gdLst>
                    <a:gd name="T0" fmla="*/ 3 w 259"/>
                    <a:gd name="T1" fmla="*/ 28 h 28"/>
                    <a:gd name="T2" fmla="*/ 46 w 259"/>
                    <a:gd name="T3" fmla="*/ 22 h 28"/>
                    <a:gd name="T4" fmla="*/ 110 w 259"/>
                    <a:gd name="T5" fmla="*/ 18 h 28"/>
                    <a:gd name="T6" fmla="*/ 169 w 259"/>
                    <a:gd name="T7" fmla="*/ 17 h 28"/>
                    <a:gd name="T8" fmla="*/ 252 w 259"/>
                    <a:gd name="T9" fmla="*/ 14 h 28"/>
                    <a:gd name="T10" fmla="*/ 253 w 259"/>
                    <a:gd name="T11" fmla="*/ 4 h 28"/>
                    <a:gd name="T12" fmla="*/ 188 w 259"/>
                    <a:gd name="T13" fmla="*/ 6 h 28"/>
                    <a:gd name="T14" fmla="*/ 118 w 259"/>
                    <a:gd name="T15" fmla="*/ 11 h 28"/>
                    <a:gd name="T16" fmla="*/ 58 w 259"/>
                    <a:gd name="T17" fmla="*/ 13 h 28"/>
                    <a:gd name="T18" fmla="*/ 3 w 259"/>
                    <a:gd name="T19" fmla="*/ 23 h 28"/>
                    <a:gd name="T20" fmla="*/ 3 w 259"/>
                    <a:gd name="T21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28">
                      <a:moveTo>
                        <a:pt x="3" y="28"/>
                      </a:moveTo>
                      <a:cubicBezTo>
                        <a:pt x="18" y="28"/>
                        <a:pt x="32" y="25"/>
                        <a:pt x="46" y="22"/>
                      </a:cubicBezTo>
                      <a:cubicBezTo>
                        <a:pt x="67" y="19"/>
                        <a:pt x="89" y="18"/>
                        <a:pt x="110" y="18"/>
                      </a:cubicBezTo>
                      <a:cubicBezTo>
                        <a:pt x="130" y="19"/>
                        <a:pt x="150" y="19"/>
                        <a:pt x="169" y="17"/>
                      </a:cubicBezTo>
                      <a:cubicBezTo>
                        <a:pt x="196" y="14"/>
                        <a:pt x="225" y="11"/>
                        <a:pt x="252" y="14"/>
                      </a:cubicBezTo>
                      <a:cubicBezTo>
                        <a:pt x="259" y="15"/>
                        <a:pt x="259" y="5"/>
                        <a:pt x="253" y="4"/>
                      </a:cubicBezTo>
                      <a:cubicBezTo>
                        <a:pt x="231" y="0"/>
                        <a:pt x="210" y="4"/>
                        <a:pt x="188" y="6"/>
                      </a:cubicBezTo>
                      <a:cubicBezTo>
                        <a:pt x="165" y="8"/>
                        <a:pt x="142" y="11"/>
                        <a:pt x="118" y="11"/>
                      </a:cubicBezTo>
                      <a:cubicBezTo>
                        <a:pt x="98" y="11"/>
                        <a:pt x="78" y="11"/>
                        <a:pt x="58" y="13"/>
                      </a:cubicBezTo>
                      <a:cubicBezTo>
                        <a:pt x="40" y="16"/>
                        <a:pt x="22" y="21"/>
                        <a:pt x="3" y="23"/>
                      </a:cubicBezTo>
                      <a:cubicBezTo>
                        <a:pt x="0" y="23"/>
                        <a:pt x="0" y="28"/>
                        <a:pt x="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8" name="Freeform 200"/>
                <p:cNvSpPr/>
                <p:nvPr/>
              </p:nvSpPr>
              <p:spPr bwMode="auto">
                <a:xfrm>
                  <a:off x="1817" y="1843"/>
                  <a:ext cx="20" cy="32"/>
                </a:xfrm>
                <a:custGeom>
                  <a:avLst/>
                  <a:gdLst>
                    <a:gd name="T0" fmla="*/ 1 w 23"/>
                    <a:gd name="T1" fmla="*/ 5 h 38"/>
                    <a:gd name="T2" fmla="*/ 7 w 23"/>
                    <a:gd name="T3" fmla="*/ 10 h 38"/>
                    <a:gd name="T4" fmla="*/ 11 w 23"/>
                    <a:gd name="T5" fmla="*/ 18 h 38"/>
                    <a:gd name="T6" fmla="*/ 13 w 23"/>
                    <a:gd name="T7" fmla="*/ 32 h 38"/>
                    <a:gd name="T8" fmla="*/ 22 w 23"/>
                    <a:gd name="T9" fmla="*/ 32 h 38"/>
                    <a:gd name="T10" fmla="*/ 19 w 23"/>
                    <a:gd name="T11" fmla="*/ 12 h 38"/>
                    <a:gd name="T12" fmla="*/ 13 w 23"/>
                    <a:gd name="T13" fmla="*/ 5 h 38"/>
                    <a:gd name="T14" fmla="*/ 4 w 23"/>
                    <a:gd name="T15" fmla="*/ 1 h 38"/>
                    <a:gd name="T16" fmla="*/ 1 w 23"/>
                    <a:gd name="T17" fmla="*/ 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38">
                      <a:moveTo>
                        <a:pt x="1" y="5"/>
                      </a:moveTo>
                      <a:cubicBezTo>
                        <a:pt x="3" y="7"/>
                        <a:pt x="5" y="8"/>
                        <a:pt x="7" y="10"/>
                      </a:cubicBezTo>
                      <a:cubicBezTo>
                        <a:pt x="10" y="12"/>
                        <a:pt x="10" y="15"/>
                        <a:pt x="11" y="18"/>
                      </a:cubicBezTo>
                      <a:cubicBezTo>
                        <a:pt x="12" y="23"/>
                        <a:pt x="13" y="27"/>
                        <a:pt x="13" y="32"/>
                      </a:cubicBezTo>
                      <a:cubicBezTo>
                        <a:pt x="14" y="38"/>
                        <a:pt x="23" y="38"/>
                        <a:pt x="22" y="32"/>
                      </a:cubicBezTo>
                      <a:cubicBezTo>
                        <a:pt x="21" y="25"/>
                        <a:pt x="21" y="19"/>
                        <a:pt x="19" y="12"/>
                      </a:cubicBezTo>
                      <a:cubicBezTo>
                        <a:pt x="17" y="10"/>
                        <a:pt x="16" y="7"/>
                        <a:pt x="13" y="5"/>
                      </a:cubicBezTo>
                      <a:cubicBezTo>
                        <a:pt x="11" y="3"/>
                        <a:pt x="7" y="2"/>
                        <a:pt x="4" y="1"/>
                      </a:cubicBezTo>
                      <a:cubicBezTo>
                        <a:pt x="1" y="0"/>
                        <a:pt x="0" y="3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9" name="Freeform 201"/>
                <p:cNvSpPr/>
                <p:nvPr/>
              </p:nvSpPr>
              <p:spPr bwMode="auto">
                <a:xfrm>
                  <a:off x="1605" y="2204"/>
                  <a:ext cx="111" cy="17"/>
                </a:xfrm>
                <a:custGeom>
                  <a:avLst/>
                  <a:gdLst>
                    <a:gd name="T0" fmla="*/ 1 w 131"/>
                    <a:gd name="T1" fmla="*/ 4 h 21"/>
                    <a:gd name="T2" fmla="*/ 52 w 131"/>
                    <a:gd name="T3" fmla="*/ 15 h 21"/>
                    <a:gd name="T4" fmla="*/ 125 w 131"/>
                    <a:gd name="T5" fmla="*/ 21 h 21"/>
                    <a:gd name="T6" fmla="*/ 124 w 131"/>
                    <a:gd name="T7" fmla="*/ 12 h 21"/>
                    <a:gd name="T8" fmla="*/ 63 w 131"/>
                    <a:gd name="T9" fmla="*/ 8 h 21"/>
                    <a:gd name="T10" fmla="*/ 3 w 131"/>
                    <a:gd name="T11" fmla="*/ 1 h 21"/>
                    <a:gd name="T12" fmla="*/ 1 w 131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" h="21">
                      <a:moveTo>
                        <a:pt x="1" y="4"/>
                      </a:moveTo>
                      <a:cubicBezTo>
                        <a:pt x="15" y="14"/>
                        <a:pt x="36" y="13"/>
                        <a:pt x="52" y="15"/>
                      </a:cubicBezTo>
                      <a:cubicBezTo>
                        <a:pt x="76" y="17"/>
                        <a:pt x="100" y="21"/>
                        <a:pt x="125" y="21"/>
                      </a:cubicBezTo>
                      <a:cubicBezTo>
                        <a:pt x="131" y="21"/>
                        <a:pt x="130" y="12"/>
                        <a:pt x="124" y="12"/>
                      </a:cubicBezTo>
                      <a:cubicBezTo>
                        <a:pt x="103" y="12"/>
                        <a:pt x="83" y="9"/>
                        <a:pt x="63" y="8"/>
                      </a:cubicBezTo>
                      <a:cubicBezTo>
                        <a:pt x="46" y="7"/>
                        <a:pt x="19" y="10"/>
                        <a:pt x="3" y="1"/>
                      </a:cubicBezTo>
                      <a:cubicBezTo>
                        <a:pt x="1" y="0"/>
                        <a:pt x="0" y="3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0" name="Freeform 202"/>
                <p:cNvSpPr/>
                <p:nvPr/>
              </p:nvSpPr>
              <p:spPr bwMode="auto">
                <a:xfrm>
                  <a:off x="1601" y="1861"/>
                  <a:ext cx="19" cy="34"/>
                </a:xfrm>
                <a:custGeom>
                  <a:avLst/>
                  <a:gdLst>
                    <a:gd name="T0" fmla="*/ 11 w 22"/>
                    <a:gd name="T1" fmla="*/ 6 h 41"/>
                    <a:gd name="T2" fmla="*/ 8 w 22"/>
                    <a:gd name="T3" fmla="*/ 4 h 41"/>
                    <a:gd name="T4" fmla="*/ 2 w 22"/>
                    <a:gd name="T5" fmla="*/ 4 h 41"/>
                    <a:gd name="T6" fmla="*/ 7 w 22"/>
                    <a:gd name="T7" fmla="*/ 22 h 41"/>
                    <a:gd name="T8" fmla="*/ 13 w 22"/>
                    <a:gd name="T9" fmla="*/ 25 h 41"/>
                    <a:gd name="T10" fmla="*/ 7 w 22"/>
                    <a:gd name="T11" fmla="*/ 33 h 41"/>
                    <a:gd name="T12" fmla="*/ 7 w 22"/>
                    <a:gd name="T13" fmla="*/ 41 h 41"/>
                    <a:gd name="T14" fmla="*/ 21 w 22"/>
                    <a:gd name="T15" fmla="*/ 24 h 41"/>
                    <a:gd name="T16" fmla="*/ 13 w 22"/>
                    <a:gd name="T17" fmla="*/ 15 h 41"/>
                    <a:gd name="T18" fmla="*/ 9 w 22"/>
                    <a:gd name="T19" fmla="*/ 15 h 41"/>
                    <a:gd name="T20" fmla="*/ 8 w 22"/>
                    <a:gd name="T21" fmla="*/ 4 h 41"/>
                    <a:gd name="T22" fmla="*/ 2 w 22"/>
                    <a:gd name="T23" fmla="*/ 5 h 41"/>
                    <a:gd name="T24" fmla="*/ 10 w 22"/>
                    <a:gd name="T25" fmla="*/ 9 h 41"/>
                    <a:gd name="T26" fmla="*/ 11 w 22"/>
                    <a:gd name="T27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41">
                      <a:moveTo>
                        <a:pt x="11" y="6"/>
                      </a:moveTo>
                      <a:cubicBezTo>
                        <a:pt x="10" y="5"/>
                        <a:pt x="9" y="5"/>
                        <a:pt x="8" y="4"/>
                      </a:cubicBezTo>
                      <a:cubicBezTo>
                        <a:pt x="8" y="0"/>
                        <a:pt x="2" y="0"/>
                        <a:pt x="2" y="4"/>
                      </a:cubicBezTo>
                      <a:cubicBezTo>
                        <a:pt x="0" y="9"/>
                        <a:pt x="0" y="20"/>
                        <a:pt x="7" y="22"/>
                      </a:cubicBezTo>
                      <a:cubicBezTo>
                        <a:pt x="9" y="23"/>
                        <a:pt x="11" y="21"/>
                        <a:pt x="13" y="25"/>
                      </a:cubicBezTo>
                      <a:cubicBezTo>
                        <a:pt x="14" y="29"/>
                        <a:pt x="12" y="33"/>
                        <a:pt x="7" y="33"/>
                      </a:cubicBezTo>
                      <a:cubicBezTo>
                        <a:pt x="2" y="33"/>
                        <a:pt x="2" y="41"/>
                        <a:pt x="7" y="41"/>
                      </a:cubicBezTo>
                      <a:cubicBezTo>
                        <a:pt x="16" y="41"/>
                        <a:pt x="22" y="33"/>
                        <a:pt x="21" y="24"/>
                      </a:cubicBezTo>
                      <a:cubicBezTo>
                        <a:pt x="20" y="20"/>
                        <a:pt x="17" y="16"/>
                        <a:pt x="13" y="15"/>
                      </a:cubicBezTo>
                      <a:cubicBezTo>
                        <a:pt x="13" y="15"/>
                        <a:pt x="9" y="15"/>
                        <a:pt x="9" y="15"/>
                      </a:cubicBezTo>
                      <a:cubicBezTo>
                        <a:pt x="8" y="14"/>
                        <a:pt x="8" y="5"/>
                        <a:pt x="8" y="4"/>
                      </a:cubicBezTo>
                      <a:cubicBezTo>
                        <a:pt x="6" y="4"/>
                        <a:pt x="4" y="5"/>
                        <a:pt x="2" y="5"/>
                      </a:cubicBezTo>
                      <a:cubicBezTo>
                        <a:pt x="3" y="9"/>
                        <a:pt x="7" y="9"/>
                        <a:pt x="10" y="9"/>
                      </a:cubicBezTo>
                      <a:cubicBezTo>
                        <a:pt x="13" y="9"/>
                        <a:pt x="13" y="6"/>
                        <a:pt x="1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1" name="Freeform 203"/>
                <p:cNvSpPr/>
                <p:nvPr/>
              </p:nvSpPr>
              <p:spPr bwMode="auto">
                <a:xfrm>
                  <a:off x="1602" y="1893"/>
                  <a:ext cx="18" cy="39"/>
                </a:xfrm>
                <a:custGeom>
                  <a:avLst/>
                  <a:gdLst>
                    <a:gd name="T0" fmla="*/ 2 w 21"/>
                    <a:gd name="T1" fmla="*/ 4 h 46"/>
                    <a:gd name="T2" fmla="*/ 3 w 21"/>
                    <a:gd name="T3" fmla="*/ 17 h 46"/>
                    <a:gd name="T4" fmla="*/ 12 w 21"/>
                    <a:gd name="T5" fmla="*/ 24 h 46"/>
                    <a:gd name="T6" fmla="*/ 8 w 21"/>
                    <a:gd name="T7" fmla="*/ 32 h 46"/>
                    <a:gd name="T8" fmla="*/ 4 w 21"/>
                    <a:gd name="T9" fmla="*/ 35 h 46"/>
                    <a:gd name="T10" fmla="*/ 5 w 21"/>
                    <a:gd name="T11" fmla="*/ 39 h 46"/>
                    <a:gd name="T12" fmla="*/ 20 w 21"/>
                    <a:gd name="T13" fmla="*/ 27 h 46"/>
                    <a:gd name="T14" fmla="*/ 18 w 21"/>
                    <a:gd name="T15" fmla="*/ 17 h 46"/>
                    <a:gd name="T16" fmla="*/ 14 w 21"/>
                    <a:gd name="T17" fmla="*/ 14 h 46"/>
                    <a:gd name="T18" fmla="*/ 12 w 21"/>
                    <a:gd name="T19" fmla="*/ 13 h 46"/>
                    <a:gd name="T20" fmla="*/ 9 w 21"/>
                    <a:gd name="T21" fmla="*/ 6 h 46"/>
                    <a:gd name="T22" fmla="*/ 2 w 21"/>
                    <a:gd name="T23" fmla="*/ 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46">
                      <a:moveTo>
                        <a:pt x="2" y="4"/>
                      </a:moveTo>
                      <a:cubicBezTo>
                        <a:pt x="1" y="9"/>
                        <a:pt x="0" y="13"/>
                        <a:pt x="3" y="17"/>
                      </a:cubicBezTo>
                      <a:cubicBezTo>
                        <a:pt x="5" y="20"/>
                        <a:pt x="12" y="20"/>
                        <a:pt x="12" y="24"/>
                      </a:cubicBezTo>
                      <a:cubicBezTo>
                        <a:pt x="13" y="27"/>
                        <a:pt x="10" y="31"/>
                        <a:pt x="8" y="32"/>
                      </a:cubicBezTo>
                      <a:cubicBezTo>
                        <a:pt x="7" y="33"/>
                        <a:pt x="5" y="32"/>
                        <a:pt x="4" y="35"/>
                      </a:cubicBezTo>
                      <a:cubicBezTo>
                        <a:pt x="4" y="36"/>
                        <a:pt x="4" y="37"/>
                        <a:pt x="5" y="39"/>
                      </a:cubicBezTo>
                      <a:cubicBezTo>
                        <a:pt x="12" y="46"/>
                        <a:pt x="19" y="32"/>
                        <a:pt x="20" y="27"/>
                      </a:cubicBezTo>
                      <a:cubicBezTo>
                        <a:pt x="21" y="24"/>
                        <a:pt x="20" y="20"/>
                        <a:pt x="18" y="17"/>
                      </a:cubicBezTo>
                      <a:cubicBezTo>
                        <a:pt x="17" y="16"/>
                        <a:pt x="16" y="15"/>
                        <a:pt x="14" y="14"/>
                      </a:cubicBezTo>
                      <a:cubicBezTo>
                        <a:pt x="13" y="14"/>
                        <a:pt x="13" y="14"/>
                        <a:pt x="12" y="13"/>
                      </a:cubicBezTo>
                      <a:cubicBezTo>
                        <a:pt x="10" y="12"/>
                        <a:pt x="8" y="9"/>
                        <a:pt x="9" y="6"/>
                      </a:cubicBezTo>
                      <a:cubicBezTo>
                        <a:pt x="9" y="1"/>
                        <a:pt x="3" y="0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2" name="Freeform 204"/>
                <p:cNvSpPr/>
                <p:nvPr/>
              </p:nvSpPr>
              <p:spPr bwMode="auto">
                <a:xfrm>
                  <a:off x="1608" y="1928"/>
                  <a:ext cx="19" cy="47"/>
                </a:xfrm>
                <a:custGeom>
                  <a:avLst/>
                  <a:gdLst>
                    <a:gd name="T0" fmla="*/ 0 w 22"/>
                    <a:gd name="T1" fmla="*/ 1 h 56"/>
                    <a:gd name="T2" fmla="*/ 3 w 22"/>
                    <a:gd name="T3" fmla="*/ 6 h 56"/>
                    <a:gd name="T4" fmla="*/ 4 w 22"/>
                    <a:gd name="T5" fmla="*/ 6 h 56"/>
                    <a:gd name="T6" fmla="*/ 10 w 22"/>
                    <a:gd name="T7" fmla="*/ 15 h 56"/>
                    <a:gd name="T8" fmla="*/ 7 w 22"/>
                    <a:gd name="T9" fmla="*/ 21 h 56"/>
                    <a:gd name="T10" fmla="*/ 9 w 22"/>
                    <a:gd name="T11" fmla="*/ 29 h 56"/>
                    <a:gd name="T12" fmla="*/ 10 w 22"/>
                    <a:gd name="T13" fmla="*/ 44 h 56"/>
                    <a:gd name="T14" fmla="*/ 3 w 22"/>
                    <a:gd name="T15" fmla="*/ 50 h 56"/>
                    <a:gd name="T16" fmla="*/ 6 w 22"/>
                    <a:gd name="T17" fmla="*/ 55 h 56"/>
                    <a:gd name="T18" fmla="*/ 19 w 22"/>
                    <a:gd name="T19" fmla="*/ 42 h 56"/>
                    <a:gd name="T20" fmla="*/ 15 w 22"/>
                    <a:gd name="T21" fmla="*/ 23 h 56"/>
                    <a:gd name="T22" fmla="*/ 16 w 22"/>
                    <a:gd name="T23" fmla="*/ 7 h 56"/>
                    <a:gd name="T24" fmla="*/ 10 w 22"/>
                    <a:gd name="T25" fmla="*/ 2 h 56"/>
                    <a:gd name="T26" fmla="*/ 3 w 22"/>
                    <a:gd name="T27" fmla="*/ 1 h 56"/>
                    <a:gd name="T28" fmla="*/ 0 w 22"/>
                    <a:gd name="T29" fmla="*/ 1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56">
                      <a:moveTo>
                        <a:pt x="0" y="1"/>
                      </a:moveTo>
                      <a:cubicBezTo>
                        <a:pt x="0" y="5"/>
                        <a:pt x="1" y="3"/>
                        <a:pt x="3" y="6"/>
                      </a:cubicBezTo>
                      <a:cubicBezTo>
                        <a:pt x="3" y="6"/>
                        <a:pt x="3" y="6"/>
                        <a:pt x="4" y="6"/>
                      </a:cubicBezTo>
                      <a:cubicBezTo>
                        <a:pt x="8" y="6"/>
                        <a:pt x="10" y="9"/>
                        <a:pt x="10" y="15"/>
                      </a:cubicBezTo>
                      <a:cubicBezTo>
                        <a:pt x="10" y="17"/>
                        <a:pt x="8" y="19"/>
                        <a:pt x="7" y="21"/>
                      </a:cubicBezTo>
                      <a:cubicBezTo>
                        <a:pt x="6" y="26"/>
                        <a:pt x="7" y="25"/>
                        <a:pt x="9" y="29"/>
                      </a:cubicBezTo>
                      <a:cubicBezTo>
                        <a:pt x="12" y="34"/>
                        <a:pt x="15" y="38"/>
                        <a:pt x="10" y="44"/>
                      </a:cubicBezTo>
                      <a:cubicBezTo>
                        <a:pt x="8" y="46"/>
                        <a:pt x="5" y="48"/>
                        <a:pt x="3" y="50"/>
                      </a:cubicBezTo>
                      <a:cubicBezTo>
                        <a:pt x="1" y="53"/>
                        <a:pt x="3" y="56"/>
                        <a:pt x="6" y="55"/>
                      </a:cubicBezTo>
                      <a:cubicBezTo>
                        <a:pt x="12" y="53"/>
                        <a:pt x="17" y="48"/>
                        <a:pt x="19" y="42"/>
                      </a:cubicBezTo>
                      <a:cubicBezTo>
                        <a:pt x="22" y="34"/>
                        <a:pt x="15" y="30"/>
                        <a:pt x="15" y="23"/>
                      </a:cubicBezTo>
                      <a:cubicBezTo>
                        <a:pt x="14" y="17"/>
                        <a:pt x="19" y="13"/>
                        <a:pt x="16" y="7"/>
                      </a:cubicBezTo>
                      <a:cubicBezTo>
                        <a:pt x="14" y="4"/>
                        <a:pt x="13" y="3"/>
                        <a:pt x="10" y="2"/>
                      </a:cubicBezTo>
                      <a:cubicBezTo>
                        <a:pt x="9" y="2"/>
                        <a:pt x="3" y="2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" name="Group 406"/>
              <p:cNvGrpSpPr/>
              <p:nvPr/>
            </p:nvGrpSpPr>
            <p:grpSpPr bwMode="auto">
              <a:xfrm>
                <a:off x="1470" y="314"/>
                <a:ext cx="1549" cy="1951"/>
                <a:chOff x="1470" y="314"/>
                <a:chExt cx="1549" cy="1951"/>
              </a:xfrm>
              <a:grpFill/>
            </p:grpSpPr>
            <p:sp>
              <p:nvSpPr>
                <p:cNvPr id="213" name="Freeform 206"/>
                <p:cNvSpPr/>
                <p:nvPr/>
              </p:nvSpPr>
              <p:spPr bwMode="auto">
                <a:xfrm>
                  <a:off x="1601" y="1972"/>
                  <a:ext cx="12" cy="33"/>
                </a:xfrm>
                <a:custGeom>
                  <a:avLst/>
                  <a:gdLst>
                    <a:gd name="T0" fmla="*/ 9 w 13"/>
                    <a:gd name="T1" fmla="*/ 1 h 39"/>
                    <a:gd name="T2" fmla="*/ 3 w 13"/>
                    <a:gd name="T3" fmla="*/ 21 h 39"/>
                    <a:gd name="T4" fmla="*/ 4 w 13"/>
                    <a:gd name="T5" fmla="*/ 38 h 39"/>
                    <a:gd name="T6" fmla="*/ 8 w 13"/>
                    <a:gd name="T7" fmla="*/ 38 h 39"/>
                    <a:gd name="T8" fmla="*/ 10 w 13"/>
                    <a:gd name="T9" fmla="*/ 20 h 39"/>
                    <a:gd name="T10" fmla="*/ 12 w 13"/>
                    <a:gd name="T11" fmla="*/ 3 h 39"/>
                    <a:gd name="T12" fmla="*/ 9 w 13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39">
                      <a:moveTo>
                        <a:pt x="9" y="1"/>
                      </a:moveTo>
                      <a:cubicBezTo>
                        <a:pt x="5" y="7"/>
                        <a:pt x="3" y="14"/>
                        <a:pt x="3" y="21"/>
                      </a:cubicBezTo>
                      <a:cubicBezTo>
                        <a:pt x="2" y="27"/>
                        <a:pt x="0" y="34"/>
                        <a:pt x="4" y="38"/>
                      </a:cubicBezTo>
                      <a:cubicBezTo>
                        <a:pt x="5" y="39"/>
                        <a:pt x="7" y="39"/>
                        <a:pt x="8" y="38"/>
                      </a:cubicBezTo>
                      <a:cubicBezTo>
                        <a:pt x="13" y="33"/>
                        <a:pt x="10" y="26"/>
                        <a:pt x="10" y="20"/>
                      </a:cubicBezTo>
                      <a:cubicBezTo>
                        <a:pt x="9" y="14"/>
                        <a:pt x="10" y="9"/>
                        <a:pt x="12" y="3"/>
                      </a:cubicBezTo>
                      <a:cubicBezTo>
                        <a:pt x="12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4" name="Freeform 207"/>
                <p:cNvSpPr/>
                <p:nvPr/>
              </p:nvSpPr>
              <p:spPr bwMode="auto">
                <a:xfrm>
                  <a:off x="1603" y="1998"/>
                  <a:ext cx="16" cy="26"/>
                </a:xfrm>
                <a:custGeom>
                  <a:avLst/>
                  <a:gdLst>
                    <a:gd name="T0" fmla="*/ 3 w 19"/>
                    <a:gd name="T1" fmla="*/ 4 h 30"/>
                    <a:gd name="T2" fmla="*/ 7 w 19"/>
                    <a:gd name="T3" fmla="*/ 8 h 30"/>
                    <a:gd name="T4" fmla="*/ 12 w 19"/>
                    <a:gd name="T5" fmla="*/ 11 h 30"/>
                    <a:gd name="T6" fmla="*/ 4 w 19"/>
                    <a:gd name="T7" fmla="*/ 22 h 30"/>
                    <a:gd name="T8" fmla="*/ 5 w 19"/>
                    <a:gd name="T9" fmla="*/ 29 h 30"/>
                    <a:gd name="T10" fmla="*/ 19 w 19"/>
                    <a:gd name="T11" fmla="*/ 14 h 30"/>
                    <a:gd name="T12" fmla="*/ 15 w 19"/>
                    <a:gd name="T13" fmla="*/ 6 h 30"/>
                    <a:gd name="T14" fmla="*/ 6 w 19"/>
                    <a:gd name="T15" fmla="*/ 2 h 30"/>
                    <a:gd name="T16" fmla="*/ 3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3" y="4"/>
                      </a:moveTo>
                      <a:cubicBezTo>
                        <a:pt x="4" y="6"/>
                        <a:pt x="5" y="7"/>
                        <a:pt x="7" y="8"/>
                      </a:cubicBezTo>
                      <a:cubicBezTo>
                        <a:pt x="8" y="9"/>
                        <a:pt x="10" y="10"/>
                        <a:pt x="12" y="11"/>
                      </a:cubicBezTo>
                      <a:cubicBezTo>
                        <a:pt x="15" y="15"/>
                        <a:pt x="8" y="21"/>
                        <a:pt x="4" y="22"/>
                      </a:cubicBezTo>
                      <a:cubicBezTo>
                        <a:pt x="0" y="23"/>
                        <a:pt x="1" y="30"/>
                        <a:pt x="5" y="29"/>
                      </a:cubicBezTo>
                      <a:cubicBezTo>
                        <a:pt x="13" y="28"/>
                        <a:pt x="19" y="21"/>
                        <a:pt x="19" y="14"/>
                      </a:cubicBezTo>
                      <a:cubicBezTo>
                        <a:pt x="19" y="10"/>
                        <a:pt x="18" y="7"/>
                        <a:pt x="15" y="6"/>
                      </a:cubicBezTo>
                      <a:cubicBezTo>
                        <a:pt x="12" y="4"/>
                        <a:pt x="9" y="4"/>
                        <a:pt x="6" y="2"/>
                      </a:cubicBezTo>
                      <a:cubicBezTo>
                        <a:pt x="5" y="0"/>
                        <a:pt x="2" y="2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208"/>
                <p:cNvSpPr/>
                <p:nvPr/>
              </p:nvSpPr>
              <p:spPr bwMode="auto">
                <a:xfrm>
                  <a:off x="1603" y="2019"/>
                  <a:ext cx="9" cy="32"/>
                </a:xfrm>
                <a:custGeom>
                  <a:avLst/>
                  <a:gdLst>
                    <a:gd name="T0" fmla="*/ 1 w 10"/>
                    <a:gd name="T1" fmla="*/ 4 h 38"/>
                    <a:gd name="T2" fmla="*/ 1 w 10"/>
                    <a:gd name="T3" fmla="*/ 24 h 38"/>
                    <a:gd name="T4" fmla="*/ 2 w 10"/>
                    <a:gd name="T5" fmla="*/ 36 h 38"/>
                    <a:gd name="T6" fmla="*/ 8 w 10"/>
                    <a:gd name="T7" fmla="*/ 33 h 38"/>
                    <a:gd name="T8" fmla="*/ 7 w 10"/>
                    <a:gd name="T9" fmla="*/ 16 h 38"/>
                    <a:gd name="T10" fmla="*/ 4 w 10"/>
                    <a:gd name="T11" fmla="*/ 3 h 38"/>
                    <a:gd name="T12" fmla="*/ 1 w 10"/>
                    <a:gd name="T1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38">
                      <a:moveTo>
                        <a:pt x="1" y="4"/>
                      </a:moveTo>
                      <a:cubicBezTo>
                        <a:pt x="2" y="10"/>
                        <a:pt x="1" y="17"/>
                        <a:pt x="1" y="24"/>
                      </a:cubicBezTo>
                      <a:cubicBezTo>
                        <a:pt x="0" y="29"/>
                        <a:pt x="0" y="32"/>
                        <a:pt x="2" y="36"/>
                      </a:cubicBezTo>
                      <a:cubicBezTo>
                        <a:pt x="4" y="38"/>
                        <a:pt x="10" y="37"/>
                        <a:pt x="8" y="33"/>
                      </a:cubicBezTo>
                      <a:cubicBezTo>
                        <a:pt x="6" y="28"/>
                        <a:pt x="7" y="22"/>
                        <a:pt x="7" y="16"/>
                      </a:cubicBezTo>
                      <a:cubicBezTo>
                        <a:pt x="7" y="12"/>
                        <a:pt x="6" y="7"/>
                        <a:pt x="4" y="3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6" name="Freeform 209"/>
                <p:cNvSpPr/>
                <p:nvPr/>
              </p:nvSpPr>
              <p:spPr bwMode="auto">
                <a:xfrm>
                  <a:off x="1603" y="2039"/>
                  <a:ext cx="16" cy="25"/>
                </a:xfrm>
                <a:custGeom>
                  <a:avLst/>
                  <a:gdLst>
                    <a:gd name="T0" fmla="*/ 4 w 19"/>
                    <a:gd name="T1" fmla="*/ 7 h 30"/>
                    <a:gd name="T2" fmla="*/ 11 w 19"/>
                    <a:gd name="T3" fmla="*/ 15 h 30"/>
                    <a:gd name="T4" fmla="*/ 5 w 19"/>
                    <a:gd name="T5" fmla="*/ 22 h 30"/>
                    <a:gd name="T6" fmla="*/ 5 w 19"/>
                    <a:gd name="T7" fmla="*/ 30 h 30"/>
                    <a:gd name="T8" fmla="*/ 18 w 19"/>
                    <a:gd name="T9" fmla="*/ 14 h 30"/>
                    <a:gd name="T10" fmla="*/ 3 w 19"/>
                    <a:gd name="T11" fmla="*/ 4 h 30"/>
                    <a:gd name="T12" fmla="*/ 4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4" y="7"/>
                      </a:moveTo>
                      <a:cubicBezTo>
                        <a:pt x="10" y="6"/>
                        <a:pt x="12" y="10"/>
                        <a:pt x="11" y="15"/>
                      </a:cubicBezTo>
                      <a:cubicBezTo>
                        <a:pt x="10" y="19"/>
                        <a:pt x="9" y="22"/>
                        <a:pt x="5" y="22"/>
                      </a:cubicBezTo>
                      <a:cubicBezTo>
                        <a:pt x="0" y="23"/>
                        <a:pt x="0" y="30"/>
                        <a:pt x="5" y="30"/>
                      </a:cubicBezTo>
                      <a:cubicBezTo>
                        <a:pt x="13" y="30"/>
                        <a:pt x="19" y="22"/>
                        <a:pt x="18" y="14"/>
                      </a:cubicBezTo>
                      <a:cubicBezTo>
                        <a:pt x="17" y="7"/>
                        <a:pt x="11" y="0"/>
                        <a:pt x="3" y="4"/>
                      </a:cubicBezTo>
                      <a:cubicBezTo>
                        <a:pt x="2" y="5"/>
                        <a:pt x="2" y="8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210"/>
                <p:cNvSpPr/>
                <p:nvPr/>
              </p:nvSpPr>
              <p:spPr bwMode="auto">
                <a:xfrm>
                  <a:off x="1601" y="2060"/>
                  <a:ext cx="9" cy="37"/>
                </a:xfrm>
                <a:custGeom>
                  <a:avLst/>
                  <a:gdLst>
                    <a:gd name="T0" fmla="*/ 6 w 10"/>
                    <a:gd name="T1" fmla="*/ 1 h 44"/>
                    <a:gd name="T2" fmla="*/ 2 w 10"/>
                    <a:gd name="T3" fmla="*/ 23 h 44"/>
                    <a:gd name="T4" fmla="*/ 1 w 10"/>
                    <a:gd name="T5" fmla="*/ 42 h 44"/>
                    <a:gd name="T6" fmla="*/ 6 w 10"/>
                    <a:gd name="T7" fmla="*/ 42 h 44"/>
                    <a:gd name="T8" fmla="*/ 8 w 10"/>
                    <a:gd name="T9" fmla="*/ 21 h 44"/>
                    <a:gd name="T10" fmla="*/ 7 w 10"/>
                    <a:gd name="T11" fmla="*/ 1 h 44"/>
                    <a:gd name="T12" fmla="*/ 6 w 10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4">
                      <a:moveTo>
                        <a:pt x="6" y="1"/>
                      </a:moveTo>
                      <a:cubicBezTo>
                        <a:pt x="7" y="9"/>
                        <a:pt x="3" y="16"/>
                        <a:pt x="2" y="23"/>
                      </a:cubicBezTo>
                      <a:cubicBezTo>
                        <a:pt x="1" y="29"/>
                        <a:pt x="0" y="36"/>
                        <a:pt x="1" y="42"/>
                      </a:cubicBezTo>
                      <a:cubicBezTo>
                        <a:pt x="1" y="44"/>
                        <a:pt x="5" y="44"/>
                        <a:pt x="6" y="42"/>
                      </a:cubicBezTo>
                      <a:cubicBezTo>
                        <a:pt x="8" y="35"/>
                        <a:pt x="7" y="28"/>
                        <a:pt x="8" y="21"/>
                      </a:cubicBezTo>
                      <a:cubicBezTo>
                        <a:pt x="8" y="14"/>
                        <a:pt x="10" y="8"/>
                        <a:pt x="7" y="1"/>
                      </a:cubicBezTo>
                      <a:cubicBezTo>
                        <a:pt x="7" y="0"/>
                        <a:pt x="5" y="0"/>
                        <a:pt x="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211"/>
                <p:cNvSpPr/>
                <p:nvPr/>
              </p:nvSpPr>
              <p:spPr bwMode="auto">
                <a:xfrm>
                  <a:off x="1600" y="2095"/>
                  <a:ext cx="18" cy="48"/>
                </a:xfrm>
                <a:custGeom>
                  <a:avLst/>
                  <a:gdLst>
                    <a:gd name="T0" fmla="*/ 4 w 21"/>
                    <a:gd name="T1" fmla="*/ 4 h 57"/>
                    <a:gd name="T2" fmla="*/ 8 w 21"/>
                    <a:gd name="T3" fmla="*/ 5 h 57"/>
                    <a:gd name="T4" fmla="*/ 5 w 21"/>
                    <a:gd name="T5" fmla="*/ 17 h 57"/>
                    <a:gd name="T6" fmla="*/ 3 w 21"/>
                    <a:gd name="T7" fmla="*/ 23 h 57"/>
                    <a:gd name="T8" fmla="*/ 1 w 21"/>
                    <a:gd name="T9" fmla="*/ 40 h 57"/>
                    <a:gd name="T10" fmla="*/ 1 w 21"/>
                    <a:gd name="T11" fmla="*/ 54 h 57"/>
                    <a:gd name="T12" fmla="*/ 7 w 21"/>
                    <a:gd name="T13" fmla="*/ 53 h 57"/>
                    <a:gd name="T14" fmla="*/ 7 w 21"/>
                    <a:gd name="T15" fmla="*/ 29 h 57"/>
                    <a:gd name="T16" fmla="*/ 18 w 21"/>
                    <a:gd name="T17" fmla="*/ 17 h 57"/>
                    <a:gd name="T18" fmla="*/ 18 w 21"/>
                    <a:gd name="T19" fmla="*/ 4 h 57"/>
                    <a:gd name="T20" fmla="*/ 5 w 21"/>
                    <a:gd name="T21" fmla="*/ 0 h 57"/>
                    <a:gd name="T22" fmla="*/ 4 w 21"/>
                    <a:gd name="T2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57">
                      <a:moveTo>
                        <a:pt x="4" y="4"/>
                      </a:moveTo>
                      <a:cubicBezTo>
                        <a:pt x="6" y="5"/>
                        <a:pt x="7" y="5"/>
                        <a:pt x="8" y="5"/>
                      </a:cubicBezTo>
                      <a:cubicBezTo>
                        <a:pt x="13" y="6"/>
                        <a:pt x="12" y="10"/>
                        <a:pt x="5" y="17"/>
                      </a:cubicBezTo>
                      <a:cubicBezTo>
                        <a:pt x="2" y="17"/>
                        <a:pt x="1" y="21"/>
                        <a:pt x="3" y="23"/>
                      </a:cubicBezTo>
                      <a:cubicBezTo>
                        <a:pt x="5" y="25"/>
                        <a:pt x="1" y="38"/>
                        <a:pt x="1" y="40"/>
                      </a:cubicBezTo>
                      <a:cubicBezTo>
                        <a:pt x="0" y="46"/>
                        <a:pt x="0" y="49"/>
                        <a:pt x="1" y="54"/>
                      </a:cubicBezTo>
                      <a:cubicBezTo>
                        <a:pt x="3" y="57"/>
                        <a:pt x="7" y="55"/>
                        <a:pt x="7" y="53"/>
                      </a:cubicBezTo>
                      <a:cubicBezTo>
                        <a:pt x="8" y="45"/>
                        <a:pt x="7" y="37"/>
                        <a:pt x="7" y="29"/>
                      </a:cubicBezTo>
                      <a:cubicBezTo>
                        <a:pt x="8" y="22"/>
                        <a:pt x="15" y="22"/>
                        <a:pt x="18" y="17"/>
                      </a:cubicBezTo>
                      <a:cubicBezTo>
                        <a:pt x="20" y="13"/>
                        <a:pt x="21" y="8"/>
                        <a:pt x="18" y="4"/>
                      </a:cubicBezTo>
                      <a:cubicBezTo>
                        <a:pt x="15" y="0"/>
                        <a:pt x="10" y="0"/>
                        <a:pt x="5" y="0"/>
                      </a:cubicBezTo>
                      <a:cubicBezTo>
                        <a:pt x="2" y="0"/>
                        <a:pt x="2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212"/>
                <p:cNvSpPr/>
                <p:nvPr/>
              </p:nvSpPr>
              <p:spPr bwMode="auto">
                <a:xfrm>
                  <a:off x="1598" y="2136"/>
                  <a:ext cx="19" cy="39"/>
                </a:xfrm>
                <a:custGeom>
                  <a:avLst/>
                  <a:gdLst>
                    <a:gd name="T0" fmla="*/ 5 w 22"/>
                    <a:gd name="T1" fmla="*/ 5 h 46"/>
                    <a:gd name="T2" fmla="*/ 3 w 22"/>
                    <a:gd name="T3" fmla="*/ 17 h 46"/>
                    <a:gd name="T4" fmla="*/ 3 w 22"/>
                    <a:gd name="T5" fmla="*/ 24 h 46"/>
                    <a:gd name="T6" fmla="*/ 11 w 22"/>
                    <a:gd name="T7" fmla="*/ 28 h 46"/>
                    <a:gd name="T8" fmla="*/ 5 w 22"/>
                    <a:gd name="T9" fmla="*/ 35 h 46"/>
                    <a:gd name="T10" fmla="*/ 4 w 22"/>
                    <a:gd name="T11" fmla="*/ 39 h 46"/>
                    <a:gd name="T12" fmla="*/ 20 w 22"/>
                    <a:gd name="T13" fmla="*/ 31 h 46"/>
                    <a:gd name="T14" fmla="*/ 7 w 22"/>
                    <a:gd name="T15" fmla="*/ 17 h 46"/>
                    <a:gd name="T16" fmla="*/ 7 w 22"/>
                    <a:gd name="T17" fmla="*/ 25 h 46"/>
                    <a:gd name="T18" fmla="*/ 18 w 22"/>
                    <a:gd name="T19" fmla="*/ 11 h 46"/>
                    <a:gd name="T20" fmla="*/ 7 w 22"/>
                    <a:gd name="T21" fmla="*/ 0 h 46"/>
                    <a:gd name="T22" fmla="*/ 5 w 22"/>
                    <a:gd name="T2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46">
                      <a:moveTo>
                        <a:pt x="5" y="5"/>
                      </a:moveTo>
                      <a:cubicBezTo>
                        <a:pt x="16" y="8"/>
                        <a:pt x="9" y="15"/>
                        <a:pt x="3" y="17"/>
                      </a:cubicBezTo>
                      <a:cubicBezTo>
                        <a:pt x="0" y="18"/>
                        <a:pt x="0" y="23"/>
                        <a:pt x="3" y="24"/>
                      </a:cubicBezTo>
                      <a:cubicBezTo>
                        <a:pt x="5" y="26"/>
                        <a:pt x="9" y="26"/>
                        <a:pt x="11" y="28"/>
                      </a:cubicBezTo>
                      <a:cubicBezTo>
                        <a:pt x="15" y="31"/>
                        <a:pt x="7" y="33"/>
                        <a:pt x="5" y="35"/>
                      </a:cubicBezTo>
                      <a:cubicBezTo>
                        <a:pt x="3" y="36"/>
                        <a:pt x="3" y="38"/>
                        <a:pt x="4" y="39"/>
                      </a:cubicBezTo>
                      <a:cubicBezTo>
                        <a:pt x="11" y="46"/>
                        <a:pt x="19" y="38"/>
                        <a:pt x="20" y="31"/>
                      </a:cubicBezTo>
                      <a:cubicBezTo>
                        <a:pt x="22" y="22"/>
                        <a:pt x="14" y="20"/>
                        <a:pt x="7" y="17"/>
                      </a:cubicBezTo>
                      <a:cubicBezTo>
                        <a:pt x="7" y="20"/>
                        <a:pt x="7" y="22"/>
                        <a:pt x="7" y="25"/>
                      </a:cubicBezTo>
                      <a:cubicBezTo>
                        <a:pt x="13" y="22"/>
                        <a:pt x="18" y="18"/>
                        <a:pt x="18" y="11"/>
                      </a:cubicBezTo>
                      <a:cubicBezTo>
                        <a:pt x="19" y="3"/>
                        <a:pt x="14" y="1"/>
                        <a:pt x="7" y="0"/>
                      </a:cubicBezTo>
                      <a:cubicBezTo>
                        <a:pt x="4" y="0"/>
                        <a:pt x="2" y="4"/>
                        <a:pt x="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0" name="Freeform 213"/>
                <p:cNvSpPr/>
                <p:nvPr/>
              </p:nvSpPr>
              <p:spPr bwMode="auto">
                <a:xfrm>
                  <a:off x="1598" y="2164"/>
                  <a:ext cx="11" cy="49"/>
                </a:xfrm>
                <a:custGeom>
                  <a:avLst/>
                  <a:gdLst>
                    <a:gd name="T0" fmla="*/ 2 w 13"/>
                    <a:gd name="T1" fmla="*/ 5 h 58"/>
                    <a:gd name="T2" fmla="*/ 1 w 13"/>
                    <a:gd name="T3" fmla="*/ 42 h 58"/>
                    <a:gd name="T4" fmla="*/ 7 w 13"/>
                    <a:gd name="T5" fmla="*/ 57 h 58"/>
                    <a:gd name="T6" fmla="*/ 10 w 13"/>
                    <a:gd name="T7" fmla="*/ 50 h 58"/>
                    <a:gd name="T8" fmla="*/ 9 w 13"/>
                    <a:gd name="T9" fmla="*/ 26 h 58"/>
                    <a:gd name="T10" fmla="*/ 7 w 13"/>
                    <a:gd name="T11" fmla="*/ 3 h 58"/>
                    <a:gd name="T12" fmla="*/ 2 w 13"/>
                    <a:gd name="T13" fmla="*/ 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8">
                      <a:moveTo>
                        <a:pt x="2" y="5"/>
                      </a:moveTo>
                      <a:cubicBezTo>
                        <a:pt x="6" y="17"/>
                        <a:pt x="1" y="29"/>
                        <a:pt x="1" y="42"/>
                      </a:cubicBezTo>
                      <a:cubicBezTo>
                        <a:pt x="0" y="48"/>
                        <a:pt x="0" y="55"/>
                        <a:pt x="7" y="57"/>
                      </a:cubicBezTo>
                      <a:cubicBezTo>
                        <a:pt x="11" y="58"/>
                        <a:pt x="13" y="52"/>
                        <a:pt x="10" y="50"/>
                      </a:cubicBezTo>
                      <a:cubicBezTo>
                        <a:pt x="5" y="46"/>
                        <a:pt x="8" y="31"/>
                        <a:pt x="9" y="26"/>
                      </a:cubicBezTo>
                      <a:cubicBezTo>
                        <a:pt x="10" y="18"/>
                        <a:pt x="10" y="11"/>
                        <a:pt x="7" y="3"/>
                      </a:cubicBezTo>
                      <a:cubicBezTo>
                        <a:pt x="6" y="0"/>
                        <a:pt x="1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214"/>
                <p:cNvSpPr/>
                <p:nvPr/>
              </p:nvSpPr>
              <p:spPr bwMode="auto">
                <a:xfrm>
                  <a:off x="1625" y="1855"/>
                  <a:ext cx="25" cy="361"/>
                </a:xfrm>
                <a:custGeom>
                  <a:avLst/>
                  <a:gdLst>
                    <a:gd name="T0" fmla="*/ 21 w 29"/>
                    <a:gd name="T1" fmla="*/ 1 h 426"/>
                    <a:gd name="T2" fmla="*/ 17 w 29"/>
                    <a:gd name="T3" fmla="*/ 64 h 426"/>
                    <a:gd name="T4" fmla="*/ 15 w 29"/>
                    <a:gd name="T5" fmla="*/ 110 h 426"/>
                    <a:gd name="T6" fmla="*/ 11 w 29"/>
                    <a:gd name="T7" fmla="*/ 212 h 426"/>
                    <a:gd name="T8" fmla="*/ 6 w 29"/>
                    <a:gd name="T9" fmla="*/ 422 h 426"/>
                    <a:gd name="T10" fmla="*/ 13 w 29"/>
                    <a:gd name="T11" fmla="*/ 422 h 426"/>
                    <a:gd name="T12" fmla="*/ 15 w 29"/>
                    <a:gd name="T13" fmla="*/ 310 h 426"/>
                    <a:gd name="T14" fmla="*/ 18 w 29"/>
                    <a:gd name="T15" fmla="*/ 197 h 426"/>
                    <a:gd name="T16" fmla="*/ 20 w 29"/>
                    <a:gd name="T17" fmla="*/ 103 h 426"/>
                    <a:gd name="T18" fmla="*/ 22 w 29"/>
                    <a:gd name="T19" fmla="*/ 56 h 426"/>
                    <a:gd name="T20" fmla="*/ 22 w 29"/>
                    <a:gd name="T21" fmla="*/ 1 h 426"/>
                    <a:gd name="T22" fmla="*/ 21 w 29"/>
                    <a:gd name="T23" fmla="*/ 1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426">
                      <a:moveTo>
                        <a:pt x="21" y="1"/>
                      </a:moveTo>
                      <a:cubicBezTo>
                        <a:pt x="24" y="20"/>
                        <a:pt x="18" y="44"/>
                        <a:pt x="17" y="64"/>
                      </a:cubicBezTo>
                      <a:cubicBezTo>
                        <a:pt x="17" y="79"/>
                        <a:pt x="16" y="95"/>
                        <a:pt x="15" y="110"/>
                      </a:cubicBezTo>
                      <a:cubicBezTo>
                        <a:pt x="14" y="144"/>
                        <a:pt x="12" y="178"/>
                        <a:pt x="11" y="212"/>
                      </a:cubicBezTo>
                      <a:cubicBezTo>
                        <a:pt x="10" y="282"/>
                        <a:pt x="0" y="352"/>
                        <a:pt x="6" y="422"/>
                      </a:cubicBezTo>
                      <a:cubicBezTo>
                        <a:pt x="6" y="426"/>
                        <a:pt x="13" y="426"/>
                        <a:pt x="13" y="422"/>
                      </a:cubicBezTo>
                      <a:cubicBezTo>
                        <a:pt x="13" y="384"/>
                        <a:pt x="11" y="348"/>
                        <a:pt x="15" y="310"/>
                      </a:cubicBezTo>
                      <a:cubicBezTo>
                        <a:pt x="18" y="273"/>
                        <a:pt x="17" y="235"/>
                        <a:pt x="18" y="197"/>
                      </a:cubicBezTo>
                      <a:cubicBezTo>
                        <a:pt x="19" y="166"/>
                        <a:pt x="19" y="135"/>
                        <a:pt x="20" y="103"/>
                      </a:cubicBezTo>
                      <a:cubicBezTo>
                        <a:pt x="20" y="88"/>
                        <a:pt x="21" y="72"/>
                        <a:pt x="22" y="56"/>
                      </a:cubicBezTo>
                      <a:cubicBezTo>
                        <a:pt x="23" y="38"/>
                        <a:pt x="29" y="18"/>
                        <a:pt x="22" y="1"/>
                      </a:cubicBezTo>
                      <a:cubicBezTo>
                        <a:pt x="22" y="0"/>
                        <a:pt x="21" y="0"/>
                        <a:pt x="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215"/>
                <p:cNvSpPr/>
                <p:nvPr/>
              </p:nvSpPr>
              <p:spPr bwMode="auto">
                <a:xfrm>
                  <a:off x="1611" y="1883"/>
                  <a:ext cx="188" cy="13"/>
                </a:xfrm>
                <a:custGeom>
                  <a:avLst/>
                  <a:gdLst>
                    <a:gd name="T0" fmla="*/ 2 w 222"/>
                    <a:gd name="T1" fmla="*/ 11 h 16"/>
                    <a:gd name="T2" fmla="*/ 28 w 222"/>
                    <a:gd name="T3" fmla="*/ 13 h 16"/>
                    <a:gd name="T4" fmla="*/ 91 w 222"/>
                    <a:gd name="T5" fmla="*/ 9 h 16"/>
                    <a:gd name="T6" fmla="*/ 219 w 222"/>
                    <a:gd name="T7" fmla="*/ 4 h 16"/>
                    <a:gd name="T8" fmla="*/ 219 w 222"/>
                    <a:gd name="T9" fmla="*/ 0 h 16"/>
                    <a:gd name="T10" fmla="*/ 108 w 222"/>
                    <a:gd name="T11" fmla="*/ 4 h 16"/>
                    <a:gd name="T12" fmla="*/ 58 w 222"/>
                    <a:gd name="T13" fmla="*/ 5 h 16"/>
                    <a:gd name="T14" fmla="*/ 3 w 222"/>
                    <a:gd name="T15" fmla="*/ 9 h 16"/>
                    <a:gd name="T16" fmla="*/ 2 w 22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2" h="16">
                      <a:moveTo>
                        <a:pt x="2" y="11"/>
                      </a:moveTo>
                      <a:cubicBezTo>
                        <a:pt x="10" y="16"/>
                        <a:pt x="19" y="14"/>
                        <a:pt x="28" y="13"/>
                      </a:cubicBezTo>
                      <a:cubicBezTo>
                        <a:pt x="49" y="12"/>
                        <a:pt x="70" y="10"/>
                        <a:pt x="91" y="9"/>
                      </a:cubicBezTo>
                      <a:cubicBezTo>
                        <a:pt x="134" y="7"/>
                        <a:pt x="177" y="7"/>
                        <a:pt x="219" y="4"/>
                      </a:cubicBezTo>
                      <a:cubicBezTo>
                        <a:pt x="222" y="4"/>
                        <a:pt x="222" y="0"/>
                        <a:pt x="219" y="0"/>
                      </a:cubicBezTo>
                      <a:cubicBezTo>
                        <a:pt x="182" y="1"/>
                        <a:pt x="145" y="3"/>
                        <a:pt x="108" y="4"/>
                      </a:cubicBezTo>
                      <a:cubicBezTo>
                        <a:pt x="91" y="4"/>
                        <a:pt x="75" y="4"/>
                        <a:pt x="58" y="5"/>
                      </a:cubicBezTo>
                      <a:cubicBezTo>
                        <a:pt x="43" y="6"/>
                        <a:pt x="17" y="14"/>
                        <a:pt x="3" y="9"/>
                      </a:cubicBezTo>
                      <a:cubicBezTo>
                        <a:pt x="1" y="8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3" name="Freeform 216"/>
                <p:cNvSpPr/>
                <p:nvPr/>
              </p:nvSpPr>
              <p:spPr bwMode="auto">
                <a:xfrm>
                  <a:off x="1632" y="1897"/>
                  <a:ext cx="89" cy="7"/>
                </a:xfrm>
                <a:custGeom>
                  <a:avLst/>
                  <a:gdLst>
                    <a:gd name="T0" fmla="*/ 1 w 105"/>
                    <a:gd name="T1" fmla="*/ 8 h 8"/>
                    <a:gd name="T2" fmla="*/ 103 w 105"/>
                    <a:gd name="T3" fmla="*/ 3 h 8"/>
                    <a:gd name="T4" fmla="*/ 103 w 105"/>
                    <a:gd name="T5" fmla="*/ 0 h 8"/>
                    <a:gd name="T6" fmla="*/ 1 w 105"/>
                    <a:gd name="T7" fmla="*/ 7 h 8"/>
                    <a:gd name="T8" fmla="*/ 1 w 10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">
                      <a:moveTo>
                        <a:pt x="1" y="8"/>
                      </a:moveTo>
                      <a:cubicBezTo>
                        <a:pt x="35" y="5"/>
                        <a:pt x="69" y="3"/>
                        <a:pt x="103" y="3"/>
                      </a:cubicBezTo>
                      <a:cubicBezTo>
                        <a:pt x="105" y="3"/>
                        <a:pt x="105" y="0"/>
                        <a:pt x="103" y="0"/>
                      </a:cubicBezTo>
                      <a:cubicBezTo>
                        <a:pt x="69" y="1"/>
                        <a:pt x="35" y="3"/>
                        <a:pt x="1" y="7"/>
                      </a:cubicBezTo>
                      <a:cubicBezTo>
                        <a:pt x="0" y="7"/>
                        <a:pt x="0" y="8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4" name="Freeform 217"/>
                <p:cNvSpPr/>
                <p:nvPr/>
              </p:nvSpPr>
              <p:spPr bwMode="auto">
                <a:xfrm>
                  <a:off x="1618" y="1920"/>
                  <a:ext cx="39" cy="5"/>
                </a:xfrm>
                <a:custGeom>
                  <a:avLst/>
                  <a:gdLst>
                    <a:gd name="T0" fmla="*/ 2 w 47"/>
                    <a:gd name="T1" fmla="*/ 5 h 6"/>
                    <a:gd name="T2" fmla="*/ 20 w 47"/>
                    <a:gd name="T3" fmla="*/ 5 h 6"/>
                    <a:gd name="T4" fmla="*/ 44 w 47"/>
                    <a:gd name="T5" fmla="*/ 5 h 6"/>
                    <a:gd name="T6" fmla="*/ 44 w 47"/>
                    <a:gd name="T7" fmla="*/ 1 h 6"/>
                    <a:gd name="T8" fmla="*/ 21 w 47"/>
                    <a:gd name="T9" fmla="*/ 1 h 6"/>
                    <a:gd name="T10" fmla="*/ 2 w 47"/>
                    <a:gd name="T11" fmla="*/ 3 h 6"/>
                    <a:gd name="T12" fmla="*/ 2 w 47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6">
                      <a:moveTo>
                        <a:pt x="2" y="5"/>
                      </a:moveTo>
                      <a:cubicBezTo>
                        <a:pt x="8" y="6"/>
                        <a:pt x="13" y="5"/>
                        <a:pt x="20" y="5"/>
                      </a:cubicBezTo>
                      <a:cubicBezTo>
                        <a:pt x="28" y="5"/>
                        <a:pt x="36" y="5"/>
                        <a:pt x="44" y="5"/>
                      </a:cubicBezTo>
                      <a:cubicBezTo>
                        <a:pt x="47" y="5"/>
                        <a:pt x="47" y="0"/>
                        <a:pt x="44" y="1"/>
                      </a:cubicBezTo>
                      <a:cubicBezTo>
                        <a:pt x="36" y="1"/>
                        <a:pt x="29" y="1"/>
                        <a:pt x="21" y="1"/>
                      </a:cubicBezTo>
                      <a:cubicBezTo>
                        <a:pt x="15" y="1"/>
                        <a:pt x="9" y="3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218"/>
                <p:cNvSpPr/>
                <p:nvPr/>
              </p:nvSpPr>
              <p:spPr bwMode="auto">
                <a:xfrm>
                  <a:off x="1635" y="1934"/>
                  <a:ext cx="31" cy="4"/>
                </a:xfrm>
                <a:custGeom>
                  <a:avLst/>
                  <a:gdLst>
                    <a:gd name="T0" fmla="*/ 2 w 37"/>
                    <a:gd name="T1" fmla="*/ 5 h 5"/>
                    <a:gd name="T2" fmla="*/ 36 w 37"/>
                    <a:gd name="T3" fmla="*/ 2 h 5"/>
                    <a:gd name="T4" fmla="*/ 35 w 37"/>
                    <a:gd name="T5" fmla="*/ 0 h 5"/>
                    <a:gd name="T6" fmla="*/ 1 w 37"/>
                    <a:gd name="T7" fmla="*/ 3 h 5"/>
                    <a:gd name="T8" fmla="*/ 2 w 3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5">
                      <a:moveTo>
                        <a:pt x="2" y="5"/>
                      </a:moveTo>
                      <a:cubicBezTo>
                        <a:pt x="13" y="4"/>
                        <a:pt x="24" y="3"/>
                        <a:pt x="36" y="2"/>
                      </a:cubicBezTo>
                      <a:cubicBezTo>
                        <a:pt x="37" y="2"/>
                        <a:pt x="37" y="0"/>
                        <a:pt x="35" y="0"/>
                      </a:cubicBezTo>
                      <a:cubicBezTo>
                        <a:pt x="24" y="1"/>
                        <a:pt x="13" y="2"/>
                        <a:pt x="1" y="3"/>
                      </a:cubicBezTo>
                      <a:cubicBezTo>
                        <a:pt x="0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Freeform 219"/>
                <p:cNvSpPr/>
                <p:nvPr/>
              </p:nvSpPr>
              <p:spPr bwMode="auto">
                <a:xfrm>
                  <a:off x="1625" y="1955"/>
                  <a:ext cx="38" cy="6"/>
                </a:xfrm>
                <a:custGeom>
                  <a:avLst/>
                  <a:gdLst>
                    <a:gd name="T0" fmla="*/ 2 w 44"/>
                    <a:gd name="T1" fmla="*/ 5 h 7"/>
                    <a:gd name="T2" fmla="*/ 41 w 44"/>
                    <a:gd name="T3" fmla="*/ 5 h 7"/>
                    <a:gd name="T4" fmla="*/ 41 w 44"/>
                    <a:gd name="T5" fmla="*/ 1 h 7"/>
                    <a:gd name="T6" fmla="*/ 2 w 44"/>
                    <a:gd name="T7" fmla="*/ 2 h 7"/>
                    <a:gd name="T8" fmla="*/ 2 w 44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7">
                      <a:moveTo>
                        <a:pt x="2" y="5"/>
                      </a:moveTo>
                      <a:cubicBezTo>
                        <a:pt x="15" y="7"/>
                        <a:pt x="28" y="5"/>
                        <a:pt x="41" y="5"/>
                      </a:cubicBezTo>
                      <a:cubicBezTo>
                        <a:pt x="44" y="4"/>
                        <a:pt x="44" y="0"/>
                        <a:pt x="41" y="1"/>
                      </a:cubicBezTo>
                      <a:cubicBezTo>
                        <a:pt x="28" y="1"/>
                        <a:pt x="15" y="4"/>
                        <a:pt x="2" y="2"/>
                      </a:cubicBezTo>
                      <a:cubicBezTo>
                        <a:pt x="1" y="2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220"/>
                <p:cNvSpPr/>
                <p:nvPr/>
              </p:nvSpPr>
              <p:spPr bwMode="auto">
                <a:xfrm>
                  <a:off x="1620" y="1973"/>
                  <a:ext cx="54" cy="8"/>
                </a:xfrm>
                <a:custGeom>
                  <a:avLst/>
                  <a:gdLst>
                    <a:gd name="T0" fmla="*/ 2 w 64"/>
                    <a:gd name="T1" fmla="*/ 7 h 10"/>
                    <a:gd name="T2" fmla="*/ 61 w 64"/>
                    <a:gd name="T3" fmla="*/ 5 h 10"/>
                    <a:gd name="T4" fmla="*/ 60 w 64"/>
                    <a:gd name="T5" fmla="*/ 0 h 10"/>
                    <a:gd name="T6" fmla="*/ 33 w 64"/>
                    <a:gd name="T7" fmla="*/ 3 h 10"/>
                    <a:gd name="T8" fmla="*/ 2 w 64"/>
                    <a:gd name="T9" fmla="*/ 5 h 10"/>
                    <a:gd name="T10" fmla="*/ 2 w 64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10">
                      <a:moveTo>
                        <a:pt x="2" y="7"/>
                      </a:moveTo>
                      <a:cubicBezTo>
                        <a:pt x="21" y="10"/>
                        <a:pt x="41" y="6"/>
                        <a:pt x="61" y="5"/>
                      </a:cubicBezTo>
                      <a:cubicBezTo>
                        <a:pt x="64" y="5"/>
                        <a:pt x="63" y="0"/>
                        <a:pt x="60" y="0"/>
                      </a:cubicBezTo>
                      <a:cubicBezTo>
                        <a:pt x="51" y="2"/>
                        <a:pt x="42" y="2"/>
                        <a:pt x="33" y="3"/>
                      </a:cubicBezTo>
                      <a:cubicBezTo>
                        <a:pt x="23" y="4"/>
                        <a:pt x="12" y="6"/>
                        <a:pt x="2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221"/>
                <p:cNvSpPr/>
                <p:nvPr/>
              </p:nvSpPr>
              <p:spPr bwMode="auto">
                <a:xfrm>
                  <a:off x="1619" y="2002"/>
                  <a:ext cx="64" cy="7"/>
                </a:xfrm>
                <a:custGeom>
                  <a:avLst/>
                  <a:gdLst>
                    <a:gd name="T0" fmla="*/ 1 w 75"/>
                    <a:gd name="T1" fmla="*/ 3 h 9"/>
                    <a:gd name="T2" fmla="*/ 20 w 75"/>
                    <a:gd name="T3" fmla="*/ 8 h 9"/>
                    <a:gd name="T4" fmla="*/ 72 w 75"/>
                    <a:gd name="T5" fmla="*/ 6 h 9"/>
                    <a:gd name="T6" fmla="*/ 72 w 75"/>
                    <a:gd name="T7" fmla="*/ 2 h 9"/>
                    <a:gd name="T8" fmla="*/ 30 w 75"/>
                    <a:gd name="T9" fmla="*/ 4 h 9"/>
                    <a:gd name="T10" fmla="*/ 2 w 75"/>
                    <a:gd name="T11" fmla="*/ 1 h 9"/>
                    <a:gd name="T12" fmla="*/ 1 w 75"/>
                    <a:gd name="T13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">
                      <a:moveTo>
                        <a:pt x="1" y="3"/>
                      </a:moveTo>
                      <a:cubicBezTo>
                        <a:pt x="5" y="9"/>
                        <a:pt x="13" y="8"/>
                        <a:pt x="20" y="8"/>
                      </a:cubicBezTo>
                      <a:cubicBezTo>
                        <a:pt x="37" y="6"/>
                        <a:pt x="55" y="6"/>
                        <a:pt x="72" y="6"/>
                      </a:cubicBezTo>
                      <a:cubicBezTo>
                        <a:pt x="74" y="6"/>
                        <a:pt x="75" y="2"/>
                        <a:pt x="72" y="2"/>
                      </a:cubicBezTo>
                      <a:cubicBezTo>
                        <a:pt x="58" y="3"/>
                        <a:pt x="44" y="3"/>
                        <a:pt x="30" y="4"/>
                      </a:cubicBezTo>
                      <a:cubicBezTo>
                        <a:pt x="22" y="5"/>
                        <a:pt x="8" y="9"/>
                        <a:pt x="2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222"/>
                <p:cNvSpPr/>
                <p:nvPr/>
              </p:nvSpPr>
              <p:spPr bwMode="auto">
                <a:xfrm>
                  <a:off x="1626" y="2023"/>
                  <a:ext cx="57" cy="4"/>
                </a:xfrm>
                <a:custGeom>
                  <a:avLst/>
                  <a:gdLst>
                    <a:gd name="T0" fmla="*/ 1 w 67"/>
                    <a:gd name="T1" fmla="*/ 3 h 5"/>
                    <a:gd name="T2" fmla="*/ 31 w 67"/>
                    <a:gd name="T3" fmla="*/ 3 h 5"/>
                    <a:gd name="T4" fmla="*/ 65 w 67"/>
                    <a:gd name="T5" fmla="*/ 4 h 5"/>
                    <a:gd name="T6" fmla="*/ 65 w 67"/>
                    <a:gd name="T7" fmla="*/ 0 h 5"/>
                    <a:gd name="T8" fmla="*/ 33 w 67"/>
                    <a:gd name="T9" fmla="*/ 1 h 5"/>
                    <a:gd name="T10" fmla="*/ 1 w 67"/>
                    <a:gd name="T11" fmla="*/ 2 h 5"/>
                    <a:gd name="T12" fmla="*/ 1 w 6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">
                      <a:moveTo>
                        <a:pt x="1" y="3"/>
                      </a:moveTo>
                      <a:cubicBezTo>
                        <a:pt x="11" y="5"/>
                        <a:pt x="21" y="3"/>
                        <a:pt x="31" y="3"/>
                      </a:cubicBezTo>
                      <a:cubicBezTo>
                        <a:pt x="42" y="4"/>
                        <a:pt x="53" y="4"/>
                        <a:pt x="65" y="4"/>
                      </a:cubicBezTo>
                      <a:cubicBezTo>
                        <a:pt x="67" y="4"/>
                        <a:pt x="67" y="0"/>
                        <a:pt x="65" y="0"/>
                      </a:cubicBezTo>
                      <a:cubicBezTo>
                        <a:pt x="54" y="1"/>
                        <a:pt x="44" y="1"/>
                        <a:pt x="33" y="1"/>
                      </a:cubicBezTo>
                      <a:cubicBezTo>
                        <a:pt x="23" y="1"/>
                        <a:pt x="12" y="3"/>
                        <a:pt x="1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223"/>
                <p:cNvSpPr/>
                <p:nvPr/>
              </p:nvSpPr>
              <p:spPr bwMode="auto">
                <a:xfrm>
                  <a:off x="1617" y="2058"/>
                  <a:ext cx="75" cy="6"/>
                </a:xfrm>
                <a:custGeom>
                  <a:avLst/>
                  <a:gdLst>
                    <a:gd name="T0" fmla="*/ 2 w 89"/>
                    <a:gd name="T1" fmla="*/ 4 h 8"/>
                    <a:gd name="T2" fmla="*/ 39 w 89"/>
                    <a:gd name="T3" fmla="*/ 7 h 8"/>
                    <a:gd name="T4" fmla="*/ 85 w 89"/>
                    <a:gd name="T5" fmla="*/ 6 h 8"/>
                    <a:gd name="T6" fmla="*/ 85 w 89"/>
                    <a:gd name="T7" fmla="*/ 0 h 8"/>
                    <a:gd name="T8" fmla="*/ 51 w 89"/>
                    <a:gd name="T9" fmla="*/ 1 h 8"/>
                    <a:gd name="T10" fmla="*/ 3 w 89"/>
                    <a:gd name="T11" fmla="*/ 1 h 8"/>
                    <a:gd name="T12" fmla="*/ 2 w 89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">
                      <a:moveTo>
                        <a:pt x="2" y="4"/>
                      </a:moveTo>
                      <a:cubicBezTo>
                        <a:pt x="13" y="8"/>
                        <a:pt x="27" y="7"/>
                        <a:pt x="39" y="7"/>
                      </a:cubicBezTo>
                      <a:cubicBezTo>
                        <a:pt x="54" y="7"/>
                        <a:pt x="69" y="7"/>
                        <a:pt x="85" y="6"/>
                      </a:cubicBezTo>
                      <a:cubicBezTo>
                        <a:pt x="88" y="6"/>
                        <a:pt x="89" y="0"/>
                        <a:pt x="85" y="0"/>
                      </a:cubicBezTo>
                      <a:cubicBezTo>
                        <a:pt x="74" y="1"/>
                        <a:pt x="62" y="1"/>
                        <a:pt x="51" y="1"/>
                      </a:cubicBezTo>
                      <a:cubicBezTo>
                        <a:pt x="38" y="1"/>
                        <a:pt x="17" y="5"/>
                        <a:pt x="3" y="1"/>
                      </a:cubicBezTo>
                      <a:cubicBezTo>
                        <a:pt x="1" y="1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224"/>
                <p:cNvSpPr/>
                <p:nvPr/>
              </p:nvSpPr>
              <p:spPr bwMode="auto">
                <a:xfrm>
                  <a:off x="1613" y="2069"/>
                  <a:ext cx="72" cy="8"/>
                </a:xfrm>
                <a:custGeom>
                  <a:avLst/>
                  <a:gdLst>
                    <a:gd name="T0" fmla="*/ 3 w 86"/>
                    <a:gd name="T1" fmla="*/ 9 h 10"/>
                    <a:gd name="T2" fmla="*/ 37 w 86"/>
                    <a:gd name="T3" fmla="*/ 6 h 10"/>
                    <a:gd name="T4" fmla="*/ 82 w 86"/>
                    <a:gd name="T5" fmla="*/ 6 h 10"/>
                    <a:gd name="T6" fmla="*/ 83 w 86"/>
                    <a:gd name="T7" fmla="*/ 0 h 10"/>
                    <a:gd name="T8" fmla="*/ 45 w 86"/>
                    <a:gd name="T9" fmla="*/ 1 h 10"/>
                    <a:gd name="T10" fmla="*/ 3 w 86"/>
                    <a:gd name="T11" fmla="*/ 5 h 10"/>
                    <a:gd name="T12" fmla="*/ 3 w 8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10">
                      <a:moveTo>
                        <a:pt x="3" y="9"/>
                      </a:moveTo>
                      <a:cubicBezTo>
                        <a:pt x="14" y="10"/>
                        <a:pt x="26" y="7"/>
                        <a:pt x="37" y="6"/>
                      </a:cubicBezTo>
                      <a:cubicBezTo>
                        <a:pt x="52" y="5"/>
                        <a:pt x="67" y="6"/>
                        <a:pt x="82" y="6"/>
                      </a:cubicBezTo>
                      <a:cubicBezTo>
                        <a:pt x="86" y="6"/>
                        <a:pt x="86" y="0"/>
                        <a:pt x="83" y="0"/>
                      </a:cubicBezTo>
                      <a:cubicBezTo>
                        <a:pt x="70" y="1"/>
                        <a:pt x="58" y="0"/>
                        <a:pt x="45" y="1"/>
                      </a:cubicBezTo>
                      <a:cubicBezTo>
                        <a:pt x="31" y="1"/>
                        <a:pt x="16" y="6"/>
                        <a:pt x="3" y="5"/>
                      </a:cubicBezTo>
                      <a:cubicBezTo>
                        <a:pt x="0" y="5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225"/>
                <p:cNvSpPr/>
                <p:nvPr/>
              </p:nvSpPr>
              <p:spPr bwMode="auto">
                <a:xfrm>
                  <a:off x="1617" y="2101"/>
                  <a:ext cx="73" cy="7"/>
                </a:xfrm>
                <a:custGeom>
                  <a:avLst/>
                  <a:gdLst>
                    <a:gd name="T0" fmla="*/ 3 w 86"/>
                    <a:gd name="T1" fmla="*/ 5 h 9"/>
                    <a:gd name="T2" fmla="*/ 37 w 86"/>
                    <a:gd name="T3" fmla="*/ 8 h 9"/>
                    <a:gd name="T4" fmla="*/ 82 w 86"/>
                    <a:gd name="T5" fmla="*/ 8 h 9"/>
                    <a:gd name="T6" fmla="*/ 82 w 86"/>
                    <a:gd name="T7" fmla="*/ 2 h 9"/>
                    <a:gd name="T8" fmla="*/ 38 w 86"/>
                    <a:gd name="T9" fmla="*/ 2 h 9"/>
                    <a:gd name="T10" fmla="*/ 5 w 86"/>
                    <a:gd name="T11" fmla="*/ 1 h 9"/>
                    <a:gd name="T12" fmla="*/ 3 w 86"/>
                    <a:gd name="T1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9">
                      <a:moveTo>
                        <a:pt x="3" y="5"/>
                      </a:moveTo>
                      <a:cubicBezTo>
                        <a:pt x="14" y="9"/>
                        <a:pt x="26" y="7"/>
                        <a:pt x="37" y="8"/>
                      </a:cubicBezTo>
                      <a:cubicBezTo>
                        <a:pt x="52" y="8"/>
                        <a:pt x="67" y="7"/>
                        <a:pt x="82" y="8"/>
                      </a:cubicBezTo>
                      <a:cubicBezTo>
                        <a:pt x="86" y="8"/>
                        <a:pt x="86" y="2"/>
                        <a:pt x="82" y="2"/>
                      </a:cubicBezTo>
                      <a:cubicBezTo>
                        <a:pt x="68" y="2"/>
                        <a:pt x="53" y="3"/>
                        <a:pt x="38" y="2"/>
                      </a:cubicBezTo>
                      <a:cubicBezTo>
                        <a:pt x="28" y="2"/>
                        <a:pt x="15" y="4"/>
                        <a:pt x="5" y="1"/>
                      </a:cubicBezTo>
                      <a:cubicBezTo>
                        <a:pt x="2" y="0"/>
                        <a:pt x="0" y="4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226"/>
                <p:cNvSpPr/>
                <p:nvPr/>
              </p:nvSpPr>
              <p:spPr bwMode="auto">
                <a:xfrm>
                  <a:off x="1610" y="2121"/>
                  <a:ext cx="84" cy="7"/>
                </a:xfrm>
                <a:custGeom>
                  <a:avLst/>
                  <a:gdLst>
                    <a:gd name="T0" fmla="*/ 1 w 99"/>
                    <a:gd name="T1" fmla="*/ 4 h 8"/>
                    <a:gd name="T2" fmla="*/ 96 w 99"/>
                    <a:gd name="T3" fmla="*/ 5 h 8"/>
                    <a:gd name="T4" fmla="*/ 95 w 99"/>
                    <a:gd name="T5" fmla="*/ 0 h 8"/>
                    <a:gd name="T6" fmla="*/ 2 w 99"/>
                    <a:gd name="T7" fmla="*/ 2 h 8"/>
                    <a:gd name="T8" fmla="*/ 1 w 99"/>
                    <a:gd name="T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8">
                      <a:moveTo>
                        <a:pt x="1" y="4"/>
                      </a:moveTo>
                      <a:cubicBezTo>
                        <a:pt x="32" y="8"/>
                        <a:pt x="65" y="5"/>
                        <a:pt x="96" y="5"/>
                      </a:cubicBezTo>
                      <a:cubicBezTo>
                        <a:pt x="99" y="5"/>
                        <a:pt x="98" y="0"/>
                        <a:pt x="95" y="0"/>
                      </a:cubicBezTo>
                      <a:cubicBezTo>
                        <a:pt x="65" y="1"/>
                        <a:pt x="32" y="5"/>
                        <a:pt x="2" y="2"/>
                      </a:cubicBezTo>
                      <a:cubicBezTo>
                        <a:pt x="1" y="2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227"/>
                <p:cNvSpPr/>
                <p:nvPr/>
              </p:nvSpPr>
              <p:spPr bwMode="auto">
                <a:xfrm>
                  <a:off x="1613" y="2152"/>
                  <a:ext cx="93" cy="8"/>
                </a:xfrm>
                <a:custGeom>
                  <a:avLst/>
                  <a:gdLst>
                    <a:gd name="T0" fmla="*/ 2 w 110"/>
                    <a:gd name="T1" fmla="*/ 5 h 10"/>
                    <a:gd name="T2" fmla="*/ 106 w 110"/>
                    <a:gd name="T3" fmla="*/ 8 h 10"/>
                    <a:gd name="T4" fmla="*/ 106 w 110"/>
                    <a:gd name="T5" fmla="*/ 2 h 10"/>
                    <a:gd name="T6" fmla="*/ 2 w 110"/>
                    <a:gd name="T7" fmla="*/ 3 h 10"/>
                    <a:gd name="T8" fmla="*/ 2 w 110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10">
                      <a:moveTo>
                        <a:pt x="2" y="5"/>
                      </a:moveTo>
                      <a:cubicBezTo>
                        <a:pt x="36" y="10"/>
                        <a:pt x="72" y="6"/>
                        <a:pt x="106" y="8"/>
                      </a:cubicBezTo>
                      <a:cubicBezTo>
                        <a:pt x="110" y="8"/>
                        <a:pt x="110" y="2"/>
                        <a:pt x="106" y="2"/>
                      </a:cubicBezTo>
                      <a:cubicBezTo>
                        <a:pt x="72" y="0"/>
                        <a:pt x="37" y="5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5" name="Freeform 228"/>
                <p:cNvSpPr/>
                <p:nvPr/>
              </p:nvSpPr>
              <p:spPr bwMode="auto">
                <a:xfrm>
                  <a:off x="1631" y="2173"/>
                  <a:ext cx="68" cy="6"/>
                </a:xfrm>
                <a:custGeom>
                  <a:avLst/>
                  <a:gdLst>
                    <a:gd name="T0" fmla="*/ 2 w 80"/>
                    <a:gd name="T1" fmla="*/ 3 h 7"/>
                    <a:gd name="T2" fmla="*/ 77 w 80"/>
                    <a:gd name="T3" fmla="*/ 5 h 7"/>
                    <a:gd name="T4" fmla="*/ 77 w 80"/>
                    <a:gd name="T5" fmla="*/ 0 h 7"/>
                    <a:gd name="T6" fmla="*/ 3 w 80"/>
                    <a:gd name="T7" fmla="*/ 0 h 7"/>
                    <a:gd name="T8" fmla="*/ 2 w 80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7">
                      <a:moveTo>
                        <a:pt x="2" y="3"/>
                      </a:moveTo>
                      <a:cubicBezTo>
                        <a:pt x="27" y="7"/>
                        <a:pt x="52" y="5"/>
                        <a:pt x="77" y="5"/>
                      </a:cubicBezTo>
                      <a:cubicBezTo>
                        <a:pt x="80" y="5"/>
                        <a:pt x="80" y="0"/>
                        <a:pt x="77" y="0"/>
                      </a:cubicBezTo>
                      <a:cubicBezTo>
                        <a:pt x="52" y="0"/>
                        <a:pt x="27" y="4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229"/>
                <p:cNvSpPr/>
                <p:nvPr/>
              </p:nvSpPr>
              <p:spPr bwMode="auto">
                <a:xfrm>
                  <a:off x="1655" y="1863"/>
                  <a:ext cx="215" cy="58"/>
                </a:xfrm>
                <a:custGeom>
                  <a:avLst/>
                  <a:gdLst>
                    <a:gd name="T0" fmla="*/ 4 w 253"/>
                    <a:gd name="T1" fmla="*/ 68 h 68"/>
                    <a:gd name="T2" fmla="*/ 58 w 253"/>
                    <a:gd name="T3" fmla="*/ 50 h 68"/>
                    <a:gd name="T4" fmla="*/ 129 w 253"/>
                    <a:gd name="T5" fmla="*/ 36 h 68"/>
                    <a:gd name="T6" fmla="*/ 247 w 253"/>
                    <a:gd name="T7" fmla="*/ 10 h 68"/>
                    <a:gd name="T8" fmla="*/ 246 w 253"/>
                    <a:gd name="T9" fmla="*/ 0 h 68"/>
                    <a:gd name="T10" fmla="*/ 121 w 253"/>
                    <a:gd name="T11" fmla="*/ 29 h 68"/>
                    <a:gd name="T12" fmla="*/ 62 w 253"/>
                    <a:gd name="T13" fmla="*/ 42 h 68"/>
                    <a:gd name="T14" fmla="*/ 3 w 253"/>
                    <a:gd name="T15" fmla="*/ 63 h 68"/>
                    <a:gd name="T16" fmla="*/ 4 w 253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68">
                      <a:moveTo>
                        <a:pt x="4" y="68"/>
                      </a:moveTo>
                      <a:cubicBezTo>
                        <a:pt x="23" y="64"/>
                        <a:pt x="40" y="56"/>
                        <a:pt x="58" y="50"/>
                      </a:cubicBezTo>
                      <a:cubicBezTo>
                        <a:pt x="81" y="43"/>
                        <a:pt x="105" y="40"/>
                        <a:pt x="129" y="36"/>
                      </a:cubicBezTo>
                      <a:cubicBezTo>
                        <a:pt x="168" y="28"/>
                        <a:pt x="207" y="13"/>
                        <a:pt x="247" y="10"/>
                      </a:cubicBezTo>
                      <a:cubicBezTo>
                        <a:pt x="253" y="10"/>
                        <a:pt x="252" y="0"/>
                        <a:pt x="246" y="0"/>
                      </a:cubicBezTo>
                      <a:cubicBezTo>
                        <a:pt x="204" y="1"/>
                        <a:pt x="162" y="21"/>
                        <a:pt x="121" y="29"/>
                      </a:cubicBezTo>
                      <a:cubicBezTo>
                        <a:pt x="101" y="33"/>
                        <a:pt x="82" y="36"/>
                        <a:pt x="62" y="42"/>
                      </a:cubicBezTo>
                      <a:cubicBezTo>
                        <a:pt x="42" y="47"/>
                        <a:pt x="23" y="57"/>
                        <a:pt x="3" y="63"/>
                      </a:cubicBezTo>
                      <a:cubicBezTo>
                        <a:pt x="0" y="63"/>
                        <a:pt x="2" y="68"/>
                        <a:pt x="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230"/>
                <p:cNvSpPr/>
                <p:nvPr/>
              </p:nvSpPr>
              <p:spPr bwMode="auto">
                <a:xfrm>
                  <a:off x="1858" y="1863"/>
                  <a:ext cx="94" cy="363"/>
                </a:xfrm>
                <a:custGeom>
                  <a:avLst/>
                  <a:gdLst>
                    <a:gd name="T0" fmla="*/ 2 w 111"/>
                    <a:gd name="T1" fmla="*/ 5 h 427"/>
                    <a:gd name="T2" fmla="*/ 31 w 111"/>
                    <a:gd name="T3" fmla="*/ 98 h 427"/>
                    <a:gd name="T4" fmla="*/ 51 w 111"/>
                    <a:gd name="T5" fmla="*/ 209 h 427"/>
                    <a:gd name="T6" fmla="*/ 100 w 111"/>
                    <a:gd name="T7" fmla="*/ 421 h 427"/>
                    <a:gd name="T8" fmla="*/ 110 w 111"/>
                    <a:gd name="T9" fmla="*/ 418 h 427"/>
                    <a:gd name="T10" fmla="*/ 76 w 111"/>
                    <a:gd name="T11" fmla="*/ 288 h 427"/>
                    <a:gd name="T12" fmla="*/ 54 w 111"/>
                    <a:gd name="T13" fmla="*/ 169 h 427"/>
                    <a:gd name="T14" fmla="*/ 33 w 111"/>
                    <a:gd name="T15" fmla="*/ 54 h 427"/>
                    <a:gd name="T16" fmla="*/ 23 w 111"/>
                    <a:gd name="T17" fmla="*/ 14 h 427"/>
                    <a:gd name="T18" fmla="*/ 3 w 111"/>
                    <a:gd name="T19" fmla="*/ 1 h 427"/>
                    <a:gd name="T20" fmla="*/ 2 w 111"/>
                    <a:gd name="T21" fmla="*/ 5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427">
                      <a:moveTo>
                        <a:pt x="2" y="5"/>
                      </a:moveTo>
                      <a:cubicBezTo>
                        <a:pt x="28" y="22"/>
                        <a:pt x="26" y="70"/>
                        <a:pt x="31" y="98"/>
                      </a:cubicBezTo>
                      <a:cubicBezTo>
                        <a:pt x="39" y="135"/>
                        <a:pt x="45" y="172"/>
                        <a:pt x="51" y="209"/>
                      </a:cubicBezTo>
                      <a:cubicBezTo>
                        <a:pt x="61" y="280"/>
                        <a:pt x="73" y="354"/>
                        <a:pt x="100" y="421"/>
                      </a:cubicBezTo>
                      <a:cubicBezTo>
                        <a:pt x="103" y="427"/>
                        <a:pt x="111" y="424"/>
                        <a:pt x="110" y="418"/>
                      </a:cubicBezTo>
                      <a:cubicBezTo>
                        <a:pt x="102" y="374"/>
                        <a:pt x="85" y="332"/>
                        <a:pt x="76" y="288"/>
                      </a:cubicBezTo>
                      <a:cubicBezTo>
                        <a:pt x="67" y="248"/>
                        <a:pt x="61" y="208"/>
                        <a:pt x="54" y="169"/>
                      </a:cubicBezTo>
                      <a:cubicBezTo>
                        <a:pt x="48" y="130"/>
                        <a:pt x="41" y="92"/>
                        <a:pt x="33" y="54"/>
                      </a:cubicBezTo>
                      <a:cubicBezTo>
                        <a:pt x="31" y="41"/>
                        <a:pt x="29" y="27"/>
                        <a:pt x="23" y="14"/>
                      </a:cubicBezTo>
                      <a:cubicBezTo>
                        <a:pt x="18" y="4"/>
                        <a:pt x="14" y="3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231"/>
                <p:cNvSpPr/>
                <p:nvPr/>
              </p:nvSpPr>
              <p:spPr bwMode="auto">
                <a:xfrm>
                  <a:off x="1712" y="2215"/>
                  <a:ext cx="234" cy="50"/>
                </a:xfrm>
                <a:custGeom>
                  <a:avLst/>
                  <a:gdLst>
                    <a:gd name="T0" fmla="*/ 2 w 276"/>
                    <a:gd name="T1" fmla="*/ 52 h 58"/>
                    <a:gd name="T2" fmla="*/ 47 w 276"/>
                    <a:gd name="T3" fmla="*/ 53 h 58"/>
                    <a:gd name="T4" fmla="*/ 131 w 276"/>
                    <a:gd name="T5" fmla="*/ 46 h 58"/>
                    <a:gd name="T6" fmla="*/ 213 w 276"/>
                    <a:gd name="T7" fmla="*/ 34 h 58"/>
                    <a:gd name="T8" fmla="*/ 272 w 276"/>
                    <a:gd name="T9" fmla="*/ 9 h 58"/>
                    <a:gd name="T10" fmla="*/ 268 w 276"/>
                    <a:gd name="T11" fmla="*/ 2 h 58"/>
                    <a:gd name="T12" fmla="*/ 211 w 276"/>
                    <a:gd name="T13" fmla="*/ 24 h 58"/>
                    <a:gd name="T14" fmla="*/ 138 w 276"/>
                    <a:gd name="T15" fmla="*/ 36 h 58"/>
                    <a:gd name="T16" fmla="*/ 69 w 276"/>
                    <a:gd name="T17" fmla="*/ 44 h 58"/>
                    <a:gd name="T18" fmla="*/ 4 w 276"/>
                    <a:gd name="T19" fmla="*/ 48 h 58"/>
                    <a:gd name="T20" fmla="*/ 2 w 276"/>
                    <a:gd name="T21" fmla="*/ 5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76" h="58">
                      <a:moveTo>
                        <a:pt x="2" y="52"/>
                      </a:moveTo>
                      <a:cubicBezTo>
                        <a:pt x="16" y="58"/>
                        <a:pt x="33" y="54"/>
                        <a:pt x="47" y="53"/>
                      </a:cubicBezTo>
                      <a:cubicBezTo>
                        <a:pt x="76" y="51"/>
                        <a:pt x="103" y="50"/>
                        <a:pt x="131" y="46"/>
                      </a:cubicBezTo>
                      <a:cubicBezTo>
                        <a:pt x="159" y="42"/>
                        <a:pt x="186" y="38"/>
                        <a:pt x="213" y="34"/>
                      </a:cubicBezTo>
                      <a:cubicBezTo>
                        <a:pt x="232" y="31"/>
                        <a:pt x="258" y="22"/>
                        <a:pt x="272" y="9"/>
                      </a:cubicBezTo>
                      <a:cubicBezTo>
                        <a:pt x="276" y="6"/>
                        <a:pt x="272" y="0"/>
                        <a:pt x="268" y="2"/>
                      </a:cubicBezTo>
                      <a:cubicBezTo>
                        <a:pt x="249" y="10"/>
                        <a:pt x="231" y="20"/>
                        <a:pt x="211" y="24"/>
                      </a:cubicBezTo>
                      <a:cubicBezTo>
                        <a:pt x="187" y="28"/>
                        <a:pt x="162" y="32"/>
                        <a:pt x="138" y="36"/>
                      </a:cubicBezTo>
                      <a:cubicBezTo>
                        <a:pt x="115" y="39"/>
                        <a:pt x="92" y="41"/>
                        <a:pt x="69" y="44"/>
                      </a:cubicBezTo>
                      <a:cubicBezTo>
                        <a:pt x="51" y="46"/>
                        <a:pt x="21" y="55"/>
                        <a:pt x="4" y="48"/>
                      </a:cubicBezTo>
                      <a:cubicBezTo>
                        <a:pt x="2" y="48"/>
                        <a:pt x="0" y="51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232"/>
                <p:cNvSpPr/>
                <p:nvPr/>
              </p:nvSpPr>
              <p:spPr bwMode="auto">
                <a:xfrm>
                  <a:off x="1650" y="1918"/>
                  <a:ext cx="22" cy="35"/>
                </a:xfrm>
                <a:custGeom>
                  <a:avLst/>
                  <a:gdLst>
                    <a:gd name="T0" fmla="*/ 11 w 26"/>
                    <a:gd name="T1" fmla="*/ 5 h 42"/>
                    <a:gd name="T2" fmla="*/ 7 w 26"/>
                    <a:gd name="T3" fmla="*/ 4 h 42"/>
                    <a:gd name="T4" fmla="*/ 1 w 26"/>
                    <a:gd name="T5" fmla="*/ 5 h 42"/>
                    <a:gd name="T6" fmla="*/ 9 w 26"/>
                    <a:gd name="T7" fmla="*/ 23 h 42"/>
                    <a:gd name="T8" fmla="*/ 15 w 26"/>
                    <a:gd name="T9" fmla="*/ 24 h 42"/>
                    <a:gd name="T10" fmla="*/ 11 w 26"/>
                    <a:gd name="T11" fmla="*/ 33 h 42"/>
                    <a:gd name="T12" fmla="*/ 13 w 26"/>
                    <a:gd name="T13" fmla="*/ 41 h 42"/>
                    <a:gd name="T14" fmla="*/ 23 w 26"/>
                    <a:gd name="T15" fmla="*/ 23 h 42"/>
                    <a:gd name="T16" fmla="*/ 15 w 26"/>
                    <a:gd name="T17" fmla="*/ 14 h 42"/>
                    <a:gd name="T18" fmla="*/ 11 w 26"/>
                    <a:gd name="T19" fmla="*/ 14 h 42"/>
                    <a:gd name="T20" fmla="*/ 9 w 26"/>
                    <a:gd name="T21" fmla="*/ 11 h 42"/>
                    <a:gd name="T22" fmla="*/ 7 w 26"/>
                    <a:gd name="T23" fmla="*/ 5 h 42"/>
                    <a:gd name="T24" fmla="*/ 1 w 26"/>
                    <a:gd name="T25" fmla="*/ 6 h 42"/>
                    <a:gd name="T26" fmla="*/ 10 w 26"/>
                    <a:gd name="T27" fmla="*/ 9 h 42"/>
                    <a:gd name="T28" fmla="*/ 11 w 26"/>
                    <a:gd name="T29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42">
                      <a:moveTo>
                        <a:pt x="11" y="5"/>
                      </a:moveTo>
                      <a:cubicBezTo>
                        <a:pt x="9" y="5"/>
                        <a:pt x="8" y="5"/>
                        <a:pt x="7" y="4"/>
                      </a:cubicBezTo>
                      <a:cubicBezTo>
                        <a:pt x="6" y="0"/>
                        <a:pt x="1" y="2"/>
                        <a:pt x="1" y="5"/>
                      </a:cubicBezTo>
                      <a:cubicBezTo>
                        <a:pt x="0" y="11"/>
                        <a:pt x="2" y="21"/>
                        <a:pt x="9" y="23"/>
                      </a:cubicBezTo>
                      <a:cubicBezTo>
                        <a:pt x="12" y="23"/>
                        <a:pt x="14" y="21"/>
                        <a:pt x="15" y="24"/>
                      </a:cubicBezTo>
                      <a:cubicBezTo>
                        <a:pt x="17" y="28"/>
                        <a:pt x="15" y="32"/>
                        <a:pt x="11" y="33"/>
                      </a:cubicBezTo>
                      <a:cubicBezTo>
                        <a:pt x="6" y="34"/>
                        <a:pt x="8" y="42"/>
                        <a:pt x="13" y="41"/>
                      </a:cubicBezTo>
                      <a:cubicBezTo>
                        <a:pt x="22" y="40"/>
                        <a:pt x="26" y="31"/>
                        <a:pt x="23" y="23"/>
                      </a:cubicBezTo>
                      <a:cubicBezTo>
                        <a:pt x="22" y="19"/>
                        <a:pt x="19" y="15"/>
                        <a:pt x="15" y="14"/>
                      </a:cubicBezTo>
                      <a:cubicBezTo>
                        <a:pt x="14" y="14"/>
                        <a:pt x="12" y="15"/>
                        <a:pt x="11" y="14"/>
                      </a:cubicBezTo>
                      <a:cubicBezTo>
                        <a:pt x="9" y="14"/>
                        <a:pt x="10" y="13"/>
                        <a:pt x="9" y="11"/>
                      </a:cubicBezTo>
                      <a:cubicBezTo>
                        <a:pt x="8" y="9"/>
                        <a:pt x="8" y="7"/>
                        <a:pt x="7" y="5"/>
                      </a:cubicBezTo>
                      <a:cubicBezTo>
                        <a:pt x="5" y="5"/>
                        <a:pt x="3" y="6"/>
                        <a:pt x="1" y="6"/>
                      </a:cubicBezTo>
                      <a:cubicBezTo>
                        <a:pt x="3" y="10"/>
                        <a:pt x="6" y="10"/>
                        <a:pt x="10" y="9"/>
                      </a:cubicBezTo>
                      <a:cubicBezTo>
                        <a:pt x="12" y="8"/>
                        <a:pt x="12" y="6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233"/>
                <p:cNvSpPr/>
                <p:nvPr/>
              </p:nvSpPr>
              <p:spPr bwMode="auto">
                <a:xfrm>
                  <a:off x="1657" y="1950"/>
                  <a:ext cx="19" cy="37"/>
                </a:xfrm>
                <a:custGeom>
                  <a:avLst/>
                  <a:gdLst>
                    <a:gd name="T0" fmla="*/ 0 w 23"/>
                    <a:gd name="T1" fmla="*/ 4 h 44"/>
                    <a:gd name="T2" fmla="*/ 7 w 23"/>
                    <a:gd name="T3" fmla="*/ 19 h 44"/>
                    <a:gd name="T4" fmla="*/ 15 w 23"/>
                    <a:gd name="T5" fmla="*/ 24 h 44"/>
                    <a:gd name="T6" fmla="*/ 12 w 23"/>
                    <a:gd name="T7" fmla="*/ 31 h 44"/>
                    <a:gd name="T8" fmla="*/ 10 w 23"/>
                    <a:gd name="T9" fmla="*/ 38 h 44"/>
                    <a:gd name="T10" fmla="*/ 22 w 23"/>
                    <a:gd name="T11" fmla="*/ 24 h 44"/>
                    <a:gd name="T12" fmla="*/ 17 w 23"/>
                    <a:gd name="T13" fmla="*/ 14 h 44"/>
                    <a:gd name="T14" fmla="*/ 12 w 23"/>
                    <a:gd name="T15" fmla="*/ 12 h 44"/>
                    <a:gd name="T16" fmla="*/ 8 w 23"/>
                    <a:gd name="T17" fmla="*/ 5 h 44"/>
                    <a:gd name="T18" fmla="*/ 0 w 23"/>
                    <a:gd name="T19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44">
                      <a:moveTo>
                        <a:pt x="0" y="4"/>
                      </a:moveTo>
                      <a:cubicBezTo>
                        <a:pt x="0" y="11"/>
                        <a:pt x="1" y="17"/>
                        <a:pt x="7" y="19"/>
                      </a:cubicBezTo>
                      <a:cubicBezTo>
                        <a:pt x="10" y="20"/>
                        <a:pt x="14" y="19"/>
                        <a:pt x="15" y="24"/>
                      </a:cubicBezTo>
                      <a:cubicBezTo>
                        <a:pt x="15" y="25"/>
                        <a:pt x="14" y="31"/>
                        <a:pt x="12" y="31"/>
                      </a:cubicBezTo>
                      <a:cubicBezTo>
                        <a:pt x="8" y="31"/>
                        <a:pt x="7" y="36"/>
                        <a:pt x="10" y="38"/>
                      </a:cubicBezTo>
                      <a:cubicBezTo>
                        <a:pt x="18" y="44"/>
                        <a:pt x="23" y="29"/>
                        <a:pt x="22" y="24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5" y="13"/>
                        <a:pt x="13" y="13"/>
                        <a:pt x="12" y="12"/>
                      </a:cubicBezTo>
                      <a:cubicBezTo>
                        <a:pt x="8" y="11"/>
                        <a:pt x="8" y="8"/>
                        <a:pt x="8" y="5"/>
                      </a:cubicBezTo>
                      <a:cubicBezTo>
                        <a:pt x="7" y="1"/>
                        <a:pt x="1" y="0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1" name="Freeform 234"/>
                <p:cNvSpPr/>
                <p:nvPr/>
              </p:nvSpPr>
              <p:spPr bwMode="auto">
                <a:xfrm>
                  <a:off x="1667" y="1983"/>
                  <a:ext cx="23" cy="47"/>
                </a:xfrm>
                <a:custGeom>
                  <a:avLst/>
                  <a:gdLst>
                    <a:gd name="T0" fmla="*/ 1 w 27"/>
                    <a:gd name="T1" fmla="*/ 2 h 56"/>
                    <a:gd name="T2" fmla="*/ 3 w 27"/>
                    <a:gd name="T3" fmla="*/ 6 h 56"/>
                    <a:gd name="T4" fmla="*/ 7 w 27"/>
                    <a:gd name="T5" fmla="*/ 7 h 56"/>
                    <a:gd name="T6" fmla="*/ 11 w 27"/>
                    <a:gd name="T7" fmla="*/ 19 h 56"/>
                    <a:gd name="T8" fmla="*/ 12 w 27"/>
                    <a:gd name="T9" fmla="*/ 27 h 56"/>
                    <a:gd name="T10" fmla="*/ 17 w 27"/>
                    <a:gd name="T11" fmla="*/ 37 h 56"/>
                    <a:gd name="T12" fmla="*/ 12 w 27"/>
                    <a:gd name="T13" fmla="*/ 50 h 56"/>
                    <a:gd name="T14" fmla="*/ 15 w 27"/>
                    <a:gd name="T15" fmla="*/ 55 h 56"/>
                    <a:gd name="T16" fmla="*/ 27 w 27"/>
                    <a:gd name="T17" fmla="*/ 37 h 56"/>
                    <a:gd name="T18" fmla="*/ 18 w 27"/>
                    <a:gd name="T19" fmla="*/ 20 h 56"/>
                    <a:gd name="T20" fmla="*/ 16 w 27"/>
                    <a:gd name="T21" fmla="*/ 4 h 56"/>
                    <a:gd name="T22" fmla="*/ 3 w 27"/>
                    <a:gd name="T23" fmla="*/ 1 h 56"/>
                    <a:gd name="T24" fmla="*/ 1 w 27"/>
                    <a:gd name="T25" fmla="*/ 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6">
                      <a:moveTo>
                        <a:pt x="1" y="2"/>
                      </a:moveTo>
                      <a:cubicBezTo>
                        <a:pt x="1" y="5"/>
                        <a:pt x="1" y="4"/>
                        <a:pt x="3" y="6"/>
                      </a:cubicBezTo>
                      <a:cubicBezTo>
                        <a:pt x="4" y="7"/>
                        <a:pt x="6" y="6"/>
                        <a:pt x="7" y="7"/>
                      </a:cubicBezTo>
                      <a:cubicBezTo>
                        <a:pt x="15" y="9"/>
                        <a:pt x="12" y="13"/>
                        <a:pt x="11" y="19"/>
                      </a:cubicBezTo>
                      <a:cubicBezTo>
                        <a:pt x="11" y="23"/>
                        <a:pt x="10" y="24"/>
                        <a:pt x="12" y="27"/>
                      </a:cubicBezTo>
                      <a:cubicBezTo>
                        <a:pt x="16" y="32"/>
                        <a:pt x="16" y="28"/>
                        <a:pt x="17" y="37"/>
                      </a:cubicBezTo>
                      <a:cubicBezTo>
                        <a:pt x="18" y="45"/>
                        <a:pt x="15" y="44"/>
                        <a:pt x="12" y="50"/>
                      </a:cubicBezTo>
                      <a:cubicBezTo>
                        <a:pt x="10" y="53"/>
                        <a:pt x="13" y="56"/>
                        <a:pt x="15" y="55"/>
                      </a:cubicBezTo>
                      <a:cubicBezTo>
                        <a:pt x="21" y="51"/>
                        <a:pt x="27" y="45"/>
                        <a:pt x="27" y="37"/>
                      </a:cubicBezTo>
                      <a:cubicBezTo>
                        <a:pt x="27" y="29"/>
                        <a:pt x="18" y="26"/>
                        <a:pt x="18" y="20"/>
                      </a:cubicBezTo>
                      <a:cubicBezTo>
                        <a:pt x="17" y="14"/>
                        <a:pt x="21" y="9"/>
                        <a:pt x="16" y="4"/>
                      </a:cubicBezTo>
                      <a:cubicBezTo>
                        <a:pt x="13" y="2"/>
                        <a:pt x="4" y="2"/>
                        <a:pt x="3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235"/>
                <p:cNvSpPr/>
                <p:nvPr/>
              </p:nvSpPr>
              <p:spPr bwMode="auto">
                <a:xfrm>
                  <a:off x="1673" y="2027"/>
                  <a:ext cx="10" cy="33"/>
                </a:xfrm>
                <a:custGeom>
                  <a:avLst/>
                  <a:gdLst>
                    <a:gd name="T0" fmla="*/ 4 w 12"/>
                    <a:gd name="T1" fmla="*/ 1 h 39"/>
                    <a:gd name="T2" fmla="*/ 1 w 12"/>
                    <a:gd name="T3" fmla="*/ 22 h 39"/>
                    <a:gd name="T4" fmla="*/ 5 w 12"/>
                    <a:gd name="T5" fmla="*/ 38 h 39"/>
                    <a:gd name="T6" fmla="*/ 9 w 12"/>
                    <a:gd name="T7" fmla="*/ 38 h 39"/>
                    <a:gd name="T8" fmla="*/ 9 w 12"/>
                    <a:gd name="T9" fmla="*/ 25 h 39"/>
                    <a:gd name="T10" fmla="*/ 6 w 12"/>
                    <a:gd name="T11" fmla="*/ 2 h 39"/>
                    <a:gd name="T12" fmla="*/ 4 w 12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9">
                      <a:moveTo>
                        <a:pt x="4" y="1"/>
                      </a:move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7"/>
                        <a:pt x="1" y="34"/>
                        <a:pt x="5" y="38"/>
                      </a:cubicBezTo>
                      <a:cubicBezTo>
                        <a:pt x="6" y="39"/>
                        <a:pt x="9" y="39"/>
                        <a:pt x="9" y="38"/>
                      </a:cubicBezTo>
                      <a:cubicBezTo>
                        <a:pt x="12" y="33"/>
                        <a:pt x="10" y="30"/>
                        <a:pt x="9" y="25"/>
                      </a:cubicBezTo>
                      <a:cubicBezTo>
                        <a:pt x="7" y="18"/>
                        <a:pt x="5" y="10"/>
                        <a:pt x="6" y="2"/>
                      </a:cubicBezTo>
                      <a:cubicBezTo>
                        <a:pt x="7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236"/>
                <p:cNvSpPr/>
                <p:nvPr/>
              </p:nvSpPr>
              <p:spPr bwMode="auto">
                <a:xfrm>
                  <a:off x="1676" y="2053"/>
                  <a:ext cx="16" cy="26"/>
                </a:xfrm>
                <a:custGeom>
                  <a:avLst/>
                  <a:gdLst>
                    <a:gd name="T0" fmla="*/ 2 w 19"/>
                    <a:gd name="T1" fmla="*/ 4 h 30"/>
                    <a:gd name="T2" fmla="*/ 6 w 19"/>
                    <a:gd name="T3" fmla="*/ 8 h 30"/>
                    <a:gd name="T4" fmla="*/ 12 w 19"/>
                    <a:gd name="T5" fmla="*/ 11 h 30"/>
                    <a:gd name="T6" fmla="*/ 6 w 19"/>
                    <a:gd name="T7" fmla="*/ 22 h 30"/>
                    <a:gd name="T8" fmla="*/ 8 w 19"/>
                    <a:gd name="T9" fmla="*/ 28 h 30"/>
                    <a:gd name="T10" fmla="*/ 19 w 19"/>
                    <a:gd name="T11" fmla="*/ 12 h 30"/>
                    <a:gd name="T12" fmla="*/ 15 w 19"/>
                    <a:gd name="T13" fmla="*/ 5 h 30"/>
                    <a:gd name="T14" fmla="*/ 4 w 19"/>
                    <a:gd name="T15" fmla="*/ 1 h 30"/>
                    <a:gd name="T16" fmla="*/ 2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2" y="4"/>
                      </a:moveTo>
                      <a:cubicBezTo>
                        <a:pt x="3" y="6"/>
                        <a:pt x="4" y="7"/>
                        <a:pt x="6" y="8"/>
                      </a:cubicBezTo>
                      <a:cubicBezTo>
                        <a:pt x="8" y="9"/>
                        <a:pt x="11" y="9"/>
                        <a:pt x="12" y="11"/>
                      </a:cubicBezTo>
                      <a:cubicBezTo>
                        <a:pt x="14" y="15"/>
                        <a:pt x="9" y="20"/>
                        <a:pt x="6" y="22"/>
                      </a:cubicBezTo>
                      <a:cubicBezTo>
                        <a:pt x="1" y="23"/>
                        <a:pt x="4" y="30"/>
                        <a:pt x="8" y="28"/>
                      </a:cubicBezTo>
                      <a:cubicBezTo>
                        <a:pt x="15" y="26"/>
                        <a:pt x="19" y="19"/>
                        <a:pt x="19" y="12"/>
                      </a:cubicBezTo>
                      <a:cubicBezTo>
                        <a:pt x="19" y="9"/>
                        <a:pt x="18" y="6"/>
                        <a:pt x="15" y="5"/>
                      </a:cubicBezTo>
                      <a:cubicBezTo>
                        <a:pt x="12" y="2"/>
                        <a:pt x="7" y="4"/>
                        <a:pt x="4" y="1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237"/>
                <p:cNvSpPr/>
                <p:nvPr/>
              </p:nvSpPr>
              <p:spPr bwMode="auto">
                <a:xfrm>
                  <a:off x="1678" y="2074"/>
                  <a:ext cx="13" cy="32"/>
                </a:xfrm>
                <a:custGeom>
                  <a:avLst/>
                  <a:gdLst>
                    <a:gd name="T0" fmla="*/ 1 w 16"/>
                    <a:gd name="T1" fmla="*/ 3 h 38"/>
                    <a:gd name="T2" fmla="*/ 5 w 16"/>
                    <a:gd name="T3" fmla="*/ 22 h 38"/>
                    <a:gd name="T4" fmla="*/ 9 w 16"/>
                    <a:gd name="T5" fmla="*/ 35 h 38"/>
                    <a:gd name="T6" fmla="*/ 14 w 16"/>
                    <a:gd name="T7" fmla="*/ 31 h 38"/>
                    <a:gd name="T8" fmla="*/ 9 w 16"/>
                    <a:gd name="T9" fmla="*/ 15 h 38"/>
                    <a:gd name="T10" fmla="*/ 5 w 16"/>
                    <a:gd name="T11" fmla="*/ 2 h 38"/>
                    <a:gd name="T12" fmla="*/ 1 w 16"/>
                    <a:gd name="T1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8">
                      <a:moveTo>
                        <a:pt x="1" y="3"/>
                      </a:moveTo>
                      <a:cubicBezTo>
                        <a:pt x="4" y="10"/>
                        <a:pt x="4" y="16"/>
                        <a:pt x="5" y="22"/>
                      </a:cubicBezTo>
                      <a:cubicBezTo>
                        <a:pt x="5" y="27"/>
                        <a:pt x="5" y="31"/>
                        <a:pt x="9" y="35"/>
                      </a:cubicBezTo>
                      <a:cubicBezTo>
                        <a:pt x="11" y="38"/>
                        <a:pt x="16" y="34"/>
                        <a:pt x="14" y="31"/>
                      </a:cubicBezTo>
                      <a:cubicBezTo>
                        <a:pt x="11" y="27"/>
                        <a:pt x="11" y="20"/>
                        <a:pt x="9" y="15"/>
                      </a:cubicBezTo>
                      <a:cubicBezTo>
                        <a:pt x="9" y="11"/>
                        <a:pt x="7" y="6"/>
                        <a:pt x="5" y="2"/>
                      </a:cubicBezTo>
                      <a:cubicBezTo>
                        <a:pt x="4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238"/>
                <p:cNvSpPr/>
                <p:nvPr/>
              </p:nvSpPr>
              <p:spPr bwMode="auto">
                <a:xfrm>
                  <a:off x="1684" y="2093"/>
                  <a:ext cx="16" cy="26"/>
                </a:xfrm>
                <a:custGeom>
                  <a:avLst/>
                  <a:gdLst>
                    <a:gd name="T0" fmla="*/ 3 w 19"/>
                    <a:gd name="T1" fmla="*/ 7 h 30"/>
                    <a:gd name="T2" fmla="*/ 11 w 19"/>
                    <a:gd name="T3" fmla="*/ 13 h 30"/>
                    <a:gd name="T4" fmla="*/ 5 w 19"/>
                    <a:gd name="T5" fmla="*/ 22 h 30"/>
                    <a:gd name="T6" fmla="*/ 7 w 19"/>
                    <a:gd name="T7" fmla="*/ 30 h 30"/>
                    <a:gd name="T8" fmla="*/ 17 w 19"/>
                    <a:gd name="T9" fmla="*/ 11 h 30"/>
                    <a:gd name="T10" fmla="*/ 1 w 19"/>
                    <a:gd name="T11" fmla="*/ 5 h 30"/>
                    <a:gd name="T12" fmla="*/ 3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3" y="7"/>
                      </a:moveTo>
                      <a:cubicBezTo>
                        <a:pt x="7" y="5"/>
                        <a:pt x="10" y="8"/>
                        <a:pt x="11" y="13"/>
                      </a:cubicBezTo>
                      <a:cubicBezTo>
                        <a:pt x="11" y="18"/>
                        <a:pt x="10" y="21"/>
                        <a:pt x="5" y="22"/>
                      </a:cubicBezTo>
                      <a:cubicBezTo>
                        <a:pt x="1" y="24"/>
                        <a:pt x="3" y="30"/>
                        <a:pt x="7" y="30"/>
                      </a:cubicBezTo>
                      <a:cubicBezTo>
                        <a:pt x="16" y="28"/>
                        <a:pt x="19" y="19"/>
                        <a:pt x="17" y="11"/>
                      </a:cubicBezTo>
                      <a:cubicBezTo>
                        <a:pt x="15" y="4"/>
                        <a:pt x="8" y="0"/>
                        <a:pt x="1" y="5"/>
                      </a:cubicBezTo>
                      <a:cubicBezTo>
                        <a:pt x="0" y="6"/>
                        <a:pt x="1" y="8"/>
                        <a:pt x="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239"/>
                <p:cNvSpPr/>
                <p:nvPr/>
              </p:nvSpPr>
              <p:spPr bwMode="auto">
                <a:xfrm>
                  <a:off x="1688" y="2114"/>
                  <a:ext cx="8" cy="38"/>
                </a:xfrm>
                <a:custGeom>
                  <a:avLst/>
                  <a:gdLst>
                    <a:gd name="T0" fmla="*/ 0 w 9"/>
                    <a:gd name="T1" fmla="*/ 1 h 44"/>
                    <a:gd name="T2" fmla="*/ 0 w 9"/>
                    <a:gd name="T3" fmla="*/ 25 h 44"/>
                    <a:gd name="T4" fmla="*/ 2 w 9"/>
                    <a:gd name="T5" fmla="*/ 41 h 44"/>
                    <a:gd name="T6" fmla="*/ 8 w 9"/>
                    <a:gd name="T7" fmla="*/ 41 h 44"/>
                    <a:gd name="T8" fmla="*/ 6 w 9"/>
                    <a:gd name="T9" fmla="*/ 19 h 44"/>
                    <a:gd name="T10" fmla="*/ 2 w 9"/>
                    <a:gd name="T11" fmla="*/ 1 h 44"/>
                    <a:gd name="T12" fmla="*/ 0 w 9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4">
                      <a:moveTo>
                        <a:pt x="0" y="1"/>
                      </a:moveTo>
                      <a:cubicBezTo>
                        <a:pt x="3" y="9"/>
                        <a:pt x="0" y="17"/>
                        <a:pt x="0" y="25"/>
                      </a:cubicBezTo>
                      <a:cubicBezTo>
                        <a:pt x="1" y="30"/>
                        <a:pt x="1" y="36"/>
                        <a:pt x="2" y="41"/>
                      </a:cubicBezTo>
                      <a:cubicBezTo>
                        <a:pt x="3" y="44"/>
                        <a:pt x="7" y="44"/>
                        <a:pt x="8" y="41"/>
                      </a:cubicBezTo>
                      <a:cubicBezTo>
                        <a:pt x="9" y="34"/>
                        <a:pt x="6" y="26"/>
                        <a:pt x="6" y="19"/>
                      </a:cubicBezTo>
                      <a:cubicBezTo>
                        <a:pt x="5" y="12"/>
                        <a:pt x="5" y="6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240"/>
                <p:cNvSpPr/>
                <p:nvPr/>
              </p:nvSpPr>
              <p:spPr bwMode="auto">
                <a:xfrm>
                  <a:off x="1690" y="2148"/>
                  <a:ext cx="18" cy="49"/>
                </a:xfrm>
                <a:custGeom>
                  <a:avLst/>
                  <a:gdLst>
                    <a:gd name="T0" fmla="*/ 3 w 22"/>
                    <a:gd name="T1" fmla="*/ 6 h 58"/>
                    <a:gd name="T2" fmla="*/ 7 w 22"/>
                    <a:gd name="T3" fmla="*/ 6 h 58"/>
                    <a:gd name="T4" fmla="*/ 9 w 22"/>
                    <a:gd name="T5" fmla="*/ 11 h 58"/>
                    <a:gd name="T6" fmla="*/ 5 w 22"/>
                    <a:gd name="T7" fmla="*/ 18 h 58"/>
                    <a:gd name="T8" fmla="*/ 5 w 22"/>
                    <a:gd name="T9" fmla="*/ 25 h 58"/>
                    <a:gd name="T10" fmla="*/ 6 w 22"/>
                    <a:gd name="T11" fmla="*/ 41 h 58"/>
                    <a:gd name="T12" fmla="*/ 8 w 22"/>
                    <a:gd name="T13" fmla="*/ 55 h 58"/>
                    <a:gd name="T14" fmla="*/ 14 w 22"/>
                    <a:gd name="T15" fmla="*/ 54 h 58"/>
                    <a:gd name="T16" fmla="*/ 11 w 22"/>
                    <a:gd name="T17" fmla="*/ 33 h 58"/>
                    <a:gd name="T18" fmla="*/ 14 w 22"/>
                    <a:gd name="T19" fmla="*/ 22 h 58"/>
                    <a:gd name="T20" fmla="*/ 18 w 22"/>
                    <a:gd name="T21" fmla="*/ 15 h 58"/>
                    <a:gd name="T22" fmla="*/ 3 w 22"/>
                    <a:gd name="T23" fmla="*/ 2 h 58"/>
                    <a:gd name="T24" fmla="*/ 3 w 22"/>
                    <a:gd name="T25" fmla="*/ 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58">
                      <a:moveTo>
                        <a:pt x="3" y="6"/>
                      </a:moveTo>
                      <a:cubicBezTo>
                        <a:pt x="4" y="6"/>
                        <a:pt x="7" y="6"/>
                        <a:pt x="7" y="6"/>
                      </a:cubicBezTo>
                      <a:cubicBezTo>
                        <a:pt x="10" y="6"/>
                        <a:pt x="10" y="8"/>
                        <a:pt x="9" y="11"/>
                      </a:cubicBezTo>
                      <a:cubicBezTo>
                        <a:pt x="11" y="15"/>
                        <a:pt x="9" y="18"/>
                        <a:pt x="5" y="18"/>
                      </a:cubicBezTo>
                      <a:cubicBezTo>
                        <a:pt x="3" y="20"/>
                        <a:pt x="2" y="23"/>
                        <a:pt x="5" y="25"/>
                      </a:cubicBezTo>
                      <a:cubicBezTo>
                        <a:pt x="6" y="26"/>
                        <a:pt x="6" y="39"/>
                        <a:pt x="6" y="41"/>
                      </a:cubicBezTo>
                      <a:cubicBezTo>
                        <a:pt x="6" y="47"/>
                        <a:pt x="6" y="51"/>
                        <a:pt x="8" y="55"/>
                      </a:cubicBezTo>
                      <a:cubicBezTo>
                        <a:pt x="10" y="58"/>
                        <a:pt x="14" y="57"/>
                        <a:pt x="14" y="54"/>
                      </a:cubicBezTo>
                      <a:cubicBezTo>
                        <a:pt x="14" y="47"/>
                        <a:pt x="13" y="40"/>
                        <a:pt x="11" y="33"/>
                      </a:cubicBezTo>
                      <a:cubicBezTo>
                        <a:pt x="9" y="23"/>
                        <a:pt x="9" y="27"/>
                        <a:pt x="14" y="22"/>
                      </a:cubicBezTo>
                      <a:cubicBezTo>
                        <a:pt x="16" y="20"/>
                        <a:pt x="18" y="18"/>
                        <a:pt x="18" y="15"/>
                      </a:cubicBezTo>
                      <a:cubicBezTo>
                        <a:pt x="22" y="3"/>
                        <a:pt x="12" y="0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241"/>
                <p:cNvSpPr/>
                <p:nvPr/>
              </p:nvSpPr>
              <p:spPr bwMode="auto">
                <a:xfrm>
                  <a:off x="1696" y="2189"/>
                  <a:ext cx="19" cy="38"/>
                </a:xfrm>
                <a:custGeom>
                  <a:avLst/>
                  <a:gdLst>
                    <a:gd name="T0" fmla="*/ 4 w 23"/>
                    <a:gd name="T1" fmla="*/ 6 h 45"/>
                    <a:gd name="T2" fmla="*/ 10 w 23"/>
                    <a:gd name="T3" fmla="*/ 12 h 45"/>
                    <a:gd name="T4" fmla="*/ 4 w 23"/>
                    <a:gd name="T5" fmla="*/ 17 h 45"/>
                    <a:gd name="T6" fmla="*/ 5 w 23"/>
                    <a:gd name="T7" fmla="*/ 25 h 45"/>
                    <a:gd name="T8" fmla="*/ 13 w 23"/>
                    <a:gd name="T9" fmla="*/ 27 h 45"/>
                    <a:gd name="T10" fmla="*/ 8 w 23"/>
                    <a:gd name="T11" fmla="*/ 35 h 45"/>
                    <a:gd name="T12" fmla="*/ 8 w 23"/>
                    <a:gd name="T13" fmla="*/ 40 h 45"/>
                    <a:gd name="T14" fmla="*/ 23 w 23"/>
                    <a:gd name="T15" fmla="*/ 27 h 45"/>
                    <a:gd name="T16" fmla="*/ 7 w 23"/>
                    <a:gd name="T17" fmla="*/ 17 h 45"/>
                    <a:gd name="T18" fmla="*/ 8 w 23"/>
                    <a:gd name="T19" fmla="*/ 25 h 45"/>
                    <a:gd name="T20" fmla="*/ 17 w 23"/>
                    <a:gd name="T21" fmla="*/ 11 h 45"/>
                    <a:gd name="T22" fmla="*/ 4 w 23"/>
                    <a:gd name="T23" fmla="*/ 0 h 45"/>
                    <a:gd name="T24" fmla="*/ 4 w 23"/>
                    <a:gd name="T25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" h="45">
                      <a:moveTo>
                        <a:pt x="4" y="6"/>
                      </a:moveTo>
                      <a:cubicBezTo>
                        <a:pt x="7" y="6"/>
                        <a:pt x="11" y="7"/>
                        <a:pt x="10" y="12"/>
                      </a:cubicBezTo>
                      <a:cubicBezTo>
                        <a:pt x="9" y="14"/>
                        <a:pt x="6" y="16"/>
                        <a:pt x="4" y="17"/>
                      </a:cubicBezTo>
                      <a:cubicBezTo>
                        <a:pt x="1" y="19"/>
                        <a:pt x="1" y="24"/>
                        <a:pt x="5" y="25"/>
                      </a:cubicBezTo>
                      <a:cubicBezTo>
                        <a:pt x="7" y="26"/>
                        <a:pt x="12" y="26"/>
                        <a:pt x="13" y="27"/>
                      </a:cubicBezTo>
                      <a:cubicBezTo>
                        <a:pt x="17" y="31"/>
                        <a:pt x="10" y="33"/>
                        <a:pt x="8" y="35"/>
                      </a:cubicBezTo>
                      <a:cubicBezTo>
                        <a:pt x="6" y="36"/>
                        <a:pt x="7" y="38"/>
                        <a:pt x="8" y="40"/>
                      </a:cubicBezTo>
                      <a:cubicBezTo>
                        <a:pt x="16" y="45"/>
                        <a:pt x="23" y="34"/>
                        <a:pt x="23" y="27"/>
                      </a:cubicBezTo>
                      <a:cubicBezTo>
                        <a:pt x="22" y="19"/>
                        <a:pt x="14" y="19"/>
                        <a:pt x="7" y="17"/>
                      </a:cubicBezTo>
                      <a:cubicBezTo>
                        <a:pt x="7" y="20"/>
                        <a:pt x="8" y="22"/>
                        <a:pt x="8" y="25"/>
                      </a:cubicBezTo>
                      <a:cubicBezTo>
                        <a:pt x="13" y="21"/>
                        <a:pt x="18" y="17"/>
                        <a:pt x="17" y="11"/>
                      </a:cubicBezTo>
                      <a:cubicBezTo>
                        <a:pt x="17" y="2"/>
                        <a:pt x="11" y="0"/>
                        <a:pt x="4" y="0"/>
                      </a:cubicBezTo>
                      <a:cubicBezTo>
                        <a:pt x="0" y="1"/>
                        <a:pt x="1" y="5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242"/>
                <p:cNvSpPr/>
                <p:nvPr/>
              </p:nvSpPr>
              <p:spPr bwMode="auto">
                <a:xfrm>
                  <a:off x="1699" y="2217"/>
                  <a:ext cx="18" cy="48"/>
                </a:xfrm>
                <a:custGeom>
                  <a:avLst/>
                  <a:gdLst>
                    <a:gd name="T0" fmla="*/ 2 w 21"/>
                    <a:gd name="T1" fmla="*/ 5 h 56"/>
                    <a:gd name="T2" fmla="*/ 7 w 21"/>
                    <a:gd name="T3" fmla="*/ 42 h 56"/>
                    <a:gd name="T4" fmla="*/ 16 w 21"/>
                    <a:gd name="T5" fmla="*/ 56 h 56"/>
                    <a:gd name="T6" fmla="*/ 17 w 21"/>
                    <a:gd name="T7" fmla="*/ 49 h 56"/>
                    <a:gd name="T8" fmla="*/ 12 w 21"/>
                    <a:gd name="T9" fmla="*/ 25 h 56"/>
                    <a:gd name="T10" fmla="*/ 6 w 21"/>
                    <a:gd name="T11" fmla="*/ 3 h 56"/>
                    <a:gd name="T12" fmla="*/ 2 w 21"/>
                    <a:gd name="T13" fmla="*/ 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6">
                      <a:moveTo>
                        <a:pt x="2" y="5"/>
                      </a:moveTo>
                      <a:cubicBezTo>
                        <a:pt x="8" y="17"/>
                        <a:pt x="6" y="29"/>
                        <a:pt x="7" y="42"/>
                      </a:cubicBezTo>
                      <a:cubicBezTo>
                        <a:pt x="8" y="47"/>
                        <a:pt x="9" y="55"/>
                        <a:pt x="16" y="56"/>
                      </a:cubicBezTo>
                      <a:cubicBezTo>
                        <a:pt x="20" y="56"/>
                        <a:pt x="21" y="50"/>
                        <a:pt x="17" y="49"/>
                      </a:cubicBezTo>
                      <a:cubicBezTo>
                        <a:pt x="11" y="46"/>
                        <a:pt x="12" y="31"/>
                        <a:pt x="12" y="25"/>
                      </a:cubicBezTo>
                      <a:cubicBezTo>
                        <a:pt x="12" y="17"/>
                        <a:pt x="11" y="10"/>
                        <a:pt x="6" y="3"/>
                      </a:cubicBezTo>
                      <a:cubicBezTo>
                        <a:pt x="5" y="0"/>
                        <a:pt x="0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243"/>
                <p:cNvSpPr/>
                <p:nvPr/>
              </p:nvSpPr>
              <p:spPr bwMode="auto">
                <a:xfrm>
                  <a:off x="1688" y="1906"/>
                  <a:ext cx="57" cy="359"/>
                </a:xfrm>
                <a:custGeom>
                  <a:avLst/>
                  <a:gdLst>
                    <a:gd name="T0" fmla="*/ 0 w 67"/>
                    <a:gd name="T1" fmla="*/ 1 h 423"/>
                    <a:gd name="T2" fmla="*/ 7 w 67"/>
                    <a:gd name="T3" fmla="*/ 56 h 423"/>
                    <a:gd name="T4" fmla="*/ 14 w 67"/>
                    <a:gd name="T5" fmla="*/ 109 h 423"/>
                    <a:gd name="T6" fmla="*/ 28 w 67"/>
                    <a:gd name="T7" fmla="*/ 208 h 423"/>
                    <a:gd name="T8" fmla="*/ 42 w 67"/>
                    <a:gd name="T9" fmla="*/ 311 h 423"/>
                    <a:gd name="T10" fmla="*/ 60 w 67"/>
                    <a:gd name="T11" fmla="*/ 418 h 423"/>
                    <a:gd name="T12" fmla="*/ 67 w 67"/>
                    <a:gd name="T13" fmla="*/ 417 h 423"/>
                    <a:gd name="T14" fmla="*/ 49 w 67"/>
                    <a:gd name="T15" fmla="*/ 307 h 423"/>
                    <a:gd name="T16" fmla="*/ 33 w 67"/>
                    <a:gd name="T17" fmla="*/ 197 h 423"/>
                    <a:gd name="T18" fmla="*/ 15 w 67"/>
                    <a:gd name="T19" fmla="*/ 89 h 423"/>
                    <a:gd name="T20" fmla="*/ 10 w 67"/>
                    <a:gd name="T21" fmla="*/ 41 h 423"/>
                    <a:gd name="T22" fmla="*/ 2 w 67"/>
                    <a:gd name="T23" fmla="*/ 1 h 423"/>
                    <a:gd name="T24" fmla="*/ 0 w 67"/>
                    <a:gd name="T25" fmla="*/ 1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423">
                      <a:moveTo>
                        <a:pt x="0" y="1"/>
                      </a:moveTo>
                      <a:cubicBezTo>
                        <a:pt x="6" y="18"/>
                        <a:pt x="5" y="39"/>
                        <a:pt x="7" y="56"/>
                      </a:cubicBezTo>
                      <a:cubicBezTo>
                        <a:pt x="9" y="74"/>
                        <a:pt x="12" y="91"/>
                        <a:pt x="14" y="109"/>
                      </a:cubicBezTo>
                      <a:cubicBezTo>
                        <a:pt x="18" y="142"/>
                        <a:pt x="23" y="175"/>
                        <a:pt x="28" y="208"/>
                      </a:cubicBezTo>
                      <a:cubicBezTo>
                        <a:pt x="33" y="242"/>
                        <a:pt x="39" y="277"/>
                        <a:pt x="42" y="311"/>
                      </a:cubicBezTo>
                      <a:cubicBezTo>
                        <a:pt x="44" y="347"/>
                        <a:pt x="50" y="384"/>
                        <a:pt x="60" y="418"/>
                      </a:cubicBezTo>
                      <a:cubicBezTo>
                        <a:pt x="61" y="423"/>
                        <a:pt x="67" y="421"/>
                        <a:pt x="67" y="417"/>
                      </a:cubicBezTo>
                      <a:cubicBezTo>
                        <a:pt x="60" y="380"/>
                        <a:pt x="52" y="344"/>
                        <a:pt x="49" y="307"/>
                      </a:cubicBezTo>
                      <a:cubicBezTo>
                        <a:pt x="45" y="270"/>
                        <a:pt x="38" y="233"/>
                        <a:pt x="33" y="197"/>
                      </a:cubicBezTo>
                      <a:cubicBezTo>
                        <a:pt x="27" y="161"/>
                        <a:pt x="20" y="125"/>
                        <a:pt x="15" y="89"/>
                      </a:cubicBezTo>
                      <a:cubicBezTo>
                        <a:pt x="13" y="73"/>
                        <a:pt x="12" y="57"/>
                        <a:pt x="10" y="41"/>
                      </a:cubicBezTo>
                      <a:cubicBezTo>
                        <a:pt x="8" y="27"/>
                        <a:pt x="9" y="13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244"/>
                <p:cNvSpPr/>
                <p:nvPr/>
              </p:nvSpPr>
              <p:spPr bwMode="auto">
                <a:xfrm>
                  <a:off x="1663" y="1906"/>
                  <a:ext cx="185" cy="45"/>
                </a:xfrm>
                <a:custGeom>
                  <a:avLst/>
                  <a:gdLst>
                    <a:gd name="T0" fmla="*/ 2 w 217"/>
                    <a:gd name="T1" fmla="*/ 50 h 53"/>
                    <a:gd name="T2" fmla="*/ 34 w 217"/>
                    <a:gd name="T3" fmla="*/ 46 h 53"/>
                    <a:gd name="T4" fmla="*/ 92 w 217"/>
                    <a:gd name="T5" fmla="*/ 32 h 53"/>
                    <a:gd name="T6" fmla="*/ 215 w 217"/>
                    <a:gd name="T7" fmla="*/ 5 h 53"/>
                    <a:gd name="T8" fmla="*/ 213 w 217"/>
                    <a:gd name="T9" fmla="*/ 1 h 53"/>
                    <a:gd name="T10" fmla="*/ 105 w 217"/>
                    <a:gd name="T11" fmla="*/ 24 h 53"/>
                    <a:gd name="T12" fmla="*/ 56 w 217"/>
                    <a:gd name="T13" fmla="*/ 34 h 53"/>
                    <a:gd name="T14" fmla="*/ 29 w 217"/>
                    <a:gd name="T15" fmla="*/ 42 h 53"/>
                    <a:gd name="T16" fmla="*/ 2 w 217"/>
                    <a:gd name="T17" fmla="*/ 48 h 53"/>
                    <a:gd name="T18" fmla="*/ 2 w 217"/>
                    <a:gd name="T19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7" h="53">
                      <a:moveTo>
                        <a:pt x="2" y="50"/>
                      </a:moveTo>
                      <a:cubicBezTo>
                        <a:pt x="12" y="53"/>
                        <a:pt x="23" y="48"/>
                        <a:pt x="34" y="46"/>
                      </a:cubicBezTo>
                      <a:cubicBezTo>
                        <a:pt x="53" y="41"/>
                        <a:pt x="72" y="36"/>
                        <a:pt x="92" y="32"/>
                      </a:cubicBezTo>
                      <a:cubicBezTo>
                        <a:pt x="133" y="23"/>
                        <a:pt x="174" y="15"/>
                        <a:pt x="215" y="5"/>
                      </a:cubicBezTo>
                      <a:cubicBezTo>
                        <a:pt x="217" y="4"/>
                        <a:pt x="216" y="0"/>
                        <a:pt x="213" y="1"/>
                      </a:cubicBezTo>
                      <a:cubicBezTo>
                        <a:pt x="177" y="9"/>
                        <a:pt x="141" y="16"/>
                        <a:pt x="105" y="24"/>
                      </a:cubicBezTo>
                      <a:cubicBezTo>
                        <a:pt x="89" y="27"/>
                        <a:pt x="72" y="30"/>
                        <a:pt x="56" y="34"/>
                      </a:cubicBezTo>
                      <a:cubicBezTo>
                        <a:pt x="47" y="37"/>
                        <a:pt x="38" y="39"/>
                        <a:pt x="29" y="42"/>
                      </a:cubicBezTo>
                      <a:cubicBezTo>
                        <a:pt x="21" y="44"/>
                        <a:pt x="11" y="49"/>
                        <a:pt x="2" y="48"/>
                      </a:cubicBezTo>
                      <a:cubicBezTo>
                        <a:pt x="1" y="47"/>
                        <a:pt x="0" y="50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245"/>
                <p:cNvSpPr/>
                <p:nvPr/>
              </p:nvSpPr>
              <p:spPr bwMode="auto">
                <a:xfrm>
                  <a:off x="1686" y="1919"/>
                  <a:ext cx="172" cy="38"/>
                </a:xfrm>
                <a:custGeom>
                  <a:avLst/>
                  <a:gdLst>
                    <a:gd name="T0" fmla="*/ 1 w 202"/>
                    <a:gd name="T1" fmla="*/ 44 h 44"/>
                    <a:gd name="T2" fmla="*/ 201 w 202"/>
                    <a:gd name="T3" fmla="*/ 2 h 44"/>
                    <a:gd name="T4" fmla="*/ 201 w 202"/>
                    <a:gd name="T5" fmla="*/ 0 h 44"/>
                    <a:gd name="T6" fmla="*/ 1 w 202"/>
                    <a:gd name="T7" fmla="*/ 42 h 44"/>
                    <a:gd name="T8" fmla="*/ 1 w 202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44">
                      <a:moveTo>
                        <a:pt x="1" y="44"/>
                      </a:moveTo>
                      <a:cubicBezTo>
                        <a:pt x="67" y="25"/>
                        <a:pt x="134" y="16"/>
                        <a:pt x="201" y="2"/>
                      </a:cubicBezTo>
                      <a:cubicBezTo>
                        <a:pt x="202" y="2"/>
                        <a:pt x="202" y="0"/>
                        <a:pt x="201" y="0"/>
                      </a:cubicBezTo>
                      <a:cubicBezTo>
                        <a:pt x="134" y="10"/>
                        <a:pt x="66" y="22"/>
                        <a:pt x="1" y="42"/>
                      </a:cubicBezTo>
                      <a:cubicBezTo>
                        <a:pt x="0" y="43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246"/>
                <p:cNvSpPr/>
                <p:nvPr/>
              </p:nvSpPr>
              <p:spPr bwMode="auto">
                <a:xfrm>
                  <a:off x="1675" y="1942"/>
                  <a:ext cx="169" cy="37"/>
                </a:xfrm>
                <a:custGeom>
                  <a:avLst/>
                  <a:gdLst>
                    <a:gd name="T0" fmla="*/ 2 w 199"/>
                    <a:gd name="T1" fmla="*/ 43 h 43"/>
                    <a:gd name="T2" fmla="*/ 89 w 199"/>
                    <a:gd name="T3" fmla="*/ 26 h 43"/>
                    <a:gd name="T4" fmla="*/ 196 w 199"/>
                    <a:gd name="T5" fmla="*/ 4 h 43"/>
                    <a:gd name="T6" fmla="*/ 196 w 199"/>
                    <a:gd name="T7" fmla="*/ 0 h 43"/>
                    <a:gd name="T8" fmla="*/ 92 w 199"/>
                    <a:gd name="T9" fmla="*/ 20 h 43"/>
                    <a:gd name="T10" fmla="*/ 2 w 199"/>
                    <a:gd name="T11" fmla="*/ 41 h 43"/>
                    <a:gd name="T12" fmla="*/ 2 w 199"/>
                    <a:gd name="T13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9" h="43">
                      <a:moveTo>
                        <a:pt x="2" y="43"/>
                      </a:moveTo>
                      <a:cubicBezTo>
                        <a:pt x="31" y="41"/>
                        <a:pt x="61" y="31"/>
                        <a:pt x="89" y="26"/>
                      </a:cubicBezTo>
                      <a:cubicBezTo>
                        <a:pt x="125" y="18"/>
                        <a:pt x="161" y="12"/>
                        <a:pt x="196" y="4"/>
                      </a:cubicBezTo>
                      <a:cubicBezTo>
                        <a:pt x="199" y="3"/>
                        <a:pt x="198" y="0"/>
                        <a:pt x="196" y="0"/>
                      </a:cubicBezTo>
                      <a:cubicBezTo>
                        <a:pt x="161" y="7"/>
                        <a:pt x="127" y="13"/>
                        <a:pt x="92" y="20"/>
                      </a:cubicBezTo>
                      <a:cubicBezTo>
                        <a:pt x="62" y="26"/>
                        <a:pt x="32" y="35"/>
                        <a:pt x="2" y="41"/>
                      </a:cubicBezTo>
                      <a:cubicBezTo>
                        <a:pt x="0" y="41"/>
                        <a:pt x="1" y="43"/>
                        <a:pt x="2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247"/>
                <p:cNvSpPr/>
                <p:nvPr/>
              </p:nvSpPr>
              <p:spPr bwMode="auto">
                <a:xfrm>
                  <a:off x="1695" y="1957"/>
                  <a:ext cx="170" cy="32"/>
                </a:xfrm>
                <a:custGeom>
                  <a:avLst/>
                  <a:gdLst>
                    <a:gd name="T0" fmla="*/ 1 w 200"/>
                    <a:gd name="T1" fmla="*/ 37 h 37"/>
                    <a:gd name="T2" fmla="*/ 197 w 200"/>
                    <a:gd name="T3" fmla="*/ 4 h 37"/>
                    <a:gd name="T4" fmla="*/ 197 w 200"/>
                    <a:gd name="T5" fmla="*/ 0 h 37"/>
                    <a:gd name="T6" fmla="*/ 1 w 200"/>
                    <a:gd name="T7" fmla="*/ 35 h 37"/>
                    <a:gd name="T8" fmla="*/ 1 w 200"/>
                    <a:gd name="T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" h="37">
                      <a:moveTo>
                        <a:pt x="1" y="37"/>
                      </a:moveTo>
                      <a:cubicBezTo>
                        <a:pt x="66" y="20"/>
                        <a:pt x="132" y="14"/>
                        <a:pt x="197" y="4"/>
                      </a:cubicBezTo>
                      <a:cubicBezTo>
                        <a:pt x="200" y="3"/>
                        <a:pt x="199" y="0"/>
                        <a:pt x="197" y="0"/>
                      </a:cubicBezTo>
                      <a:cubicBezTo>
                        <a:pt x="131" y="6"/>
                        <a:pt x="64" y="17"/>
                        <a:pt x="1" y="35"/>
                      </a:cubicBezTo>
                      <a:cubicBezTo>
                        <a:pt x="0" y="35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248"/>
                <p:cNvSpPr/>
                <p:nvPr/>
              </p:nvSpPr>
              <p:spPr bwMode="auto">
                <a:xfrm>
                  <a:off x="1689" y="1973"/>
                  <a:ext cx="198" cy="38"/>
                </a:xfrm>
                <a:custGeom>
                  <a:avLst/>
                  <a:gdLst>
                    <a:gd name="T0" fmla="*/ 2 w 233"/>
                    <a:gd name="T1" fmla="*/ 45 h 45"/>
                    <a:gd name="T2" fmla="*/ 49 w 233"/>
                    <a:gd name="T3" fmla="*/ 37 h 45"/>
                    <a:gd name="T4" fmla="*/ 115 w 233"/>
                    <a:gd name="T5" fmla="*/ 24 h 45"/>
                    <a:gd name="T6" fmla="*/ 231 w 233"/>
                    <a:gd name="T7" fmla="*/ 4 h 45"/>
                    <a:gd name="T8" fmla="*/ 230 w 233"/>
                    <a:gd name="T9" fmla="*/ 0 h 45"/>
                    <a:gd name="T10" fmla="*/ 118 w 233"/>
                    <a:gd name="T11" fmla="*/ 19 h 45"/>
                    <a:gd name="T12" fmla="*/ 55 w 233"/>
                    <a:gd name="T13" fmla="*/ 31 h 45"/>
                    <a:gd name="T14" fmla="*/ 2 w 233"/>
                    <a:gd name="T15" fmla="*/ 43 h 45"/>
                    <a:gd name="T16" fmla="*/ 2 w 233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45">
                      <a:moveTo>
                        <a:pt x="2" y="45"/>
                      </a:moveTo>
                      <a:cubicBezTo>
                        <a:pt x="18" y="45"/>
                        <a:pt x="33" y="40"/>
                        <a:pt x="49" y="37"/>
                      </a:cubicBezTo>
                      <a:cubicBezTo>
                        <a:pt x="71" y="32"/>
                        <a:pt x="93" y="29"/>
                        <a:pt x="115" y="24"/>
                      </a:cubicBezTo>
                      <a:cubicBezTo>
                        <a:pt x="153" y="17"/>
                        <a:pt x="192" y="11"/>
                        <a:pt x="231" y="4"/>
                      </a:cubicBezTo>
                      <a:cubicBezTo>
                        <a:pt x="233" y="3"/>
                        <a:pt x="232" y="0"/>
                        <a:pt x="230" y="0"/>
                      </a:cubicBezTo>
                      <a:cubicBezTo>
                        <a:pt x="192" y="3"/>
                        <a:pt x="155" y="11"/>
                        <a:pt x="118" y="19"/>
                      </a:cubicBezTo>
                      <a:cubicBezTo>
                        <a:pt x="97" y="23"/>
                        <a:pt x="76" y="27"/>
                        <a:pt x="55" y="31"/>
                      </a:cubicBezTo>
                      <a:cubicBezTo>
                        <a:pt x="37" y="35"/>
                        <a:pt x="20" y="41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249"/>
                <p:cNvSpPr/>
                <p:nvPr/>
              </p:nvSpPr>
              <p:spPr bwMode="auto">
                <a:xfrm>
                  <a:off x="1688" y="1998"/>
                  <a:ext cx="175" cy="33"/>
                </a:xfrm>
                <a:custGeom>
                  <a:avLst/>
                  <a:gdLst>
                    <a:gd name="T0" fmla="*/ 1 w 206"/>
                    <a:gd name="T1" fmla="*/ 39 h 39"/>
                    <a:gd name="T2" fmla="*/ 97 w 206"/>
                    <a:gd name="T3" fmla="*/ 19 h 39"/>
                    <a:gd name="T4" fmla="*/ 203 w 206"/>
                    <a:gd name="T5" fmla="*/ 4 h 39"/>
                    <a:gd name="T6" fmla="*/ 203 w 206"/>
                    <a:gd name="T7" fmla="*/ 0 h 39"/>
                    <a:gd name="T8" fmla="*/ 97 w 206"/>
                    <a:gd name="T9" fmla="*/ 14 h 39"/>
                    <a:gd name="T10" fmla="*/ 1 w 206"/>
                    <a:gd name="T11" fmla="*/ 37 h 39"/>
                    <a:gd name="T12" fmla="*/ 1 w 206"/>
                    <a:gd name="T13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6" h="39">
                      <a:moveTo>
                        <a:pt x="1" y="39"/>
                      </a:moveTo>
                      <a:cubicBezTo>
                        <a:pt x="33" y="37"/>
                        <a:pt x="65" y="24"/>
                        <a:pt x="97" y="19"/>
                      </a:cubicBezTo>
                      <a:cubicBezTo>
                        <a:pt x="133" y="13"/>
                        <a:pt x="168" y="11"/>
                        <a:pt x="203" y="4"/>
                      </a:cubicBezTo>
                      <a:cubicBezTo>
                        <a:pt x="206" y="3"/>
                        <a:pt x="205" y="0"/>
                        <a:pt x="203" y="0"/>
                      </a:cubicBezTo>
                      <a:cubicBezTo>
                        <a:pt x="167" y="4"/>
                        <a:pt x="132" y="8"/>
                        <a:pt x="97" y="14"/>
                      </a:cubicBezTo>
                      <a:cubicBezTo>
                        <a:pt x="65" y="20"/>
                        <a:pt x="33" y="34"/>
                        <a:pt x="1" y="37"/>
                      </a:cubicBezTo>
                      <a:cubicBezTo>
                        <a:pt x="0" y="37"/>
                        <a:pt x="0" y="39"/>
                        <a:pt x="1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250"/>
                <p:cNvSpPr/>
                <p:nvPr/>
              </p:nvSpPr>
              <p:spPr bwMode="auto">
                <a:xfrm>
                  <a:off x="1691" y="2020"/>
                  <a:ext cx="191" cy="42"/>
                </a:xfrm>
                <a:custGeom>
                  <a:avLst/>
                  <a:gdLst>
                    <a:gd name="T0" fmla="*/ 1 w 226"/>
                    <a:gd name="T1" fmla="*/ 43 h 49"/>
                    <a:gd name="T2" fmla="*/ 27 w 226"/>
                    <a:gd name="T3" fmla="*/ 43 h 49"/>
                    <a:gd name="T4" fmla="*/ 91 w 226"/>
                    <a:gd name="T5" fmla="*/ 30 h 49"/>
                    <a:gd name="T6" fmla="*/ 225 w 226"/>
                    <a:gd name="T7" fmla="*/ 3 h 49"/>
                    <a:gd name="T8" fmla="*/ 224 w 226"/>
                    <a:gd name="T9" fmla="*/ 1 h 49"/>
                    <a:gd name="T10" fmla="*/ 112 w 226"/>
                    <a:gd name="T11" fmla="*/ 23 h 49"/>
                    <a:gd name="T12" fmla="*/ 56 w 226"/>
                    <a:gd name="T13" fmla="*/ 33 h 49"/>
                    <a:gd name="T14" fmla="*/ 3 w 226"/>
                    <a:gd name="T15" fmla="*/ 41 h 49"/>
                    <a:gd name="T16" fmla="*/ 1 w 226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49">
                      <a:moveTo>
                        <a:pt x="1" y="43"/>
                      </a:moveTo>
                      <a:cubicBezTo>
                        <a:pt x="9" y="49"/>
                        <a:pt x="18" y="45"/>
                        <a:pt x="27" y="43"/>
                      </a:cubicBezTo>
                      <a:cubicBezTo>
                        <a:pt x="48" y="38"/>
                        <a:pt x="69" y="33"/>
                        <a:pt x="91" y="30"/>
                      </a:cubicBezTo>
                      <a:cubicBezTo>
                        <a:pt x="135" y="23"/>
                        <a:pt x="181" y="17"/>
                        <a:pt x="225" y="3"/>
                      </a:cubicBezTo>
                      <a:cubicBezTo>
                        <a:pt x="226" y="3"/>
                        <a:pt x="225" y="0"/>
                        <a:pt x="224" y="1"/>
                      </a:cubicBezTo>
                      <a:cubicBezTo>
                        <a:pt x="187" y="9"/>
                        <a:pt x="149" y="16"/>
                        <a:pt x="112" y="23"/>
                      </a:cubicBezTo>
                      <a:cubicBezTo>
                        <a:pt x="93" y="26"/>
                        <a:pt x="75" y="29"/>
                        <a:pt x="56" y="33"/>
                      </a:cubicBezTo>
                      <a:cubicBezTo>
                        <a:pt x="46" y="36"/>
                        <a:pt x="12" y="48"/>
                        <a:pt x="3" y="41"/>
                      </a:cubicBezTo>
                      <a:cubicBezTo>
                        <a:pt x="2" y="40"/>
                        <a:pt x="0" y="42"/>
                        <a:pt x="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251"/>
                <p:cNvSpPr/>
                <p:nvPr/>
              </p:nvSpPr>
              <p:spPr bwMode="auto">
                <a:xfrm>
                  <a:off x="1702" y="2035"/>
                  <a:ext cx="208" cy="42"/>
                </a:xfrm>
                <a:custGeom>
                  <a:avLst/>
                  <a:gdLst>
                    <a:gd name="T0" fmla="*/ 1 w 245"/>
                    <a:gd name="T1" fmla="*/ 49 h 49"/>
                    <a:gd name="T2" fmla="*/ 121 w 245"/>
                    <a:gd name="T3" fmla="*/ 27 h 49"/>
                    <a:gd name="T4" fmla="*/ 243 w 245"/>
                    <a:gd name="T5" fmla="*/ 3 h 49"/>
                    <a:gd name="T6" fmla="*/ 243 w 245"/>
                    <a:gd name="T7" fmla="*/ 1 h 49"/>
                    <a:gd name="T8" fmla="*/ 123 w 245"/>
                    <a:gd name="T9" fmla="*/ 22 h 49"/>
                    <a:gd name="T10" fmla="*/ 62 w 245"/>
                    <a:gd name="T11" fmla="*/ 35 h 49"/>
                    <a:gd name="T12" fmla="*/ 1 w 245"/>
                    <a:gd name="T13" fmla="*/ 47 h 49"/>
                    <a:gd name="T14" fmla="*/ 1 w 245"/>
                    <a:gd name="T1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5" h="49">
                      <a:moveTo>
                        <a:pt x="1" y="49"/>
                      </a:moveTo>
                      <a:cubicBezTo>
                        <a:pt x="41" y="46"/>
                        <a:pt x="81" y="35"/>
                        <a:pt x="121" y="27"/>
                      </a:cubicBezTo>
                      <a:cubicBezTo>
                        <a:pt x="161" y="19"/>
                        <a:pt x="203" y="13"/>
                        <a:pt x="243" y="3"/>
                      </a:cubicBezTo>
                      <a:cubicBezTo>
                        <a:pt x="245" y="3"/>
                        <a:pt x="245" y="0"/>
                        <a:pt x="243" y="1"/>
                      </a:cubicBezTo>
                      <a:cubicBezTo>
                        <a:pt x="203" y="8"/>
                        <a:pt x="163" y="14"/>
                        <a:pt x="123" y="22"/>
                      </a:cubicBezTo>
                      <a:cubicBezTo>
                        <a:pt x="103" y="27"/>
                        <a:pt x="82" y="31"/>
                        <a:pt x="62" y="35"/>
                      </a:cubicBezTo>
                      <a:cubicBezTo>
                        <a:pt x="42" y="39"/>
                        <a:pt x="21" y="45"/>
                        <a:pt x="1" y="47"/>
                      </a:cubicBezTo>
                      <a:cubicBezTo>
                        <a:pt x="0" y="47"/>
                        <a:pt x="0" y="49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9" name="Freeform 252"/>
                <p:cNvSpPr/>
                <p:nvPr/>
              </p:nvSpPr>
              <p:spPr bwMode="auto">
                <a:xfrm>
                  <a:off x="1699" y="2079"/>
                  <a:ext cx="179" cy="35"/>
                </a:xfrm>
                <a:custGeom>
                  <a:avLst/>
                  <a:gdLst>
                    <a:gd name="T0" fmla="*/ 2 w 211"/>
                    <a:gd name="T1" fmla="*/ 40 h 42"/>
                    <a:gd name="T2" fmla="*/ 41 w 211"/>
                    <a:gd name="T3" fmla="*/ 36 h 42"/>
                    <a:gd name="T4" fmla="*/ 93 w 211"/>
                    <a:gd name="T5" fmla="*/ 26 h 42"/>
                    <a:gd name="T6" fmla="*/ 208 w 211"/>
                    <a:gd name="T7" fmla="*/ 5 h 42"/>
                    <a:gd name="T8" fmla="*/ 208 w 211"/>
                    <a:gd name="T9" fmla="*/ 1 h 42"/>
                    <a:gd name="T10" fmla="*/ 99 w 211"/>
                    <a:gd name="T11" fmla="*/ 19 h 42"/>
                    <a:gd name="T12" fmla="*/ 50 w 211"/>
                    <a:gd name="T13" fmla="*/ 29 h 42"/>
                    <a:gd name="T14" fmla="*/ 2 w 211"/>
                    <a:gd name="T15" fmla="*/ 38 h 42"/>
                    <a:gd name="T16" fmla="*/ 2 w 211"/>
                    <a:gd name="T17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42">
                      <a:moveTo>
                        <a:pt x="2" y="40"/>
                      </a:moveTo>
                      <a:cubicBezTo>
                        <a:pt x="14" y="42"/>
                        <a:pt x="28" y="38"/>
                        <a:pt x="41" y="36"/>
                      </a:cubicBezTo>
                      <a:cubicBezTo>
                        <a:pt x="58" y="33"/>
                        <a:pt x="76" y="30"/>
                        <a:pt x="93" y="26"/>
                      </a:cubicBezTo>
                      <a:cubicBezTo>
                        <a:pt x="131" y="19"/>
                        <a:pt x="170" y="12"/>
                        <a:pt x="208" y="5"/>
                      </a:cubicBezTo>
                      <a:cubicBezTo>
                        <a:pt x="211" y="5"/>
                        <a:pt x="211" y="0"/>
                        <a:pt x="208" y="1"/>
                      </a:cubicBezTo>
                      <a:cubicBezTo>
                        <a:pt x="171" y="4"/>
                        <a:pt x="135" y="12"/>
                        <a:pt x="99" y="19"/>
                      </a:cubicBezTo>
                      <a:cubicBezTo>
                        <a:pt x="83" y="22"/>
                        <a:pt x="66" y="26"/>
                        <a:pt x="50" y="29"/>
                      </a:cubicBezTo>
                      <a:cubicBezTo>
                        <a:pt x="35" y="32"/>
                        <a:pt x="17" y="38"/>
                        <a:pt x="2" y="38"/>
                      </a:cubicBezTo>
                      <a:cubicBezTo>
                        <a:pt x="0" y="37"/>
                        <a:pt x="0" y="40"/>
                        <a:pt x="2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0" name="Freeform 253"/>
                <p:cNvSpPr/>
                <p:nvPr/>
              </p:nvSpPr>
              <p:spPr bwMode="auto">
                <a:xfrm>
                  <a:off x="1697" y="2087"/>
                  <a:ext cx="203" cy="42"/>
                </a:xfrm>
                <a:custGeom>
                  <a:avLst/>
                  <a:gdLst>
                    <a:gd name="T0" fmla="*/ 2 w 239"/>
                    <a:gd name="T1" fmla="*/ 49 h 49"/>
                    <a:gd name="T2" fmla="*/ 56 w 239"/>
                    <a:gd name="T3" fmla="*/ 36 h 49"/>
                    <a:gd name="T4" fmla="*/ 116 w 239"/>
                    <a:gd name="T5" fmla="*/ 27 h 49"/>
                    <a:gd name="T6" fmla="*/ 237 w 239"/>
                    <a:gd name="T7" fmla="*/ 5 h 49"/>
                    <a:gd name="T8" fmla="*/ 236 w 239"/>
                    <a:gd name="T9" fmla="*/ 1 h 49"/>
                    <a:gd name="T10" fmla="*/ 115 w 239"/>
                    <a:gd name="T11" fmla="*/ 21 h 49"/>
                    <a:gd name="T12" fmla="*/ 59 w 239"/>
                    <a:gd name="T13" fmla="*/ 30 h 49"/>
                    <a:gd name="T14" fmla="*/ 2 w 239"/>
                    <a:gd name="T15" fmla="*/ 45 h 49"/>
                    <a:gd name="T16" fmla="*/ 2 w 239"/>
                    <a:gd name="T17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9">
                      <a:moveTo>
                        <a:pt x="2" y="49"/>
                      </a:moveTo>
                      <a:cubicBezTo>
                        <a:pt x="20" y="47"/>
                        <a:pt x="38" y="39"/>
                        <a:pt x="56" y="36"/>
                      </a:cubicBezTo>
                      <a:cubicBezTo>
                        <a:pt x="76" y="33"/>
                        <a:pt x="96" y="30"/>
                        <a:pt x="116" y="27"/>
                      </a:cubicBezTo>
                      <a:cubicBezTo>
                        <a:pt x="157" y="22"/>
                        <a:pt x="198" y="16"/>
                        <a:pt x="237" y="5"/>
                      </a:cubicBezTo>
                      <a:cubicBezTo>
                        <a:pt x="239" y="4"/>
                        <a:pt x="238" y="0"/>
                        <a:pt x="236" y="1"/>
                      </a:cubicBezTo>
                      <a:cubicBezTo>
                        <a:pt x="196" y="8"/>
                        <a:pt x="155" y="16"/>
                        <a:pt x="115" y="21"/>
                      </a:cubicBezTo>
                      <a:cubicBezTo>
                        <a:pt x="96" y="24"/>
                        <a:pt x="77" y="27"/>
                        <a:pt x="59" y="30"/>
                      </a:cubicBezTo>
                      <a:cubicBezTo>
                        <a:pt x="40" y="34"/>
                        <a:pt x="21" y="43"/>
                        <a:pt x="2" y="45"/>
                      </a:cubicBezTo>
                      <a:cubicBezTo>
                        <a:pt x="0" y="46"/>
                        <a:pt x="0" y="49"/>
                        <a:pt x="2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1" name="Freeform 254"/>
                <p:cNvSpPr/>
                <p:nvPr/>
              </p:nvSpPr>
              <p:spPr bwMode="auto">
                <a:xfrm>
                  <a:off x="1707" y="2120"/>
                  <a:ext cx="203" cy="38"/>
                </a:xfrm>
                <a:custGeom>
                  <a:avLst/>
                  <a:gdLst>
                    <a:gd name="T0" fmla="*/ 3 w 239"/>
                    <a:gd name="T1" fmla="*/ 43 h 45"/>
                    <a:gd name="T2" fmla="*/ 42 w 239"/>
                    <a:gd name="T3" fmla="*/ 39 h 45"/>
                    <a:gd name="T4" fmla="*/ 105 w 239"/>
                    <a:gd name="T5" fmla="*/ 29 h 45"/>
                    <a:gd name="T6" fmla="*/ 235 w 239"/>
                    <a:gd name="T7" fmla="*/ 6 h 45"/>
                    <a:gd name="T8" fmla="*/ 235 w 239"/>
                    <a:gd name="T9" fmla="*/ 0 h 45"/>
                    <a:gd name="T10" fmla="*/ 115 w 239"/>
                    <a:gd name="T11" fmla="*/ 21 h 45"/>
                    <a:gd name="T12" fmla="*/ 57 w 239"/>
                    <a:gd name="T13" fmla="*/ 31 h 45"/>
                    <a:gd name="T14" fmla="*/ 3 w 239"/>
                    <a:gd name="T15" fmla="*/ 39 h 45"/>
                    <a:gd name="T16" fmla="*/ 3 w 239"/>
                    <a:gd name="T17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5">
                      <a:moveTo>
                        <a:pt x="3" y="43"/>
                      </a:moveTo>
                      <a:cubicBezTo>
                        <a:pt x="15" y="45"/>
                        <a:pt x="29" y="41"/>
                        <a:pt x="42" y="39"/>
                      </a:cubicBezTo>
                      <a:cubicBezTo>
                        <a:pt x="63" y="36"/>
                        <a:pt x="84" y="32"/>
                        <a:pt x="105" y="29"/>
                      </a:cubicBezTo>
                      <a:cubicBezTo>
                        <a:pt x="149" y="22"/>
                        <a:pt x="192" y="14"/>
                        <a:pt x="235" y="6"/>
                      </a:cubicBezTo>
                      <a:cubicBezTo>
                        <a:pt x="239" y="5"/>
                        <a:pt x="238" y="0"/>
                        <a:pt x="235" y="0"/>
                      </a:cubicBezTo>
                      <a:cubicBezTo>
                        <a:pt x="195" y="7"/>
                        <a:pt x="155" y="15"/>
                        <a:pt x="115" y="21"/>
                      </a:cubicBezTo>
                      <a:cubicBezTo>
                        <a:pt x="96" y="24"/>
                        <a:pt x="76" y="27"/>
                        <a:pt x="57" y="31"/>
                      </a:cubicBezTo>
                      <a:cubicBezTo>
                        <a:pt x="41" y="35"/>
                        <a:pt x="19" y="41"/>
                        <a:pt x="3" y="39"/>
                      </a:cubicBezTo>
                      <a:cubicBezTo>
                        <a:pt x="1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2" name="Freeform 255"/>
                <p:cNvSpPr/>
                <p:nvPr/>
              </p:nvSpPr>
              <p:spPr bwMode="auto">
                <a:xfrm>
                  <a:off x="1703" y="2140"/>
                  <a:ext cx="227" cy="37"/>
                </a:xfrm>
                <a:custGeom>
                  <a:avLst/>
                  <a:gdLst>
                    <a:gd name="T0" fmla="*/ 1 w 267"/>
                    <a:gd name="T1" fmla="*/ 44 h 44"/>
                    <a:gd name="T2" fmla="*/ 63 w 267"/>
                    <a:gd name="T3" fmla="*/ 33 h 44"/>
                    <a:gd name="T4" fmla="*/ 129 w 267"/>
                    <a:gd name="T5" fmla="*/ 24 h 44"/>
                    <a:gd name="T6" fmla="*/ 264 w 267"/>
                    <a:gd name="T7" fmla="*/ 6 h 44"/>
                    <a:gd name="T8" fmla="*/ 262 w 267"/>
                    <a:gd name="T9" fmla="*/ 0 h 44"/>
                    <a:gd name="T10" fmla="*/ 135 w 267"/>
                    <a:gd name="T11" fmla="*/ 17 h 44"/>
                    <a:gd name="T12" fmla="*/ 76 w 267"/>
                    <a:gd name="T13" fmla="*/ 27 h 44"/>
                    <a:gd name="T14" fmla="*/ 1 w 267"/>
                    <a:gd name="T15" fmla="*/ 42 h 44"/>
                    <a:gd name="T16" fmla="*/ 1 w 267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7" h="44">
                      <a:moveTo>
                        <a:pt x="1" y="44"/>
                      </a:moveTo>
                      <a:cubicBezTo>
                        <a:pt x="22" y="43"/>
                        <a:pt x="43" y="37"/>
                        <a:pt x="63" y="33"/>
                      </a:cubicBezTo>
                      <a:cubicBezTo>
                        <a:pt x="85" y="30"/>
                        <a:pt x="107" y="26"/>
                        <a:pt x="129" y="24"/>
                      </a:cubicBezTo>
                      <a:cubicBezTo>
                        <a:pt x="174" y="18"/>
                        <a:pt x="219" y="15"/>
                        <a:pt x="264" y="6"/>
                      </a:cubicBezTo>
                      <a:cubicBezTo>
                        <a:pt x="267" y="5"/>
                        <a:pt x="266" y="0"/>
                        <a:pt x="262" y="0"/>
                      </a:cubicBezTo>
                      <a:cubicBezTo>
                        <a:pt x="220" y="4"/>
                        <a:pt x="178" y="11"/>
                        <a:pt x="135" y="17"/>
                      </a:cubicBezTo>
                      <a:cubicBezTo>
                        <a:pt x="116" y="20"/>
                        <a:pt x="96" y="23"/>
                        <a:pt x="76" y="27"/>
                      </a:cubicBezTo>
                      <a:cubicBezTo>
                        <a:pt x="52" y="32"/>
                        <a:pt x="26" y="40"/>
                        <a:pt x="1" y="42"/>
                      </a:cubicBezTo>
                      <a:cubicBezTo>
                        <a:pt x="0" y="42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3" name="Freeform 256"/>
                <p:cNvSpPr/>
                <p:nvPr/>
              </p:nvSpPr>
              <p:spPr bwMode="auto">
                <a:xfrm>
                  <a:off x="1711" y="2178"/>
                  <a:ext cx="171" cy="30"/>
                </a:xfrm>
                <a:custGeom>
                  <a:avLst/>
                  <a:gdLst>
                    <a:gd name="T0" fmla="*/ 2 w 201"/>
                    <a:gd name="T1" fmla="*/ 35 h 35"/>
                    <a:gd name="T2" fmla="*/ 99 w 201"/>
                    <a:gd name="T3" fmla="*/ 20 h 35"/>
                    <a:gd name="T4" fmla="*/ 199 w 201"/>
                    <a:gd name="T5" fmla="*/ 4 h 35"/>
                    <a:gd name="T6" fmla="*/ 198 w 201"/>
                    <a:gd name="T7" fmla="*/ 0 h 35"/>
                    <a:gd name="T8" fmla="*/ 98 w 201"/>
                    <a:gd name="T9" fmla="*/ 14 h 35"/>
                    <a:gd name="T10" fmla="*/ 2 w 201"/>
                    <a:gd name="T11" fmla="*/ 33 h 35"/>
                    <a:gd name="T12" fmla="*/ 2 w 201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1" h="35">
                      <a:moveTo>
                        <a:pt x="2" y="35"/>
                      </a:moveTo>
                      <a:cubicBezTo>
                        <a:pt x="34" y="34"/>
                        <a:pt x="67" y="24"/>
                        <a:pt x="99" y="20"/>
                      </a:cubicBezTo>
                      <a:cubicBezTo>
                        <a:pt x="132" y="16"/>
                        <a:pt x="166" y="11"/>
                        <a:pt x="199" y="4"/>
                      </a:cubicBezTo>
                      <a:cubicBezTo>
                        <a:pt x="201" y="3"/>
                        <a:pt x="200" y="0"/>
                        <a:pt x="198" y="0"/>
                      </a:cubicBezTo>
                      <a:cubicBezTo>
                        <a:pt x="164" y="4"/>
                        <a:pt x="131" y="10"/>
                        <a:pt x="98" y="14"/>
                      </a:cubicBezTo>
                      <a:cubicBezTo>
                        <a:pt x="65" y="19"/>
                        <a:pt x="34" y="29"/>
                        <a:pt x="2" y="33"/>
                      </a:cubicBezTo>
                      <a:cubicBezTo>
                        <a:pt x="0" y="33"/>
                        <a:pt x="1" y="35"/>
                        <a:pt x="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4" name="Freeform 257"/>
                <p:cNvSpPr/>
                <p:nvPr/>
              </p:nvSpPr>
              <p:spPr bwMode="auto">
                <a:xfrm>
                  <a:off x="1733" y="2188"/>
                  <a:ext cx="166" cy="36"/>
                </a:xfrm>
                <a:custGeom>
                  <a:avLst/>
                  <a:gdLst>
                    <a:gd name="T0" fmla="*/ 2 w 196"/>
                    <a:gd name="T1" fmla="*/ 41 h 42"/>
                    <a:gd name="T2" fmla="*/ 92 w 196"/>
                    <a:gd name="T3" fmla="*/ 27 h 42"/>
                    <a:gd name="T4" fmla="*/ 193 w 196"/>
                    <a:gd name="T5" fmla="*/ 7 h 42"/>
                    <a:gd name="T6" fmla="*/ 191 w 196"/>
                    <a:gd name="T7" fmla="*/ 1 h 42"/>
                    <a:gd name="T8" fmla="*/ 95 w 196"/>
                    <a:gd name="T9" fmla="*/ 21 h 42"/>
                    <a:gd name="T10" fmla="*/ 2 w 196"/>
                    <a:gd name="T11" fmla="*/ 39 h 42"/>
                    <a:gd name="T12" fmla="*/ 2 w 196"/>
                    <a:gd name="T13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6" h="42">
                      <a:moveTo>
                        <a:pt x="2" y="41"/>
                      </a:moveTo>
                      <a:cubicBezTo>
                        <a:pt x="32" y="41"/>
                        <a:pt x="63" y="33"/>
                        <a:pt x="92" y="27"/>
                      </a:cubicBezTo>
                      <a:cubicBezTo>
                        <a:pt x="126" y="21"/>
                        <a:pt x="159" y="14"/>
                        <a:pt x="193" y="7"/>
                      </a:cubicBezTo>
                      <a:cubicBezTo>
                        <a:pt x="196" y="6"/>
                        <a:pt x="195" y="0"/>
                        <a:pt x="191" y="1"/>
                      </a:cubicBezTo>
                      <a:cubicBezTo>
                        <a:pt x="159" y="8"/>
                        <a:pt x="127" y="14"/>
                        <a:pt x="95" y="21"/>
                      </a:cubicBezTo>
                      <a:cubicBezTo>
                        <a:pt x="65" y="27"/>
                        <a:pt x="33" y="37"/>
                        <a:pt x="2" y="39"/>
                      </a:cubicBezTo>
                      <a:cubicBezTo>
                        <a:pt x="0" y="39"/>
                        <a:pt x="0" y="42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5" name="Freeform 258"/>
                <p:cNvSpPr/>
                <p:nvPr/>
              </p:nvSpPr>
              <p:spPr bwMode="auto">
                <a:xfrm>
                  <a:off x="1999" y="1924"/>
                  <a:ext cx="27" cy="39"/>
                </a:xfrm>
                <a:custGeom>
                  <a:avLst/>
                  <a:gdLst>
                    <a:gd name="T0" fmla="*/ 24 w 31"/>
                    <a:gd name="T1" fmla="*/ 13 h 46"/>
                    <a:gd name="T2" fmla="*/ 3 w 31"/>
                    <a:gd name="T3" fmla="*/ 18 h 46"/>
                    <a:gd name="T4" fmla="*/ 16 w 31"/>
                    <a:gd name="T5" fmla="*/ 31 h 46"/>
                    <a:gd name="T6" fmla="*/ 19 w 31"/>
                    <a:gd name="T7" fmla="*/ 31 h 46"/>
                    <a:gd name="T8" fmla="*/ 18 w 31"/>
                    <a:gd name="T9" fmla="*/ 36 h 46"/>
                    <a:gd name="T10" fmla="*/ 22 w 31"/>
                    <a:gd name="T11" fmla="*/ 45 h 46"/>
                    <a:gd name="T12" fmla="*/ 25 w 31"/>
                    <a:gd name="T13" fmla="*/ 46 h 46"/>
                    <a:gd name="T14" fmla="*/ 30 w 31"/>
                    <a:gd name="T15" fmla="*/ 40 h 46"/>
                    <a:gd name="T16" fmla="*/ 27 w 31"/>
                    <a:gd name="T17" fmla="*/ 37 h 46"/>
                    <a:gd name="T18" fmla="*/ 23 w 31"/>
                    <a:gd name="T19" fmla="*/ 40 h 46"/>
                    <a:gd name="T20" fmla="*/ 26 w 31"/>
                    <a:gd name="T21" fmla="*/ 41 h 46"/>
                    <a:gd name="T22" fmla="*/ 25 w 31"/>
                    <a:gd name="T23" fmla="*/ 28 h 46"/>
                    <a:gd name="T24" fmla="*/ 20 w 31"/>
                    <a:gd name="T25" fmla="*/ 25 h 46"/>
                    <a:gd name="T26" fmla="*/ 9 w 31"/>
                    <a:gd name="T27" fmla="*/ 17 h 46"/>
                    <a:gd name="T28" fmla="*/ 21 w 31"/>
                    <a:gd name="T29" fmla="*/ 14 h 46"/>
                    <a:gd name="T30" fmla="*/ 24 w 31"/>
                    <a:gd name="T31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46">
                      <a:moveTo>
                        <a:pt x="24" y="13"/>
                      </a:moveTo>
                      <a:cubicBezTo>
                        <a:pt x="20" y="0"/>
                        <a:pt x="0" y="5"/>
                        <a:pt x="3" y="18"/>
                      </a:cubicBezTo>
                      <a:cubicBezTo>
                        <a:pt x="4" y="24"/>
                        <a:pt x="10" y="29"/>
                        <a:pt x="16" y="31"/>
                      </a:cubicBezTo>
                      <a:cubicBezTo>
                        <a:pt x="17" y="31"/>
                        <a:pt x="19" y="31"/>
                        <a:pt x="19" y="31"/>
                      </a:cubicBezTo>
                      <a:cubicBezTo>
                        <a:pt x="19" y="31"/>
                        <a:pt x="18" y="35"/>
                        <a:pt x="18" y="36"/>
                      </a:cubicBezTo>
                      <a:cubicBezTo>
                        <a:pt x="18" y="40"/>
                        <a:pt x="20" y="42"/>
                        <a:pt x="22" y="45"/>
                      </a:cubicBezTo>
                      <a:cubicBezTo>
                        <a:pt x="22" y="46"/>
                        <a:pt x="24" y="46"/>
                        <a:pt x="25" y="46"/>
                      </a:cubicBezTo>
                      <a:cubicBezTo>
                        <a:pt x="28" y="45"/>
                        <a:pt x="29" y="43"/>
                        <a:pt x="30" y="40"/>
                      </a:cubicBezTo>
                      <a:cubicBezTo>
                        <a:pt x="31" y="38"/>
                        <a:pt x="29" y="36"/>
                        <a:pt x="27" y="37"/>
                      </a:cubicBezTo>
                      <a:cubicBezTo>
                        <a:pt x="26" y="38"/>
                        <a:pt x="24" y="40"/>
                        <a:pt x="23" y="40"/>
                      </a:cubicBezTo>
                      <a:cubicBezTo>
                        <a:pt x="24" y="40"/>
                        <a:pt x="25" y="41"/>
                        <a:pt x="26" y="41"/>
                      </a:cubicBezTo>
                      <a:cubicBezTo>
                        <a:pt x="23" y="37"/>
                        <a:pt x="27" y="32"/>
                        <a:pt x="25" y="28"/>
                      </a:cubicBezTo>
                      <a:cubicBezTo>
                        <a:pt x="23" y="26"/>
                        <a:pt x="22" y="25"/>
                        <a:pt x="20" y="25"/>
                      </a:cubicBezTo>
                      <a:cubicBezTo>
                        <a:pt x="16" y="24"/>
                        <a:pt x="10" y="21"/>
                        <a:pt x="9" y="17"/>
                      </a:cubicBezTo>
                      <a:cubicBezTo>
                        <a:pt x="9" y="11"/>
                        <a:pt x="18" y="10"/>
                        <a:pt x="21" y="14"/>
                      </a:cubicBezTo>
                      <a:cubicBezTo>
                        <a:pt x="22" y="15"/>
                        <a:pt x="24" y="15"/>
                        <a:pt x="2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6" name="Freeform 259"/>
                <p:cNvSpPr/>
                <p:nvPr/>
              </p:nvSpPr>
              <p:spPr bwMode="auto">
                <a:xfrm>
                  <a:off x="2022" y="1955"/>
                  <a:ext cx="28" cy="10"/>
                </a:xfrm>
                <a:custGeom>
                  <a:avLst/>
                  <a:gdLst>
                    <a:gd name="T0" fmla="*/ 1 w 32"/>
                    <a:gd name="T1" fmla="*/ 2 h 12"/>
                    <a:gd name="T2" fmla="*/ 17 w 32"/>
                    <a:gd name="T3" fmla="*/ 11 h 12"/>
                    <a:gd name="T4" fmla="*/ 22 w 32"/>
                    <a:gd name="T5" fmla="*/ 11 h 12"/>
                    <a:gd name="T6" fmla="*/ 30 w 32"/>
                    <a:gd name="T7" fmla="*/ 4 h 12"/>
                    <a:gd name="T8" fmla="*/ 29 w 32"/>
                    <a:gd name="T9" fmla="*/ 1 h 12"/>
                    <a:gd name="T10" fmla="*/ 23 w 32"/>
                    <a:gd name="T11" fmla="*/ 4 h 12"/>
                    <a:gd name="T12" fmla="*/ 17 w 32"/>
                    <a:gd name="T13" fmla="*/ 6 h 12"/>
                    <a:gd name="T14" fmla="*/ 1 w 32"/>
                    <a:gd name="T15" fmla="*/ 0 h 12"/>
                    <a:gd name="T16" fmla="*/ 1 w 32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12">
                      <a:moveTo>
                        <a:pt x="1" y="2"/>
                      </a:moveTo>
                      <a:cubicBezTo>
                        <a:pt x="6" y="5"/>
                        <a:pt x="10" y="9"/>
                        <a:pt x="17" y="11"/>
                      </a:cubicBezTo>
                      <a:cubicBezTo>
                        <a:pt x="18" y="11"/>
                        <a:pt x="21" y="12"/>
                        <a:pt x="22" y="11"/>
                      </a:cubicBezTo>
                      <a:cubicBezTo>
                        <a:pt x="25" y="10"/>
                        <a:pt x="28" y="6"/>
                        <a:pt x="30" y="4"/>
                      </a:cubicBezTo>
                      <a:cubicBezTo>
                        <a:pt x="32" y="3"/>
                        <a:pt x="30" y="1"/>
                        <a:pt x="29" y="1"/>
                      </a:cubicBezTo>
                      <a:cubicBezTo>
                        <a:pt x="26" y="2"/>
                        <a:pt x="25" y="3"/>
                        <a:pt x="23" y="4"/>
                      </a:cubicBezTo>
                      <a:cubicBezTo>
                        <a:pt x="20" y="6"/>
                        <a:pt x="20" y="7"/>
                        <a:pt x="17" y="6"/>
                      </a:cubicBezTo>
                      <a:cubicBezTo>
                        <a:pt x="11" y="5"/>
                        <a:pt x="7" y="2"/>
                        <a:pt x="1" y="0"/>
                      </a:cubicBezTo>
                      <a:cubicBezTo>
                        <a:pt x="0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7" name="Freeform 260"/>
                <p:cNvSpPr/>
                <p:nvPr/>
              </p:nvSpPr>
              <p:spPr bwMode="auto">
                <a:xfrm>
                  <a:off x="2008" y="1930"/>
                  <a:ext cx="53" cy="33"/>
                </a:xfrm>
                <a:custGeom>
                  <a:avLst/>
                  <a:gdLst>
                    <a:gd name="T0" fmla="*/ 2 w 63"/>
                    <a:gd name="T1" fmla="*/ 6 h 39"/>
                    <a:gd name="T2" fmla="*/ 16 w 63"/>
                    <a:gd name="T3" fmla="*/ 10 h 39"/>
                    <a:gd name="T4" fmla="*/ 32 w 63"/>
                    <a:gd name="T5" fmla="*/ 17 h 39"/>
                    <a:gd name="T6" fmla="*/ 48 w 63"/>
                    <a:gd name="T7" fmla="*/ 32 h 39"/>
                    <a:gd name="T8" fmla="*/ 52 w 63"/>
                    <a:gd name="T9" fmla="*/ 37 h 39"/>
                    <a:gd name="T10" fmla="*/ 45 w 63"/>
                    <a:gd name="T11" fmla="*/ 16 h 39"/>
                    <a:gd name="T12" fmla="*/ 28 w 63"/>
                    <a:gd name="T13" fmla="*/ 6 h 39"/>
                    <a:gd name="T14" fmla="*/ 5 w 63"/>
                    <a:gd name="T15" fmla="*/ 2 h 39"/>
                    <a:gd name="T16" fmla="*/ 2 w 63"/>
                    <a:gd name="T17" fmla="*/ 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9">
                      <a:moveTo>
                        <a:pt x="2" y="6"/>
                      </a:moveTo>
                      <a:cubicBezTo>
                        <a:pt x="7" y="9"/>
                        <a:pt x="11" y="10"/>
                        <a:pt x="16" y="10"/>
                      </a:cubicBezTo>
                      <a:cubicBezTo>
                        <a:pt x="22" y="11"/>
                        <a:pt x="27" y="14"/>
                        <a:pt x="32" y="17"/>
                      </a:cubicBezTo>
                      <a:cubicBezTo>
                        <a:pt x="37" y="19"/>
                        <a:pt x="56" y="24"/>
                        <a:pt x="48" y="32"/>
                      </a:cubicBezTo>
                      <a:cubicBezTo>
                        <a:pt x="45" y="34"/>
                        <a:pt x="49" y="39"/>
                        <a:pt x="52" y="37"/>
                      </a:cubicBezTo>
                      <a:cubicBezTo>
                        <a:pt x="63" y="29"/>
                        <a:pt x="54" y="20"/>
                        <a:pt x="45" y="16"/>
                      </a:cubicBezTo>
                      <a:cubicBezTo>
                        <a:pt x="39" y="13"/>
                        <a:pt x="34" y="9"/>
                        <a:pt x="28" y="6"/>
                      </a:cubicBezTo>
                      <a:cubicBezTo>
                        <a:pt x="21" y="2"/>
                        <a:pt x="12" y="5"/>
                        <a:pt x="5" y="2"/>
                      </a:cubicBezTo>
                      <a:cubicBezTo>
                        <a:pt x="2" y="0"/>
                        <a:pt x="0" y="5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8" name="Freeform 261"/>
                <p:cNvSpPr/>
                <p:nvPr/>
              </p:nvSpPr>
              <p:spPr bwMode="auto">
                <a:xfrm>
                  <a:off x="1939" y="1933"/>
                  <a:ext cx="67" cy="165"/>
                </a:xfrm>
                <a:custGeom>
                  <a:avLst/>
                  <a:gdLst>
                    <a:gd name="T0" fmla="*/ 76 w 79"/>
                    <a:gd name="T1" fmla="*/ 1 h 195"/>
                    <a:gd name="T2" fmla="*/ 56 w 79"/>
                    <a:gd name="T3" fmla="*/ 44 h 195"/>
                    <a:gd name="T4" fmla="*/ 41 w 79"/>
                    <a:gd name="T5" fmla="*/ 79 h 195"/>
                    <a:gd name="T6" fmla="*/ 2 w 79"/>
                    <a:gd name="T7" fmla="*/ 188 h 195"/>
                    <a:gd name="T8" fmla="*/ 8 w 79"/>
                    <a:gd name="T9" fmla="*/ 190 h 195"/>
                    <a:gd name="T10" fmla="*/ 46 w 79"/>
                    <a:gd name="T11" fmla="*/ 84 h 195"/>
                    <a:gd name="T12" fmla="*/ 66 w 79"/>
                    <a:gd name="T13" fmla="*/ 37 h 195"/>
                    <a:gd name="T14" fmla="*/ 78 w 79"/>
                    <a:gd name="T15" fmla="*/ 1 h 195"/>
                    <a:gd name="T16" fmla="*/ 76 w 79"/>
                    <a:gd name="T17" fmla="*/ 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195">
                      <a:moveTo>
                        <a:pt x="76" y="1"/>
                      </a:moveTo>
                      <a:cubicBezTo>
                        <a:pt x="73" y="17"/>
                        <a:pt x="64" y="30"/>
                        <a:pt x="56" y="44"/>
                      </a:cubicBezTo>
                      <a:cubicBezTo>
                        <a:pt x="49" y="55"/>
                        <a:pt x="45" y="67"/>
                        <a:pt x="41" y="79"/>
                      </a:cubicBezTo>
                      <a:cubicBezTo>
                        <a:pt x="29" y="116"/>
                        <a:pt x="15" y="151"/>
                        <a:pt x="2" y="188"/>
                      </a:cubicBezTo>
                      <a:cubicBezTo>
                        <a:pt x="0" y="192"/>
                        <a:pt x="7" y="195"/>
                        <a:pt x="8" y="190"/>
                      </a:cubicBezTo>
                      <a:cubicBezTo>
                        <a:pt x="21" y="155"/>
                        <a:pt x="35" y="120"/>
                        <a:pt x="46" y="84"/>
                      </a:cubicBezTo>
                      <a:cubicBezTo>
                        <a:pt x="52" y="67"/>
                        <a:pt x="58" y="52"/>
                        <a:pt x="66" y="37"/>
                      </a:cubicBezTo>
                      <a:cubicBezTo>
                        <a:pt x="74" y="25"/>
                        <a:pt x="79" y="15"/>
                        <a:pt x="78" y="1"/>
                      </a:cubicBezTo>
                      <a:cubicBezTo>
                        <a:pt x="78" y="0"/>
                        <a:pt x="76" y="0"/>
                        <a:pt x="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9" name="Freeform 262"/>
                <p:cNvSpPr/>
                <p:nvPr/>
              </p:nvSpPr>
              <p:spPr bwMode="auto">
                <a:xfrm>
                  <a:off x="1940" y="2092"/>
                  <a:ext cx="49" cy="31"/>
                </a:xfrm>
                <a:custGeom>
                  <a:avLst/>
                  <a:gdLst>
                    <a:gd name="T0" fmla="*/ 1 w 58"/>
                    <a:gd name="T1" fmla="*/ 5 h 37"/>
                    <a:gd name="T2" fmla="*/ 20 w 58"/>
                    <a:gd name="T3" fmla="*/ 26 h 37"/>
                    <a:gd name="T4" fmla="*/ 55 w 58"/>
                    <a:gd name="T5" fmla="*/ 33 h 37"/>
                    <a:gd name="T6" fmla="*/ 55 w 58"/>
                    <a:gd name="T7" fmla="*/ 27 h 37"/>
                    <a:gd name="T8" fmla="*/ 27 w 58"/>
                    <a:gd name="T9" fmla="*/ 21 h 37"/>
                    <a:gd name="T10" fmla="*/ 7 w 58"/>
                    <a:gd name="T11" fmla="*/ 3 h 37"/>
                    <a:gd name="T12" fmla="*/ 1 w 58"/>
                    <a:gd name="T13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37">
                      <a:moveTo>
                        <a:pt x="1" y="5"/>
                      </a:moveTo>
                      <a:cubicBezTo>
                        <a:pt x="4" y="14"/>
                        <a:pt x="12" y="21"/>
                        <a:pt x="20" y="26"/>
                      </a:cubicBezTo>
                      <a:cubicBezTo>
                        <a:pt x="29" y="32"/>
                        <a:pt x="44" y="37"/>
                        <a:pt x="55" y="33"/>
                      </a:cubicBezTo>
                      <a:cubicBezTo>
                        <a:pt x="58" y="32"/>
                        <a:pt x="58" y="28"/>
                        <a:pt x="55" y="27"/>
                      </a:cubicBezTo>
                      <a:cubicBezTo>
                        <a:pt x="46" y="23"/>
                        <a:pt x="36" y="25"/>
                        <a:pt x="27" y="21"/>
                      </a:cubicBezTo>
                      <a:cubicBezTo>
                        <a:pt x="19" y="17"/>
                        <a:pt x="10" y="10"/>
                        <a:pt x="7" y="3"/>
                      </a:cubicBezTo>
                      <a:cubicBezTo>
                        <a:pt x="5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0" name="Freeform 263"/>
                <p:cNvSpPr/>
                <p:nvPr/>
              </p:nvSpPr>
              <p:spPr bwMode="auto">
                <a:xfrm>
                  <a:off x="1982" y="1956"/>
                  <a:ext cx="73" cy="165"/>
                </a:xfrm>
                <a:custGeom>
                  <a:avLst/>
                  <a:gdLst>
                    <a:gd name="T0" fmla="*/ 83 w 86"/>
                    <a:gd name="T1" fmla="*/ 2 h 195"/>
                    <a:gd name="T2" fmla="*/ 60 w 86"/>
                    <a:gd name="T3" fmla="*/ 55 h 195"/>
                    <a:gd name="T4" fmla="*/ 35 w 86"/>
                    <a:gd name="T5" fmla="*/ 105 h 195"/>
                    <a:gd name="T6" fmla="*/ 23 w 86"/>
                    <a:gd name="T7" fmla="*/ 142 h 195"/>
                    <a:gd name="T8" fmla="*/ 16 w 86"/>
                    <a:gd name="T9" fmla="*/ 165 h 195"/>
                    <a:gd name="T10" fmla="*/ 5 w 86"/>
                    <a:gd name="T11" fmla="*/ 187 h 195"/>
                    <a:gd name="T12" fmla="*/ 8 w 86"/>
                    <a:gd name="T13" fmla="*/ 193 h 195"/>
                    <a:gd name="T14" fmla="*/ 26 w 86"/>
                    <a:gd name="T15" fmla="*/ 158 h 195"/>
                    <a:gd name="T16" fmla="*/ 38 w 86"/>
                    <a:gd name="T17" fmla="*/ 119 h 195"/>
                    <a:gd name="T18" fmla="*/ 72 w 86"/>
                    <a:gd name="T19" fmla="*/ 46 h 195"/>
                    <a:gd name="T20" fmla="*/ 85 w 86"/>
                    <a:gd name="T21" fmla="*/ 2 h 195"/>
                    <a:gd name="T22" fmla="*/ 83 w 86"/>
                    <a:gd name="T23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6" h="195">
                      <a:moveTo>
                        <a:pt x="83" y="2"/>
                      </a:moveTo>
                      <a:cubicBezTo>
                        <a:pt x="80" y="18"/>
                        <a:pt x="68" y="40"/>
                        <a:pt x="60" y="55"/>
                      </a:cubicBezTo>
                      <a:cubicBezTo>
                        <a:pt x="52" y="71"/>
                        <a:pt x="41" y="88"/>
                        <a:pt x="35" y="105"/>
                      </a:cubicBezTo>
                      <a:cubicBezTo>
                        <a:pt x="31" y="117"/>
                        <a:pt x="25" y="130"/>
                        <a:pt x="23" y="142"/>
                      </a:cubicBezTo>
                      <a:cubicBezTo>
                        <a:pt x="22" y="151"/>
                        <a:pt x="20" y="157"/>
                        <a:pt x="16" y="165"/>
                      </a:cubicBezTo>
                      <a:cubicBezTo>
                        <a:pt x="14" y="170"/>
                        <a:pt x="10" y="185"/>
                        <a:pt x="5" y="187"/>
                      </a:cubicBezTo>
                      <a:cubicBezTo>
                        <a:pt x="0" y="188"/>
                        <a:pt x="3" y="195"/>
                        <a:pt x="8" y="193"/>
                      </a:cubicBezTo>
                      <a:cubicBezTo>
                        <a:pt x="18" y="187"/>
                        <a:pt x="22" y="168"/>
                        <a:pt x="26" y="158"/>
                      </a:cubicBezTo>
                      <a:cubicBezTo>
                        <a:pt x="32" y="145"/>
                        <a:pt x="33" y="132"/>
                        <a:pt x="38" y="119"/>
                      </a:cubicBezTo>
                      <a:cubicBezTo>
                        <a:pt x="47" y="93"/>
                        <a:pt x="61" y="70"/>
                        <a:pt x="72" y="46"/>
                      </a:cubicBezTo>
                      <a:cubicBezTo>
                        <a:pt x="77" y="33"/>
                        <a:pt x="86" y="16"/>
                        <a:pt x="85" y="2"/>
                      </a:cubicBezTo>
                      <a:cubicBezTo>
                        <a:pt x="85" y="0"/>
                        <a:pt x="83" y="0"/>
                        <a:pt x="8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1" name="Freeform 264"/>
                <p:cNvSpPr/>
                <p:nvPr/>
              </p:nvSpPr>
              <p:spPr bwMode="auto">
                <a:xfrm>
                  <a:off x="1995" y="2002"/>
                  <a:ext cx="15" cy="21"/>
                </a:xfrm>
                <a:custGeom>
                  <a:avLst/>
                  <a:gdLst>
                    <a:gd name="T0" fmla="*/ 4 w 18"/>
                    <a:gd name="T1" fmla="*/ 4 h 24"/>
                    <a:gd name="T2" fmla="*/ 0 w 18"/>
                    <a:gd name="T3" fmla="*/ 15 h 24"/>
                    <a:gd name="T4" fmla="*/ 7 w 18"/>
                    <a:gd name="T5" fmla="*/ 23 h 24"/>
                    <a:gd name="T6" fmla="*/ 16 w 18"/>
                    <a:gd name="T7" fmla="*/ 16 h 24"/>
                    <a:gd name="T8" fmla="*/ 12 w 18"/>
                    <a:gd name="T9" fmla="*/ 1 h 24"/>
                    <a:gd name="T10" fmla="*/ 9 w 18"/>
                    <a:gd name="T11" fmla="*/ 4 h 24"/>
                    <a:gd name="T12" fmla="*/ 12 w 18"/>
                    <a:gd name="T13" fmla="*/ 15 h 24"/>
                    <a:gd name="T14" fmla="*/ 6 w 18"/>
                    <a:gd name="T15" fmla="*/ 18 h 24"/>
                    <a:gd name="T16" fmla="*/ 6 w 18"/>
                    <a:gd name="T17" fmla="*/ 6 h 24"/>
                    <a:gd name="T18" fmla="*/ 4 w 18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24">
                      <a:moveTo>
                        <a:pt x="4" y="4"/>
                      </a:moveTo>
                      <a:cubicBezTo>
                        <a:pt x="1" y="6"/>
                        <a:pt x="0" y="11"/>
                        <a:pt x="0" y="15"/>
                      </a:cubicBezTo>
                      <a:cubicBezTo>
                        <a:pt x="0" y="18"/>
                        <a:pt x="3" y="23"/>
                        <a:pt x="7" y="23"/>
                      </a:cubicBezTo>
                      <a:cubicBezTo>
                        <a:pt x="11" y="24"/>
                        <a:pt x="14" y="20"/>
                        <a:pt x="16" y="16"/>
                      </a:cubicBezTo>
                      <a:cubicBezTo>
                        <a:pt x="18" y="11"/>
                        <a:pt x="16" y="5"/>
                        <a:pt x="12" y="1"/>
                      </a:cubicBezTo>
                      <a:cubicBezTo>
                        <a:pt x="11" y="0"/>
                        <a:pt x="8" y="2"/>
                        <a:pt x="9" y="4"/>
                      </a:cubicBezTo>
                      <a:cubicBezTo>
                        <a:pt x="12" y="7"/>
                        <a:pt x="16" y="11"/>
                        <a:pt x="12" y="15"/>
                      </a:cubicBezTo>
                      <a:cubicBezTo>
                        <a:pt x="11" y="16"/>
                        <a:pt x="8" y="19"/>
                        <a:pt x="6" y="18"/>
                      </a:cubicBezTo>
                      <a:cubicBezTo>
                        <a:pt x="3" y="15"/>
                        <a:pt x="4" y="9"/>
                        <a:pt x="6" y="6"/>
                      </a:cubicBezTo>
                      <a:cubicBezTo>
                        <a:pt x="8" y="4"/>
                        <a:pt x="5" y="2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2" name="Freeform 265"/>
                <p:cNvSpPr/>
                <p:nvPr/>
              </p:nvSpPr>
              <p:spPr bwMode="auto">
                <a:xfrm>
                  <a:off x="1988" y="2048"/>
                  <a:ext cx="9" cy="10"/>
                </a:xfrm>
                <a:custGeom>
                  <a:avLst/>
                  <a:gdLst>
                    <a:gd name="T0" fmla="*/ 4 w 10"/>
                    <a:gd name="T1" fmla="*/ 5 h 11"/>
                    <a:gd name="T2" fmla="*/ 5 w 10"/>
                    <a:gd name="T3" fmla="*/ 5 h 11"/>
                    <a:gd name="T4" fmla="*/ 4 w 10"/>
                    <a:gd name="T5" fmla="*/ 5 h 11"/>
                    <a:gd name="T6" fmla="*/ 4 w 10"/>
                    <a:gd name="T7" fmla="*/ 5 h 11"/>
                    <a:gd name="T8" fmla="*/ 5 w 10"/>
                    <a:gd name="T9" fmla="*/ 10 h 11"/>
                    <a:gd name="T10" fmla="*/ 9 w 10"/>
                    <a:gd name="T11" fmla="*/ 10 h 11"/>
                    <a:gd name="T12" fmla="*/ 9 w 10"/>
                    <a:gd name="T13" fmla="*/ 3 h 11"/>
                    <a:gd name="T14" fmla="*/ 2 w 10"/>
                    <a:gd name="T15" fmla="*/ 1 h 11"/>
                    <a:gd name="T16" fmla="*/ 4 w 10"/>
                    <a:gd name="T17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1">
                      <a:moveTo>
                        <a:pt x="4" y="5"/>
                      </a:moveTo>
                      <a:cubicBezTo>
                        <a:pt x="4" y="5"/>
                        <a:pt x="4" y="5"/>
                        <a:pt x="5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7"/>
                        <a:pt x="4" y="8"/>
                        <a:pt x="5" y="10"/>
                      </a:cubicBezTo>
                      <a:cubicBezTo>
                        <a:pt x="6" y="11"/>
                        <a:pt x="8" y="11"/>
                        <a:pt x="9" y="10"/>
                      </a:cubicBezTo>
                      <a:cubicBezTo>
                        <a:pt x="10" y="8"/>
                        <a:pt x="10" y="5"/>
                        <a:pt x="9" y="3"/>
                      </a:cubicBezTo>
                      <a:cubicBezTo>
                        <a:pt x="7" y="0"/>
                        <a:pt x="4" y="0"/>
                        <a:pt x="2" y="1"/>
                      </a:cubicBezTo>
                      <a:cubicBezTo>
                        <a:pt x="0" y="2"/>
                        <a:pt x="1" y="6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3" name="Freeform 266"/>
                <p:cNvSpPr/>
                <p:nvPr/>
              </p:nvSpPr>
              <p:spPr bwMode="auto">
                <a:xfrm>
                  <a:off x="1898" y="1667"/>
                  <a:ext cx="58" cy="65"/>
                </a:xfrm>
                <a:custGeom>
                  <a:avLst/>
                  <a:gdLst>
                    <a:gd name="T0" fmla="*/ 35 w 68"/>
                    <a:gd name="T1" fmla="*/ 18 h 76"/>
                    <a:gd name="T2" fmla="*/ 5 w 68"/>
                    <a:gd name="T3" fmla="*/ 62 h 76"/>
                    <a:gd name="T4" fmla="*/ 38 w 68"/>
                    <a:gd name="T5" fmla="*/ 53 h 76"/>
                    <a:gd name="T6" fmla="*/ 63 w 68"/>
                    <a:gd name="T7" fmla="*/ 13 h 76"/>
                    <a:gd name="T8" fmla="*/ 37 w 68"/>
                    <a:gd name="T9" fmla="*/ 16 h 76"/>
                    <a:gd name="T10" fmla="*/ 41 w 68"/>
                    <a:gd name="T11" fmla="*/ 20 h 76"/>
                    <a:gd name="T12" fmla="*/ 48 w 68"/>
                    <a:gd name="T13" fmla="*/ 15 h 76"/>
                    <a:gd name="T14" fmla="*/ 53 w 68"/>
                    <a:gd name="T15" fmla="*/ 13 h 76"/>
                    <a:gd name="T16" fmla="*/ 58 w 68"/>
                    <a:gd name="T17" fmla="*/ 23 h 76"/>
                    <a:gd name="T18" fmla="*/ 30 w 68"/>
                    <a:gd name="T19" fmla="*/ 51 h 76"/>
                    <a:gd name="T20" fmla="*/ 18 w 68"/>
                    <a:gd name="T21" fmla="*/ 58 h 76"/>
                    <a:gd name="T22" fmla="*/ 11 w 68"/>
                    <a:gd name="T23" fmla="*/ 57 h 76"/>
                    <a:gd name="T24" fmla="*/ 14 w 68"/>
                    <a:gd name="T25" fmla="*/ 49 h 76"/>
                    <a:gd name="T26" fmla="*/ 36 w 68"/>
                    <a:gd name="T27" fmla="*/ 18 h 76"/>
                    <a:gd name="T28" fmla="*/ 35 w 68"/>
                    <a:gd name="T29" fmla="*/ 1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" h="76">
                      <a:moveTo>
                        <a:pt x="35" y="18"/>
                      </a:moveTo>
                      <a:cubicBezTo>
                        <a:pt x="26" y="27"/>
                        <a:pt x="0" y="46"/>
                        <a:pt x="5" y="62"/>
                      </a:cubicBezTo>
                      <a:cubicBezTo>
                        <a:pt x="10" y="76"/>
                        <a:pt x="32" y="57"/>
                        <a:pt x="38" y="53"/>
                      </a:cubicBezTo>
                      <a:cubicBezTo>
                        <a:pt x="48" y="45"/>
                        <a:pt x="68" y="28"/>
                        <a:pt x="63" y="13"/>
                      </a:cubicBezTo>
                      <a:cubicBezTo>
                        <a:pt x="59" y="0"/>
                        <a:pt x="42" y="11"/>
                        <a:pt x="37" y="16"/>
                      </a:cubicBezTo>
                      <a:cubicBezTo>
                        <a:pt x="35" y="19"/>
                        <a:pt x="38" y="22"/>
                        <a:pt x="41" y="20"/>
                      </a:cubicBezTo>
                      <a:cubicBezTo>
                        <a:pt x="43" y="18"/>
                        <a:pt x="45" y="17"/>
                        <a:pt x="48" y="15"/>
                      </a:cubicBezTo>
                      <a:cubicBezTo>
                        <a:pt x="49" y="15"/>
                        <a:pt x="51" y="13"/>
                        <a:pt x="53" y="13"/>
                      </a:cubicBezTo>
                      <a:cubicBezTo>
                        <a:pt x="61" y="12"/>
                        <a:pt x="59" y="19"/>
                        <a:pt x="58" y="23"/>
                      </a:cubicBezTo>
                      <a:cubicBezTo>
                        <a:pt x="54" y="35"/>
                        <a:pt x="40" y="45"/>
                        <a:pt x="30" y="51"/>
                      </a:cubicBezTo>
                      <a:cubicBezTo>
                        <a:pt x="26" y="54"/>
                        <a:pt x="22" y="56"/>
                        <a:pt x="18" y="58"/>
                      </a:cubicBezTo>
                      <a:cubicBezTo>
                        <a:pt x="15" y="60"/>
                        <a:pt x="11" y="64"/>
                        <a:pt x="11" y="57"/>
                      </a:cubicBezTo>
                      <a:cubicBezTo>
                        <a:pt x="11" y="54"/>
                        <a:pt x="13" y="51"/>
                        <a:pt x="14" y="49"/>
                      </a:cubicBezTo>
                      <a:cubicBezTo>
                        <a:pt x="19" y="38"/>
                        <a:pt x="29" y="29"/>
                        <a:pt x="36" y="18"/>
                      </a:cubicBezTo>
                      <a:cubicBezTo>
                        <a:pt x="36" y="18"/>
                        <a:pt x="35" y="17"/>
                        <a:pt x="35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4" name="Freeform 267"/>
                <p:cNvSpPr/>
                <p:nvPr/>
              </p:nvSpPr>
              <p:spPr bwMode="auto">
                <a:xfrm>
                  <a:off x="1901" y="1721"/>
                  <a:ext cx="14" cy="13"/>
                </a:xfrm>
                <a:custGeom>
                  <a:avLst/>
                  <a:gdLst>
                    <a:gd name="T0" fmla="*/ 2 w 17"/>
                    <a:gd name="T1" fmla="*/ 4 h 16"/>
                    <a:gd name="T2" fmla="*/ 3 w 17"/>
                    <a:gd name="T3" fmla="*/ 6 h 16"/>
                    <a:gd name="T4" fmla="*/ 4 w 17"/>
                    <a:gd name="T5" fmla="*/ 9 h 16"/>
                    <a:gd name="T6" fmla="*/ 5 w 17"/>
                    <a:gd name="T7" fmla="*/ 10 h 16"/>
                    <a:gd name="T8" fmla="*/ 9 w 17"/>
                    <a:gd name="T9" fmla="*/ 13 h 16"/>
                    <a:gd name="T10" fmla="*/ 13 w 17"/>
                    <a:gd name="T11" fmla="*/ 15 h 16"/>
                    <a:gd name="T12" fmla="*/ 16 w 17"/>
                    <a:gd name="T13" fmla="*/ 13 h 16"/>
                    <a:gd name="T14" fmla="*/ 14 w 17"/>
                    <a:gd name="T15" fmla="*/ 10 h 16"/>
                    <a:gd name="T16" fmla="*/ 8 w 17"/>
                    <a:gd name="T17" fmla="*/ 5 h 16"/>
                    <a:gd name="T18" fmla="*/ 9 w 17"/>
                    <a:gd name="T19" fmla="*/ 6 h 16"/>
                    <a:gd name="T20" fmla="*/ 5 w 17"/>
                    <a:gd name="T21" fmla="*/ 1 h 16"/>
                    <a:gd name="T22" fmla="*/ 2 w 17"/>
                    <a:gd name="T23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" h="16">
                      <a:moveTo>
                        <a:pt x="2" y="4"/>
                      </a:move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3" y="7"/>
                        <a:pt x="3" y="8"/>
                        <a:pt x="4" y="9"/>
                      </a:cubicBezTo>
                      <a:cubicBezTo>
                        <a:pt x="4" y="9"/>
                        <a:pt x="5" y="10"/>
                        <a:pt x="5" y="10"/>
                      </a:cubicBezTo>
                      <a:cubicBezTo>
                        <a:pt x="6" y="11"/>
                        <a:pt x="8" y="12"/>
                        <a:pt x="9" y="13"/>
                      </a:cubicBezTo>
                      <a:cubicBezTo>
                        <a:pt x="10" y="14"/>
                        <a:pt x="12" y="15"/>
                        <a:pt x="13" y="15"/>
                      </a:cubicBezTo>
                      <a:cubicBezTo>
                        <a:pt x="15" y="16"/>
                        <a:pt x="16" y="15"/>
                        <a:pt x="16" y="13"/>
                      </a:cubicBezTo>
                      <a:cubicBezTo>
                        <a:pt x="17" y="12"/>
                        <a:pt x="15" y="10"/>
                        <a:pt x="14" y="10"/>
                      </a:cubicBezTo>
                      <a:cubicBezTo>
                        <a:pt x="12" y="8"/>
                        <a:pt x="10" y="6"/>
                        <a:pt x="8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4"/>
                        <a:pt x="7" y="3"/>
                        <a:pt x="5" y="1"/>
                      </a:cubicBezTo>
                      <a:cubicBezTo>
                        <a:pt x="3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5" name="Freeform 268"/>
                <p:cNvSpPr/>
                <p:nvPr/>
              </p:nvSpPr>
              <p:spPr bwMode="auto">
                <a:xfrm>
                  <a:off x="1943" y="1672"/>
                  <a:ext cx="17" cy="16"/>
                </a:xfrm>
                <a:custGeom>
                  <a:avLst/>
                  <a:gdLst>
                    <a:gd name="T0" fmla="*/ 2 w 19"/>
                    <a:gd name="T1" fmla="*/ 5 h 18"/>
                    <a:gd name="T2" fmla="*/ 9 w 19"/>
                    <a:gd name="T3" fmla="*/ 12 h 18"/>
                    <a:gd name="T4" fmla="*/ 15 w 19"/>
                    <a:gd name="T5" fmla="*/ 18 h 18"/>
                    <a:gd name="T6" fmla="*/ 18 w 19"/>
                    <a:gd name="T7" fmla="*/ 15 h 18"/>
                    <a:gd name="T8" fmla="*/ 12 w 19"/>
                    <a:gd name="T9" fmla="*/ 9 h 18"/>
                    <a:gd name="T10" fmla="*/ 5 w 19"/>
                    <a:gd name="T11" fmla="*/ 2 h 18"/>
                    <a:gd name="T12" fmla="*/ 2 w 19"/>
                    <a:gd name="T13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8">
                      <a:moveTo>
                        <a:pt x="2" y="5"/>
                      </a:moveTo>
                      <a:cubicBezTo>
                        <a:pt x="4" y="8"/>
                        <a:pt x="6" y="10"/>
                        <a:pt x="9" y="12"/>
                      </a:cubicBezTo>
                      <a:cubicBezTo>
                        <a:pt x="11" y="15"/>
                        <a:pt x="12" y="17"/>
                        <a:pt x="15" y="18"/>
                      </a:cubicBezTo>
                      <a:cubicBezTo>
                        <a:pt x="16" y="18"/>
                        <a:pt x="19" y="17"/>
                        <a:pt x="18" y="15"/>
                      </a:cubicBezTo>
                      <a:cubicBezTo>
                        <a:pt x="17" y="13"/>
                        <a:pt x="15" y="11"/>
                        <a:pt x="12" y="9"/>
                      </a:cubicBezTo>
                      <a:cubicBezTo>
                        <a:pt x="10" y="6"/>
                        <a:pt x="8" y="4"/>
                        <a:pt x="5" y="2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6" name="Freeform 269"/>
                <p:cNvSpPr/>
                <p:nvPr/>
              </p:nvSpPr>
              <p:spPr bwMode="auto">
                <a:xfrm>
                  <a:off x="1912" y="1682"/>
                  <a:ext cx="54" cy="52"/>
                </a:xfrm>
                <a:custGeom>
                  <a:avLst/>
                  <a:gdLst>
                    <a:gd name="T0" fmla="*/ 1 w 63"/>
                    <a:gd name="T1" fmla="*/ 62 h 62"/>
                    <a:gd name="T2" fmla="*/ 39 w 63"/>
                    <a:gd name="T3" fmla="*/ 39 h 62"/>
                    <a:gd name="T4" fmla="*/ 62 w 63"/>
                    <a:gd name="T5" fmla="*/ 6 h 62"/>
                    <a:gd name="T6" fmla="*/ 56 w 63"/>
                    <a:gd name="T7" fmla="*/ 5 h 62"/>
                    <a:gd name="T8" fmla="*/ 28 w 63"/>
                    <a:gd name="T9" fmla="*/ 40 h 62"/>
                    <a:gd name="T10" fmla="*/ 10 w 63"/>
                    <a:gd name="T11" fmla="*/ 54 h 62"/>
                    <a:gd name="T12" fmla="*/ 0 w 63"/>
                    <a:gd name="T13" fmla="*/ 61 h 62"/>
                    <a:gd name="T14" fmla="*/ 1 w 63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3" h="62">
                      <a:moveTo>
                        <a:pt x="1" y="62"/>
                      </a:moveTo>
                      <a:cubicBezTo>
                        <a:pt x="15" y="57"/>
                        <a:pt x="27" y="48"/>
                        <a:pt x="39" y="39"/>
                      </a:cubicBezTo>
                      <a:cubicBezTo>
                        <a:pt x="49" y="30"/>
                        <a:pt x="58" y="19"/>
                        <a:pt x="62" y="6"/>
                      </a:cubicBezTo>
                      <a:cubicBezTo>
                        <a:pt x="63" y="2"/>
                        <a:pt x="57" y="0"/>
                        <a:pt x="56" y="5"/>
                      </a:cubicBezTo>
                      <a:cubicBezTo>
                        <a:pt x="54" y="20"/>
                        <a:pt x="38" y="32"/>
                        <a:pt x="28" y="40"/>
                      </a:cubicBezTo>
                      <a:cubicBezTo>
                        <a:pt x="22" y="45"/>
                        <a:pt x="17" y="50"/>
                        <a:pt x="10" y="54"/>
                      </a:cubicBezTo>
                      <a:cubicBezTo>
                        <a:pt x="6" y="56"/>
                        <a:pt x="2" y="56"/>
                        <a:pt x="0" y="61"/>
                      </a:cubicBezTo>
                      <a:cubicBezTo>
                        <a:pt x="0" y="61"/>
                        <a:pt x="1" y="62"/>
                        <a:pt x="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7" name="Freeform 270"/>
                <p:cNvSpPr/>
                <p:nvPr/>
              </p:nvSpPr>
              <p:spPr bwMode="auto">
                <a:xfrm>
                  <a:off x="1909" y="1733"/>
                  <a:ext cx="168" cy="180"/>
                </a:xfrm>
                <a:custGeom>
                  <a:avLst/>
                  <a:gdLst>
                    <a:gd name="T0" fmla="*/ 2 w 198"/>
                    <a:gd name="T1" fmla="*/ 4 h 212"/>
                    <a:gd name="T2" fmla="*/ 24 w 198"/>
                    <a:gd name="T3" fmla="*/ 28 h 212"/>
                    <a:gd name="T4" fmla="*/ 51 w 198"/>
                    <a:gd name="T5" fmla="*/ 62 h 212"/>
                    <a:gd name="T6" fmla="*/ 96 w 198"/>
                    <a:gd name="T7" fmla="*/ 115 h 212"/>
                    <a:gd name="T8" fmla="*/ 141 w 198"/>
                    <a:gd name="T9" fmla="*/ 168 h 212"/>
                    <a:gd name="T10" fmla="*/ 189 w 198"/>
                    <a:gd name="T11" fmla="*/ 210 h 212"/>
                    <a:gd name="T12" fmla="*/ 193 w 198"/>
                    <a:gd name="T13" fmla="*/ 202 h 212"/>
                    <a:gd name="T14" fmla="*/ 130 w 198"/>
                    <a:gd name="T15" fmla="*/ 142 h 212"/>
                    <a:gd name="T16" fmla="*/ 90 w 198"/>
                    <a:gd name="T17" fmla="*/ 93 h 212"/>
                    <a:gd name="T18" fmla="*/ 35 w 198"/>
                    <a:gd name="T19" fmla="*/ 29 h 212"/>
                    <a:gd name="T20" fmla="*/ 3 w 198"/>
                    <a:gd name="T21" fmla="*/ 0 h 212"/>
                    <a:gd name="T22" fmla="*/ 2 w 198"/>
                    <a:gd name="T23" fmla="*/ 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8" h="212">
                      <a:moveTo>
                        <a:pt x="2" y="4"/>
                      </a:moveTo>
                      <a:cubicBezTo>
                        <a:pt x="10" y="8"/>
                        <a:pt x="18" y="22"/>
                        <a:pt x="24" y="28"/>
                      </a:cubicBezTo>
                      <a:cubicBezTo>
                        <a:pt x="34" y="39"/>
                        <a:pt x="42" y="51"/>
                        <a:pt x="51" y="62"/>
                      </a:cubicBezTo>
                      <a:cubicBezTo>
                        <a:pt x="66" y="80"/>
                        <a:pt x="81" y="97"/>
                        <a:pt x="96" y="115"/>
                      </a:cubicBezTo>
                      <a:cubicBezTo>
                        <a:pt x="110" y="133"/>
                        <a:pt x="125" y="152"/>
                        <a:pt x="141" y="168"/>
                      </a:cubicBezTo>
                      <a:cubicBezTo>
                        <a:pt x="155" y="182"/>
                        <a:pt x="171" y="201"/>
                        <a:pt x="189" y="210"/>
                      </a:cubicBezTo>
                      <a:cubicBezTo>
                        <a:pt x="194" y="212"/>
                        <a:pt x="198" y="205"/>
                        <a:pt x="193" y="202"/>
                      </a:cubicBezTo>
                      <a:cubicBezTo>
                        <a:pt x="170" y="187"/>
                        <a:pt x="148" y="163"/>
                        <a:pt x="130" y="142"/>
                      </a:cubicBezTo>
                      <a:cubicBezTo>
                        <a:pt x="117" y="125"/>
                        <a:pt x="103" y="110"/>
                        <a:pt x="90" y="93"/>
                      </a:cubicBezTo>
                      <a:cubicBezTo>
                        <a:pt x="73" y="71"/>
                        <a:pt x="53" y="50"/>
                        <a:pt x="35" y="29"/>
                      </a:cubicBezTo>
                      <a:cubicBezTo>
                        <a:pt x="27" y="21"/>
                        <a:pt x="16" y="2"/>
                        <a:pt x="3" y="0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8" name="Freeform 271"/>
                <p:cNvSpPr/>
                <p:nvPr/>
              </p:nvSpPr>
              <p:spPr bwMode="auto">
                <a:xfrm>
                  <a:off x="1963" y="1684"/>
                  <a:ext cx="156" cy="191"/>
                </a:xfrm>
                <a:custGeom>
                  <a:avLst/>
                  <a:gdLst>
                    <a:gd name="T0" fmla="*/ 1 w 184"/>
                    <a:gd name="T1" fmla="*/ 5 h 225"/>
                    <a:gd name="T2" fmla="*/ 19 w 184"/>
                    <a:gd name="T3" fmla="*/ 30 h 225"/>
                    <a:gd name="T4" fmla="*/ 41 w 184"/>
                    <a:gd name="T5" fmla="*/ 60 h 225"/>
                    <a:gd name="T6" fmla="*/ 85 w 184"/>
                    <a:gd name="T7" fmla="*/ 116 h 225"/>
                    <a:gd name="T8" fmla="*/ 128 w 184"/>
                    <a:gd name="T9" fmla="*/ 173 h 225"/>
                    <a:gd name="T10" fmla="*/ 176 w 184"/>
                    <a:gd name="T11" fmla="*/ 222 h 225"/>
                    <a:gd name="T12" fmla="*/ 182 w 184"/>
                    <a:gd name="T13" fmla="*/ 218 h 225"/>
                    <a:gd name="T14" fmla="*/ 137 w 184"/>
                    <a:gd name="T15" fmla="*/ 171 h 225"/>
                    <a:gd name="T16" fmla="*/ 91 w 184"/>
                    <a:gd name="T17" fmla="*/ 112 h 225"/>
                    <a:gd name="T18" fmla="*/ 49 w 184"/>
                    <a:gd name="T19" fmla="*/ 59 h 225"/>
                    <a:gd name="T20" fmla="*/ 27 w 184"/>
                    <a:gd name="T21" fmla="*/ 29 h 225"/>
                    <a:gd name="T22" fmla="*/ 5 w 184"/>
                    <a:gd name="T23" fmla="*/ 3 h 225"/>
                    <a:gd name="T24" fmla="*/ 1 w 184"/>
                    <a:gd name="T25" fmla="*/ 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4" h="225">
                      <a:moveTo>
                        <a:pt x="1" y="5"/>
                      </a:moveTo>
                      <a:cubicBezTo>
                        <a:pt x="5" y="15"/>
                        <a:pt x="12" y="21"/>
                        <a:pt x="19" y="30"/>
                      </a:cubicBezTo>
                      <a:cubicBezTo>
                        <a:pt x="27" y="39"/>
                        <a:pt x="34" y="50"/>
                        <a:pt x="41" y="60"/>
                      </a:cubicBezTo>
                      <a:cubicBezTo>
                        <a:pt x="55" y="79"/>
                        <a:pt x="70" y="97"/>
                        <a:pt x="85" y="116"/>
                      </a:cubicBezTo>
                      <a:cubicBezTo>
                        <a:pt x="99" y="135"/>
                        <a:pt x="114" y="154"/>
                        <a:pt x="128" y="173"/>
                      </a:cubicBezTo>
                      <a:cubicBezTo>
                        <a:pt x="143" y="191"/>
                        <a:pt x="162" y="204"/>
                        <a:pt x="176" y="222"/>
                      </a:cubicBezTo>
                      <a:cubicBezTo>
                        <a:pt x="179" y="225"/>
                        <a:pt x="184" y="222"/>
                        <a:pt x="182" y="218"/>
                      </a:cubicBezTo>
                      <a:cubicBezTo>
                        <a:pt x="170" y="200"/>
                        <a:pt x="151" y="187"/>
                        <a:pt x="137" y="171"/>
                      </a:cubicBezTo>
                      <a:cubicBezTo>
                        <a:pt x="120" y="152"/>
                        <a:pt x="106" y="132"/>
                        <a:pt x="91" y="112"/>
                      </a:cubicBezTo>
                      <a:cubicBezTo>
                        <a:pt x="77" y="94"/>
                        <a:pt x="63" y="77"/>
                        <a:pt x="49" y="59"/>
                      </a:cubicBezTo>
                      <a:cubicBezTo>
                        <a:pt x="42" y="49"/>
                        <a:pt x="34" y="39"/>
                        <a:pt x="27" y="29"/>
                      </a:cubicBezTo>
                      <a:cubicBezTo>
                        <a:pt x="20" y="20"/>
                        <a:pt x="10" y="13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9" name="Freeform 272"/>
                <p:cNvSpPr/>
                <p:nvPr/>
              </p:nvSpPr>
              <p:spPr bwMode="auto">
                <a:xfrm>
                  <a:off x="2068" y="1873"/>
                  <a:ext cx="49" cy="47"/>
                </a:xfrm>
                <a:custGeom>
                  <a:avLst/>
                  <a:gdLst>
                    <a:gd name="T0" fmla="*/ 1 w 58"/>
                    <a:gd name="T1" fmla="*/ 45 h 56"/>
                    <a:gd name="T2" fmla="*/ 29 w 58"/>
                    <a:gd name="T3" fmla="*/ 41 h 56"/>
                    <a:gd name="T4" fmla="*/ 47 w 58"/>
                    <a:gd name="T5" fmla="*/ 24 h 56"/>
                    <a:gd name="T6" fmla="*/ 58 w 58"/>
                    <a:gd name="T7" fmla="*/ 4 h 56"/>
                    <a:gd name="T8" fmla="*/ 52 w 58"/>
                    <a:gd name="T9" fmla="*/ 3 h 56"/>
                    <a:gd name="T10" fmla="*/ 31 w 58"/>
                    <a:gd name="T11" fmla="*/ 30 h 56"/>
                    <a:gd name="T12" fmla="*/ 4 w 58"/>
                    <a:gd name="T13" fmla="*/ 42 h 56"/>
                    <a:gd name="T14" fmla="*/ 1 w 58"/>
                    <a:gd name="T15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56">
                      <a:moveTo>
                        <a:pt x="1" y="45"/>
                      </a:moveTo>
                      <a:cubicBezTo>
                        <a:pt x="8" y="56"/>
                        <a:pt x="22" y="46"/>
                        <a:pt x="29" y="41"/>
                      </a:cubicBezTo>
                      <a:cubicBezTo>
                        <a:pt x="35" y="36"/>
                        <a:pt x="41" y="30"/>
                        <a:pt x="47" y="24"/>
                      </a:cubicBezTo>
                      <a:cubicBezTo>
                        <a:pt x="52" y="18"/>
                        <a:pt x="58" y="13"/>
                        <a:pt x="58" y="4"/>
                      </a:cubicBezTo>
                      <a:cubicBezTo>
                        <a:pt x="58" y="0"/>
                        <a:pt x="52" y="0"/>
                        <a:pt x="52" y="3"/>
                      </a:cubicBezTo>
                      <a:cubicBezTo>
                        <a:pt x="50" y="14"/>
                        <a:pt x="38" y="23"/>
                        <a:pt x="31" y="30"/>
                      </a:cubicBezTo>
                      <a:cubicBezTo>
                        <a:pt x="25" y="35"/>
                        <a:pt x="13" y="48"/>
                        <a:pt x="4" y="42"/>
                      </a:cubicBezTo>
                      <a:cubicBezTo>
                        <a:pt x="2" y="41"/>
                        <a:pt x="0" y="44"/>
                        <a:pt x="1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0" name="Freeform 273"/>
                <p:cNvSpPr/>
                <p:nvPr/>
              </p:nvSpPr>
              <p:spPr bwMode="auto">
                <a:xfrm>
                  <a:off x="2073" y="1870"/>
                  <a:ext cx="57" cy="58"/>
                </a:xfrm>
                <a:custGeom>
                  <a:avLst/>
                  <a:gdLst>
                    <a:gd name="T0" fmla="*/ 2 w 67"/>
                    <a:gd name="T1" fmla="*/ 55 h 68"/>
                    <a:gd name="T2" fmla="*/ 18 w 67"/>
                    <a:gd name="T3" fmla="*/ 65 h 68"/>
                    <a:gd name="T4" fmla="*/ 42 w 67"/>
                    <a:gd name="T5" fmla="*/ 49 h 68"/>
                    <a:gd name="T6" fmla="*/ 62 w 67"/>
                    <a:gd name="T7" fmla="*/ 24 h 68"/>
                    <a:gd name="T8" fmla="*/ 56 w 67"/>
                    <a:gd name="T9" fmla="*/ 3 h 68"/>
                    <a:gd name="T10" fmla="*/ 50 w 67"/>
                    <a:gd name="T11" fmla="*/ 7 h 68"/>
                    <a:gd name="T12" fmla="*/ 55 w 67"/>
                    <a:gd name="T13" fmla="*/ 18 h 68"/>
                    <a:gd name="T14" fmla="*/ 50 w 67"/>
                    <a:gd name="T15" fmla="*/ 29 h 68"/>
                    <a:gd name="T16" fmla="*/ 32 w 67"/>
                    <a:gd name="T17" fmla="*/ 48 h 68"/>
                    <a:gd name="T18" fmla="*/ 17 w 67"/>
                    <a:gd name="T19" fmla="*/ 59 h 68"/>
                    <a:gd name="T20" fmla="*/ 3 w 67"/>
                    <a:gd name="T21" fmla="*/ 51 h 68"/>
                    <a:gd name="T22" fmla="*/ 2 w 67"/>
                    <a:gd name="T23" fmla="*/ 5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7" h="68">
                      <a:moveTo>
                        <a:pt x="2" y="55"/>
                      </a:moveTo>
                      <a:cubicBezTo>
                        <a:pt x="8" y="58"/>
                        <a:pt x="10" y="68"/>
                        <a:pt x="18" y="65"/>
                      </a:cubicBezTo>
                      <a:cubicBezTo>
                        <a:pt x="26" y="63"/>
                        <a:pt x="36" y="54"/>
                        <a:pt x="42" y="49"/>
                      </a:cubicBezTo>
                      <a:cubicBezTo>
                        <a:pt x="50" y="43"/>
                        <a:pt x="57" y="33"/>
                        <a:pt x="62" y="24"/>
                      </a:cubicBezTo>
                      <a:cubicBezTo>
                        <a:pt x="67" y="14"/>
                        <a:pt x="62" y="11"/>
                        <a:pt x="56" y="3"/>
                      </a:cubicBezTo>
                      <a:cubicBezTo>
                        <a:pt x="53" y="0"/>
                        <a:pt x="48" y="3"/>
                        <a:pt x="50" y="7"/>
                      </a:cubicBezTo>
                      <a:cubicBezTo>
                        <a:pt x="53" y="11"/>
                        <a:pt x="55" y="12"/>
                        <a:pt x="55" y="18"/>
                      </a:cubicBezTo>
                      <a:cubicBezTo>
                        <a:pt x="54" y="23"/>
                        <a:pt x="53" y="25"/>
                        <a:pt x="50" y="29"/>
                      </a:cubicBezTo>
                      <a:cubicBezTo>
                        <a:pt x="45" y="37"/>
                        <a:pt x="40" y="43"/>
                        <a:pt x="32" y="48"/>
                      </a:cubicBezTo>
                      <a:cubicBezTo>
                        <a:pt x="29" y="51"/>
                        <a:pt x="21" y="58"/>
                        <a:pt x="17" y="59"/>
                      </a:cubicBezTo>
                      <a:cubicBezTo>
                        <a:pt x="13" y="59"/>
                        <a:pt x="8" y="52"/>
                        <a:pt x="3" y="51"/>
                      </a:cubicBezTo>
                      <a:cubicBezTo>
                        <a:pt x="1" y="50"/>
                        <a:pt x="0" y="54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1" name="Freeform 274"/>
                <p:cNvSpPr/>
                <p:nvPr/>
              </p:nvSpPr>
              <p:spPr bwMode="auto">
                <a:xfrm>
                  <a:off x="2094" y="1918"/>
                  <a:ext cx="49" cy="24"/>
                </a:xfrm>
                <a:custGeom>
                  <a:avLst/>
                  <a:gdLst>
                    <a:gd name="T0" fmla="*/ 0 w 58"/>
                    <a:gd name="T1" fmla="*/ 2 h 29"/>
                    <a:gd name="T2" fmla="*/ 4 w 58"/>
                    <a:gd name="T3" fmla="*/ 5 h 29"/>
                    <a:gd name="T4" fmla="*/ 17 w 58"/>
                    <a:gd name="T5" fmla="*/ 13 h 29"/>
                    <a:gd name="T6" fmla="*/ 30 w 58"/>
                    <a:gd name="T7" fmla="*/ 22 h 29"/>
                    <a:gd name="T8" fmla="*/ 42 w 58"/>
                    <a:gd name="T9" fmla="*/ 28 h 29"/>
                    <a:gd name="T10" fmla="*/ 53 w 58"/>
                    <a:gd name="T11" fmla="*/ 22 h 29"/>
                    <a:gd name="T12" fmla="*/ 52 w 58"/>
                    <a:gd name="T13" fmla="*/ 16 h 29"/>
                    <a:gd name="T14" fmla="*/ 42 w 58"/>
                    <a:gd name="T15" fmla="*/ 22 h 29"/>
                    <a:gd name="T16" fmla="*/ 26 w 58"/>
                    <a:gd name="T17" fmla="*/ 12 h 29"/>
                    <a:gd name="T18" fmla="*/ 13 w 58"/>
                    <a:gd name="T19" fmla="*/ 4 h 29"/>
                    <a:gd name="T20" fmla="*/ 1 w 58"/>
                    <a:gd name="T21" fmla="*/ 0 h 29"/>
                    <a:gd name="T22" fmla="*/ 0 w 58"/>
                    <a:gd name="T2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29">
                      <a:moveTo>
                        <a:pt x="0" y="2"/>
                      </a:moveTo>
                      <a:cubicBezTo>
                        <a:pt x="3" y="4"/>
                        <a:pt x="2" y="3"/>
                        <a:pt x="4" y="5"/>
                      </a:cubicBezTo>
                      <a:cubicBezTo>
                        <a:pt x="9" y="7"/>
                        <a:pt x="13" y="9"/>
                        <a:pt x="17" y="13"/>
                      </a:cubicBezTo>
                      <a:cubicBezTo>
                        <a:pt x="21" y="16"/>
                        <a:pt x="25" y="19"/>
                        <a:pt x="30" y="22"/>
                      </a:cubicBezTo>
                      <a:cubicBezTo>
                        <a:pt x="33" y="24"/>
                        <a:pt x="38" y="29"/>
                        <a:pt x="42" y="28"/>
                      </a:cubicBezTo>
                      <a:cubicBezTo>
                        <a:pt x="47" y="28"/>
                        <a:pt x="49" y="23"/>
                        <a:pt x="53" y="22"/>
                      </a:cubicBezTo>
                      <a:cubicBezTo>
                        <a:pt x="58" y="22"/>
                        <a:pt x="57" y="15"/>
                        <a:pt x="52" y="16"/>
                      </a:cubicBezTo>
                      <a:cubicBezTo>
                        <a:pt x="48" y="17"/>
                        <a:pt x="45" y="22"/>
                        <a:pt x="42" y="22"/>
                      </a:cubicBezTo>
                      <a:cubicBezTo>
                        <a:pt x="37" y="23"/>
                        <a:pt x="29" y="15"/>
                        <a:pt x="26" y="12"/>
                      </a:cubicBezTo>
                      <a:cubicBezTo>
                        <a:pt x="22" y="9"/>
                        <a:pt x="18" y="6"/>
                        <a:pt x="13" y="4"/>
                      </a:cubicBezTo>
                      <a:cubicBezTo>
                        <a:pt x="9" y="1"/>
                        <a:pt x="6" y="2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2" name="Freeform 275"/>
                <p:cNvSpPr/>
                <p:nvPr/>
              </p:nvSpPr>
              <p:spPr bwMode="auto">
                <a:xfrm>
                  <a:off x="2123" y="1889"/>
                  <a:ext cx="24" cy="51"/>
                </a:xfrm>
                <a:custGeom>
                  <a:avLst/>
                  <a:gdLst>
                    <a:gd name="T0" fmla="*/ 0 w 28"/>
                    <a:gd name="T1" fmla="*/ 3 h 60"/>
                    <a:gd name="T2" fmla="*/ 7 w 28"/>
                    <a:gd name="T3" fmla="*/ 28 h 60"/>
                    <a:gd name="T4" fmla="*/ 17 w 28"/>
                    <a:gd name="T5" fmla="*/ 53 h 60"/>
                    <a:gd name="T6" fmla="*/ 22 w 28"/>
                    <a:gd name="T7" fmla="*/ 57 h 60"/>
                    <a:gd name="T8" fmla="*/ 21 w 28"/>
                    <a:gd name="T9" fmla="*/ 38 h 60"/>
                    <a:gd name="T10" fmla="*/ 4 w 28"/>
                    <a:gd name="T11" fmla="*/ 3 h 60"/>
                    <a:gd name="T12" fmla="*/ 0 w 28"/>
                    <a:gd name="T13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60">
                      <a:moveTo>
                        <a:pt x="0" y="3"/>
                      </a:moveTo>
                      <a:cubicBezTo>
                        <a:pt x="0" y="12"/>
                        <a:pt x="3" y="20"/>
                        <a:pt x="7" y="28"/>
                      </a:cubicBezTo>
                      <a:cubicBezTo>
                        <a:pt x="10" y="35"/>
                        <a:pt x="21" y="46"/>
                        <a:pt x="17" y="53"/>
                      </a:cubicBezTo>
                      <a:cubicBezTo>
                        <a:pt x="16" y="56"/>
                        <a:pt x="20" y="60"/>
                        <a:pt x="22" y="57"/>
                      </a:cubicBezTo>
                      <a:cubicBezTo>
                        <a:pt x="28" y="51"/>
                        <a:pt x="24" y="44"/>
                        <a:pt x="21" y="38"/>
                      </a:cubicBezTo>
                      <a:cubicBezTo>
                        <a:pt x="14" y="26"/>
                        <a:pt x="6" y="16"/>
                        <a:pt x="4" y="3"/>
                      </a:cubicBezTo>
                      <a:cubicBezTo>
                        <a:pt x="4" y="0"/>
                        <a:pt x="0" y="0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3" name="Freeform 276"/>
                <p:cNvSpPr/>
                <p:nvPr/>
              </p:nvSpPr>
              <p:spPr bwMode="auto">
                <a:xfrm>
                  <a:off x="1929" y="1704"/>
                  <a:ext cx="58" cy="52"/>
                </a:xfrm>
                <a:custGeom>
                  <a:avLst/>
                  <a:gdLst>
                    <a:gd name="T0" fmla="*/ 6 w 68"/>
                    <a:gd name="T1" fmla="*/ 60 h 62"/>
                    <a:gd name="T2" fmla="*/ 47 w 68"/>
                    <a:gd name="T3" fmla="*/ 32 h 62"/>
                    <a:gd name="T4" fmla="*/ 65 w 68"/>
                    <a:gd name="T5" fmla="*/ 5 h 62"/>
                    <a:gd name="T6" fmla="*/ 55 w 68"/>
                    <a:gd name="T7" fmla="*/ 3 h 62"/>
                    <a:gd name="T8" fmla="*/ 35 w 68"/>
                    <a:gd name="T9" fmla="*/ 24 h 62"/>
                    <a:gd name="T10" fmla="*/ 2 w 68"/>
                    <a:gd name="T11" fmla="*/ 55 h 62"/>
                    <a:gd name="T12" fmla="*/ 6 w 68"/>
                    <a:gd name="T13" fmla="*/ 6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62">
                      <a:moveTo>
                        <a:pt x="6" y="60"/>
                      </a:moveTo>
                      <a:cubicBezTo>
                        <a:pt x="22" y="53"/>
                        <a:pt x="34" y="43"/>
                        <a:pt x="47" y="32"/>
                      </a:cubicBezTo>
                      <a:cubicBezTo>
                        <a:pt x="54" y="25"/>
                        <a:pt x="68" y="16"/>
                        <a:pt x="65" y="5"/>
                      </a:cubicBezTo>
                      <a:cubicBezTo>
                        <a:pt x="63" y="1"/>
                        <a:pt x="57" y="0"/>
                        <a:pt x="55" y="3"/>
                      </a:cubicBezTo>
                      <a:cubicBezTo>
                        <a:pt x="48" y="11"/>
                        <a:pt x="43" y="18"/>
                        <a:pt x="35" y="24"/>
                      </a:cubicBezTo>
                      <a:cubicBezTo>
                        <a:pt x="24" y="34"/>
                        <a:pt x="12" y="44"/>
                        <a:pt x="2" y="55"/>
                      </a:cubicBezTo>
                      <a:cubicBezTo>
                        <a:pt x="0" y="57"/>
                        <a:pt x="3" y="62"/>
                        <a:pt x="6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4" name="Freeform 277"/>
                <p:cNvSpPr/>
                <p:nvPr/>
              </p:nvSpPr>
              <p:spPr bwMode="auto">
                <a:xfrm>
                  <a:off x="1939" y="1723"/>
                  <a:ext cx="60" cy="48"/>
                </a:xfrm>
                <a:custGeom>
                  <a:avLst/>
                  <a:gdLst>
                    <a:gd name="T0" fmla="*/ 5 w 70"/>
                    <a:gd name="T1" fmla="*/ 55 h 56"/>
                    <a:gd name="T2" fmla="*/ 41 w 70"/>
                    <a:gd name="T3" fmla="*/ 37 h 56"/>
                    <a:gd name="T4" fmla="*/ 56 w 70"/>
                    <a:gd name="T5" fmla="*/ 21 h 56"/>
                    <a:gd name="T6" fmla="*/ 62 w 70"/>
                    <a:gd name="T7" fmla="*/ 16 h 56"/>
                    <a:gd name="T8" fmla="*/ 64 w 70"/>
                    <a:gd name="T9" fmla="*/ 13 h 56"/>
                    <a:gd name="T10" fmla="*/ 64 w 70"/>
                    <a:gd name="T11" fmla="*/ 13 h 56"/>
                    <a:gd name="T12" fmla="*/ 58 w 70"/>
                    <a:gd name="T13" fmla="*/ 3 h 56"/>
                    <a:gd name="T14" fmla="*/ 51 w 70"/>
                    <a:gd name="T15" fmla="*/ 11 h 56"/>
                    <a:gd name="T16" fmla="*/ 39 w 70"/>
                    <a:gd name="T17" fmla="*/ 22 h 56"/>
                    <a:gd name="T18" fmla="*/ 25 w 70"/>
                    <a:gd name="T19" fmla="*/ 35 h 56"/>
                    <a:gd name="T20" fmla="*/ 4 w 70"/>
                    <a:gd name="T21" fmla="*/ 49 h 56"/>
                    <a:gd name="T22" fmla="*/ 5 w 70"/>
                    <a:gd name="T23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56">
                      <a:moveTo>
                        <a:pt x="5" y="55"/>
                      </a:moveTo>
                      <a:cubicBezTo>
                        <a:pt x="18" y="55"/>
                        <a:pt x="31" y="45"/>
                        <a:pt x="41" y="37"/>
                      </a:cubicBezTo>
                      <a:cubicBezTo>
                        <a:pt x="46" y="32"/>
                        <a:pt x="51" y="26"/>
                        <a:pt x="56" y="21"/>
                      </a:cubicBezTo>
                      <a:cubicBezTo>
                        <a:pt x="58" y="19"/>
                        <a:pt x="60" y="18"/>
                        <a:pt x="62" y="16"/>
                      </a:cubicBezTo>
                      <a:cubicBezTo>
                        <a:pt x="62" y="15"/>
                        <a:pt x="63" y="14"/>
                        <a:pt x="64" y="13"/>
                      </a:cubicBezTo>
                      <a:cubicBezTo>
                        <a:pt x="65" y="11"/>
                        <a:pt x="65" y="11"/>
                        <a:pt x="64" y="13"/>
                      </a:cubicBezTo>
                      <a:cubicBezTo>
                        <a:pt x="70" y="9"/>
                        <a:pt x="65" y="0"/>
                        <a:pt x="58" y="3"/>
                      </a:cubicBezTo>
                      <a:cubicBezTo>
                        <a:pt x="55" y="5"/>
                        <a:pt x="54" y="8"/>
                        <a:pt x="51" y="11"/>
                      </a:cubicBezTo>
                      <a:cubicBezTo>
                        <a:pt x="47" y="15"/>
                        <a:pt x="43" y="18"/>
                        <a:pt x="39" y="22"/>
                      </a:cubicBezTo>
                      <a:cubicBezTo>
                        <a:pt x="35" y="27"/>
                        <a:pt x="31" y="31"/>
                        <a:pt x="25" y="35"/>
                      </a:cubicBezTo>
                      <a:cubicBezTo>
                        <a:pt x="19" y="39"/>
                        <a:pt x="11" y="47"/>
                        <a:pt x="4" y="49"/>
                      </a:cubicBezTo>
                      <a:cubicBezTo>
                        <a:pt x="0" y="50"/>
                        <a:pt x="1" y="56"/>
                        <a:pt x="5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5" name="Freeform 278"/>
                <p:cNvSpPr/>
                <p:nvPr/>
              </p:nvSpPr>
              <p:spPr bwMode="auto">
                <a:xfrm>
                  <a:off x="2822" y="1699"/>
                  <a:ext cx="102" cy="79"/>
                </a:xfrm>
                <a:custGeom>
                  <a:avLst/>
                  <a:gdLst>
                    <a:gd name="T0" fmla="*/ 16 w 120"/>
                    <a:gd name="T1" fmla="*/ 14 h 93"/>
                    <a:gd name="T2" fmla="*/ 3 w 120"/>
                    <a:gd name="T3" fmla="*/ 41 h 93"/>
                    <a:gd name="T4" fmla="*/ 31 w 120"/>
                    <a:gd name="T5" fmla="*/ 66 h 93"/>
                    <a:gd name="T6" fmla="*/ 77 w 120"/>
                    <a:gd name="T7" fmla="*/ 88 h 93"/>
                    <a:gd name="T8" fmla="*/ 107 w 120"/>
                    <a:gd name="T9" fmla="*/ 55 h 93"/>
                    <a:gd name="T10" fmla="*/ 22 w 120"/>
                    <a:gd name="T11" fmla="*/ 6 h 93"/>
                    <a:gd name="T12" fmla="*/ 23 w 120"/>
                    <a:gd name="T13" fmla="*/ 13 h 93"/>
                    <a:gd name="T14" fmla="*/ 81 w 120"/>
                    <a:gd name="T15" fmla="*/ 32 h 93"/>
                    <a:gd name="T16" fmla="*/ 84 w 120"/>
                    <a:gd name="T17" fmla="*/ 81 h 93"/>
                    <a:gd name="T18" fmla="*/ 30 w 120"/>
                    <a:gd name="T19" fmla="*/ 57 h 93"/>
                    <a:gd name="T20" fmla="*/ 15 w 120"/>
                    <a:gd name="T21" fmla="*/ 46 h 93"/>
                    <a:gd name="T22" fmla="*/ 8 w 120"/>
                    <a:gd name="T23" fmla="*/ 23 h 93"/>
                    <a:gd name="T24" fmla="*/ 14 w 120"/>
                    <a:gd name="T25" fmla="*/ 16 h 93"/>
                    <a:gd name="T26" fmla="*/ 16 w 120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0" h="93">
                      <a:moveTo>
                        <a:pt x="16" y="14"/>
                      </a:moveTo>
                      <a:cubicBezTo>
                        <a:pt x="4" y="1"/>
                        <a:pt x="0" y="34"/>
                        <a:pt x="3" y="41"/>
                      </a:cubicBezTo>
                      <a:cubicBezTo>
                        <a:pt x="9" y="53"/>
                        <a:pt x="21" y="60"/>
                        <a:pt x="31" y="66"/>
                      </a:cubicBezTo>
                      <a:cubicBezTo>
                        <a:pt x="46" y="75"/>
                        <a:pt x="60" y="85"/>
                        <a:pt x="77" y="88"/>
                      </a:cubicBezTo>
                      <a:cubicBezTo>
                        <a:pt x="103" y="93"/>
                        <a:pt x="120" y="83"/>
                        <a:pt x="107" y="55"/>
                      </a:cubicBezTo>
                      <a:cubicBezTo>
                        <a:pt x="93" y="22"/>
                        <a:pt x="59" y="0"/>
                        <a:pt x="22" y="6"/>
                      </a:cubicBezTo>
                      <a:cubicBezTo>
                        <a:pt x="18" y="7"/>
                        <a:pt x="18" y="13"/>
                        <a:pt x="23" y="13"/>
                      </a:cubicBezTo>
                      <a:cubicBezTo>
                        <a:pt x="46" y="12"/>
                        <a:pt x="63" y="17"/>
                        <a:pt x="81" y="32"/>
                      </a:cubicBezTo>
                      <a:cubicBezTo>
                        <a:pt x="93" y="43"/>
                        <a:pt x="120" y="86"/>
                        <a:pt x="84" y="81"/>
                      </a:cubicBezTo>
                      <a:cubicBezTo>
                        <a:pt x="63" y="78"/>
                        <a:pt x="47" y="68"/>
                        <a:pt x="30" y="57"/>
                      </a:cubicBezTo>
                      <a:cubicBezTo>
                        <a:pt x="25" y="54"/>
                        <a:pt x="19" y="50"/>
                        <a:pt x="15" y="46"/>
                      </a:cubicBezTo>
                      <a:cubicBezTo>
                        <a:pt x="9" y="40"/>
                        <a:pt x="6" y="33"/>
                        <a:pt x="8" y="23"/>
                      </a:cubicBezTo>
                      <a:cubicBezTo>
                        <a:pt x="8" y="20"/>
                        <a:pt x="10" y="17"/>
                        <a:pt x="14" y="16"/>
                      </a:cubicBezTo>
                      <a:cubicBezTo>
                        <a:pt x="15" y="17"/>
                        <a:pt x="17" y="15"/>
                        <a:pt x="1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6" name="Freeform 279"/>
                <p:cNvSpPr/>
                <p:nvPr/>
              </p:nvSpPr>
              <p:spPr bwMode="auto">
                <a:xfrm>
                  <a:off x="2822" y="1699"/>
                  <a:ext cx="7" cy="19"/>
                </a:xfrm>
                <a:custGeom>
                  <a:avLst/>
                  <a:gdLst>
                    <a:gd name="T0" fmla="*/ 8 w 9"/>
                    <a:gd name="T1" fmla="*/ 17 h 22"/>
                    <a:gd name="T2" fmla="*/ 8 w 9"/>
                    <a:gd name="T3" fmla="*/ 9 h 22"/>
                    <a:gd name="T4" fmla="*/ 8 w 9"/>
                    <a:gd name="T5" fmla="*/ 2 h 22"/>
                    <a:gd name="T6" fmla="*/ 5 w 9"/>
                    <a:gd name="T7" fmla="*/ 1 h 22"/>
                    <a:gd name="T8" fmla="*/ 3 w 9"/>
                    <a:gd name="T9" fmla="*/ 19 h 22"/>
                    <a:gd name="T10" fmla="*/ 8 w 9"/>
                    <a:gd name="T11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22">
                      <a:moveTo>
                        <a:pt x="8" y="17"/>
                      </a:moveTo>
                      <a:cubicBezTo>
                        <a:pt x="7" y="14"/>
                        <a:pt x="7" y="12"/>
                        <a:pt x="8" y="9"/>
                      </a:cubicBezTo>
                      <a:cubicBezTo>
                        <a:pt x="8" y="7"/>
                        <a:pt x="9" y="5"/>
                        <a:pt x="8" y="2"/>
                      </a:cubicBezTo>
                      <a:cubicBezTo>
                        <a:pt x="8" y="1"/>
                        <a:pt x="6" y="0"/>
                        <a:pt x="5" y="1"/>
                      </a:cubicBezTo>
                      <a:cubicBezTo>
                        <a:pt x="0" y="5"/>
                        <a:pt x="0" y="14"/>
                        <a:pt x="3" y="19"/>
                      </a:cubicBezTo>
                      <a:cubicBezTo>
                        <a:pt x="4" y="22"/>
                        <a:pt x="9" y="20"/>
                        <a:pt x="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7" name="Freeform 280"/>
                <p:cNvSpPr/>
                <p:nvPr/>
              </p:nvSpPr>
              <p:spPr bwMode="auto">
                <a:xfrm>
                  <a:off x="2856" y="1694"/>
                  <a:ext cx="81" cy="77"/>
                </a:xfrm>
                <a:custGeom>
                  <a:avLst/>
                  <a:gdLst>
                    <a:gd name="T0" fmla="*/ 1 w 96"/>
                    <a:gd name="T1" fmla="*/ 2 h 90"/>
                    <a:gd name="T2" fmla="*/ 67 w 96"/>
                    <a:gd name="T3" fmla="*/ 82 h 90"/>
                    <a:gd name="T4" fmla="*/ 73 w 96"/>
                    <a:gd name="T5" fmla="*/ 87 h 90"/>
                    <a:gd name="T6" fmla="*/ 71 w 96"/>
                    <a:gd name="T7" fmla="*/ 30 h 90"/>
                    <a:gd name="T8" fmla="*/ 1 w 96"/>
                    <a:gd name="T9" fmla="*/ 0 h 90"/>
                    <a:gd name="T10" fmla="*/ 1 w 96"/>
                    <a:gd name="T11" fmla="*/ 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90">
                      <a:moveTo>
                        <a:pt x="1" y="2"/>
                      </a:moveTo>
                      <a:cubicBezTo>
                        <a:pt x="37" y="7"/>
                        <a:pt x="96" y="40"/>
                        <a:pt x="67" y="82"/>
                      </a:cubicBezTo>
                      <a:cubicBezTo>
                        <a:pt x="64" y="86"/>
                        <a:pt x="70" y="90"/>
                        <a:pt x="73" y="87"/>
                      </a:cubicBezTo>
                      <a:cubicBezTo>
                        <a:pt x="92" y="69"/>
                        <a:pt x="86" y="48"/>
                        <a:pt x="71" y="30"/>
                      </a:cubicBezTo>
                      <a:cubicBezTo>
                        <a:pt x="55" y="10"/>
                        <a:pt x="27" y="2"/>
                        <a:pt x="1" y="0"/>
                      </a:cubicBezTo>
                      <a:cubicBezTo>
                        <a:pt x="1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8" name="Freeform 281"/>
                <p:cNvSpPr/>
                <p:nvPr/>
              </p:nvSpPr>
              <p:spPr bwMode="auto">
                <a:xfrm>
                  <a:off x="2820" y="1694"/>
                  <a:ext cx="24" cy="15"/>
                </a:xfrm>
                <a:custGeom>
                  <a:avLst/>
                  <a:gdLst>
                    <a:gd name="T0" fmla="*/ 3 w 28"/>
                    <a:gd name="T1" fmla="*/ 17 h 18"/>
                    <a:gd name="T2" fmla="*/ 25 w 28"/>
                    <a:gd name="T3" fmla="*/ 5 h 18"/>
                    <a:gd name="T4" fmla="*/ 24 w 28"/>
                    <a:gd name="T5" fmla="*/ 0 h 18"/>
                    <a:gd name="T6" fmla="*/ 1 w 28"/>
                    <a:gd name="T7" fmla="*/ 16 h 18"/>
                    <a:gd name="T8" fmla="*/ 3 w 28"/>
                    <a:gd name="T9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8">
                      <a:moveTo>
                        <a:pt x="3" y="17"/>
                      </a:moveTo>
                      <a:cubicBezTo>
                        <a:pt x="7" y="9"/>
                        <a:pt x="18" y="8"/>
                        <a:pt x="25" y="5"/>
                      </a:cubicBezTo>
                      <a:cubicBezTo>
                        <a:pt x="28" y="4"/>
                        <a:pt x="27" y="0"/>
                        <a:pt x="24" y="0"/>
                      </a:cubicBezTo>
                      <a:cubicBezTo>
                        <a:pt x="13" y="1"/>
                        <a:pt x="3" y="5"/>
                        <a:pt x="1" y="16"/>
                      </a:cubicBezTo>
                      <a:cubicBezTo>
                        <a:pt x="0" y="18"/>
                        <a:pt x="3" y="18"/>
                        <a:pt x="3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9" name="Freeform 282"/>
                <p:cNvSpPr/>
                <p:nvPr/>
              </p:nvSpPr>
              <p:spPr bwMode="auto">
                <a:xfrm>
                  <a:off x="2828" y="1514"/>
                  <a:ext cx="98" cy="188"/>
                </a:xfrm>
                <a:custGeom>
                  <a:avLst/>
                  <a:gdLst>
                    <a:gd name="T0" fmla="*/ 6 w 116"/>
                    <a:gd name="T1" fmla="*/ 218 h 222"/>
                    <a:gd name="T2" fmla="*/ 42 w 116"/>
                    <a:gd name="T3" fmla="*/ 167 h 222"/>
                    <a:gd name="T4" fmla="*/ 74 w 116"/>
                    <a:gd name="T5" fmla="*/ 112 h 222"/>
                    <a:gd name="T6" fmla="*/ 115 w 116"/>
                    <a:gd name="T7" fmla="*/ 5 h 222"/>
                    <a:gd name="T8" fmla="*/ 110 w 116"/>
                    <a:gd name="T9" fmla="*/ 3 h 222"/>
                    <a:gd name="T10" fmla="*/ 94 w 116"/>
                    <a:gd name="T11" fmla="*/ 57 h 222"/>
                    <a:gd name="T12" fmla="*/ 68 w 116"/>
                    <a:gd name="T13" fmla="*/ 113 h 222"/>
                    <a:gd name="T14" fmla="*/ 2 w 116"/>
                    <a:gd name="T15" fmla="*/ 215 h 222"/>
                    <a:gd name="T16" fmla="*/ 6 w 116"/>
                    <a:gd name="T17" fmla="*/ 218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222">
                      <a:moveTo>
                        <a:pt x="6" y="218"/>
                      </a:moveTo>
                      <a:cubicBezTo>
                        <a:pt x="17" y="201"/>
                        <a:pt x="31" y="185"/>
                        <a:pt x="42" y="167"/>
                      </a:cubicBezTo>
                      <a:cubicBezTo>
                        <a:pt x="53" y="149"/>
                        <a:pt x="63" y="130"/>
                        <a:pt x="74" y="112"/>
                      </a:cubicBezTo>
                      <a:cubicBezTo>
                        <a:pt x="94" y="78"/>
                        <a:pt x="103" y="42"/>
                        <a:pt x="115" y="5"/>
                      </a:cubicBezTo>
                      <a:cubicBezTo>
                        <a:pt x="116" y="1"/>
                        <a:pt x="111" y="0"/>
                        <a:pt x="110" y="3"/>
                      </a:cubicBezTo>
                      <a:cubicBezTo>
                        <a:pt x="103" y="20"/>
                        <a:pt x="101" y="40"/>
                        <a:pt x="94" y="57"/>
                      </a:cubicBezTo>
                      <a:cubicBezTo>
                        <a:pt x="87" y="76"/>
                        <a:pt x="79" y="96"/>
                        <a:pt x="68" y="113"/>
                      </a:cubicBezTo>
                      <a:cubicBezTo>
                        <a:pt x="48" y="148"/>
                        <a:pt x="22" y="180"/>
                        <a:pt x="2" y="215"/>
                      </a:cubicBezTo>
                      <a:cubicBezTo>
                        <a:pt x="0" y="218"/>
                        <a:pt x="4" y="222"/>
                        <a:pt x="6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0" name="Freeform 283"/>
                <p:cNvSpPr/>
                <p:nvPr/>
              </p:nvSpPr>
              <p:spPr bwMode="auto">
                <a:xfrm>
                  <a:off x="2918" y="1500"/>
                  <a:ext cx="86" cy="43"/>
                </a:xfrm>
                <a:custGeom>
                  <a:avLst/>
                  <a:gdLst>
                    <a:gd name="T0" fmla="*/ 6 w 101"/>
                    <a:gd name="T1" fmla="*/ 20 h 51"/>
                    <a:gd name="T2" fmla="*/ 90 w 101"/>
                    <a:gd name="T3" fmla="*/ 47 h 51"/>
                    <a:gd name="T4" fmla="*/ 97 w 101"/>
                    <a:gd name="T5" fmla="*/ 39 h 51"/>
                    <a:gd name="T6" fmla="*/ 4 w 101"/>
                    <a:gd name="T7" fmla="*/ 13 h 51"/>
                    <a:gd name="T8" fmla="*/ 6 w 101"/>
                    <a:gd name="T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51">
                      <a:moveTo>
                        <a:pt x="6" y="20"/>
                      </a:moveTo>
                      <a:cubicBezTo>
                        <a:pt x="38" y="12"/>
                        <a:pt x="66" y="31"/>
                        <a:pt x="90" y="47"/>
                      </a:cubicBezTo>
                      <a:cubicBezTo>
                        <a:pt x="96" y="51"/>
                        <a:pt x="101" y="43"/>
                        <a:pt x="97" y="39"/>
                      </a:cubicBezTo>
                      <a:cubicBezTo>
                        <a:pt x="77" y="16"/>
                        <a:pt x="33" y="0"/>
                        <a:pt x="4" y="13"/>
                      </a:cubicBezTo>
                      <a:cubicBezTo>
                        <a:pt x="0" y="15"/>
                        <a:pt x="2" y="21"/>
                        <a:pt x="6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1" name="Freeform 284"/>
                <p:cNvSpPr/>
                <p:nvPr/>
              </p:nvSpPr>
              <p:spPr bwMode="auto">
                <a:xfrm>
                  <a:off x="2911" y="1530"/>
                  <a:ext cx="108" cy="237"/>
                </a:xfrm>
                <a:custGeom>
                  <a:avLst/>
                  <a:gdLst>
                    <a:gd name="T0" fmla="*/ 4 w 127"/>
                    <a:gd name="T1" fmla="*/ 279 h 280"/>
                    <a:gd name="T2" fmla="*/ 46 w 127"/>
                    <a:gd name="T3" fmla="*/ 229 h 280"/>
                    <a:gd name="T4" fmla="*/ 84 w 127"/>
                    <a:gd name="T5" fmla="*/ 125 h 280"/>
                    <a:gd name="T6" fmla="*/ 104 w 127"/>
                    <a:gd name="T7" fmla="*/ 79 h 280"/>
                    <a:gd name="T8" fmla="*/ 123 w 127"/>
                    <a:gd name="T9" fmla="*/ 43 h 280"/>
                    <a:gd name="T10" fmla="*/ 99 w 127"/>
                    <a:gd name="T11" fmla="*/ 2 h 280"/>
                    <a:gd name="T12" fmla="*/ 95 w 127"/>
                    <a:gd name="T13" fmla="*/ 10 h 280"/>
                    <a:gd name="T14" fmla="*/ 110 w 127"/>
                    <a:gd name="T15" fmla="*/ 48 h 280"/>
                    <a:gd name="T16" fmla="*/ 96 w 127"/>
                    <a:gd name="T17" fmla="*/ 75 h 280"/>
                    <a:gd name="T18" fmla="*/ 69 w 127"/>
                    <a:gd name="T19" fmla="*/ 144 h 280"/>
                    <a:gd name="T20" fmla="*/ 46 w 127"/>
                    <a:gd name="T21" fmla="*/ 212 h 280"/>
                    <a:gd name="T22" fmla="*/ 3 w 127"/>
                    <a:gd name="T23" fmla="*/ 275 h 280"/>
                    <a:gd name="T24" fmla="*/ 4 w 127"/>
                    <a:gd name="T25" fmla="*/ 279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280">
                      <a:moveTo>
                        <a:pt x="4" y="279"/>
                      </a:moveTo>
                      <a:cubicBezTo>
                        <a:pt x="25" y="271"/>
                        <a:pt x="36" y="247"/>
                        <a:pt x="46" y="229"/>
                      </a:cubicBezTo>
                      <a:cubicBezTo>
                        <a:pt x="63" y="196"/>
                        <a:pt x="71" y="159"/>
                        <a:pt x="84" y="125"/>
                      </a:cubicBezTo>
                      <a:cubicBezTo>
                        <a:pt x="90" y="110"/>
                        <a:pt x="98" y="95"/>
                        <a:pt x="104" y="79"/>
                      </a:cubicBezTo>
                      <a:cubicBezTo>
                        <a:pt x="109" y="67"/>
                        <a:pt x="120" y="55"/>
                        <a:pt x="123" y="43"/>
                      </a:cubicBezTo>
                      <a:cubicBezTo>
                        <a:pt x="127" y="26"/>
                        <a:pt x="114" y="9"/>
                        <a:pt x="99" y="2"/>
                      </a:cubicBezTo>
                      <a:cubicBezTo>
                        <a:pt x="94" y="0"/>
                        <a:pt x="90" y="7"/>
                        <a:pt x="95" y="10"/>
                      </a:cubicBezTo>
                      <a:cubicBezTo>
                        <a:pt x="109" y="18"/>
                        <a:pt x="118" y="32"/>
                        <a:pt x="110" y="48"/>
                      </a:cubicBezTo>
                      <a:cubicBezTo>
                        <a:pt x="105" y="58"/>
                        <a:pt x="100" y="66"/>
                        <a:pt x="96" y="75"/>
                      </a:cubicBezTo>
                      <a:cubicBezTo>
                        <a:pt x="87" y="98"/>
                        <a:pt x="76" y="120"/>
                        <a:pt x="69" y="144"/>
                      </a:cubicBezTo>
                      <a:cubicBezTo>
                        <a:pt x="63" y="167"/>
                        <a:pt x="55" y="190"/>
                        <a:pt x="46" y="212"/>
                      </a:cubicBezTo>
                      <a:cubicBezTo>
                        <a:pt x="38" y="232"/>
                        <a:pt x="24" y="265"/>
                        <a:pt x="3" y="275"/>
                      </a:cubicBezTo>
                      <a:cubicBezTo>
                        <a:pt x="0" y="276"/>
                        <a:pt x="2" y="280"/>
                        <a:pt x="4" y="2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2" name="Freeform 285"/>
                <p:cNvSpPr/>
                <p:nvPr/>
              </p:nvSpPr>
              <p:spPr bwMode="auto">
                <a:xfrm>
                  <a:off x="2854" y="1526"/>
                  <a:ext cx="75" cy="152"/>
                </a:xfrm>
                <a:custGeom>
                  <a:avLst/>
                  <a:gdLst>
                    <a:gd name="T0" fmla="*/ 1 w 89"/>
                    <a:gd name="T1" fmla="*/ 179 h 179"/>
                    <a:gd name="T2" fmla="*/ 21 w 89"/>
                    <a:gd name="T3" fmla="*/ 156 h 179"/>
                    <a:gd name="T4" fmla="*/ 50 w 89"/>
                    <a:gd name="T5" fmla="*/ 111 h 179"/>
                    <a:gd name="T6" fmla="*/ 74 w 89"/>
                    <a:gd name="T7" fmla="*/ 62 h 179"/>
                    <a:gd name="T8" fmla="*/ 89 w 89"/>
                    <a:gd name="T9" fmla="*/ 5 h 179"/>
                    <a:gd name="T10" fmla="*/ 82 w 89"/>
                    <a:gd name="T11" fmla="*/ 5 h 179"/>
                    <a:gd name="T12" fmla="*/ 68 w 89"/>
                    <a:gd name="T13" fmla="*/ 63 h 179"/>
                    <a:gd name="T14" fmla="*/ 50 w 89"/>
                    <a:gd name="T15" fmla="*/ 104 h 179"/>
                    <a:gd name="T16" fmla="*/ 26 w 89"/>
                    <a:gd name="T17" fmla="*/ 143 h 179"/>
                    <a:gd name="T18" fmla="*/ 1 w 89"/>
                    <a:gd name="T19" fmla="*/ 178 h 179"/>
                    <a:gd name="T20" fmla="*/ 1 w 89"/>
                    <a:gd name="T21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179">
                      <a:moveTo>
                        <a:pt x="1" y="179"/>
                      </a:moveTo>
                      <a:cubicBezTo>
                        <a:pt x="12" y="176"/>
                        <a:pt x="15" y="165"/>
                        <a:pt x="21" y="156"/>
                      </a:cubicBezTo>
                      <a:cubicBezTo>
                        <a:pt x="31" y="141"/>
                        <a:pt x="41" y="127"/>
                        <a:pt x="50" y="111"/>
                      </a:cubicBezTo>
                      <a:cubicBezTo>
                        <a:pt x="59" y="95"/>
                        <a:pt x="69" y="79"/>
                        <a:pt x="74" y="62"/>
                      </a:cubicBezTo>
                      <a:cubicBezTo>
                        <a:pt x="80" y="44"/>
                        <a:pt x="88" y="23"/>
                        <a:pt x="89" y="5"/>
                      </a:cubicBezTo>
                      <a:cubicBezTo>
                        <a:pt x="89" y="0"/>
                        <a:pt x="82" y="1"/>
                        <a:pt x="82" y="5"/>
                      </a:cubicBezTo>
                      <a:cubicBezTo>
                        <a:pt x="82" y="23"/>
                        <a:pt x="73" y="45"/>
                        <a:pt x="68" y="63"/>
                      </a:cubicBezTo>
                      <a:cubicBezTo>
                        <a:pt x="64" y="77"/>
                        <a:pt x="58" y="91"/>
                        <a:pt x="50" y="104"/>
                      </a:cubicBezTo>
                      <a:cubicBezTo>
                        <a:pt x="42" y="117"/>
                        <a:pt x="35" y="130"/>
                        <a:pt x="26" y="143"/>
                      </a:cubicBezTo>
                      <a:cubicBezTo>
                        <a:pt x="20" y="151"/>
                        <a:pt x="11" y="174"/>
                        <a:pt x="1" y="178"/>
                      </a:cubicBezTo>
                      <a:cubicBezTo>
                        <a:pt x="0" y="178"/>
                        <a:pt x="0" y="179"/>
                        <a:pt x="1" y="1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3" name="Freeform 286"/>
                <p:cNvSpPr/>
                <p:nvPr/>
              </p:nvSpPr>
              <p:spPr bwMode="auto">
                <a:xfrm>
                  <a:off x="2900" y="1503"/>
                  <a:ext cx="29" cy="33"/>
                </a:xfrm>
                <a:custGeom>
                  <a:avLst/>
                  <a:gdLst>
                    <a:gd name="T0" fmla="*/ 32 w 35"/>
                    <a:gd name="T1" fmla="*/ 33 h 39"/>
                    <a:gd name="T2" fmla="*/ 21 w 35"/>
                    <a:gd name="T3" fmla="*/ 21 h 39"/>
                    <a:gd name="T4" fmla="*/ 15 w 35"/>
                    <a:gd name="T5" fmla="*/ 10 h 39"/>
                    <a:gd name="T6" fmla="*/ 11 w 35"/>
                    <a:gd name="T7" fmla="*/ 12 h 39"/>
                    <a:gd name="T8" fmla="*/ 26 w 35"/>
                    <a:gd name="T9" fmla="*/ 33 h 39"/>
                    <a:gd name="T10" fmla="*/ 33 w 35"/>
                    <a:gd name="T11" fmla="*/ 30 h 39"/>
                    <a:gd name="T12" fmla="*/ 24 w 35"/>
                    <a:gd name="T13" fmla="*/ 10 h 39"/>
                    <a:gd name="T14" fmla="*/ 6 w 35"/>
                    <a:gd name="T15" fmla="*/ 7 h 39"/>
                    <a:gd name="T16" fmla="*/ 28 w 35"/>
                    <a:gd name="T17" fmla="*/ 38 h 39"/>
                    <a:gd name="T18" fmla="*/ 32 w 35"/>
                    <a:gd name="T19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9">
                      <a:moveTo>
                        <a:pt x="32" y="33"/>
                      </a:moveTo>
                      <a:cubicBezTo>
                        <a:pt x="29" y="28"/>
                        <a:pt x="25" y="25"/>
                        <a:pt x="21" y="21"/>
                      </a:cubicBezTo>
                      <a:cubicBezTo>
                        <a:pt x="20" y="19"/>
                        <a:pt x="13" y="13"/>
                        <a:pt x="15" y="10"/>
                      </a:cubicBezTo>
                      <a:cubicBezTo>
                        <a:pt x="13" y="11"/>
                        <a:pt x="12" y="11"/>
                        <a:pt x="11" y="12"/>
                      </a:cubicBezTo>
                      <a:cubicBezTo>
                        <a:pt x="21" y="11"/>
                        <a:pt x="23" y="25"/>
                        <a:pt x="26" y="33"/>
                      </a:cubicBezTo>
                      <a:cubicBezTo>
                        <a:pt x="28" y="37"/>
                        <a:pt x="35" y="34"/>
                        <a:pt x="33" y="30"/>
                      </a:cubicBezTo>
                      <a:cubicBezTo>
                        <a:pt x="31" y="23"/>
                        <a:pt x="29" y="16"/>
                        <a:pt x="24" y="10"/>
                      </a:cubicBezTo>
                      <a:cubicBezTo>
                        <a:pt x="21" y="5"/>
                        <a:pt x="10" y="0"/>
                        <a:pt x="6" y="7"/>
                      </a:cubicBezTo>
                      <a:cubicBezTo>
                        <a:pt x="0" y="18"/>
                        <a:pt x="20" y="33"/>
                        <a:pt x="28" y="38"/>
                      </a:cubicBezTo>
                      <a:cubicBezTo>
                        <a:pt x="31" y="39"/>
                        <a:pt x="34" y="35"/>
                        <a:pt x="3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4" name="Freeform 287"/>
                <p:cNvSpPr/>
                <p:nvPr/>
              </p:nvSpPr>
              <p:spPr bwMode="auto">
                <a:xfrm>
                  <a:off x="2888" y="1669"/>
                  <a:ext cx="36" cy="19"/>
                </a:xfrm>
                <a:custGeom>
                  <a:avLst/>
                  <a:gdLst>
                    <a:gd name="T0" fmla="*/ 3 w 43"/>
                    <a:gd name="T1" fmla="*/ 4 h 22"/>
                    <a:gd name="T2" fmla="*/ 39 w 43"/>
                    <a:gd name="T3" fmla="*/ 20 h 22"/>
                    <a:gd name="T4" fmla="*/ 42 w 43"/>
                    <a:gd name="T5" fmla="*/ 17 h 22"/>
                    <a:gd name="T6" fmla="*/ 3 w 43"/>
                    <a:gd name="T7" fmla="*/ 1 h 22"/>
                    <a:gd name="T8" fmla="*/ 3 w 43"/>
                    <a:gd name="T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2">
                      <a:moveTo>
                        <a:pt x="3" y="4"/>
                      </a:moveTo>
                      <a:cubicBezTo>
                        <a:pt x="17" y="5"/>
                        <a:pt x="28" y="12"/>
                        <a:pt x="39" y="20"/>
                      </a:cubicBezTo>
                      <a:cubicBezTo>
                        <a:pt x="41" y="22"/>
                        <a:pt x="43" y="19"/>
                        <a:pt x="42" y="17"/>
                      </a:cubicBezTo>
                      <a:cubicBezTo>
                        <a:pt x="31" y="6"/>
                        <a:pt x="18" y="0"/>
                        <a:pt x="3" y="1"/>
                      </a:cubicBezTo>
                      <a:cubicBezTo>
                        <a:pt x="1" y="1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5" name="Freeform 288"/>
                <p:cNvSpPr/>
                <p:nvPr/>
              </p:nvSpPr>
              <p:spPr bwMode="auto">
                <a:xfrm>
                  <a:off x="2930" y="1688"/>
                  <a:ext cx="11" cy="9"/>
                </a:xfrm>
                <a:custGeom>
                  <a:avLst/>
                  <a:gdLst>
                    <a:gd name="T0" fmla="*/ 2 w 12"/>
                    <a:gd name="T1" fmla="*/ 4 h 11"/>
                    <a:gd name="T2" fmla="*/ 9 w 12"/>
                    <a:gd name="T3" fmla="*/ 10 h 11"/>
                    <a:gd name="T4" fmla="*/ 11 w 12"/>
                    <a:gd name="T5" fmla="*/ 8 h 11"/>
                    <a:gd name="T6" fmla="*/ 5 w 12"/>
                    <a:gd name="T7" fmla="*/ 1 h 11"/>
                    <a:gd name="T8" fmla="*/ 2 w 12"/>
                    <a:gd name="T9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1">
                      <a:moveTo>
                        <a:pt x="2" y="4"/>
                      </a:moveTo>
                      <a:cubicBezTo>
                        <a:pt x="4" y="6"/>
                        <a:pt x="6" y="9"/>
                        <a:pt x="9" y="10"/>
                      </a:cubicBezTo>
                      <a:cubicBezTo>
                        <a:pt x="10" y="11"/>
                        <a:pt x="12" y="10"/>
                        <a:pt x="11" y="8"/>
                      </a:cubicBezTo>
                      <a:cubicBezTo>
                        <a:pt x="10" y="6"/>
                        <a:pt x="7" y="4"/>
                        <a:pt x="5" y="1"/>
                      </a:cubicBezTo>
                      <a:cubicBezTo>
                        <a:pt x="3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6" name="Freeform 289"/>
                <p:cNvSpPr/>
                <p:nvPr/>
              </p:nvSpPr>
              <p:spPr bwMode="auto">
                <a:xfrm>
                  <a:off x="2194" y="394"/>
                  <a:ext cx="61" cy="60"/>
                </a:xfrm>
                <a:custGeom>
                  <a:avLst/>
                  <a:gdLst>
                    <a:gd name="T0" fmla="*/ 47 w 72"/>
                    <a:gd name="T1" fmla="*/ 11 h 70"/>
                    <a:gd name="T2" fmla="*/ 33 w 72"/>
                    <a:gd name="T3" fmla="*/ 1 h 70"/>
                    <a:gd name="T4" fmla="*/ 8 w 72"/>
                    <a:gd name="T5" fmla="*/ 20 h 70"/>
                    <a:gd name="T6" fmla="*/ 33 w 72"/>
                    <a:gd name="T7" fmla="*/ 70 h 70"/>
                    <a:gd name="T8" fmla="*/ 39 w 72"/>
                    <a:gd name="T9" fmla="*/ 8 h 70"/>
                    <a:gd name="T10" fmla="*/ 39 w 72"/>
                    <a:gd name="T11" fmla="*/ 14 h 70"/>
                    <a:gd name="T12" fmla="*/ 56 w 72"/>
                    <a:gd name="T13" fmla="*/ 29 h 70"/>
                    <a:gd name="T14" fmla="*/ 45 w 72"/>
                    <a:gd name="T15" fmla="*/ 56 h 70"/>
                    <a:gd name="T16" fmla="*/ 18 w 72"/>
                    <a:gd name="T17" fmla="*/ 50 h 70"/>
                    <a:gd name="T18" fmla="*/ 19 w 72"/>
                    <a:gd name="T19" fmla="*/ 17 h 70"/>
                    <a:gd name="T20" fmla="*/ 30 w 72"/>
                    <a:gd name="T21" fmla="*/ 8 h 70"/>
                    <a:gd name="T22" fmla="*/ 45 w 72"/>
                    <a:gd name="T23" fmla="*/ 11 h 70"/>
                    <a:gd name="T24" fmla="*/ 47 w 72"/>
                    <a:gd name="T25" fmla="*/ 11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0">
                      <a:moveTo>
                        <a:pt x="47" y="11"/>
                      </a:moveTo>
                      <a:cubicBezTo>
                        <a:pt x="47" y="3"/>
                        <a:pt x="40" y="1"/>
                        <a:pt x="33" y="1"/>
                      </a:cubicBezTo>
                      <a:cubicBezTo>
                        <a:pt x="22" y="0"/>
                        <a:pt x="13" y="10"/>
                        <a:pt x="8" y="20"/>
                      </a:cubicBezTo>
                      <a:cubicBezTo>
                        <a:pt x="0" y="37"/>
                        <a:pt x="11" y="70"/>
                        <a:pt x="33" y="70"/>
                      </a:cubicBezTo>
                      <a:cubicBezTo>
                        <a:pt x="64" y="70"/>
                        <a:pt x="72" y="1"/>
                        <a:pt x="39" y="8"/>
                      </a:cubicBezTo>
                      <a:cubicBezTo>
                        <a:pt x="36" y="9"/>
                        <a:pt x="36" y="13"/>
                        <a:pt x="39" y="14"/>
                      </a:cubicBezTo>
                      <a:cubicBezTo>
                        <a:pt x="49" y="14"/>
                        <a:pt x="56" y="17"/>
                        <a:pt x="56" y="29"/>
                      </a:cubicBezTo>
                      <a:cubicBezTo>
                        <a:pt x="57" y="38"/>
                        <a:pt x="51" y="49"/>
                        <a:pt x="45" y="56"/>
                      </a:cubicBezTo>
                      <a:cubicBezTo>
                        <a:pt x="35" y="67"/>
                        <a:pt x="24" y="60"/>
                        <a:pt x="18" y="50"/>
                      </a:cubicBezTo>
                      <a:cubicBezTo>
                        <a:pt x="12" y="39"/>
                        <a:pt x="12" y="27"/>
                        <a:pt x="19" y="17"/>
                      </a:cubicBezTo>
                      <a:cubicBezTo>
                        <a:pt x="21" y="13"/>
                        <a:pt x="25" y="9"/>
                        <a:pt x="30" y="8"/>
                      </a:cubicBezTo>
                      <a:cubicBezTo>
                        <a:pt x="34" y="7"/>
                        <a:pt x="43" y="7"/>
                        <a:pt x="45" y="11"/>
                      </a:cubicBezTo>
                      <a:cubicBezTo>
                        <a:pt x="45" y="13"/>
                        <a:pt x="47" y="12"/>
                        <a:pt x="47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7" name="Freeform 290"/>
                <p:cNvSpPr/>
                <p:nvPr/>
              </p:nvSpPr>
              <p:spPr bwMode="auto">
                <a:xfrm>
                  <a:off x="2211" y="400"/>
                  <a:ext cx="16" cy="54"/>
                </a:xfrm>
                <a:custGeom>
                  <a:avLst/>
                  <a:gdLst>
                    <a:gd name="T0" fmla="*/ 14 w 19"/>
                    <a:gd name="T1" fmla="*/ 61 h 63"/>
                    <a:gd name="T2" fmla="*/ 8 w 19"/>
                    <a:gd name="T3" fmla="*/ 35 h 63"/>
                    <a:gd name="T4" fmla="*/ 17 w 19"/>
                    <a:gd name="T5" fmla="*/ 5 h 63"/>
                    <a:gd name="T6" fmla="*/ 14 w 19"/>
                    <a:gd name="T7" fmla="*/ 1 h 63"/>
                    <a:gd name="T8" fmla="*/ 1 w 19"/>
                    <a:gd name="T9" fmla="*/ 24 h 63"/>
                    <a:gd name="T10" fmla="*/ 11 w 19"/>
                    <a:gd name="T11" fmla="*/ 61 h 63"/>
                    <a:gd name="T12" fmla="*/ 14 w 19"/>
                    <a:gd name="T13" fmla="*/ 6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63">
                      <a:moveTo>
                        <a:pt x="14" y="61"/>
                      </a:moveTo>
                      <a:cubicBezTo>
                        <a:pt x="15" y="51"/>
                        <a:pt x="11" y="44"/>
                        <a:pt x="8" y="35"/>
                      </a:cubicBezTo>
                      <a:cubicBezTo>
                        <a:pt x="5" y="23"/>
                        <a:pt x="10" y="15"/>
                        <a:pt x="17" y="5"/>
                      </a:cubicBezTo>
                      <a:cubicBezTo>
                        <a:pt x="19" y="3"/>
                        <a:pt x="16" y="0"/>
                        <a:pt x="14" y="1"/>
                      </a:cubicBezTo>
                      <a:cubicBezTo>
                        <a:pt x="5" y="6"/>
                        <a:pt x="2" y="15"/>
                        <a:pt x="1" y="24"/>
                      </a:cubicBezTo>
                      <a:cubicBezTo>
                        <a:pt x="0" y="37"/>
                        <a:pt x="8" y="48"/>
                        <a:pt x="11" y="61"/>
                      </a:cubicBezTo>
                      <a:cubicBezTo>
                        <a:pt x="11" y="63"/>
                        <a:pt x="14" y="62"/>
                        <a:pt x="14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8" name="Freeform 291"/>
                <p:cNvSpPr/>
                <p:nvPr/>
              </p:nvSpPr>
              <p:spPr bwMode="auto">
                <a:xfrm>
                  <a:off x="2277" y="403"/>
                  <a:ext cx="8" cy="44"/>
                </a:xfrm>
                <a:custGeom>
                  <a:avLst/>
                  <a:gdLst>
                    <a:gd name="T0" fmla="*/ 1 w 10"/>
                    <a:gd name="T1" fmla="*/ 4 h 52"/>
                    <a:gd name="T2" fmla="*/ 1 w 10"/>
                    <a:gd name="T3" fmla="*/ 30 h 52"/>
                    <a:gd name="T4" fmla="*/ 2 w 10"/>
                    <a:gd name="T5" fmla="*/ 50 h 52"/>
                    <a:gd name="T6" fmla="*/ 6 w 10"/>
                    <a:gd name="T7" fmla="*/ 52 h 52"/>
                    <a:gd name="T8" fmla="*/ 6 w 10"/>
                    <a:gd name="T9" fmla="*/ 52 h 52"/>
                    <a:gd name="T10" fmla="*/ 9 w 10"/>
                    <a:gd name="T11" fmla="*/ 50 h 52"/>
                    <a:gd name="T12" fmla="*/ 8 w 10"/>
                    <a:gd name="T13" fmla="*/ 41 h 52"/>
                    <a:gd name="T14" fmla="*/ 8 w 10"/>
                    <a:gd name="T15" fmla="*/ 28 h 52"/>
                    <a:gd name="T16" fmla="*/ 4 w 10"/>
                    <a:gd name="T17" fmla="*/ 2 h 52"/>
                    <a:gd name="T18" fmla="*/ 1 w 10"/>
                    <a:gd name="T19" fmla="*/ 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52">
                      <a:moveTo>
                        <a:pt x="1" y="4"/>
                      </a:moveTo>
                      <a:cubicBezTo>
                        <a:pt x="4" y="12"/>
                        <a:pt x="1" y="22"/>
                        <a:pt x="1" y="30"/>
                      </a:cubicBezTo>
                      <a:cubicBezTo>
                        <a:pt x="1" y="37"/>
                        <a:pt x="1" y="43"/>
                        <a:pt x="2" y="50"/>
                      </a:cubicBezTo>
                      <a:cubicBezTo>
                        <a:pt x="3" y="51"/>
                        <a:pt x="4" y="52"/>
                        <a:pt x="6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7" y="52"/>
                        <a:pt x="9" y="51"/>
                        <a:pt x="9" y="50"/>
                      </a:cubicBezTo>
                      <a:cubicBezTo>
                        <a:pt x="10" y="47"/>
                        <a:pt x="9" y="44"/>
                        <a:pt x="8" y="41"/>
                      </a:cubicBezTo>
                      <a:cubicBezTo>
                        <a:pt x="8" y="37"/>
                        <a:pt x="8" y="32"/>
                        <a:pt x="8" y="28"/>
                      </a:cubicBezTo>
                      <a:cubicBezTo>
                        <a:pt x="8" y="19"/>
                        <a:pt x="9" y="10"/>
                        <a:pt x="4" y="2"/>
                      </a:cubicBezTo>
                      <a:cubicBezTo>
                        <a:pt x="2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9" name="Freeform 292"/>
                <p:cNvSpPr/>
                <p:nvPr/>
              </p:nvSpPr>
              <p:spPr bwMode="auto">
                <a:xfrm>
                  <a:off x="2279" y="343"/>
                  <a:ext cx="86" cy="67"/>
                </a:xfrm>
                <a:custGeom>
                  <a:avLst/>
                  <a:gdLst>
                    <a:gd name="T0" fmla="*/ 5 w 101"/>
                    <a:gd name="T1" fmla="*/ 78 h 79"/>
                    <a:gd name="T2" fmla="*/ 42 w 101"/>
                    <a:gd name="T3" fmla="*/ 28 h 79"/>
                    <a:gd name="T4" fmla="*/ 97 w 101"/>
                    <a:gd name="T5" fmla="*/ 7 h 79"/>
                    <a:gd name="T6" fmla="*/ 97 w 101"/>
                    <a:gd name="T7" fmla="*/ 0 h 79"/>
                    <a:gd name="T8" fmla="*/ 35 w 101"/>
                    <a:gd name="T9" fmla="*/ 27 h 79"/>
                    <a:gd name="T10" fmla="*/ 2 w 101"/>
                    <a:gd name="T11" fmla="*/ 78 h 79"/>
                    <a:gd name="T12" fmla="*/ 5 w 101"/>
                    <a:gd name="T13" fmla="*/ 7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79">
                      <a:moveTo>
                        <a:pt x="5" y="78"/>
                      </a:moveTo>
                      <a:cubicBezTo>
                        <a:pt x="7" y="56"/>
                        <a:pt x="26" y="41"/>
                        <a:pt x="42" y="28"/>
                      </a:cubicBezTo>
                      <a:cubicBezTo>
                        <a:pt x="59" y="14"/>
                        <a:pt x="75" y="7"/>
                        <a:pt x="97" y="7"/>
                      </a:cubicBezTo>
                      <a:cubicBezTo>
                        <a:pt x="101" y="7"/>
                        <a:pt x="101" y="0"/>
                        <a:pt x="97" y="0"/>
                      </a:cubicBezTo>
                      <a:cubicBezTo>
                        <a:pt x="73" y="0"/>
                        <a:pt x="53" y="11"/>
                        <a:pt x="35" y="27"/>
                      </a:cubicBezTo>
                      <a:cubicBezTo>
                        <a:pt x="21" y="40"/>
                        <a:pt x="0" y="56"/>
                        <a:pt x="2" y="78"/>
                      </a:cubicBezTo>
                      <a:cubicBezTo>
                        <a:pt x="3" y="79"/>
                        <a:pt x="4" y="79"/>
                        <a:pt x="5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0" name="Freeform 293"/>
                <p:cNvSpPr/>
                <p:nvPr/>
              </p:nvSpPr>
              <p:spPr bwMode="auto">
                <a:xfrm>
                  <a:off x="2356" y="344"/>
                  <a:ext cx="10" cy="26"/>
                </a:xfrm>
                <a:custGeom>
                  <a:avLst/>
                  <a:gdLst>
                    <a:gd name="T0" fmla="*/ 3 w 12"/>
                    <a:gd name="T1" fmla="*/ 3 h 30"/>
                    <a:gd name="T2" fmla="*/ 5 w 12"/>
                    <a:gd name="T3" fmla="*/ 28 h 30"/>
                    <a:gd name="T4" fmla="*/ 9 w 12"/>
                    <a:gd name="T5" fmla="*/ 28 h 30"/>
                    <a:gd name="T6" fmla="*/ 11 w 12"/>
                    <a:gd name="T7" fmla="*/ 13 h 30"/>
                    <a:gd name="T8" fmla="*/ 6 w 12"/>
                    <a:gd name="T9" fmla="*/ 1 h 30"/>
                    <a:gd name="T10" fmla="*/ 3 w 12"/>
                    <a:gd name="T11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30">
                      <a:moveTo>
                        <a:pt x="3" y="3"/>
                      </a:moveTo>
                      <a:cubicBezTo>
                        <a:pt x="9" y="11"/>
                        <a:pt x="0" y="21"/>
                        <a:pt x="5" y="28"/>
                      </a:cubicBezTo>
                      <a:cubicBezTo>
                        <a:pt x="6" y="30"/>
                        <a:pt x="9" y="29"/>
                        <a:pt x="9" y="28"/>
                      </a:cubicBezTo>
                      <a:cubicBezTo>
                        <a:pt x="12" y="24"/>
                        <a:pt x="11" y="17"/>
                        <a:pt x="11" y="13"/>
                      </a:cubicBezTo>
                      <a:cubicBezTo>
                        <a:pt x="10" y="9"/>
                        <a:pt x="9" y="4"/>
                        <a:pt x="6" y="1"/>
                      </a:cubicBezTo>
                      <a:cubicBezTo>
                        <a:pt x="5" y="0"/>
                        <a:pt x="2" y="2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1" name="Freeform 294"/>
                <p:cNvSpPr/>
                <p:nvPr/>
              </p:nvSpPr>
              <p:spPr bwMode="auto">
                <a:xfrm>
                  <a:off x="2283" y="359"/>
                  <a:ext cx="83" cy="90"/>
                </a:xfrm>
                <a:custGeom>
                  <a:avLst/>
                  <a:gdLst>
                    <a:gd name="T0" fmla="*/ 3 w 98"/>
                    <a:gd name="T1" fmla="*/ 106 h 107"/>
                    <a:gd name="T2" fmla="*/ 14 w 98"/>
                    <a:gd name="T3" fmla="*/ 84 h 107"/>
                    <a:gd name="T4" fmla="*/ 38 w 98"/>
                    <a:gd name="T5" fmla="*/ 55 h 107"/>
                    <a:gd name="T6" fmla="*/ 67 w 98"/>
                    <a:gd name="T7" fmla="*/ 25 h 107"/>
                    <a:gd name="T8" fmla="*/ 95 w 98"/>
                    <a:gd name="T9" fmla="*/ 8 h 107"/>
                    <a:gd name="T10" fmla="*/ 91 w 98"/>
                    <a:gd name="T11" fmla="*/ 2 h 107"/>
                    <a:gd name="T12" fmla="*/ 65 w 98"/>
                    <a:gd name="T13" fmla="*/ 22 h 107"/>
                    <a:gd name="T14" fmla="*/ 35 w 98"/>
                    <a:gd name="T15" fmla="*/ 52 h 107"/>
                    <a:gd name="T16" fmla="*/ 13 w 98"/>
                    <a:gd name="T17" fmla="*/ 75 h 107"/>
                    <a:gd name="T18" fmla="*/ 1 w 98"/>
                    <a:gd name="T19" fmla="*/ 104 h 107"/>
                    <a:gd name="T20" fmla="*/ 3 w 98"/>
                    <a:gd name="T21" fmla="*/ 10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" h="107">
                      <a:moveTo>
                        <a:pt x="3" y="106"/>
                      </a:moveTo>
                      <a:cubicBezTo>
                        <a:pt x="8" y="100"/>
                        <a:pt x="10" y="91"/>
                        <a:pt x="14" y="84"/>
                      </a:cubicBezTo>
                      <a:cubicBezTo>
                        <a:pt x="20" y="72"/>
                        <a:pt x="29" y="64"/>
                        <a:pt x="38" y="55"/>
                      </a:cubicBezTo>
                      <a:cubicBezTo>
                        <a:pt x="48" y="44"/>
                        <a:pt x="55" y="33"/>
                        <a:pt x="67" y="25"/>
                      </a:cubicBezTo>
                      <a:cubicBezTo>
                        <a:pt x="76" y="19"/>
                        <a:pt x="86" y="14"/>
                        <a:pt x="95" y="8"/>
                      </a:cubicBezTo>
                      <a:cubicBezTo>
                        <a:pt x="98" y="5"/>
                        <a:pt x="95" y="0"/>
                        <a:pt x="91" y="2"/>
                      </a:cubicBezTo>
                      <a:cubicBezTo>
                        <a:pt x="83" y="9"/>
                        <a:pt x="74" y="15"/>
                        <a:pt x="65" y="22"/>
                      </a:cubicBezTo>
                      <a:cubicBezTo>
                        <a:pt x="53" y="30"/>
                        <a:pt x="45" y="42"/>
                        <a:pt x="35" y="52"/>
                      </a:cubicBezTo>
                      <a:cubicBezTo>
                        <a:pt x="27" y="59"/>
                        <a:pt x="19" y="66"/>
                        <a:pt x="13" y="75"/>
                      </a:cubicBezTo>
                      <a:cubicBezTo>
                        <a:pt x="8" y="84"/>
                        <a:pt x="6" y="95"/>
                        <a:pt x="1" y="104"/>
                      </a:cubicBezTo>
                      <a:cubicBezTo>
                        <a:pt x="0" y="106"/>
                        <a:pt x="2" y="107"/>
                        <a:pt x="3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2" name="Freeform 295"/>
                <p:cNvSpPr/>
                <p:nvPr/>
              </p:nvSpPr>
              <p:spPr bwMode="auto">
                <a:xfrm>
                  <a:off x="2290" y="398"/>
                  <a:ext cx="5" cy="29"/>
                </a:xfrm>
                <a:custGeom>
                  <a:avLst/>
                  <a:gdLst>
                    <a:gd name="T0" fmla="*/ 0 w 6"/>
                    <a:gd name="T1" fmla="*/ 1 h 35"/>
                    <a:gd name="T2" fmla="*/ 2 w 6"/>
                    <a:gd name="T3" fmla="*/ 19 h 35"/>
                    <a:gd name="T4" fmla="*/ 1 w 6"/>
                    <a:gd name="T5" fmla="*/ 33 h 35"/>
                    <a:gd name="T6" fmla="*/ 4 w 6"/>
                    <a:gd name="T7" fmla="*/ 33 h 35"/>
                    <a:gd name="T8" fmla="*/ 1 w 6"/>
                    <a:gd name="T9" fmla="*/ 0 h 35"/>
                    <a:gd name="T10" fmla="*/ 0 w 6"/>
                    <a:gd name="T11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5">
                      <a:moveTo>
                        <a:pt x="0" y="1"/>
                      </a:moveTo>
                      <a:cubicBezTo>
                        <a:pt x="2" y="7"/>
                        <a:pt x="2" y="13"/>
                        <a:pt x="2" y="19"/>
                      </a:cubicBezTo>
                      <a:cubicBezTo>
                        <a:pt x="1" y="24"/>
                        <a:pt x="0" y="28"/>
                        <a:pt x="1" y="33"/>
                      </a:cubicBezTo>
                      <a:cubicBezTo>
                        <a:pt x="1" y="35"/>
                        <a:pt x="4" y="35"/>
                        <a:pt x="4" y="33"/>
                      </a:cubicBezTo>
                      <a:cubicBezTo>
                        <a:pt x="6" y="23"/>
                        <a:pt x="5" y="1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3" name="Freeform 296"/>
                <p:cNvSpPr/>
                <p:nvPr/>
              </p:nvSpPr>
              <p:spPr bwMode="auto">
                <a:xfrm>
                  <a:off x="2300" y="372"/>
                  <a:ext cx="6" cy="43"/>
                </a:xfrm>
                <a:custGeom>
                  <a:avLst/>
                  <a:gdLst>
                    <a:gd name="T0" fmla="*/ 2 w 7"/>
                    <a:gd name="T1" fmla="*/ 2 h 50"/>
                    <a:gd name="T2" fmla="*/ 2 w 7"/>
                    <a:gd name="T3" fmla="*/ 48 h 50"/>
                    <a:gd name="T4" fmla="*/ 5 w 7"/>
                    <a:gd name="T5" fmla="*/ 48 h 50"/>
                    <a:gd name="T6" fmla="*/ 5 w 7"/>
                    <a:gd name="T7" fmla="*/ 2 h 50"/>
                    <a:gd name="T8" fmla="*/ 2 w 7"/>
                    <a:gd name="T9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50">
                      <a:moveTo>
                        <a:pt x="2" y="2"/>
                      </a:moveTo>
                      <a:cubicBezTo>
                        <a:pt x="1" y="17"/>
                        <a:pt x="0" y="33"/>
                        <a:pt x="2" y="48"/>
                      </a:cubicBezTo>
                      <a:cubicBezTo>
                        <a:pt x="2" y="50"/>
                        <a:pt x="5" y="50"/>
                        <a:pt x="5" y="48"/>
                      </a:cubicBezTo>
                      <a:cubicBezTo>
                        <a:pt x="7" y="33"/>
                        <a:pt x="6" y="17"/>
                        <a:pt x="5" y="2"/>
                      </a:cubicBezTo>
                      <a:cubicBezTo>
                        <a:pt x="5" y="0"/>
                        <a:pt x="2" y="0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4" name="Freeform 297"/>
                <p:cNvSpPr/>
                <p:nvPr/>
              </p:nvSpPr>
              <p:spPr bwMode="auto">
                <a:xfrm>
                  <a:off x="2313" y="368"/>
                  <a:ext cx="6" cy="33"/>
                </a:xfrm>
                <a:custGeom>
                  <a:avLst/>
                  <a:gdLst>
                    <a:gd name="T0" fmla="*/ 1 w 7"/>
                    <a:gd name="T1" fmla="*/ 3 h 39"/>
                    <a:gd name="T2" fmla="*/ 0 w 7"/>
                    <a:gd name="T3" fmla="*/ 20 h 39"/>
                    <a:gd name="T4" fmla="*/ 3 w 7"/>
                    <a:gd name="T5" fmla="*/ 36 h 39"/>
                    <a:gd name="T6" fmla="*/ 7 w 7"/>
                    <a:gd name="T7" fmla="*/ 35 h 39"/>
                    <a:gd name="T8" fmla="*/ 5 w 7"/>
                    <a:gd name="T9" fmla="*/ 21 h 39"/>
                    <a:gd name="T10" fmla="*/ 4 w 7"/>
                    <a:gd name="T11" fmla="*/ 3 h 39"/>
                    <a:gd name="T12" fmla="*/ 1 w 7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39">
                      <a:moveTo>
                        <a:pt x="1" y="3"/>
                      </a:moveTo>
                      <a:cubicBezTo>
                        <a:pt x="1" y="9"/>
                        <a:pt x="0" y="15"/>
                        <a:pt x="0" y="20"/>
                      </a:cubicBezTo>
                      <a:cubicBezTo>
                        <a:pt x="1" y="26"/>
                        <a:pt x="2" y="31"/>
                        <a:pt x="3" y="36"/>
                      </a:cubicBezTo>
                      <a:cubicBezTo>
                        <a:pt x="3" y="39"/>
                        <a:pt x="7" y="38"/>
                        <a:pt x="7" y="35"/>
                      </a:cubicBezTo>
                      <a:cubicBezTo>
                        <a:pt x="7" y="30"/>
                        <a:pt x="6" y="26"/>
                        <a:pt x="5" y="21"/>
                      </a:cubicBezTo>
                      <a:cubicBezTo>
                        <a:pt x="4" y="15"/>
                        <a:pt x="5" y="9"/>
                        <a:pt x="4" y="3"/>
                      </a:cubicBezTo>
                      <a:cubicBezTo>
                        <a:pt x="4" y="1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5" name="Freeform 298"/>
                <p:cNvSpPr/>
                <p:nvPr/>
              </p:nvSpPr>
              <p:spPr bwMode="auto">
                <a:xfrm>
                  <a:off x="2326" y="363"/>
                  <a:ext cx="8" cy="15"/>
                </a:xfrm>
                <a:custGeom>
                  <a:avLst/>
                  <a:gdLst>
                    <a:gd name="T0" fmla="*/ 2 w 9"/>
                    <a:gd name="T1" fmla="*/ 5 h 18"/>
                    <a:gd name="T2" fmla="*/ 2 w 9"/>
                    <a:gd name="T3" fmla="*/ 10 h 18"/>
                    <a:gd name="T4" fmla="*/ 1 w 9"/>
                    <a:gd name="T5" fmla="*/ 14 h 18"/>
                    <a:gd name="T6" fmla="*/ 4 w 9"/>
                    <a:gd name="T7" fmla="*/ 17 h 18"/>
                    <a:gd name="T8" fmla="*/ 8 w 9"/>
                    <a:gd name="T9" fmla="*/ 4 h 18"/>
                    <a:gd name="T10" fmla="*/ 2 w 9"/>
                    <a:gd name="T11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18">
                      <a:moveTo>
                        <a:pt x="2" y="5"/>
                      </a:moveTo>
                      <a:cubicBezTo>
                        <a:pt x="2" y="6"/>
                        <a:pt x="2" y="8"/>
                        <a:pt x="2" y="10"/>
                      </a:cubicBezTo>
                      <a:cubicBezTo>
                        <a:pt x="2" y="11"/>
                        <a:pt x="2" y="13"/>
                        <a:pt x="1" y="14"/>
                      </a:cubicBezTo>
                      <a:cubicBezTo>
                        <a:pt x="0" y="16"/>
                        <a:pt x="2" y="18"/>
                        <a:pt x="4" y="17"/>
                      </a:cubicBezTo>
                      <a:cubicBezTo>
                        <a:pt x="9" y="14"/>
                        <a:pt x="8" y="9"/>
                        <a:pt x="8" y="4"/>
                      </a:cubicBezTo>
                      <a:cubicBezTo>
                        <a:pt x="8" y="0"/>
                        <a:pt x="2" y="0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6" name="Freeform 299"/>
                <p:cNvSpPr/>
                <p:nvPr/>
              </p:nvSpPr>
              <p:spPr bwMode="auto">
                <a:xfrm>
                  <a:off x="2160" y="406"/>
                  <a:ext cx="8" cy="39"/>
                </a:xfrm>
                <a:custGeom>
                  <a:avLst/>
                  <a:gdLst>
                    <a:gd name="T0" fmla="*/ 4 w 10"/>
                    <a:gd name="T1" fmla="*/ 1 h 46"/>
                    <a:gd name="T2" fmla="*/ 3 w 10"/>
                    <a:gd name="T3" fmla="*/ 25 h 46"/>
                    <a:gd name="T4" fmla="*/ 0 w 10"/>
                    <a:gd name="T5" fmla="*/ 43 h 46"/>
                    <a:gd name="T6" fmla="*/ 6 w 10"/>
                    <a:gd name="T7" fmla="*/ 43 h 46"/>
                    <a:gd name="T8" fmla="*/ 6 w 10"/>
                    <a:gd name="T9" fmla="*/ 1 h 46"/>
                    <a:gd name="T10" fmla="*/ 4 w 10"/>
                    <a:gd name="T11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46">
                      <a:moveTo>
                        <a:pt x="4" y="1"/>
                      </a:moveTo>
                      <a:cubicBezTo>
                        <a:pt x="5" y="9"/>
                        <a:pt x="5" y="17"/>
                        <a:pt x="3" y="25"/>
                      </a:cubicBezTo>
                      <a:cubicBezTo>
                        <a:pt x="3" y="31"/>
                        <a:pt x="0" y="37"/>
                        <a:pt x="0" y="43"/>
                      </a:cubicBezTo>
                      <a:cubicBezTo>
                        <a:pt x="1" y="46"/>
                        <a:pt x="5" y="46"/>
                        <a:pt x="6" y="43"/>
                      </a:cubicBezTo>
                      <a:cubicBezTo>
                        <a:pt x="7" y="29"/>
                        <a:pt x="10" y="15"/>
                        <a:pt x="6" y="1"/>
                      </a:cubicBezTo>
                      <a:cubicBezTo>
                        <a:pt x="6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7" name="Freeform 300"/>
                <p:cNvSpPr/>
                <p:nvPr/>
              </p:nvSpPr>
              <p:spPr bwMode="auto">
                <a:xfrm>
                  <a:off x="2229" y="382"/>
                  <a:ext cx="19" cy="11"/>
                </a:xfrm>
                <a:custGeom>
                  <a:avLst/>
                  <a:gdLst>
                    <a:gd name="T0" fmla="*/ 2 w 23"/>
                    <a:gd name="T1" fmla="*/ 3 h 13"/>
                    <a:gd name="T2" fmla="*/ 10 w 23"/>
                    <a:gd name="T3" fmla="*/ 8 h 13"/>
                    <a:gd name="T4" fmla="*/ 15 w 23"/>
                    <a:gd name="T5" fmla="*/ 10 h 13"/>
                    <a:gd name="T6" fmla="*/ 19 w 23"/>
                    <a:gd name="T7" fmla="*/ 13 h 13"/>
                    <a:gd name="T8" fmla="*/ 22 w 23"/>
                    <a:gd name="T9" fmla="*/ 10 h 13"/>
                    <a:gd name="T10" fmla="*/ 3 w 23"/>
                    <a:gd name="T11" fmla="*/ 0 h 13"/>
                    <a:gd name="T12" fmla="*/ 2 w 23"/>
                    <a:gd name="T1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13">
                      <a:moveTo>
                        <a:pt x="2" y="3"/>
                      </a:moveTo>
                      <a:cubicBezTo>
                        <a:pt x="4" y="5"/>
                        <a:pt x="7" y="6"/>
                        <a:pt x="10" y="8"/>
                      </a:cubicBezTo>
                      <a:cubicBezTo>
                        <a:pt x="12" y="8"/>
                        <a:pt x="13" y="9"/>
                        <a:pt x="15" y="10"/>
                      </a:cubicBezTo>
                      <a:cubicBezTo>
                        <a:pt x="16" y="11"/>
                        <a:pt x="17" y="12"/>
                        <a:pt x="19" y="13"/>
                      </a:cubicBezTo>
                      <a:cubicBezTo>
                        <a:pt x="21" y="13"/>
                        <a:pt x="23" y="12"/>
                        <a:pt x="22" y="10"/>
                      </a:cubicBezTo>
                      <a:cubicBezTo>
                        <a:pt x="19" y="3"/>
                        <a:pt x="9" y="3"/>
                        <a:pt x="3" y="0"/>
                      </a:cubicBezTo>
                      <a:cubicBezTo>
                        <a:pt x="1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8" name="Freeform 301"/>
                <p:cNvSpPr/>
                <p:nvPr/>
              </p:nvSpPr>
              <p:spPr bwMode="auto">
                <a:xfrm>
                  <a:off x="2242" y="333"/>
                  <a:ext cx="86" cy="59"/>
                </a:xfrm>
                <a:custGeom>
                  <a:avLst/>
                  <a:gdLst>
                    <a:gd name="T0" fmla="*/ 2 w 101"/>
                    <a:gd name="T1" fmla="*/ 68 h 69"/>
                    <a:gd name="T2" fmla="*/ 49 w 101"/>
                    <a:gd name="T3" fmla="*/ 39 h 69"/>
                    <a:gd name="T4" fmla="*/ 97 w 101"/>
                    <a:gd name="T5" fmla="*/ 7 h 69"/>
                    <a:gd name="T6" fmla="*/ 94 w 101"/>
                    <a:gd name="T7" fmla="*/ 1 h 69"/>
                    <a:gd name="T8" fmla="*/ 51 w 101"/>
                    <a:gd name="T9" fmla="*/ 30 h 69"/>
                    <a:gd name="T10" fmla="*/ 1 w 101"/>
                    <a:gd name="T11" fmla="*/ 67 h 69"/>
                    <a:gd name="T12" fmla="*/ 2 w 101"/>
                    <a:gd name="T13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69">
                      <a:moveTo>
                        <a:pt x="2" y="68"/>
                      </a:moveTo>
                      <a:cubicBezTo>
                        <a:pt x="18" y="59"/>
                        <a:pt x="33" y="48"/>
                        <a:pt x="49" y="39"/>
                      </a:cubicBezTo>
                      <a:cubicBezTo>
                        <a:pt x="64" y="28"/>
                        <a:pt x="80" y="15"/>
                        <a:pt x="97" y="7"/>
                      </a:cubicBezTo>
                      <a:cubicBezTo>
                        <a:pt x="101" y="6"/>
                        <a:pt x="98" y="0"/>
                        <a:pt x="94" y="1"/>
                      </a:cubicBezTo>
                      <a:cubicBezTo>
                        <a:pt x="79" y="8"/>
                        <a:pt x="65" y="20"/>
                        <a:pt x="51" y="30"/>
                      </a:cubicBezTo>
                      <a:cubicBezTo>
                        <a:pt x="34" y="42"/>
                        <a:pt x="17" y="53"/>
                        <a:pt x="1" y="67"/>
                      </a:cubicBezTo>
                      <a:cubicBezTo>
                        <a:pt x="0" y="68"/>
                        <a:pt x="1" y="69"/>
                        <a:pt x="2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9" name="Freeform 302"/>
                <p:cNvSpPr/>
                <p:nvPr/>
              </p:nvSpPr>
              <p:spPr bwMode="auto">
                <a:xfrm>
                  <a:off x="2225" y="314"/>
                  <a:ext cx="98" cy="67"/>
                </a:xfrm>
                <a:custGeom>
                  <a:avLst/>
                  <a:gdLst>
                    <a:gd name="T0" fmla="*/ 2 w 115"/>
                    <a:gd name="T1" fmla="*/ 78 h 78"/>
                    <a:gd name="T2" fmla="*/ 32 w 115"/>
                    <a:gd name="T3" fmla="*/ 54 h 78"/>
                    <a:gd name="T4" fmla="*/ 59 w 115"/>
                    <a:gd name="T5" fmla="*/ 34 h 78"/>
                    <a:gd name="T6" fmla="*/ 109 w 115"/>
                    <a:gd name="T7" fmla="*/ 29 h 78"/>
                    <a:gd name="T8" fmla="*/ 114 w 115"/>
                    <a:gd name="T9" fmla="*/ 25 h 78"/>
                    <a:gd name="T10" fmla="*/ 63 w 115"/>
                    <a:gd name="T11" fmla="*/ 23 h 78"/>
                    <a:gd name="T12" fmla="*/ 31 w 115"/>
                    <a:gd name="T13" fmla="*/ 46 h 78"/>
                    <a:gd name="T14" fmla="*/ 2 w 115"/>
                    <a:gd name="T15" fmla="*/ 75 h 78"/>
                    <a:gd name="T16" fmla="*/ 2 w 115"/>
                    <a:gd name="T1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78">
                      <a:moveTo>
                        <a:pt x="2" y="78"/>
                      </a:moveTo>
                      <a:cubicBezTo>
                        <a:pt x="14" y="75"/>
                        <a:pt x="23" y="61"/>
                        <a:pt x="32" y="54"/>
                      </a:cubicBezTo>
                      <a:cubicBezTo>
                        <a:pt x="41" y="47"/>
                        <a:pt x="50" y="40"/>
                        <a:pt x="59" y="34"/>
                      </a:cubicBezTo>
                      <a:cubicBezTo>
                        <a:pt x="76" y="24"/>
                        <a:pt x="90" y="13"/>
                        <a:pt x="109" y="29"/>
                      </a:cubicBezTo>
                      <a:cubicBezTo>
                        <a:pt x="112" y="31"/>
                        <a:pt x="115" y="28"/>
                        <a:pt x="114" y="25"/>
                      </a:cubicBezTo>
                      <a:cubicBezTo>
                        <a:pt x="102" y="0"/>
                        <a:pt x="80" y="12"/>
                        <a:pt x="63" y="23"/>
                      </a:cubicBezTo>
                      <a:cubicBezTo>
                        <a:pt x="52" y="30"/>
                        <a:pt x="41" y="37"/>
                        <a:pt x="31" y="46"/>
                      </a:cubicBezTo>
                      <a:cubicBezTo>
                        <a:pt x="21" y="54"/>
                        <a:pt x="13" y="71"/>
                        <a:pt x="2" y="75"/>
                      </a:cubicBezTo>
                      <a:cubicBezTo>
                        <a:pt x="0" y="76"/>
                        <a:pt x="1" y="78"/>
                        <a:pt x="2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0" name="Freeform 303"/>
                <p:cNvSpPr/>
                <p:nvPr/>
              </p:nvSpPr>
              <p:spPr bwMode="auto">
                <a:xfrm>
                  <a:off x="2260" y="338"/>
                  <a:ext cx="20" cy="20"/>
                </a:xfrm>
                <a:custGeom>
                  <a:avLst/>
                  <a:gdLst>
                    <a:gd name="T0" fmla="*/ 1 w 24"/>
                    <a:gd name="T1" fmla="*/ 14 h 23"/>
                    <a:gd name="T2" fmla="*/ 8 w 24"/>
                    <a:gd name="T3" fmla="*/ 22 h 23"/>
                    <a:gd name="T4" fmla="*/ 18 w 24"/>
                    <a:gd name="T5" fmla="*/ 19 h 23"/>
                    <a:gd name="T6" fmla="*/ 23 w 24"/>
                    <a:gd name="T7" fmla="*/ 10 h 23"/>
                    <a:gd name="T8" fmla="*/ 17 w 24"/>
                    <a:gd name="T9" fmla="*/ 0 h 23"/>
                    <a:gd name="T10" fmla="*/ 14 w 24"/>
                    <a:gd name="T11" fmla="*/ 5 h 23"/>
                    <a:gd name="T12" fmla="*/ 15 w 24"/>
                    <a:gd name="T13" fmla="*/ 7 h 23"/>
                    <a:gd name="T14" fmla="*/ 16 w 24"/>
                    <a:gd name="T15" fmla="*/ 8 h 23"/>
                    <a:gd name="T16" fmla="*/ 16 w 24"/>
                    <a:gd name="T17" fmla="*/ 9 h 23"/>
                    <a:gd name="T18" fmla="*/ 13 w 24"/>
                    <a:gd name="T19" fmla="*/ 14 h 23"/>
                    <a:gd name="T20" fmla="*/ 4 w 24"/>
                    <a:gd name="T21" fmla="*/ 13 h 23"/>
                    <a:gd name="T22" fmla="*/ 1 w 24"/>
                    <a:gd name="T2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23">
                      <a:moveTo>
                        <a:pt x="1" y="14"/>
                      </a:moveTo>
                      <a:cubicBezTo>
                        <a:pt x="2" y="18"/>
                        <a:pt x="4" y="21"/>
                        <a:pt x="8" y="22"/>
                      </a:cubicBezTo>
                      <a:cubicBezTo>
                        <a:pt x="11" y="23"/>
                        <a:pt x="15" y="21"/>
                        <a:pt x="18" y="19"/>
                      </a:cubicBezTo>
                      <a:cubicBezTo>
                        <a:pt x="20" y="17"/>
                        <a:pt x="23" y="14"/>
                        <a:pt x="23" y="10"/>
                      </a:cubicBezTo>
                      <a:cubicBezTo>
                        <a:pt x="24" y="6"/>
                        <a:pt x="22" y="1"/>
                        <a:pt x="17" y="0"/>
                      </a:cubicBezTo>
                      <a:cubicBezTo>
                        <a:pt x="14" y="0"/>
                        <a:pt x="12" y="3"/>
                        <a:pt x="14" y="5"/>
                      </a:cubicBezTo>
                      <a:cubicBezTo>
                        <a:pt x="14" y="6"/>
                        <a:pt x="15" y="7"/>
                        <a:pt x="15" y="7"/>
                      </a:cubicBezTo>
                      <a:cubicBezTo>
                        <a:pt x="16" y="8"/>
                        <a:pt x="15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1"/>
                        <a:pt x="15" y="13"/>
                        <a:pt x="13" y="14"/>
                      </a:cubicBezTo>
                      <a:cubicBezTo>
                        <a:pt x="10" y="17"/>
                        <a:pt x="6" y="18"/>
                        <a:pt x="4" y="13"/>
                      </a:cubicBezTo>
                      <a:cubicBezTo>
                        <a:pt x="4" y="11"/>
                        <a:pt x="0" y="12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1" name="Freeform 304"/>
                <p:cNvSpPr/>
                <p:nvPr/>
              </p:nvSpPr>
              <p:spPr bwMode="auto">
                <a:xfrm>
                  <a:off x="2306" y="321"/>
                  <a:ext cx="59" cy="38"/>
                </a:xfrm>
                <a:custGeom>
                  <a:avLst/>
                  <a:gdLst>
                    <a:gd name="T0" fmla="*/ 2 w 70"/>
                    <a:gd name="T1" fmla="*/ 5 h 45"/>
                    <a:gd name="T2" fmla="*/ 62 w 70"/>
                    <a:gd name="T3" fmla="*/ 42 h 45"/>
                    <a:gd name="T4" fmla="*/ 67 w 70"/>
                    <a:gd name="T5" fmla="*/ 35 h 45"/>
                    <a:gd name="T6" fmla="*/ 36 w 70"/>
                    <a:gd name="T7" fmla="*/ 15 h 45"/>
                    <a:gd name="T8" fmla="*/ 3 w 70"/>
                    <a:gd name="T9" fmla="*/ 1 h 45"/>
                    <a:gd name="T10" fmla="*/ 2 w 70"/>
                    <a:gd name="T1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45">
                      <a:moveTo>
                        <a:pt x="2" y="5"/>
                      </a:moveTo>
                      <a:cubicBezTo>
                        <a:pt x="22" y="16"/>
                        <a:pt x="44" y="28"/>
                        <a:pt x="62" y="42"/>
                      </a:cubicBezTo>
                      <a:cubicBezTo>
                        <a:pt x="66" y="45"/>
                        <a:pt x="70" y="39"/>
                        <a:pt x="67" y="35"/>
                      </a:cubicBezTo>
                      <a:cubicBezTo>
                        <a:pt x="59" y="26"/>
                        <a:pt x="46" y="20"/>
                        <a:pt x="36" y="15"/>
                      </a:cubicBezTo>
                      <a:cubicBezTo>
                        <a:pt x="25" y="10"/>
                        <a:pt x="14" y="5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2" name="Freeform 305"/>
                <p:cNvSpPr/>
                <p:nvPr/>
              </p:nvSpPr>
              <p:spPr bwMode="auto">
                <a:xfrm>
                  <a:off x="2163" y="336"/>
                  <a:ext cx="86" cy="68"/>
                </a:xfrm>
                <a:custGeom>
                  <a:avLst/>
                  <a:gdLst>
                    <a:gd name="T0" fmla="*/ 3 w 101"/>
                    <a:gd name="T1" fmla="*/ 81 h 81"/>
                    <a:gd name="T2" fmla="*/ 51 w 101"/>
                    <a:gd name="T3" fmla="*/ 55 h 81"/>
                    <a:gd name="T4" fmla="*/ 99 w 101"/>
                    <a:gd name="T5" fmla="*/ 5 h 81"/>
                    <a:gd name="T6" fmla="*/ 95 w 101"/>
                    <a:gd name="T7" fmla="*/ 2 h 81"/>
                    <a:gd name="T8" fmla="*/ 3 w 101"/>
                    <a:gd name="T9" fmla="*/ 75 h 81"/>
                    <a:gd name="T10" fmla="*/ 3 w 101"/>
                    <a:gd name="T11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81">
                      <a:moveTo>
                        <a:pt x="3" y="81"/>
                      </a:moveTo>
                      <a:cubicBezTo>
                        <a:pt x="22" y="80"/>
                        <a:pt x="38" y="67"/>
                        <a:pt x="51" y="55"/>
                      </a:cubicBezTo>
                      <a:cubicBezTo>
                        <a:pt x="68" y="39"/>
                        <a:pt x="86" y="24"/>
                        <a:pt x="99" y="5"/>
                      </a:cubicBezTo>
                      <a:cubicBezTo>
                        <a:pt x="101" y="3"/>
                        <a:pt x="98" y="0"/>
                        <a:pt x="95" y="2"/>
                      </a:cubicBezTo>
                      <a:cubicBezTo>
                        <a:pt x="65" y="24"/>
                        <a:pt x="43" y="68"/>
                        <a:pt x="3" y="75"/>
                      </a:cubicBezTo>
                      <a:cubicBezTo>
                        <a:pt x="0" y="76"/>
                        <a:pt x="0" y="81"/>
                        <a:pt x="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3" name="Freeform 306"/>
                <p:cNvSpPr/>
                <p:nvPr/>
              </p:nvSpPr>
              <p:spPr bwMode="auto">
                <a:xfrm>
                  <a:off x="2246" y="321"/>
                  <a:ext cx="56" cy="17"/>
                </a:xfrm>
                <a:custGeom>
                  <a:avLst/>
                  <a:gdLst>
                    <a:gd name="T0" fmla="*/ 2 w 66"/>
                    <a:gd name="T1" fmla="*/ 19 h 20"/>
                    <a:gd name="T2" fmla="*/ 30 w 66"/>
                    <a:gd name="T3" fmla="*/ 12 h 20"/>
                    <a:gd name="T4" fmla="*/ 60 w 66"/>
                    <a:gd name="T5" fmla="*/ 10 h 20"/>
                    <a:gd name="T6" fmla="*/ 61 w 66"/>
                    <a:gd name="T7" fmla="*/ 1 h 20"/>
                    <a:gd name="T8" fmla="*/ 21 w 66"/>
                    <a:gd name="T9" fmla="*/ 5 h 20"/>
                    <a:gd name="T10" fmla="*/ 0 w 66"/>
                    <a:gd name="T11" fmla="*/ 18 h 20"/>
                    <a:gd name="T12" fmla="*/ 2 w 66"/>
                    <a:gd name="T13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0">
                      <a:moveTo>
                        <a:pt x="2" y="19"/>
                      </a:moveTo>
                      <a:cubicBezTo>
                        <a:pt x="8" y="13"/>
                        <a:pt x="21" y="13"/>
                        <a:pt x="30" y="12"/>
                      </a:cubicBezTo>
                      <a:cubicBezTo>
                        <a:pt x="40" y="10"/>
                        <a:pt x="50" y="11"/>
                        <a:pt x="60" y="10"/>
                      </a:cubicBezTo>
                      <a:cubicBezTo>
                        <a:pt x="65" y="10"/>
                        <a:pt x="66" y="1"/>
                        <a:pt x="61" y="1"/>
                      </a:cubicBezTo>
                      <a:cubicBezTo>
                        <a:pt x="47" y="0"/>
                        <a:pt x="34" y="1"/>
                        <a:pt x="21" y="5"/>
                      </a:cubicBezTo>
                      <a:cubicBezTo>
                        <a:pt x="12" y="8"/>
                        <a:pt x="4" y="10"/>
                        <a:pt x="0" y="18"/>
                      </a:cubicBezTo>
                      <a:cubicBezTo>
                        <a:pt x="0" y="19"/>
                        <a:pt x="1" y="20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4" name="Freeform 307"/>
                <p:cNvSpPr/>
                <p:nvPr/>
              </p:nvSpPr>
              <p:spPr bwMode="auto">
                <a:xfrm>
                  <a:off x="2160" y="439"/>
                  <a:ext cx="47" cy="16"/>
                </a:xfrm>
                <a:custGeom>
                  <a:avLst/>
                  <a:gdLst>
                    <a:gd name="T0" fmla="*/ 3 w 56"/>
                    <a:gd name="T1" fmla="*/ 6 h 18"/>
                    <a:gd name="T2" fmla="*/ 27 w 56"/>
                    <a:gd name="T3" fmla="*/ 14 h 18"/>
                    <a:gd name="T4" fmla="*/ 50 w 56"/>
                    <a:gd name="T5" fmla="*/ 18 h 18"/>
                    <a:gd name="T6" fmla="*/ 51 w 56"/>
                    <a:gd name="T7" fmla="*/ 11 h 18"/>
                    <a:gd name="T8" fmla="*/ 34 w 56"/>
                    <a:gd name="T9" fmla="*/ 9 h 18"/>
                    <a:gd name="T10" fmla="*/ 3 w 56"/>
                    <a:gd name="T11" fmla="*/ 2 h 18"/>
                    <a:gd name="T12" fmla="*/ 3 w 56"/>
                    <a:gd name="T1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8">
                      <a:moveTo>
                        <a:pt x="3" y="6"/>
                      </a:moveTo>
                      <a:cubicBezTo>
                        <a:pt x="11" y="7"/>
                        <a:pt x="19" y="12"/>
                        <a:pt x="27" y="14"/>
                      </a:cubicBezTo>
                      <a:cubicBezTo>
                        <a:pt x="35" y="17"/>
                        <a:pt x="42" y="18"/>
                        <a:pt x="50" y="18"/>
                      </a:cubicBezTo>
                      <a:cubicBezTo>
                        <a:pt x="55" y="18"/>
                        <a:pt x="56" y="11"/>
                        <a:pt x="51" y="11"/>
                      </a:cubicBezTo>
                      <a:cubicBezTo>
                        <a:pt x="45" y="11"/>
                        <a:pt x="40" y="10"/>
                        <a:pt x="34" y="9"/>
                      </a:cubicBezTo>
                      <a:cubicBezTo>
                        <a:pt x="23" y="6"/>
                        <a:pt x="14" y="0"/>
                        <a:pt x="3" y="2"/>
                      </a:cubicBezTo>
                      <a:cubicBezTo>
                        <a:pt x="1" y="2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5" name="Freeform 308"/>
                <p:cNvSpPr/>
                <p:nvPr/>
              </p:nvSpPr>
              <p:spPr bwMode="auto">
                <a:xfrm>
                  <a:off x="2163" y="393"/>
                  <a:ext cx="107" cy="23"/>
                </a:xfrm>
                <a:custGeom>
                  <a:avLst/>
                  <a:gdLst>
                    <a:gd name="T0" fmla="*/ 4 w 126"/>
                    <a:gd name="T1" fmla="*/ 19 h 27"/>
                    <a:gd name="T2" fmla="*/ 59 w 126"/>
                    <a:gd name="T3" fmla="*/ 9 h 27"/>
                    <a:gd name="T4" fmla="*/ 119 w 126"/>
                    <a:gd name="T5" fmla="*/ 26 h 27"/>
                    <a:gd name="T6" fmla="*/ 123 w 126"/>
                    <a:gd name="T7" fmla="*/ 21 h 27"/>
                    <a:gd name="T8" fmla="*/ 102 w 126"/>
                    <a:gd name="T9" fmla="*/ 12 h 27"/>
                    <a:gd name="T10" fmla="*/ 65 w 126"/>
                    <a:gd name="T11" fmla="*/ 3 h 27"/>
                    <a:gd name="T12" fmla="*/ 3 w 126"/>
                    <a:gd name="T13" fmla="*/ 14 h 27"/>
                    <a:gd name="T14" fmla="*/ 4 w 126"/>
                    <a:gd name="T15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" h="27">
                      <a:moveTo>
                        <a:pt x="4" y="19"/>
                      </a:moveTo>
                      <a:cubicBezTo>
                        <a:pt x="22" y="16"/>
                        <a:pt x="40" y="8"/>
                        <a:pt x="59" y="9"/>
                      </a:cubicBezTo>
                      <a:cubicBezTo>
                        <a:pt x="76" y="11"/>
                        <a:pt x="105" y="16"/>
                        <a:pt x="119" y="26"/>
                      </a:cubicBezTo>
                      <a:cubicBezTo>
                        <a:pt x="122" y="27"/>
                        <a:pt x="126" y="23"/>
                        <a:pt x="123" y="21"/>
                      </a:cubicBezTo>
                      <a:cubicBezTo>
                        <a:pt x="116" y="15"/>
                        <a:pt x="110" y="14"/>
                        <a:pt x="102" y="12"/>
                      </a:cubicBezTo>
                      <a:cubicBezTo>
                        <a:pt x="90" y="9"/>
                        <a:pt x="78" y="4"/>
                        <a:pt x="65" y="3"/>
                      </a:cubicBezTo>
                      <a:cubicBezTo>
                        <a:pt x="44" y="0"/>
                        <a:pt x="22" y="8"/>
                        <a:pt x="3" y="14"/>
                      </a:cubicBezTo>
                      <a:cubicBezTo>
                        <a:pt x="0" y="15"/>
                        <a:pt x="1" y="19"/>
                        <a:pt x="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6" name="Freeform 309"/>
                <p:cNvSpPr/>
                <p:nvPr/>
              </p:nvSpPr>
              <p:spPr bwMode="auto">
                <a:xfrm>
                  <a:off x="2221" y="449"/>
                  <a:ext cx="61" cy="13"/>
                </a:xfrm>
                <a:custGeom>
                  <a:avLst/>
                  <a:gdLst>
                    <a:gd name="T0" fmla="*/ 2 w 72"/>
                    <a:gd name="T1" fmla="*/ 7 h 15"/>
                    <a:gd name="T2" fmla="*/ 67 w 72"/>
                    <a:gd name="T3" fmla="*/ 11 h 15"/>
                    <a:gd name="T4" fmla="*/ 65 w 72"/>
                    <a:gd name="T5" fmla="*/ 3 h 15"/>
                    <a:gd name="T6" fmla="*/ 3 w 72"/>
                    <a:gd name="T7" fmla="*/ 3 h 15"/>
                    <a:gd name="T8" fmla="*/ 2 w 72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">
                      <a:moveTo>
                        <a:pt x="2" y="7"/>
                      </a:moveTo>
                      <a:cubicBezTo>
                        <a:pt x="23" y="9"/>
                        <a:pt x="47" y="15"/>
                        <a:pt x="67" y="11"/>
                      </a:cubicBezTo>
                      <a:cubicBezTo>
                        <a:pt x="72" y="10"/>
                        <a:pt x="70" y="2"/>
                        <a:pt x="65" y="3"/>
                      </a:cubicBezTo>
                      <a:cubicBezTo>
                        <a:pt x="44" y="5"/>
                        <a:pt x="24" y="0"/>
                        <a:pt x="3" y="3"/>
                      </a:cubicBezTo>
                      <a:cubicBezTo>
                        <a:pt x="1" y="3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7" name="Freeform 310"/>
                <p:cNvSpPr/>
                <p:nvPr/>
              </p:nvSpPr>
              <p:spPr bwMode="auto">
                <a:xfrm>
                  <a:off x="2274" y="440"/>
                  <a:ext cx="10" cy="20"/>
                </a:xfrm>
                <a:custGeom>
                  <a:avLst/>
                  <a:gdLst>
                    <a:gd name="T0" fmla="*/ 2 w 11"/>
                    <a:gd name="T1" fmla="*/ 7 h 23"/>
                    <a:gd name="T2" fmla="*/ 4 w 11"/>
                    <a:gd name="T3" fmla="*/ 18 h 23"/>
                    <a:gd name="T4" fmla="*/ 11 w 11"/>
                    <a:gd name="T5" fmla="*/ 18 h 23"/>
                    <a:gd name="T6" fmla="*/ 7 w 11"/>
                    <a:gd name="T7" fmla="*/ 2 h 23"/>
                    <a:gd name="T8" fmla="*/ 2 w 11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3">
                      <a:moveTo>
                        <a:pt x="2" y="7"/>
                      </a:moveTo>
                      <a:cubicBezTo>
                        <a:pt x="5" y="9"/>
                        <a:pt x="4" y="15"/>
                        <a:pt x="4" y="18"/>
                      </a:cubicBezTo>
                      <a:cubicBezTo>
                        <a:pt x="4" y="23"/>
                        <a:pt x="11" y="22"/>
                        <a:pt x="11" y="18"/>
                      </a:cubicBezTo>
                      <a:cubicBezTo>
                        <a:pt x="11" y="12"/>
                        <a:pt x="11" y="6"/>
                        <a:pt x="7" y="2"/>
                      </a:cubicBezTo>
                      <a:cubicBezTo>
                        <a:pt x="5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8" name="Freeform 311"/>
                <p:cNvSpPr/>
                <p:nvPr/>
              </p:nvSpPr>
              <p:spPr bwMode="auto">
                <a:xfrm>
                  <a:off x="1470" y="372"/>
                  <a:ext cx="168" cy="88"/>
                </a:xfrm>
                <a:custGeom>
                  <a:avLst/>
                  <a:gdLst>
                    <a:gd name="T0" fmla="*/ 2 w 198"/>
                    <a:gd name="T1" fmla="*/ 104 h 104"/>
                    <a:gd name="T2" fmla="*/ 41 w 198"/>
                    <a:gd name="T3" fmla="*/ 84 h 104"/>
                    <a:gd name="T4" fmla="*/ 92 w 198"/>
                    <a:gd name="T5" fmla="*/ 57 h 104"/>
                    <a:gd name="T6" fmla="*/ 196 w 198"/>
                    <a:gd name="T7" fmla="*/ 6 h 104"/>
                    <a:gd name="T8" fmla="*/ 193 w 198"/>
                    <a:gd name="T9" fmla="*/ 1 h 104"/>
                    <a:gd name="T10" fmla="*/ 99 w 198"/>
                    <a:gd name="T11" fmla="*/ 47 h 104"/>
                    <a:gd name="T12" fmla="*/ 52 w 198"/>
                    <a:gd name="T13" fmla="*/ 72 h 104"/>
                    <a:gd name="T14" fmla="*/ 1 w 198"/>
                    <a:gd name="T15" fmla="*/ 101 h 104"/>
                    <a:gd name="T16" fmla="*/ 2 w 198"/>
                    <a:gd name="T17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104">
                      <a:moveTo>
                        <a:pt x="2" y="104"/>
                      </a:moveTo>
                      <a:cubicBezTo>
                        <a:pt x="16" y="101"/>
                        <a:pt x="28" y="90"/>
                        <a:pt x="41" y="84"/>
                      </a:cubicBezTo>
                      <a:cubicBezTo>
                        <a:pt x="58" y="75"/>
                        <a:pt x="75" y="66"/>
                        <a:pt x="92" y="57"/>
                      </a:cubicBezTo>
                      <a:cubicBezTo>
                        <a:pt x="126" y="39"/>
                        <a:pt x="161" y="23"/>
                        <a:pt x="196" y="6"/>
                      </a:cubicBezTo>
                      <a:cubicBezTo>
                        <a:pt x="198" y="4"/>
                        <a:pt x="197" y="0"/>
                        <a:pt x="193" y="1"/>
                      </a:cubicBezTo>
                      <a:cubicBezTo>
                        <a:pt x="161" y="14"/>
                        <a:pt x="130" y="31"/>
                        <a:pt x="99" y="47"/>
                      </a:cubicBezTo>
                      <a:cubicBezTo>
                        <a:pt x="83" y="55"/>
                        <a:pt x="68" y="64"/>
                        <a:pt x="52" y="72"/>
                      </a:cubicBezTo>
                      <a:cubicBezTo>
                        <a:pt x="36" y="81"/>
                        <a:pt x="19" y="96"/>
                        <a:pt x="1" y="101"/>
                      </a:cubicBezTo>
                      <a:cubicBezTo>
                        <a:pt x="0" y="102"/>
                        <a:pt x="0" y="104"/>
                        <a:pt x="2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9" name="Freeform 312"/>
                <p:cNvSpPr/>
                <p:nvPr/>
              </p:nvSpPr>
              <p:spPr bwMode="auto">
                <a:xfrm>
                  <a:off x="1473" y="460"/>
                  <a:ext cx="111" cy="251"/>
                </a:xfrm>
                <a:custGeom>
                  <a:avLst/>
                  <a:gdLst>
                    <a:gd name="T0" fmla="*/ 2 w 130"/>
                    <a:gd name="T1" fmla="*/ 4 h 296"/>
                    <a:gd name="T2" fmla="*/ 24 w 130"/>
                    <a:gd name="T3" fmla="*/ 65 h 296"/>
                    <a:gd name="T4" fmla="*/ 56 w 130"/>
                    <a:gd name="T5" fmla="*/ 145 h 296"/>
                    <a:gd name="T6" fmla="*/ 121 w 130"/>
                    <a:gd name="T7" fmla="*/ 292 h 296"/>
                    <a:gd name="T8" fmla="*/ 129 w 130"/>
                    <a:gd name="T9" fmla="*/ 289 h 296"/>
                    <a:gd name="T10" fmla="*/ 116 w 130"/>
                    <a:gd name="T11" fmla="*/ 263 h 296"/>
                    <a:gd name="T12" fmla="*/ 99 w 130"/>
                    <a:gd name="T13" fmla="*/ 227 h 296"/>
                    <a:gd name="T14" fmla="*/ 67 w 130"/>
                    <a:gd name="T15" fmla="*/ 152 h 296"/>
                    <a:gd name="T16" fmla="*/ 36 w 130"/>
                    <a:gd name="T17" fmla="*/ 77 h 296"/>
                    <a:gd name="T18" fmla="*/ 23 w 130"/>
                    <a:gd name="T19" fmla="*/ 43 h 296"/>
                    <a:gd name="T20" fmla="*/ 6 w 130"/>
                    <a:gd name="T21" fmla="*/ 2 h 296"/>
                    <a:gd name="T22" fmla="*/ 3 w 130"/>
                    <a:gd name="T23" fmla="*/ 1 h 296"/>
                    <a:gd name="T24" fmla="*/ 1 w 130"/>
                    <a:gd name="T25" fmla="*/ 1 h 296"/>
                    <a:gd name="T26" fmla="*/ 2 w 130"/>
                    <a:gd name="T27" fmla="*/ 4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0" h="296">
                      <a:moveTo>
                        <a:pt x="2" y="4"/>
                      </a:moveTo>
                      <a:cubicBezTo>
                        <a:pt x="8" y="5"/>
                        <a:pt x="22" y="59"/>
                        <a:pt x="24" y="65"/>
                      </a:cubicBezTo>
                      <a:cubicBezTo>
                        <a:pt x="34" y="92"/>
                        <a:pt x="45" y="118"/>
                        <a:pt x="56" y="145"/>
                      </a:cubicBezTo>
                      <a:cubicBezTo>
                        <a:pt x="76" y="195"/>
                        <a:pt x="96" y="244"/>
                        <a:pt x="121" y="292"/>
                      </a:cubicBezTo>
                      <a:cubicBezTo>
                        <a:pt x="123" y="296"/>
                        <a:pt x="130" y="293"/>
                        <a:pt x="129" y="289"/>
                      </a:cubicBezTo>
                      <a:cubicBezTo>
                        <a:pt x="126" y="279"/>
                        <a:pt x="121" y="272"/>
                        <a:pt x="116" y="263"/>
                      </a:cubicBezTo>
                      <a:cubicBezTo>
                        <a:pt x="110" y="251"/>
                        <a:pt x="105" y="239"/>
                        <a:pt x="99" y="227"/>
                      </a:cubicBezTo>
                      <a:cubicBezTo>
                        <a:pt x="87" y="203"/>
                        <a:pt x="77" y="177"/>
                        <a:pt x="67" y="152"/>
                      </a:cubicBezTo>
                      <a:cubicBezTo>
                        <a:pt x="57" y="127"/>
                        <a:pt x="46" y="103"/>
                        <a:pt x="36" y="77"/>
                      </a:cubicBezTo>
                      <a:cubicBezTo>
                        <a:pt x="31" y="66"/>
                        <a:pt x="27" y="55"/>
                        <a:pt x="23" y="43"/>
                      </a:cubicBezTo>
                      <a:cubicBezTo>
                        <a:pt x="17" y="30"/>
                        <a:pt x="15" y="13"/>
                        <a:pt x="6" y="2"/>
                      </a:cubicBezTo>
                      <a:cubicBezTo>
                        <a:pt x="5" y="1"/>
                        <a:pt x="4" y="0"/>
                        <a:pt x="3" y="1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0" y="2"/>
                        <a:pt x="0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0" name="Freeform 313"/>
                <p:cNvSpPr/>
                <p:nvPr/>
              </p:nvSpPr>
              <p:spPr bwMode="auto">
                <a:xfrm>
                  <a:off x="1636" y="372"/>
                  <a:ext cx="106" cy="254"/>
                </a:xfrm>
                <a:custGeom>
                  <a:avLst/>
                  <a:gdLst>
                    <a:gd name="T0" fmla="*/ 1 w 124"/>
                    <a:gd name="T1" fmla="*/ 4 h 299"/>
                    <a:gd name="T2" fmla="*/ 52 w 124"/>
                    <a:gd name="T3" fmla="*/ 154 h 299"/>
                    <a:gd name="T4" fmla="*/ 85 w 124"/>
                    <a:gd name="T5" fmla="*/ 229 h 299"/>
                    <a:gd name="T6" fmla="*/ 114 w 124"/>
                    <a:gd name="T7" fmla="*/ 295 h 299"/>
                    <a:gd name="T8" fmla="*/ 122 w 124"/>
                    <a:gd name="T9" fmla="*/ 292 h 299"/>
                    <a:gd name="T10" fmla="*/ 93 w 124"/>
                    <a:gd name="T11" fmla="*/ 222 h 299"/>
                    <a:gd name="T12" fmla="*/ 57 w 124"/>
                    <a:gd name="T13" fmla="*/ 141 h 299"/>
                    <a:gd name="T14" fmla="*/ 4 w 124"/>
                    <a:gd name="T15" fmla="*/ 2 h 299"/>
                    <a:gd name="T16" fmla="*/ 1 w 124"/>
                    <a:gd name="T17" fmla="*/ 4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299">
                      <a:moveTo>
                        <a:pt x="1" y="4"/>
                      </a:moveTo>
                      <a:cubicBezTo>
                        <a:pt x="26" y="50"/>
                        <a:pt x="34" y="105"/>
                        <a:pt x="52" y="154"/>
                      </a:cubicBezTo>
                      <a:cubicBezTo>
                        <a:pt x="62" y="179"/>
                        <a:pt x="75" y="204"/>
                        <a:pt x="85" y="229"/>
                      </a:cubicBezTo>
                      <a:cubicBezTo>
                        <a:pt x="94" y="251"/>
                        <a:pt x="101" y="276"/>
                        <a:pt x="114" y="295"/>
                      </a:cubicBezTo>
                      <a:cubicBezTo>
                        <a:pt x="117" y="299"/>
                        <a:pt x="124" y="297"/>
                        <a:pt x="122" y="292"/>
                      </a:cubicBezTo>
                      <a:cubicBezTo>
                        <a:pt x="115" y="268"/>
                        <a:pt x="102" y="245"/>
                        <a:pt x="93" y="222"/>
                      </a:cubicBezTo>
                      <a:cubicBezTo>
                        <a:pt x="81" y="195"/>
                        <a:pt x="68" y="169"/>
                        <a:pt x="57" y="141"/>
                      </a:cubicBezTo>
                      <a:cubicBezTo>
                        <a:pt x="40" y="95"/>
                        <a:pt x="31" y="43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1" name="Freeform 314"/>
                <p:cNvSpPr/>
                <p:nvPr/>
              </p:nvSpPr>
              <p:spPr bwMode="auto">
                <a:xfrm>
                  <a:off x="1575" y="618"/>
                  <a:ext cx="162" cy="94"/>
                </a:xfrm>
                <a:custGeom>
                  <a:avLst/>
                  <a:gdLst>
                    <a:gd name="T0" fmla="*/ 4 w 191"/>
                    <a:gd name="T1" fmla="*/ 109 h 110"/>
                    <a:gd name="T2" fmla="*/ 117 w 191"/>
                    <a:gd name="T3" fmla="*/ 60 h 110"/>
                    <a:gd name="T4" fmla="*/ 160 w 191"/>
                    <a:gd name="T5" fmla="*/ 28 h 110"/>
                    <a:gd name="T6" fmla="*/ 189 w 191"/>
                    <a:gd name="T7" fmla="*/ 9 h 110"/>
                    <a:gd name="T8" fmla="*/ 180 w 191"/>
                    <a:gd name="T9" fmla="*/ 5 h 110"/>
                    <a:gd name="T10" fmla="*/ 150 w 191"/>
                    <a:gd name="T11" fmla="*/ 27 h 110"/>
                    <a:gd name="T12" fmla="*/ 96 w 191"/>
                    <a:gd name="T13" fmla="*/ 62 h 110"/>
                    <a:gd name="T14" fmla="*/ 2 w 191"/>
                    <a:gd name="T15" fmla="*/ 105 h 110"/>
                    <a:gd name="T16" fmla="*/ 4 w 191"/>
                    <a:gd name="T17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1" h="110">
                      <a:moveTo>
                        <a:pt x="4" y="109"/>
                      </a:moveTo>
                      <a:cubicBezTo>
                        <a:pt x="42" y="91"/>
                        <a:pt x="81" y="79"/>
                        <a:pt x="117" y="60"/>
                      </a:cubicBezTo>
                      <a:cubicBezTo>
                        <a:pt x="133" y="51"/>
                        <a:pt x="146" y="38"/>
                        <a:pt x="160" y="28"/>
                      </a:cubicBezTo>
                      <a:cubicBezTo>
                        <a:pt x="170" y="22"/>
                        <a:pt x="183" y="20"/>
                        <a:pt x="189" y="9"/>
                      </a:cubicBezTo>
                      <a:cubicBezTo>
                        <a:pt x="191" y="4"/>
                        <a:pt x="183" y="0"/>
                        <a:pt x="180" y="5"/>
                      </a:cubicBezTo>
                      <a:cubicBezTo>
                        <a:pt x="176" y="14"/>
                        <a:pt x="158" y="20"/>
                        <a:pt x="150" y="27"/>
                      </a:cubicBezTo>
                      <a:cubicBezTo>
                        <a:pt x="133" y="40"/>
                        <a:pt x="117" y="53"/>
                        <a:pt x="96" y="62"/>
                      </a:cubicBezTo>
                      <a:cubicBezTo>
                        <a:pt x="65" y="76"/>
                        <a:pt x="31" y="86"/>
                        <a:pt x="2" y="105"/>
                      </a:cubicBezTo>
                      <a:cubicBezTo>
                        <a:pt x="0" y="107"/>
                        <a:pt x="2" y="110"/>
                        <a:pt x="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2" name="Freeform 315"/>
                <p:cNvSpPr/>
                <p:nvPr/>
              </p:nvSpPr>
              <p:spPr bwMode="auto">
                <a:xfrm>
                  <a:off x="1649" y="367"/>
                  <a:ext cx="65" cy="19"/>
                </a:xfrm>
                <a:custGeom>
                  <a:avLst/>
                  <a:gdLst>
                    <a:gd name="T0" fmla="*/ 1 w 76"/>
                    <a:gd name="T1" fmla="*/ 22 h 22"/>
                    <a:gd name="T2" fmla="*/ 44 w 76"/>
                    <a:gd name="T3" fmla="*/ 15 h 22"/>
                    <a:gd name="T4" fmla="*/ 74 w 76"/>
                    <a:gd name="T5" fmla="*/ 6 h 22"/>
                    <a:gd name="T6" fmla="*/ 70 w 76"/>
                    <a:gd name="T7" fmla="*/ 2 h 22"/>
                    <a:gd name="T8" fmla="*/ 33 w 76"/>
                    <a:gd name="T9" fmla="*/ 11 h 22"/>
                    <a:gd name="T10" fmla="*/ 1 w 76"/>
                    <a:gd name="T11" fmla="*/ 20 h 22"/>
                    <a:gd name="T12" fmla="*/ 1 w 76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2">
                      <a:moveTo>
                        <a:pt x="1" y="22"/>
                      </a:moveTo>
                      <a:cubicBezTo>
                        <a:pt x="15" y="20"/>
                        <a:pt x="29" y="16"/>
                        <a:pt x="44" y="15"/>
                      </a:cubicBezTo>
                      <a:cubicBezTo>
                        <a:pt x="54" y="14"/>
                        <a:pt x="66" y="14"/>
                        <a:pt x="74" y="6"/>
                      </a:cubicBezTo>
                      <a:cubicBezTo>
                        <a:pt x="76" y="4"/>
                        <a:pt x="73" y="0"/>
                        <a:pt x="70" y="2"/>
                      </a:cubicBezTo>
                      <a:cubicBezTo>
                        <a:pt x="58" y="7"/>
                        <a:pt x="46" y="8"/>
                        <a:pt x="33" y="11"/>
                      </a:cubicBezTo>
                      <a:cubicBezTo>
                        <a:pt x="22" y="13"/>
                        <a:pt x="12" y="17"/>
                        <a:pt x="1" y="20"/>
                      </a:cubicBezTo>
                      <a:cubicBezTo>
                        <a:pt x="0" y="21"/>
                        <a:pt x="0" y="22"/>
                        <a:pt x="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3" name="Freeform 316"/>
                <p:cNvSpPr/>
                <p:nvPr/>
              </p:nvSpPr>
              <p:spPr bwMode="auto">
                <a:xfrm>
                  <a:off x="1697" y="359"/>
                  <a:ext cx="60" cy="18"/>
                </a:xfrm>
                <a:custGeom>
                  <a:avLst/>
                  <a:gdLst>
                    <a:gd name="T0" fmla="*/ 2 w 71"/>
                    <a:gd name="T1" fmla="*/ 22 h 22"/>
                    <a:gd name="T2" fmla="*/ 28 w 71"/>
                    <a:gd name="T3" fmla="*/ 15 h 22"/>
                    <a:gd name="T4" fmla="*/ 67 w 71"/>
                    <a:gd name="T5" fmla="*/ 7 h 22"/>
                    <a:gd name="T6" fmla="*/ 66 w 71"/>
                    <a:gd name="T7" fmla="*/ 0 h 22"/>
                    <a:gd name="T8" fmla="*/ 1 w 71"/>
                    <a:gd name="T9" fmla="*/ 19 h 22"/>
                    <a:gd name="T10" fmla="*/ 2 w 71"/>
                    <a:gd name="T1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" h="22">
                      <a:moveTo>
                        <a:pt x="2" y="22"/>
                      </a:moveTo>
                      <a:cubicBezTo>
                        <a:pt x="11" y="20"/>
                        <a:pt x="20" y="17"/>
                        <a:pt x="28" y="15"/>
                      </a:cubicBezTo>
                      <a:cubicBezTo>
                        <a:pt x="41" y="12"/>
                        <a:pt x="54" y="10"/>
                        <a:pt x="67" y="7"/>
                      </a:cubicBezTo>
                      <a:cubicBezTo>
                        <a:pt x="71" y="6"/>
                        <a:pt x="71" y="0"/>
                        <a:pt x="66" y="0"/>
                      </a:cubicBezTo>
                      <a:cubicBezTo>
                        <a:pt x="44" y="2"/>
                        <a:pt x="21" y="9"/>
                        <a:pt x="1" y="19"/>
                      </a:cubicBezTo>
                      <a:cubicBezTo>
                        <a:pt x="0" y="19"/>
                        <a:pt x="1" y="22"/>
                        <a:pt x="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4" name="Freeform 317"/>
                <p:cNvSpPr/>
                <p:nvPr/>
              </p:nvSpPr>
              <p:spPr bwMode="auto">
                <a:xfrm>
                  <a:off x="1753" y="356"/>
                  <a:ext cx="62" cy="269"/>
                </a:xfrm>
                <a:custGeom>
                  <a:avLst/>
                  <a:gdLst>
                    <a:gd name="T0" fmla="*/ 0 w 74"/>
                    <a:gd name="T1" fmla="*/ 3 h 317"/>
                    <a:gd name="T2" fmla="*/ 62 w 74"/>
                    <a:gd name="T3" fmla="*/ 310 h 317"/>
                    <a:gd name="T4" fmla="*/ 72 w 74"/>
                    <a:gd name="T5" fmla="*/ 307 h 317"/>
                    <a:gd name="T6" fmla="*/ 38 w 74"/>
                    <a:gd name="T7" fmla="*/ 164 h 317"/>
                    <a:gd name="T8" fmla="*/ 4 w 74"/>
                    <a:gd name="T9" fmla="*/ 2 h 317"/>
                    <a:gd name="T10" fmla="*/ 0 w 74"/>
                    <a:gd name="T11" fmla="*/ 3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317">
                      <a:moveTo>
                        <a:pt x="0" y="3"/>
                      </a:moveTo>
                      <a:cubicBezTo>
                        <a:pt x="16" y="106"/>
                        <a:pt x="33" y="210"/>
                        <a:pt x="62" y="310"/>
                      </a:cubicBezTo>
                      <a:cubicBezTo>
                        <a:pt x="64" y="317"/>
                        <a:pt x="74" y="314"/>
                        <a:pt x="72" y="307"/>
                      </a:cubicBezTo>
                      <a:cubicBezTo>
                        <a:pt x="64" y="259"/>
                        <a:pt x="48" y="212"/>
                        <a:pt x="38" y="164"/>
                      </a:cubicBezTo>
                      <a:cubicBezTo>
                        <a:pt x="27" y="110"/>
                        <a:pt x="20" y="5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5" name="Freeform 318"/>
                <p:cNvSpPr/>
                <p:nvPr/>
              </p:nvSpPr>
              <p:spPr bwMode="auto">
                <a:xfrm>
                  <a:off x="1649" y="632"/>
                  <a:ext cx="165" cy="45"/>
                </a:xfrm>
                <a:custGeom>
                  <a:avLst/>
                  <a:gdLst>
                    <a:gd name="T0" fmla="*/ 2 w 194"/>
                    <a:gd name="T1" fmla="*/ 53 h 53"/>
                    <a:gd name="T2" fmla="*/ 47 w 194"/>
                    <a:gd name="T3" fmla="*/ 45 h 53"/>
                    <a:gd name="T4" fmla="*/ 96 w 194"/>
                    <a:gd name="T5" fmla="*/ 36 h 53"/>
                    <a:gd name="T6" fmla="*/ 191 w 194"/>
                    <a:gd name="T7" fmla="*/ 7 h 53"/>
                    <a:gd name="T8" fmla="*/ 190 w 194"/>
                    <a:gd name="T9" fmla="*/ 1 h 53"/>
                    <a:gd name="T10" fmla="*/ 158 w 194"/>
                    <a:gd name="T11" fmla="*/ 11 h 53"/>
                    <a:gd name="T12" fmla="*/ 98 w 194"/>
                    <a:gd name="T13" fmla="*/ 28 h 53"/>
                    <a:gd name="T14" fmla="*/ 53 w 194"/>
                    <a:gd name="T15" fmla="*/ 37 h 53"/>
                    <a:gd name="T16" fmla="*/ 20 w 194"/>
                    <a:gd name="T17" fmla="*/ 44 h 53"/>
                    <a:gd name="T18" fmla="*/ 2 w 194"/>
                    <a:gd name="T19" fmla="*/ 51 h 53"/>
                    <a:gd name="T20" fmla="*/ 2 w 194"/>
                    <a:gd name="T21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4" h="53">
                      <a:moveTo>
                        <a:pt x="2" y="53"/>
                      </a:moveTo>
                      <a:cubicBezTo>
                        <a:pt x="17" y="52"/>
                        <a:pt x="32" y="48"/>
                        <a:pt x="47" y="45"/>
                      </a:cubicBezTo>
                      <a:cubicBezTo>
                        <a:pt x="63" y="42"/>
                        <a:pt x="80" y="39"/>
                        <a:pt x="96" y="36"/>
                      </a:cubicBezTo>
                      <a:cubicBezTo>
                        <a:pt x="129" y="30"/>
                        <a:pt x="160" y="19"/>
                        <a:pt x="191" y="7"/>
                      </a:cubicBezTo>
                      <a:cubicBezTo>
                        <a:pt x="194" y="6"/>
                        <a:pt x="194" y="0"/>
                        <a:pt x="190" y="1"/>
                      </a:cubicBezTo>
                      <a:cubicBezTo>
                        <a:pt x="178" y="1"/>
                        <a:pt x="168" y="7"/>
                        <a:pt x="158" y="11"/>
                      </a:cubicBezTo>
                      <a:cubicBezTo>
                        <a:pt x="138" y="18"/>
                        <a:pt x="118" y="24"/>
                        <a:pt x="98" y="28"/>
                      </a:cubicBezTo>
                      <a:cubicBezTo>
                        <a:pt x="83" y="31"/>
                        <a:pt x="68" y="34"/>
                        <a:pt x="53" y="37"/>
                      </a:cubicBezTo>
                      <a:cubicBezTo>
                        <a:pt x="43" y="39"/>
                        <a:pt x="31" y="40"/>
                        <a:pt x="20" y="44"/>
                      </a:cubicBezTo>
                      <a:cubicBezTo>
                        <a:pt x="14" y="46"/>
                        <a:pt x="9" y="49"/>
                        <a:pt x="2" y="51"/>
                      </a:cubicBezTo>
                      <a:cubicBezTo>
                        <a:pt x="0" y="51"/>
                        <a:pt x="1" y="53"/>
                        <a:pt x="2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6" name="Freeform 319"/>
                <p:cNvSpPr/>
                <p:nvPr/>
              </p:nvSpPr>
              <p:spPr bwMode="auto">
                <a:xfrm>
                  <a:off x="1805" y="614"/>
                  <a:ext cx="14" cy="25"/>
                </a:xfrm>
                <a:custGeom>
                  <a:avLst/>
                  <a:gdLst>
                    <a:gd name="T0" fmla="*/ 1 w 16"/>
                    <a:gd name="T1" fmla="*/ 4 h 29"/>
                    <a:gd name="T2" fmla="*/ 2 w 16"/>
                    <a:gd name="T3" fmla="*/ 16 h 29"/>
                    <a:gd name="T4" fmla="*/ 7 w 16"/>
                    <a:gd name="T5" fmla="*/ 28 h 29"/>
                    <a:gd name="T6" fmla="*/ 13 w 16"/>
                    <a:gd name="T7" fmla="*/ 27 h 29"/>
                    <a:gd name="T8" fmla="*/ 11 w 16"/>
                    <a:gd name="T9" fmla="*/ 15 h 29"/>
                    <a:gd name="T10" fmla="*/ 9 w 16"/>
                    <a:gd name="T11" fmla="*/ 8 h 29"/>
                    <a:gd name="T12" fmla="*/ 4 w 16"/>
                    <a:gd name="T13" fmla="*/ 2 h 29"/>
                    <a:gd name="T14" fmla="*/ 1 w 16"/>
                    <a:gd name="T1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9">
                      <a:moveTo>
                        <a:pt x="1" y="4"/>
                      </a:move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20"/>
                        <a:pt x="4" y="25"/>
                        <a:pt x="7" y="28"/>
                      </a:cubicBezTo>
                      <a:cubicBezTo>
                        <a:pt x="9" y="29"/>
                        <a:pt x="12" y="28"/>
                        <a:pt x="13" y="27"/>
                      </a:cubicBezTo>
                      <a:cubicBezTo>
                        <a:pt x="16" y="22"/>
                        <a:pt x="12" y="19"/>
                        <a:pt x="11" y="15"/>
                      </a:cubicBezTo>
                      <a:cubicBezTo>
                        <a:pt x="10" y="13"/>
                        <a:pt x="10" y="11"/>
                        <a:pt x="9" y="8"/>
                      </a:cubicBezTo>
                      <a:cubicBezTo>
                        <a:pt x="8" y="6"/>
                        <a:pt x="6" y="4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7" name="Freeform 320"/>
                <p:cNvSpPr/>
                <p:nvPr/>
              </p:nvSpPr>
              <p:spPr bwMode="auto">
                <a:xfrm>
                  <a:off x="1755" y="377"/>
                  <a:ext cx="166" cy="18"/>
                </a:xfrm>
                <a:custGeom>
                  <a:avLst/>
                  <a:gdLst>
                    <a:gd name="T0" fmla="*/ 5 w 195"/>
                    <a:gd name="T1" fmla="*/ 8 h 21"/>
                    <a:gd name="T2" fmla="*/ 45 w 195"/>
                    <a:gd name="T3" fmla="*/ 14 h 21"/>
                    <a:gd name="T4" fmla="*/ 91 w 195"/>
                    <a:gd name="T5" fmla="*/ 18 h 21"/>
                    <a:gd name="T6" fmla="*/ 145 w 195"/>
                    <a:gd name="T7" fmla="*/ 21 h 21"/>
                    <a:gd name="T8" fmla="*/ 190 w 195"/>
                    <a:gd name="T9" fmla="*/ 19 h 21"/>
                    <a:gd name="T10" fmla="*/ 190 w 195"/>
                    <a:gd name="T11" fmla="*/ 9 h 21"/>
                    <a:gd name="T12" fmla="*/ 146 w 195"/>
                    <a:gd name="T13" fmla="*/ 11 h 21"/>
                    <a:gd name="T14" fmla="*/ 91 w 195"/>
                    <a:gd name="T15" fmla="*/ 9 h 21"/>
                    <a:gd name="T16" fmla="*/ 34 w 195"/>
                    <a:gd name="T17" fmla="*/ 3 h 21"/>
                    <a:gd name="T18" fmla="*/ 5 w 195"/>
                    <a:gd name="T19" fmla="*/ 2 h 21"/>
                    <a:gd name="T20" fmla="*/ 5 w 195"/>
                    <a:gd name="T21" fmla="*/ 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5" h="21">
                      <a:moveTo>
                        <a:pt x="5" y="8"/>
                      </a:moveTo>
                      <a:cubicBezTo>
                        <a:pt x="17" y="8"/>
                        <a:pt x="33" y="12"/>
                        <a:pt x="45" y="14"/>
                      </a:cubicBezTo>
                      <a:cubicBezTo>
                        <a:pt x="61" y="17"/>
                        <a:pt x="76" y="18"/>
                        <a:pt x="91" y="18"/>
                      </a:cubicBezTo>
                      <a:cubicBezTo>
                        <a:pt x="109" y="19"/>
                        <a:pt x="127" y="20"/>
                        <a:pt x="145" y="21"/>
                      </a:cubicBezTo>
                      <a:cubicBezTo>
                        <a:pt x="160" y="21"/>
                        <a:pt x="175" y="19"/>
                        <a:pt x="190" y="19"/>
                      </a:cubicBezTo>
                      <a:cubicBezTo>
                        <a:pt x="195" y="19"/>
                        <a:pt x="195" y="10"/>
                        <a:pt x="190" y="9"/>
                      </a:cubicBezTo>
                      <a:cubicBezTo>
                        <a:pt x="175" y="7"/>
                        <a:pt x="161" y="11"/>
                        <a:pt x="146" y="11"/>
                      </a:cubicBezTo>
                      <a:cubicBezTo>
                        <a:pt x="127" y="10"/>
                        <a:pt x="109" y="9"/>
                        <a:pt x="91" y="9"/>
                      </a:cubicBezTo>
                      <a:cubicBezTo>
                        <a:pt x="72" y="8"/>
                        <a:pt x="53" y="5"/>
                        <a:pt x="34" y="3"/>
                      </a:cubicBezTo>
                      <a:cubicBezTo>
                        <a:pt x="24" y="2"/>
                        <a:pt x="14" y="0"/>
                        <a:pt x="5" y="2"/>
                      </a:cubicBezTo>
                      <a:cubicBezTo>
                        <a:pt x="0" y="2"/>
                        <a:pt x="0" y="8"/>
                        <a:pt x="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8" name="Freeform 321"/>
                <p:cNvSpPr/>
                <p:nvPr/>
              </p:nvSpPr>
              <p:spPr bwMode="auto">
                <a:xfrm>
                  <a:off x="1907" y="387"/>
                  <a:ext cx="19" cy="277"/>
                </a:xfrm>
                <a:custGeom>
                  <a:avLst/>
                  <a:gdLst>
                    <a:gd name="T0" fmla="*/ 9 w 22"/>
                    <a:gd name="T1" fmla="*/ 5 h 327"/>
                    <a:gd name="T2" fmla="*/ 8 w 22"/>
                    <a:gd name="T3" fmla="*/ 86 h 327"/>
                    <a:gd name="T4" fmla="*/ 5 w 22"/>
                    <a:gd name="T5" fmla="*/ 164 h 327"/>
                    <a:gd name="T6" fmla="*/ 3 w 22"/>
                    <a:gd name="T7" fmla="*/ 244 h 327"/>
                    <a:gd name="T8" fmla="*/ 2 w 22"/>
                    <a:gd name="T9" fmla="*/ 320 h 327"/>
                    <a:gd name="T10" fmla="*/ 14 w 22"/>
                    <a:gd name="T11" fmla="*/ 320 h 327"/>
                    <a:gd name="T12" fmla="*/ 13 w 22"/>
                    <a:gd name="T13" fmla="*/ 237 h 327"/>
                    <a:gd name="T14" fmla="*/ 15 w 22"/>
                    <a:gd name="T15" fmla="*/ 147 h 327"/>
                    <a:gd name="T16" fmla="*/ 19 w 22"/>
                    <a:gd name="T17" fmla="*/ 58 h 327"/>
                    <a:gd name="T18" fmla="*/ 16 w 22"/>
                    <a:gd name="T19" fmla="*/ 3 h 327"/>
                    <a:gd name="T20" fmla="*/ 9 w 22"/>
                    <a:gd name="T21" fmla="*/ 5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327">
                      <a:moveTo>
                        <a:pt x="9" y="5"/>
                      </a:moveTo>
                      <a:cubicBezTo>
                        <a:pt x="15" y="31"/>
                        <a:pt x="8" y="60"/>
                        <a:pt x="8" y="86"/>
                      </a:cubicBezTo>
                      <a:cubicBezTo>
                        <a:pt x="7" y="112"/>
                        <a:pt x="6" y="138"/>
                        <a:pt x="5" y="164"/>
                      </a:cubicBezTo>
                      <a:cubicBezTo>
                        <a:pt x="4" y="191"/>
                        <a:pt x="3" y="217"/>
                        <a:pt x="3" y="244"/>
                      </a:cubicBezTo>
                      <a:cubicBezTo>
                        <a:pt x="3" y="269"/>
                        <a:pt x="0" y="295"/>
                        <a:pt x="2" y="320"/>
                      </a:cubicBezTo>
                      <a:cubicBezTo>
                        <a:pt x="3" y="327"/>
                        <a:pt x="14" y="327"/>
                        <a:pt x="14" y="320"/>
                      </a:cubicBezTo>
                      <a:cubicBezTo>
                        <a:pt x="11" y="292"/>
                        <a:pt x="13" y="264"/>
                        <a:pt x="13" y="237"/>
                      </a:cubicBezTo>
                      <a:cubicBezTo>
                        <a:pt x="13" y="207"/>
                        <a:pt x="14" y="177"/>
                        <a:pt x="15" y="147"/>
                      </a:cubicBezTo>
                      <a:cubicBezTo>
                        <a:pt x="16" y="117"/>
                        <a:pt x="17" y="87"/>
                        <a:pt x="19" y="58"/>
                      </a:cubicBezTo>
                      <a:cubicBezTo>
                        <a:pt x="20" y="41"/>
                        <a:pt x="22" y="20"/>
                        <a:pt x="16" y="3"/>
                      </a:cubicBezTo>
                      <a:cubicBezTo>
                        <a:pt x="14" y="0"/>
                        <a:pt x="8" y="1"/>
                        <a:pt x="9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9" name="Freeform 322"/>
                <p:cNvSpPr/>
                <p:nvPr/>
              </p:nvSpPr>
              <p:spPr bwMode="auto">
                <a:xfrm>
                  <a:off x="1909" y="652"/>
                  <a:ext cx="10" cy="20"/>
                </a:xfrm>
                <a:custGeom>
                  <a:avLst/>
                  <a:gdLst>
                    <a:gd name="T0" fmla="*/ 3 w 12"/>
                    <a:gd name="T1" fmla="*/ 3 h 23"/>
                    <a:gd name="T2" fmla="*/ 4 w 12"/>
                    <a:gd name="T3" fmla="*/ 17 h 23"/>
                    <a:gd name="T4" fmla="*/ 10 w 12"/>
                    <a:gd name="T5" fmla="*/ 16 h 23"/>
                    <a:gd name="T6" fmla="*/ 7 w 12"/>
                    <a:gd name="T7" fmla="*/ 14 h 23"/>
                    <a:gd name="T8" fmla="*/ 2 w 12"/>
                    <a:gd name="T9" fmla="*/ 19 h 23"/>
                    <a:gd name="T10" fmla="*/ 5 w 12"/>
                    <a:gd name="T11" fmla="*/ 22 h 23"/>
                    <a:gd name="T12" fmla="*/ 11 w 12"/>
                    <a:gd name="T13" fmla="*/ 19 h 23"/>
                    <a:gd name="T14" fmla="*/ 8 w 12"/>
                    <a:gd name="T15" fmla="*/ 2 h 23"/>
                    <a:gd name="T16" fmla="*/ 3 w 12"/>
                    <a:gd name="T1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3">
                      <a:moveTo>
                        <a:pt x="3" y="3"/>
                      </a:moveTo>
                      <a:cubicBezTo>
                        <a:pt x="3" y="7"/>
                        <a:pt x="5" y="13"/>
                        <a:pt x="4" y="17"/>
                      </a:cubicBezTo>
                      <a:cubicBezTo>
                        <a:pt x="6" y="17"/>
                        <a:pt x="8" y="16"/>
                        <a:pt x="10" y="16"/>
                      </a:cubicBezTo>
                      <a:cubicBezTo>
                        <a:pt x="9" y="15"/>
                        <a:pt x="8" y="14"/>
                        <a:pt x="7" y="14"/>
                      </a:cubicBezTo>
                      <a:cubicBezTo>
                        <a:pt x="3" y="12"/>
                        <a:pt x="0" y="16"/>
                        <a:pt x="2" y="19"/>
                      </a:cubicBezTo>
                      <a:cubicBezTo>
                        <a:pt x="3" y="20"/>
                        <a:pt x="4" y="21"/>
                        <a:pt x="5" y="22"/>
                      </a:cubicBezTo>
                      <a:cubicBezTo>
                        <a:pt x="8" y="23"/>
                        <a:pt x="10" y="22"/>
                        <a:pt x="11" y="19"/>
                      </a:cubicBezTo>
                      <a:cubicBezTo>
                        <a:pt x="12" y="13"/>
                        <a:pt x="9" y="8"/>
                        <a:pt x="8" y="2"/>
                      </a:cubicBezTo>
                      <a:cubicBezTo>
                        <a:pt x="7" y="0"/>
                        <a:pt x="3" y="1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0" name="Freeform 323"/>
                <p:cNvSpPr/>
                <p:nvPr/>
              </p:nvSpPr>
              <p:spPr bwMode="auto">
                <a:xfrm>
                  <a:off x="1740" y="659"/>
                  <a:ext cx="175" cy="25"/>
                </a:xfrm>
                <a:custGeom>
                  <a:avLst/>
                  <a:gdLst>
                    <a:gd name="T0" fmla="*/ 203 w 207"/>
                    <a:gd name="T1" fmla="*/ 7 h 30"/>
                    <a:gd name="T2" fmla="*/ 178 w 207"/>
                    <a:gd name="T3" fmla="*/ 3 h 30"/>
                    <a:gd name="T4" fmla="*/ 119 w 207"/>
                    <a:gd name="T5" fmla="*/ 4 h 30"/>
                    <a:gd name="T6" fmla="*/ 58 w 207"/>
                    <a:gd name="T7" fmla="*/ 10 h 30"/>
                    <a:gd name="T8" fmla="*/ 7 w 207"/>
                    <a:gd name="T9" fmla="*/ 14 h 30"/>
                    <a:gd name="T10" fmla="*/ 3 w 207"/>
                    <a:gd name="T11" fmla="*/ 21 h 30"/>
                    <a:gd name="T12" fmla="*/ 38 w 207"/>
                    <a:gd name="T13" fmla="*/ 23 h 30"/>
                    <a:gd name="T14" fmla="*/ 120 w 207"/>
                    <a:gd name="T15" fmla="*/ 14 h 30"/>
                    <a:gd name="T16" fmla="*/ 185 w 207"/>
                    <a:gd name="T17" fmla="*/ 13 h 30"/>
                    <a:gd name="T18" fmla="*/ 206 w 207"/>
                    <a:gd name="T19" fmla="*/ 10 h 30"/>
                    <a:gd name="T20" fmla="*/ 203 w 207"/>
                    <a:gd name="T21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30">
                      <a:moveTo>
                        <a:pt x="203" y="7"/>
                      </a:moveTo>
                      <a:cubicBezTo>
                        <a:pt x="198" y="11"/>
                        <a:pt x="185" y="4"/>
                        <a:pt x="178" y="3"/>
                      </a:cubicBezTo>
                      <a:cubicBezTo>
                        <a:pt x="160" y="0"/>
                        <a:pt x="138" y="3"/>
                        <a:pt x="119" y="4"/>
                      </a:cubicBezTo>
                      <a:cubicBezTo>
                        <a:pt x="99" y="6"/>
                        <a:pt x="78" y="8"/>
                        <a:pt x="58" y="10"/>
                      </a:cubicBezTo>
                      <a:cubicBezTo>
                        <a:pt x="44" y="12"/>
                        <a:pt x="21" y="20"/>
                        <a:pt x="7" y="14"/>
                      </a:cubicBezTo>
                      <a:cubicBezTo>
                        <a:pt x="3" y="13"/>
                        <a:pt x="0" y="18"/>
                        <a:pt x="3" y="21"/>
                      </a:cubicBezTo>
                      <a:cubicBezTo>
                        <a:pt x="12" y="30"/>
                        <a:pt x="27" y="24"/>
                        <a:pt x="38" y="23"/>
                      </a:cubicBezTo>
                      <a:cubicBezTo>
                        <a:pt x="65" y="19"/>
                        <a:pt x="93" y="16"/>
                        <a:pt x="120" y="14"/>
                      </a:cubicBezTo>
                      <a:cubicBezTo>
                        <a:pt x="141" y="12"/>
                        <a:pt x="164" y="10"/>
                        <a:pt x="185" y="13"/>
                      </a:cubicBezTo>
                      <a:cubicBezTo>
                        <a:pt x="191" y="14"/>
                        <a:pt x="201" y="16"/>
                        <a:pt x="206" y="10"/>
                      </a:cubicBezTo>
                      <a:cubicBezTo>
                        <a:pt x="207" y="8"/>
                        <a:pt x="205" y="7"/>
                        <a:pt x="20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1" name="Freeform 324"/>
                <p:cNvSpPr/>
                <p:nvPr/>
              </p:nvSpPr>
              <p:spPr bwMode="auto">
                <a:xfrm>
                  <a:off x="1736" y="660"/>
                  <a:ext cx="12" cy="19"/>
                </a:xfrm>
                <a:custGeom>
                  <a:avLst/>
                  <a:gdLst>
                    <a:gd name="T0" fmla="*/ 11 w 14"/>
                    <a:gd name="T1" fmla="*/ 15 h 22"/>
                    <a:gd name="T2" fmla="*/ 9 w 14"/>
                    <a:gd name="T3" fmla="*/ 1 h 22"/>
                    <a:gd name="T4" fmla="*/ 8 w 14"/>
                    <a:gd name="T5" fmla="*/ 0 h 22"/>
                    <a:gd name="T6" fmla="*/ 0 w 14"/>
                    <a:gd name="T7" fmla="*/ 4 h 22"/>
                    <a:gd name="T8" fmla="*/ 0 w 14"/>
                    <a:gd name="T9" fmla="*/ 5 h 22"/>
                    <a:gd name="T10" fmla="*/ 0 w 14"/>
                    <a:gd name="T11" fmla="*/ 8 h 22"/>
                    <a:gd name="T12" fmla="*/ 0 w 14"/>
                    <a:gd name="T13" fmla="*/ 12 h 22"/>
                    <a:gd name="T14" fmla="*/ 6 w 14"/>
                    <a:gd name="T15" fmla="*/ 20 h 22"/>
                    <a:gd name="T16" fmla="*/ 11 w 14"/>
                    <a:gd name="T17" fmla="*/ 1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2">
                      <a:moveTo>
                        <a:pt x="11" y="15"/>
                      </a:moveTo>
                      <a:cubicBezTo>
                        <a:pt x="8" y="11"/>
                        <a:pt x="11" y="6"/>
                        <a:pt x="9" y="1"/>
                      </a:cubicBezTo>
                      <a:cubicBezTo>
                        <a:pt x="9" y="1"/>
                        <a:pt x="8" y="1"/>
                        <a:pt x="8" y="0"/>
                      </a:cubicBezTo>
                      <a:cubicBezTo>
                        <a:pt x="4" y="0"/>
                        <a:pt x="2" y="1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9"/>
                        <a:pt x="0" y="11"/>
                        <a:pt x="0" y="12"/>
                      </a:cubicBezTo>
                      <a:cubicBezTo>
                        <a:pt x="1" y="15"/>
                        <a:pt x="3" y="18"/>
                        <a:pt x="6" y="20"/>
                      </a:cubicBezTo>
                      <a:cubicBezTo>
                        <a:pt x="9" y="22"/>
                        <a:pt x="14" y="18"/>
                        <a:pt x="1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2" name="Freeform 325"/>
                <p:cNvSpPr/>
                <p:nvPr/>
              </p:nvSpPr>
              <p:spPr bwMode="auto">
                <a:xfrm>
                  <a:off x="1954" y="470"/>
                  <a:ext cx="198" cy="211"/>
                </a:xfrm>
                <a:custGeom>
                  <a:avLst/>
                  <a:gdLst>
                    <a:gd name="T0" fmla="*/ 49 w 234"/>
                    <a:gd name="T1" fmla="*/ 146 h 249"/>
                    <a:gd name="T2" fmla="*/ 48 w 234"/>
                    <a:gd name="T3" fmla="*/ 71 h 249"/>
                    <a:gd name="T4" fmla="*/ 98 w 234"/>
                    <a:gd name="T5" fmla="*/ 68 h 249"/>
                    <a:gd name="T6" fmla="*/ 160 w 234"/>
                    <a:gd name="T7" fmla="*/ 24 h 249"/>
                    <a:gd name="T8" fmla="*/ 201 w 234"/>
                    <a:gd name="T9" fmla="*/ 27 h 249"/>
                    <a:gd name="T10" fmla="*/ 206 w 234"/>
                    <a:gd name="T11" fmla="*/ 52 h 249"/>
                    <a:gd name="T12" fmla="*/ 218 w 234"/>
                    <a:gd name="T13" fmla="*/ 136 h 249"/>
                    <a:gd name="T14" fmla="*/ 216 w 234"/>
                    <a:gd name="T15" fmla="*/ 188 h 249"/>
                    <a:gd name="T16" fmla="*/ 188 w 234"/>
                    <a:gd name="T17" fmla="*/ 211 h 249"/>
                    <a:gd name="T18" fmla="*/ 104 w 234"/>
                    <a:gd name="T19" fmla="*/ 228 h 249"/>
                    <a:gd name="T20" fmla="*/ 70 w 234"/>
                    <a:gd name="T21" fmla="*/ 182 h 249"/>
                    <a:gd name="T22" fmla="*/ 46 w 234"/>
                    <a:gd name="T23" fmla="*/ 137 h 249"/>
                    <a:gd name="T24" fmla="*/ 38 w 234"/>
                    <a:gd name="T25" fmla="*/ 140 h 249"/>
                    <a:gd name="T26" fmla="*/ 88 w 234"/>
                    <a:gd name="T27" fmla="*/ 228 h 249"/>
                    <a:gd name="T28" fmla="*/ 157 w 234"/>
                    <a:gd name="T29" fmla="*/ 234 h 249"/>
                    <a:gd name="T30" fmla="*/ 212 w 234"/>
                    <a:gd name="T31" fmla="*/ 209 h 249"/>
                    <a:gd name="T32" fmla="*/ 231 w 234"/>
                    <a:gd name="T33" fmla="*/ 148 h 249"/>
                    <a:gd name="T34" fmla="*/ 216 w 234"/>
                    <a:gd name="T35" fmla="*/ 51 h 249"/>
                    <a:gd name="T36" fmla="*/ 196 w 234"/>
                    <a:gd name="T37" fmla="*/ 9 h 249"/>
                    <a:gd name="T38" fmla="*/ 139 w 234"/>
                    <a:gd name="T39" fmla="*/ 26 h 249"/>
                    <a:gd name="T40" fmla="*/ 102 w 234"/>
                    <a:gd name="T41" fmla="*/ 55 h 249"/>
                    <a:gd name="T42" fmla="*/ 56 w 234"/>
                    <a:gd name="T43" fmla="*/ 62 h 249"/>
                    <a:gd name="T44" fmla="*/ 15 w 234"/>
                    <a:gd name="T45" fmla="*/ 77 h 249"/>
                    <a:gd name="T46" fmla="*/ 44 w 234"/>
                    <a:gd name="T47" fmla="*/ 150 h 249"/>
                    <a:gd name="T48" fmla="*/ 49 w 234"/>
                    <a:gd name="T49" fmla="*/ 146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4" h="249">
                      <a:moveTo>
                        <a:pt x="49" y="146"/>
                      </a:moveTo>
                      <a:cubicBezTo>
                        <a:pt x="34" y="125"/>
                        <a:pt x="0" y="72"/>
                        <a:pt x="48" y="71"/>
                      </a:cubicBezTo>
                      <a:cubicBezTo>
                        <a:pt x="64" y="70"/>
                        <a:pt x="82" y="75"/>
                        <a:pt x="98" y="68"/>
                      </a:cubicBezTo>
                      <a:cubicBezTo>
                        <a:pt x="121" y="58"/>
                        <a:pt x="138" y="36"/>
                        <a:pt x="160" y="24"/>
                      </a:cubicBezTo>
                      <a:cubicBezTo>
                        <a:pt x="173" y="16"/>
                        <a:pt x="193" y="10"/>
                        <a:pt x="201" y="27"/>
                      </a:cubicBezTo>
                      <a:cubicBezTo>
                        <a:pt x="205" y="35"/>
                        <a:pt x="206" y="44"/>
                        <a:pt x="206" y="52"/>
                      </a:cubicBezTo>
                      <a:cubicBezTo>
                        <a:pt x="210" y="81"/>
                        <a:pt x="213" y="108"/>
                        <a:pt x="218" y="136"/>
                      </a:cubicBezTo>
                      <a:cubicBezTo>
                        <a:pt x="220" y="152"/>
                        <a:pt x="225" y="173"/>
                        <a:pt x="216" y="188"/>
                      </a:cubicBezTo>
                      <a:cubicBezTo>
                        <a:pt x="210" y="199"/>
                        <a:pt x="199" y="206"/>
                        <a:pt x="188" y="211"/>
                      </a:cubicBezTo>
                      <a:cubicBezTo>
                        <a:pt x="167" y="222"/>
                        <a:pt x="126" y="241"/>
                        <a:pt x="104" y="228"/>
                      </a:cubicBezTo>
                      <a:cubicBezTo>
                        <a:pt x="88" y="219"/>
                        <a:pt x="78" y="197"/>
                        <a:pt x="70" y="182"/>
                      </a:cubicBezTo>
                      <a:cubicBezTo>
                        <a:pt x="61" y="167"/>
                        <a:pt x="54" y="152"/>
                        <a:pt x="46" y="137"/>
                      </a:cubicBezTo>
                      <a:cubicBezTo>
                        <a:pt x="43" y="132"/>
                        <a:pt x="36" y="136"/>
                        <a:pt x="38" y="140"/>
                      </a:cubicBezTo>
                      <a:cubicBezTo>
                        <a:pt x="49" y="170"/>
                        <a:pt x="66" y="205"/>
                        <a:pt x="88" y="228"/>
                      </a:cubicBezTo>
                      <a:cubicBezTo>
                        <a:pt x="108" y="249"/>
                        <a:pt x="132" y="243"/>
                        <a:pt x="157" y="234"/>
                      </a:cubicBezTo>
                      <a:cubicBezTo>
                        <a:pt x="176" y="228"/>
                        <a:pt x="197" y="222"/>
                        <a:pt x="212" y="209"/>
                      </a:cubicBezTo>
                      <a:cubicBezTo>
                        <a:pt x="232" y="193"/>
                        <a:pt x="234" y="172"/>
                        <a:pt x="231" y="148"/>
                      </a:cubicBezTo>
                      <a:cubicBezTo>
                        <a:pt x="226" y="116"/>
                        <a:pt x="221" y="84"/>
                        <a:pt x="216" y="51"/>
                      </a:cubicBezTo>
                      <a:cubicBezTo>
                        <a:pt x="214" y="36"/>
                        <a:pt x="212" y="16"/>
                        <a:pt x="196" y="9"/>
                      </a:cubicBezTo>
                      <a:cubicBezTo>
                        <a:pt x="177" y="0"/>
                        <a:pt x="154" y="16"/>
                        <a:pt x="139" y="26"/>
                      </a:cubicBezTo>
                      <a:cubicBezTo>
                        <a:pt x="127" y="36"/>
                        <a:pt x="115" y="47"/>
                        <a:pt x="102" y="55"/>
                      </a:cubicBezTo>
                      <a:cubicBezTo>
                        <a:pt x="88" y="64"/>
                        <a:pt x="72" y="62"/>
                        <a:pt x="56" y="62"/>
                      </a:cubicBezTo>
                      <a:cubicBezTo>
                        <a:pt x="41" y="61"/>
                        <a:pt x="22" y="61"/>
                        <a:pt x="15" y="77"/>
                      </a:cubicBezTo>
                      <a:cubicBezTo>
                        <a:pt x="6" y="101"/>
                        <a:pt x="27" y="136"/>
                        <a:pt x="44" y="150"/>
                      </a:cubicBezTo>
                      <a:cubicBezTo>
                        <a:pt x="47" y="151"/>
                        <a:pt x="50" y="148"/>
                        <a:pt x="49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3" name="Freeform 326"/>
                <p:cNvSpPr/>
                <p:nvPr/>
              </p:nvSpPr>
              <p:spPr bwMode="auto">
                <a:xfrm>
                  <a:off x="1981" y="545"/>
                  <a:ext cx="21" cy="33"/>
                </a:xfrm>
                <a:custGeom>
                  <a:avLst/>
                  <a:gdLst>
                    <a:gd name="T0" fmla="*/ 11 w 25"/>
                    <a:gd name="T1" fmla="*/ 1 h 39"/>
                    <a:gd name="T2" fmla="*/ 21 w 25"/>
                    <a:gd name="T3" fmla="*/ 37 h 39"/>
                    <a:gd name="T4" fmla="*/ 24 w 25"/>
                    <a:gd name="T5" fmla="*/ 35 h 39"/>
                    <a:gd name="T6" fmla="*/ 13 w 25"/>
                    <a:gd name="T7" fmla="*/ 3 h 39"/>
                    <a:gd name="T8" fmla="*/ 11 w 25"/>
                    <a:gd name="T9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39">
                      <a:moveTo>
                        <a:pt x="11" y="1"/>
                      </a:moveTo>
                      <a:cubicBezTo>
                        <a:pt x="0" y="14"/>
                        <a:pt x="12" y="28"/>
                        <a:pt x="21" y="37"/>
                      </a:cubicBezTo>
                      <a:cubicBezTo>
                        <a:pt x="22" y="39"/>
                        <a:pt x="25" y="37"/>
                        <a:pt x="24" y="35"/>
                      </a:cubicBezTo>
                      <a:cubicBezTo>
                        <a:pt x="18" y="25"/>
                        <a:pt x="6" y="15"/>
                        <a:pt x="13" y="3"/>
                      </a:cubicBezTo>
                      <a:cubicBezTo>
                        <a:pt x="14" y="1"/>
                        <a:pt x="12" y="0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4" name="Freeform 327"/>
                <p:cNvSpPr/>
                <p:nvPr/>
              </p:nvSpPr>
              <p:spPr bwMode="auto">
                <a:xfrm>
                  <a:off x="2012" y="597"/>
                  <a:ext cx="54" cy="69"/>
                </a:xfrm>
                <a:custGeom>
                  <a:avLst/>
                  <a:gdLst>
                    <a:gd name="T0" fmla="*/ 1 w 63"/>
                    <a:gd name="T1" fmla="*/ 1 h 81"/>
                    <a:gd name="T2" fmla="*/ 60 w 63"/>
                    <a:gd name="T3" fmla="*/ 67 h 81"/>
                    <a:gd name="T4" fmla="*/ 59 w 63"/>
                    <a:gd name="T5" fmla="*/ 62 h 81"/>
                    <a:gd name="T6" fmla="*/ 32 w 63"/>
                    <a:gd name="T7" fmla="*/ 58 h 81"/>
                    <a:gd name="T8" fmla="*/ 19 w 63"/>
                    <a:gd name="T9" fmla="*/ 39 h 81"/>
                    <a:gd name="T10" fmla="*/ 1 w 63"/>
                    <a:gd name="T11" fmla="*/ 1 h 81"/>
                    <a:gd name="T12" fmla="*/ 1 w 63"/>
                    <a:gd name="T13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1">
                      <a:moveTo>
                        <a:pt x="1" y="1"/>
                      </a:moveTo>
                      <a:cubicBezTo>
                        <a:pt x="8" y="27"/>
                        <a:pt x="24" y="81"/>
                        <a:pt x="60" y="67"/>
                      </a:cubicBezTo>
                      <a:cubicBezTo>
                        <a:pt x="63" y="66"/>
                        <a:pt x="61" y="62"/>
                        <a:pt x="59" y="62"/>
                      </a:cubicBezTo>
                      <a:cubicBezTo>
                        <a:pt x="48" y="64"/>
                        <a:pt x="42" y="65"/>
                        <a:pt x="32" y="58"/>
                      </a:cubicBezTo>
                      <a:cubicBezTo>
                        <a:pt x="26" y="53"/>
                        <a:pt x="22" y="46"/>
                        <a:pt x="19" y="39"/>
                      </a:cubicBezTo>
                      <a:cubicBezTo>
                        <a:pt x="12" y="27"/>
                        <a:pt x="6" y="14"/>
                        <a:pt x="1" y="1"/>
                      </a:cubicBezTo>
                      <a:cubicBezTo>
                        <a:pt x="1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5" name="Freeform 328"/>
                <p:cNvSpPr/>
                <p:nvPr/>
              </p:nvSpPr>
              <p:spPr bwMode="auto">
                <a:xfrm>
                  <a:off x="2004" y="500"/>
                  <a:ext cx="126" cy="67"/>
                </a:xfrm>
                <a:custGeom>
                  <a:avLst/>
                  <a:gdLst>
                    <a:gd name="T0" fmla="*/ 1 w 149"/>
                    <a:gd name="T1" fmla="*/ 58 h 78"/>
                    <a:gd name="T2" fmla="*/ 84 w 149"/>
                    <a:gd name="T3" fmla="*/ 25 h 78"/>
                    <a:gd name="T4" fmla="*/ 102 w 149"/>
                    <a:gd name="T5" fmla="*/ 9 h 78"/>
                    <a:gd name="T6" fmla="*/ 134 w 149"/>
                    <a:gd name="T7" fmla="*/ 25 h 78"/>
                    <a:gd name="T8" fmla="*/ 137 w 149"/>
                    <a:gd name="T9" fmla="*/ 75 h 78"/>
                    <a:gd name="T10" fmla="*/ 141 w 149"/>
                    <a:gd name="T11" fmla="*/ 75 h 78"/>
                    <a:gd name="T12" fmla="*/ 115 w 149"/>
                    <a:gd name="T13" fmla="*/ 0 h 78"/>
                    <a:gd name="T14" fmla="*/ 75 w 149"/>
                    <a:gd name="T15" fmla="*/ 28 h 78"/>
                    <a:gd name="T16" fmla="*/ 1 w 149"/>
                    <a:gd name="T17" fmla="*/ 56 h 78"/>
                    <a:gd name="T18" fmla="*/ 1 w 149"/>
                    <a:gd name="T19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9" h="78">
                      <a:moveTo>
                        <a:pt x="1" y="58"/>
                      </a:moveTo>
                      <a:cubicBezTo>
                        <a:pt x="31" y="57"/>
                        <a:pt x="62" y="45"/>
                        <a:pt x="84" y="25"/>
                      </a:cubicBezTo>
                      <a:cubicBezTo>
                        <a:pt x="89" y="21"/>
                        <a:pt x="96" y="12"/>
                        <a:pt x="102" y="9"/>
                      </a:cubicBezTo>
                      <a:cubicBezTo>
                        <a:pt x="118" y="3"/>
                        <a:pt x="129" y="11"/>
                        <a:pt x="134" y="25"/>
                      </a:cubicBezTo>
                      <a:cubicBezTo>
                        <a:pt x="140" y="41"/>
                        <a:pt x="137" y="59"/>
                        <a:pt x="137" y="75"/>
                      </a:cubicBezTo>
                      <a:cubicBezTo>
                        <a:pt x="137" y="78"/>
                        <a:pt x="141" y="78"/>
                        <a:pt x="141" y="75"/>
                      </a:cubicBezTo>
                      <a:cubicBezTo>
                        <a:pt x="146" y="54"/>
                        <a:pt x="149" y="1"/>
                        <a:pt x="115" y="0"/>
                      </a:cubicBezTo>
                      <a:cubicBezTo>
                        <a:pt x="99" y="0"/>
                        <a:pt x="86" y="20"/>
                        <a:pt x="75" y="28"/>
                      </a:cubicBezTo>
                      <a:cubicBezTo>
                        <a:pt x="56" y="45"/>
                        <a:pt x="26" y="55"/>
                        <a:pt x="1" y="56"/>
                      </a:cubicBezTo>
                      <a:cubicBezTo>
                        <a:pt x="0" y="56"/>
                        <a:pt x="0" y="58"/>
                        <a:pt x="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6" name="Freeform 329"/>
                <p:cNvSpPr/>
                <p:nvPr/>
              </p:nvSpPr>
              <p:spPr bwMode="auto">
                <a:xfrm>
                  <a:off x="1977" y="501"/>
                  <a:ext cx="75" cy="32"/>
                </a:xfrm>
                <a:custGeom>
                  <a:avLst/>
                  <a:gdLst>
                    <a:gd name="T0" fmla="*/ 10 w 89"/>
                    <a:gd name="T1" fmla="*/ 33 h 37"/>
                    <a:gd name="T2" fmla="*/ 24 w 89"/>
                    <a:gd name="T3" fmla="*/ 21 h 37"/>
                    <a:gd name="T4" fmla="*/ 26 w 89"/>
                    <a:gd name="T5" fmla="*/ 22 h 37"/>
                    <a:gd name="T6" fmla="*/ 33 w 89"/>
                    <a:gd name="T7" fmla="*/ 23 h 37"/>
                    <a:gd name="T8" fmla="*/ 49 w 89"/>
                    <a:gd name="T9" fmla="*/ 22 h 37"/>
                    <a:gd name="T10" fmla="*/ 51 w 89"/>
                    <a:gd name="T11" fmla="*/ 20 h 37"/>
                    <a:gd name="T12" fmla="*/ 82 w 89"/>
                    <a:gd name="T13" fmla="*/ 20 h 37"/>
                    <a:gd name="T14" fmla="*/ 88 w 89"/>
                    <a:gd name="T15" fmla="*/ 17 h 37"/>
                    <a:gd name="T16" fmla="*/ 62 w 89"/>
                    <a:gd name="T17" fmla="*/ 3 h 37"/>
                    <a:gd name="T18" fmla="*/ 51 w 89"/>
                    <a:gd name="T19" fmla="*/ 10 h 37"/>
                    <a:gd name="T20" fmla="*/ 48 w 89"/>
                    <a:gd name="T21" fmla="*/ 17 h 37"/>
                    <a:gd name="T22" fmla="*/ 35 w 89"/>
                    <a:gd name="T23" fmla="*/ 18 h 37"/>
                    <a:gd name="T24" fmla="*/ 5 w 89"/>
                    <a:gd name="T25" fmla="*/ 18 h 37"/>
                    <a:gd name="T26" fmla="*/ 8 w 89"/>
                    <a:gd name="T27" fmla="*/ 36 h 37"/>
                    <a:gd name="T28" fmla="*/ 10 w 89"/>
                    <a:gd name="T29" fmla="*/ 3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37">
                      <a:moveTo>
                        <a:pt x="10" y="33"/>
                      </a:moveTo>
                      <a:cubicBezTo>
                        <a:pt x="15" y="29"/>
                        <a:pt x="19" y="25"/>
                        <a:pt x="24" y="21"/>
                      </a:cubicBezTo>
                      <a:cubicBezTo>
                        <a:pt x="25" y="21"/>
                        <a:pt x="25" y="22"/>
                        <a:pt x="26" y="22"/>
                      </a:cubicBezTo>
                      <a:cubicBezTo>
                        <a:pt x="25" y="22"/>
                        <a:pt x="37" y="24"/>
                        <a:pt x="33" y="23"/>
                      </a:cubicBezTo>
                      <a:cubicBezTo>
                        <a:pt x="39" y="24"/>
                        <a:pt x="43" y="23"/>
                        <a:pt x="49" y="22"/>
                      </a:cubicBezTo>
                      <a:cubicBezTo>
                        <a:pt x="50" y="22"/>
                        <a:pt x="51" y="21"/>
                        <a:pt x="51" y="20"/>
                      </a:cubicBezTo>
                      <a:cubicBezTo>
                        <a:pt x="53" y="15"/>
                        <a:pt x="79" y="14"/>
                        <a:pt x="82" y="20"/>
                      </a:cubicBezTo>
                      <a:cubicBezTo>
                        <a:pt x="84" y="22"/>
                        <a:pt x="89" y="21"/>
                        <a:pt x="88" y="17"/>
                      </a:cubicBezTo>
                      <a:cubicBezTo>
                        <a:pt x="84" y="7"/>
                        <a:pt x="73" y="0"/>
                        <a:pt x="62" y="3"/>
                      </a:cubicBezTo>
                      <a:cubicBezTo>
                        <a:pt x="58" y="4"/>
                        <a:pt x="54" y="6"/>
                        <a:pt x="51" y="10"/>
                      </a:cubicBezTo>
                      <a:cubicBezTo>
                        <a:pt x="51" y="10"/>
                        <a:pt x="49" y="16"/>
                        <a:pt x="48" y="17"/>
                      </a:cubicBezTo>
                      <a:cubicBezTo>
                        <a:pt x="46" y="18"/>
                        <a:pt x="36" y="18"/>
                        <a:pt x="35" y="18"/>
                      </a:cubicBezTo>
                      <a:cubicBezTo>
                        <a:pt x="24" y="17"/>
                        <a:pt x="14" y="6"/>
                        <a:pt x="5" y="18"/>
                      </a:cubicBezTo>
                      <a:cubicBezTo>
                        <a:pt x="0" y="24"/>
                        <a:pt x="1" y="31"/>
                        <a:pt x="8" y="36"/>
                      </a:cubicBezTo>
                      <a:cubicBezTo>
                        <a:pt x="10" y="37"/>
                        <a:pt x="12" y="34"/>
                        <a:pt x="1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7" name="Freeform 330"/>
                <p:cNvSpPr/>
                <p:nvPr/>
              </p:nvSpPr>
              <p:spPr bwMode="auto">
                <a:xfrm>
                  <a:off x="2039" y="451"/>
                  <a:ext cx="82" cy="63"/>
                </a:xfrm>
                <a:custGeom>
                  <a:avLst/>
                  <a:gdLst>
                    <a:gd name="T0" fmla="*/ 11 w 96"/>
                    <a:gd name="T1" fmla="*/ 70 h 74"/>
                    <a:gd name="T2" fmla="*/ 45 w 96"/>
                    <a:gd name="T3" fmla="*/ 39 h 74"/>
                    <a:gd name="T4" fmla="*/ 51 w 96"/>
                    <a:gd name="T5" fmla="*/ 17 h 74"/>
                    <a:gd name="T6" fmla="*/ 70 w 96"/>
                    <a:gd name="T7" fmla="*/ 11 h 74"/>
                    <a:gd name="T8" fmla="*/ 84 w 96"/>
                    <a:gd name="T9" fmla="*/ 27 h 74"/>
                    <a:gd name="T10" fmla="*/ 82 w 96"/>
                    <a:gd name="T11" fmla="*/ 34 h 74"/>
                    <a:gd name="T12" fmla="*/ 88 w 96"/>
                    <a:gd name="T13" fmla="*/ 36 h 74"/>
                    <a:gd name="T14" fmla="*/ 80 w 96"/>
                    <a:gd name="T15" fmla="*/ 5 h 74"/>
                    <a:gd name="T16" fmla="*/ 47 w 96"/>
                    <a:gd name="T17" fmla="*/ 14 h 74"/>
                    <a:gd name="T18" fmla="*/ 42 w 96"/>
                    <a:gd name="T19" fmla="*/ 31 h 74"/>
                    <a:gd name="T20" fmla="*/ 16 w 96"/>
                    <a:gd name="T21" fmla="*/ 45 h 74"/>
                    <a:gd name="T22" fmla="*/ 7 w 96"/>
                    <a:gd name="T23" fmla="*/ 72 h 74"/>
                    <a:gd name="T24" fmla="*/ 11 w 96"/>
                    <a:gd name="T25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6" h="74">
                      <a:moveTo>
                        <a:pt x="11" y="70"/>
                      </a:moveTo>
                      <a:cubicBezTo>
                        <a:pt x="0" y="50"/>
                        <a:pt x="38" y="49"/>
                        <a:pt x="45" y="39"/>
                      </a:cubicBezTo>
                      <a:cubicBezTo>
                        <a:pt x="49" y="33"/>
                        <a:pt x="47" y="23"/>
                        <a:pt x="51" y="17"/>
                      </a:cubicBezTo>
                      <a:cubicBezTo>
                        <a:pt x="56" y="10"/>
                        <a:pt x="62" y="8"/>
                        <a:pt x="70" y="11"/>
                      </a:cubicBezTo>
                      <a:cubicBezTo>
                        <a:pt x="80" y="9"/>
                        <a:pt x="85" y="14"/>
                        <a:pt x="84" y="27"/>
                      </a:cubicBezTo>
                      <a:cubicBezTo>
                        <a:pt x="84" y="29"/>
                        <a:pt x="82" y="32"/>
                        <a:pt x="82" y="34"/>
                      </a:cubicBezTo>
                      <a:cubicBezTo>
                        <a:pt x="81" y="39"/>
                        <a:pt x="87" y="40"/>
                        <a:pt x="88" y="36"/>
                      </a:cubicBezTo>
                      <a:cubicBezTo>
                        <a:pt x="91" y="22"/>
                        <a:pt x="96" y="12"/>
                        <a:pt x="80" y="5"/>
                      </a:cubicBezTo>
                      <a:cubicBezTo>
                        <a:pt x="68" y="0"/>
                        <a:pt x="55" y="3"/>
                        <a:pt x="47" y="14"/>
                      </a:cubicBezTo>
                      <a:cubicBezTo>
                        <a:pt x="43" y="19"/>
                        <a:pt x="44" y="25"/>
                        <a:pt x="42" y="31"/>
                      </a:cubicBezTo>
                      <a:cubicBezTo>
                        <a:pt x="37" y="44"/>
                        <a:pt x="26" y="41"/>
                        <a:pt x="16" y="45"/>
                      </a:cubicBezTo>
                      <a:cubicBezTo>
                        <a:pt x="5" y="49"/>
                        <a:pt x="1" y="62"/>
                        <a:pt x="7" y="72"/>
                      </a:cubicBezTo>
                      <a:cubicBezTo>
                        <a:pt x="9" y="74"/>
                        <a:pt x="12" y="72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8" name="Freeform 331"/>
                <p:cNvSpPr/>
                <p:nvPr/>
              </p:nvSpPr>
              <p:spPr bwMode="auto">
                <a:xfrm>
                  <a:off x="1951" y="551"/>
                  <a:ext cx="34" cy="49"/>
                </a:xfrm>
                <a:custGeom>
                  <a:avLst/>
                  <a:gdLst>
                    <a:gd name="T0" fmla="*/ 20 w 40"/>
                    <a:gd name="T1" fmla="*/ 1 h 57"/>
                    <a:gd name="T2" fmla="*/ 3 w 40"/>
                    <a:gd name="T3" fmla="*/ 28 h 57"/>
                    <a:gd name="T4" fmla="*/ 13 w 40"/>
                    <a:gd name="T5" fmla="*/ 38 h 57"/>
                    <a:gd name="T6" fmla="*/ 24 w 40"/>
                    <a:gd name="T7" fmla="*/ 41 h 57"/>
                    <a:gd name="T8" fmla="*/ 35 w 40"/>
                    <a:gd name="T9" fmla="*/ 54 h 57"/>
                    <a:gd name="T10" fmla="*/ 40 w 40"/>
                    <a:gd name="T11" fmla="*/ 53 h 57"/>
                    <a:gd name="T12" fmla="*/ 23 w 40"/>
                    <a:gd name="T13" fmla="*/ 34 h 57"/>
                    <a:gd name="T14" fmla="*/ 9 w 40"/>
                    <a:gd name="T15" fmla="*/ 22 h 57"/>
                    <a:gd name="T16" fmla="*/ 22 w 40"/>
                    <a:gd name="T17" fmla="*/ 5 h 57"/>
                    <a:gd name="T18" fmla="*/ 20 w 40"/>
                    <a:gd name="T1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57">
                      <a:moveTo>
                        <a:pt x="20" y="1"/>
                      </a:moveTo>
                      <a:cubicBezTo>
                        <a:pt x="11" y="6"/>
                        <a:pt x="0" y="17"/>
                        <a:pt x="3" y="28"/>
                      </a:cubicBezTo>
                      <a:cubicBezTo>
                        <a:pt x="5" y="33"/>
                        <a:pt x="8" y="36"/>
                        <a:pt x="13" y="38"/>
                      </a:cubicBezTo>
                      <a:cubicBezTo>
                        <a:pt x="16" y="39"/>
                        <a:pt x="20" y="39"/>
                        <a:pt x="24" y="41"/>
                      </a:cubicBezTo>
                      <a:cubicBezTo>
                        <a:pt x="29" y="44"/>
                        <a:pt x="32" y="49"/>
                        <a:pt x="35" y="54"/>
                      </a:cubicBezTo>
                      <a:cubicBezTo>
                        <a:pt x="36" y="57"/>
                        <a:pt x="40" y="56"/>
                        <a:pt x="40" y="53"/>
                      </a:cubicBezTo>
                      <a:cubicBezTo>
                        <a:pt x="38" y="43"/>
                        <a:pt x="32" y="36"/>
                        <a:pt x="23" y="34"/>
                      </a:cubicBezTo>
                      <a:cubicBezTo>
                        <a:pt x="16" y="32"/>
                        <a:pt x="7" y="31"/>
                        <a:pt x="9" y="22"/>
                      </a:cubicBezTo>
                      <a:cubicBezTo>
                        <a:pt x="10" y="15"/>
                        <a:pt x="17" y="8"/>
                        <a:pt x="22" y="5"/>
                      </a:cubicBezTo>
                      <a:cubicBezTo>
                        <a:pt x="25" y="3"/>
                        <a:pt x="22" y="0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9" name="Freeform 332"/>
                <p:cNvSpPr/>
                <p:nvPr/>
              </p:nvSpPr>
              <p:spPr bwMode="auto">
                <a:xfrm>
                  <a:off x="1957" y="584"/>
                  <a:ext cx="81" cy="100"/>
                </a:xfrm>
                <a:custGeom>
                  <a:avLst/>
                  <a:gdLst>
                    <a:gd name="T0" fmla="*/ 12 w 95"/>
                    <a:gd name="T1" fmla="*/ 4 h 118"/>
                    <a:gd name="T2" fmla="*/ 8 w 95"/>
                    <a:gd name="T3" fmla="*/ 59 h 118"/>
                    <a:gd name="T4" fmla="*/ 40 w 95"/>
                    <a:gd name="T5" fmla="*/ 77 h 118"/>
                    <a:gd name="T6" fmla="*/ 48 w 95"/>
                    <a:gd name="T7" fmla="*/ 108 h 118"/>
                    <a:gd name="T8" fmla="*/ 86 w 95"/>
                    <a:gd name="T9" fmla="*/ 101 h 118"/>
                    <a:gd name="T10" fmla="*/ 91 w 95"/>
                    <a:gd name="T11" fmla="*/ 94 h 118"/>
                    <a:gd name="T12" fmla="*/ 64 w 95"/>
                    <a:gd name="T13" fmla="*/ 96 h 118"/>
                    <a:gd name="T14" fmla="*/ 45 w 95"/>
                    <a:gd name="T15" fmla="*/ 69 h 118"/>
                    <a:gd name="T16" fmla="*/ 36 w 95"/>
                    <a:gd name="T17" fmla="*/ 64 h 118"/>
                    <a:gd name="T18" fmla="*/ 29 w 95"/>
                    <a:gd name="T19" fmla="*/ 63 h 118"/>
                    <a:gd name="T20" fmla="*/ 17 w 95"/>
                    <a:gd name="T21" fmla="*/ 36 h 118"/>
                    <a:gd name="T22" fmla="*/ 16 w 95"/>
                    <a:gd name="T23" fmla="*/ 2 h 118"/>
                    <a:gd name="T24" fmla="*/ 12 w 95"/>
                    <a:gd name="T25" fmla="*/ 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5" h="118">
                      <a:moveTo>
                        <a:pt x="12" y="4"/>
                      </a:moveTo>
                      <a:cubicBezTo>
                        <a:pt x="24" y="23"/>
                        <a:pt x="0" y="40"/>
                        <a:pt x="8" y="59"/>
                      </a:cubicBezTo>
                      <a:cubicBezTo>
                        <a:pt x="15" y="72"/>
                        <a:pt x="33" y="66"/>
                        <a:pt x="40" y="77"/>
                      </a:cubicBezTo>
                      <a:cubicBezTo>
                        <a:pt x="45" y="87"/>
                        <a:pt x="37" y="100"/>
                        <a:pt x="48" y="108"/>
                      </a:cubicBezTo>
                      <a:cubicBezTo>
                        <a:pt x="62" y="118"/>
                        <a:pt x="72" y="92"/>
                        <a:pt x="86" y="101"/>
                      </a:cubicBezTo>
                      <a:cubicBezTo>
                        <a:pt x="90" y="104"/>
                        <a:pt x="95" y="97"/>
                        <a:pt x="91" y="94"/>
                      </a:cubicBezTo>
                      <a:cubicBezTo>
                        <a:pt x="79" y="83"/>
                        <a:pt x="76" y="91"/>
                        <a:pt x="64" y="96"/>
                      </a:cubicBezTo>
                      <a:cubicBezTo>
                        <a:pt x="44" y="104"/>
                        <a:pt x="53" y="79"/>
                        <a:pt x="45" y="69"/>
                      </a:cubicBezTo>
                      <a:cubicBezTo>
                        <a:pt x="42" y="66"/>
                        <a:pt x="40" y="65"/>
                        <a:pt x="36" y="64"/>
                      </a:cubicBezTo>
                      <a:cubicBezTo>
                        <a:pt x="34" y="63"/>
                        <a:pt x="31" y="64"/>
                        <a:pt x="29" y="63"/>
                      </a:cubicBezTo>
                      <a:cubicBezTo>
                        <a:pt x="12" y="57"/>
                        <a:pt x="13" y="48"/>
                        <a:pt x="17" y="36"/>
                      </a:cubicBezTo>
                      <a:cubicBezTo>
                        <a:pt x="22" y="23"/>
                        <a:pt x="26" y="14"/>
                        <a:pt x="16" y="2"/>
                      </a:cubicBezTo>
                      <a:cubicBezTo>
                        <a:pt x="14" y="0"/>
                        <a:pt x="11" y="2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0" name="Freeform 333"/>
                <p:cNvSpPr/>
                <p:nvPr/>
              </p:nvSpPr>
              <p:spPr bwMode="auto">
                <a:xfrm>
                  <a:off x="2026" y="659"/>
                  <a:ext cx="64" cy="43"/>
                </a:xfrm>
                <a:custGeom>
                  <a:avLst/>
                  <a:gdLst>
                    <a:gd name="T0" fmla="*/ 3 w 76"/>
                    <a:gd name="T1" fmla="*/ 8 h 51"/>
                    <a:gd name="T2" fmla="*/ 30 w 76"/>
                    <a:gd name="T3" fmla="*/ 48 h 51"/>
                    <a:gd name="T4" fmla="*/ 44 w 76"/>
                    <a:gd name="T5" fmla="*/ 40 h 51"/>
                    <a:gd name="T6" fmla="*/ 65 w 76"/>
                    <a:gd name="T7" fmla="*/ 37 h 51"/>
                    <a:gd name="T8" fmla="*/ 75 w 76"/>
                    <a:gd name="T9" fmla="*/ 9 h 51"/>
                    <a:gd name="T10" fmla="*/ 67 w 76"/>
                    <a:gd name="T11" fmla="*/ 10 h 51"/>
                    <a:gd name="T12" fmla="*/ 57 w 76"/>
                    <a:gd name="T13" fmla="*/ 30 h 51"/>
                    <a:gd name="T14" fmla="*/ 42 w 76"/>
                    <a:gd name="T15" fmla="*/ 30 h 51"/>
                    <a:gd name="T16" fmla="*/ 33 w 76"/>
                    <a:gd name="T17" fmla="*/ 37 h 51"/>
                    <a:gd name="T18" fmla="*/ 20 w 76"/>
                    <a:gd name="T19" fmla="*/ 27 h 51"/>
                    <a:gd name="T20" fmla="*/ 2 w 76"/>
                    <a:gd name="T21" fmla="*/ 4 h 51"/>
                    <a:gd name="T22" fmla="*/ 3 w 76"/>
                    <a:gd name="T23" fmla="*/ 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6" h="51">
                      <a:moveTo>
                        <a:pt x="3" y="8"/>
                      </a:moveTo>
                      <a:cubicBezTo>
                        <a:pt x="15" y="8"/>
                        <a:pt x="7" y="51"/>
                        <a:pt x="30" y="48"/>
                      </a:cubicBezTo>
                      <a:cubicBezTo>
                        <a:pt x="36" y="47"/>
                        <a:pt x="39" y="42"/>
                        <a:pt x="44" y="40"/>
                      </a:cubicBezTo>
                      <a:cubicBezTo>
                        <a:pt x="50" y="37"/>
                        <a:pt x="58" y="40"/>
                        <a:pt x="65" y="37"/>
                      </a:cubicBezTo>
                      <a:cubicBezTo>
                        <a:pt x="75" y="33"/>
                        <a:pt x="76" y="19"/>
                        <a:pt x="75" y="9"/>
                      </a:cubicBezTo>
                      <a:cubicBezTo>
                        <a:pt x="74" y="5"/>
                        <a:pt x="67" y="5"/>
                        <a:pt x="67" y="10"/>
                      </a:cubicBezTo>
                      <a:cubicBezTo>
                        <a:pt x="66" y="18"/>
                        <a:pt x="68" y="27"/>
                        <a:pt x="57" y="30"/>
                      </a:cubicBezTo>
                      <a:cubicBezTo>
                        <a:pt x="52" y="31"/>
                        <a:pt x="46" y="28"/>
                        <a:pt x="42" y="30"/>
                      </a:cubicBezTo>
                      <a:cubicBezTo>
                        <a:pt x="37" y="31"/>
                        <a:pt x="36" y="35"/>
                        <a:pt x="33" y="37"/>
                      </a:cubicBezTo>
                      <a:cubicBezTo>
                        <a:pt x="24" y="40"/>
                        <a:pt x="22" y="33"/>
                        <a:pt x="20" y="27"/>
                      </a:cubicBezTo>
                      <a:cubicBezTo>
                        <a:pt x="17" y="20"/>
                        <a:pt x="15" y="0"/>
                        <a:pt x="2" y="4"/>
                      </a:cubicBezTo>
                      <a:cubicBezTo>
                        <a:pt x="0" y="5"/>
                        <a:pt x="1" y="8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1" name="Freeform 334"/>
                <p:cNvSpPr/>
                <p:nvPr/>
              </p:nvSpPr>
              <p:spPr bwMode="auto">
                <a:xfrm>
                  <a:off x="2083" y="631"/>
                  <a:ext cx="64" cy="53"/>
                </a:xfrm>
                <a:custGeom>
                  <a:avLst/>
                  <a:gdLst>
                    <a:gd name="T0" fmla="*/ 2 w 75"/>
                    <a:gd name="T1" fmla="*/ 55 h 63"/>
                    <a:gd name="T2" fmla="*/ 11 w 75"/>
                    <a:gd name="T3" fmla="*/ 63 h 63"/>
                    <a:gd name="T4" fmla="*/ 27 w 75"/>
                    <a:gd name="T5" fmla="*/ 61 h 63"/>
                    <a:gd name="T6" fmla="*/ 37 w 75"/>
                    <a:gd name="T7" fmla="*/ 49 h 63"/>
                    <a:gd name="T8" fmla="*/ 46 w 75"/>
                    <a:gd name="T9" fmla="*/ 44 h 63"/>
                    <a:gd name="T10" fmla="*/ 71 w 75"/>
                    <a:gd name="T11" fmla="*/ 31 h 63"/>
                    <a:gd name="T12" fmla="*/ 66 w 75"/>
                    <a:gd name="T13" fmla="*/ 4 h 63"/>
                    <a:gd name="T14" fmla="*/ 60 w 75"/>
                    <a:gd name="T15" fmla="*/ 5 h 63"/>
                    <a:gd name="T16" fmla="*/ 62 w 75"/>
                    <a:gd name="T17" fmla="*/ 28 h 63"/>
                    <a:gd name="T18" fmla="*/ 40 w 75"/>
                    <a:gd name="T19" fmla="*/ 33 h 63"/>
                    <a:gd name="T20" fmla="*/ 31 w 75"/>
                    <a:gd name="T21" fmla="*/ 39 h 63"/>
                    <a:gd name="T22" fmla="*/ 18 w 75"/>
                    <a:gd name="T23" fmla="*/ 55 h 63"/>
                    <a:gd name="T24" fmla="*/ 8 w 75"/>
                    <a:gd name="T25" fmla="*/ 51 h 63"/>
                    <a:gd name="T26" fmla="*/ 2 w 75"/>
                    <a:gd name="T27" fmla="*/ 5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5" h="63">
                      <a:moveTo>
                        <a:pt x="2" y="55"/>
                      </a:moveTo>
                      <a:cubicBezTo>
                        <a:pt x="6" y="61"/>
                        <a:pt x="6" y="62"/>
                        <a:pt x="11" y="63"/>
                      </a:cubicBezTo>
                      <a:cubicBezTo>
                        <a:pt x="16" y="63"/>
                        <a:pt x="23" y="63"/>
                        <a:pt x="27" y="61"/>
                      </a:cubicBezTo>
                      <a:cubicBezTo>
                        <a:pt x="31" y="58"/>
                        <a:pt x="34" y="53"/>
                        <a:pt x="37" y="49"/>
                      </a:cubicBezTo>
                      <a:cubicBezTo>
                        <a:pt x="40" y="44"/>
                        <a:pt x="40" y="44"/>
                        <a:pt x="46" y="44"/>
                      </a:cubicBezTo>
                      <a:cubicBezTo>
                        <a:pt x="55" y="44"/>
                        <a:pt x="67" y="40"/>
                        <a:pt x="71" y="31"/>
                      </a:cubicBezTo>
                      <a:cubicBezTo>
                        <a:pt x="75" y="22"/>
                        <a:pt x="69" y="13"/>
                        <a:pt x="66" y="4"/>
                      </a:cubicBezTo>
                      <a:cubicBezTo>
                        <a:pt x="65" y="0"/>
                        <a:pt x="60" y="2"/>
                        <a:pt x="60" y="5"/>
                      </a:cubicBezTo>
                      <a:cubicBezTo>
                        <a:pt x="59" y="13"/>
                        <a:pt x="66" y="21"/>
                        <a:pt x="62" y="28"/>
                      </a:cubicBezTo>
                      <a:cubicBezTo>
                        <a:pt x="58" y="36"/>
                        <a:pt x="46" y="33"/>
                        <a:pt x="40" y="33"/>
                      </a:cubicBezTo>
                      <a:cubicBezTo>
                        <a:pt x="36" y="34"/>
                        <a:pt x="33" y="36"/>
                        <a:pt x="31" y="39"/>
                      </a:cubicBezTo>
                      <a:cubicBezTo>
                        <a:pt x="26" y="46"/>
                        <a:pt x="28" y="52"/>
                        <a:pt x="18" y="55"/>
                      </a:cubicBezTo>
                      <a:cubicBezTo>
                        <a:pt x="13" y="56"/>
                        <a:pt x="11" y="55"/>
                        <a:pt x="8" y="51"/>
                      </a:cubicBezTo>
                      <a:cubicBezTo>
                        <a:pt x="5" y="47"/>
                        <a:pt x="0" y="51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2" name="Freeform 335"/>
                <p:cNvSpPr/>
                <p:nvPr/>
              </p:nvSpPr>
              <p:spPr bwMode="auto">
                <a:xfrm>
                  <a:off x="2018" y="463"/>
                  <a:ext cx="53" cy="47"/>
                </a:xfrm>
                <a:custGeom>
                  <a:avLst/>
                  <a:gdLst>
                    <a:gd name="T0" fmla="*/ 6 w 62"/>
                    <a:gd name="T1" fmla="*/ 54 h 55"/>
                    <a:gd name="T2" fmla="*/ 25 w 62"/>
                    <a:gd name="T3" fmla="*/ 26 h 55"/>
                    <a:gd name="T4" fmla="*/ 57 w 62"/>
                    <a:gd name="T5" fmla="*/ 26 h 55"/>
                    <a:gd name="T6" fmla="*/ 60 w 62"/>
                    <a:gd name="T7" fmla="*/ 21 h 55"/>
                    <a:gd name="T8" fmla="*/ 2 w 62"/>
                    <a:gd name="T9" fmla="*/ 53 h 55"/>
                    <a:gd name="T10" fmla="*/ 6 w 62"/>
                    <a:gd name="T11" fmla="*/ 54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2" h="55">
                      <a:moveTo>
                        <a:pt x="6" y="54"/>
                      </a:moveTo>
                      <a:cubicBezTo>
                        <a:pt x="8" y="42"/>
                        <a:pt x="14" y="32"/>
                        <a:pt x="25" y="26"/>
                      </a:cubicBezTo>
                      <a:cubicBezTo>
                        <a:pt x="36" y="19"/>
                        <a:pt x="46" y="21"/>
                        <a:pt x="57" y="26"/>
                      </a:cubicBezTo>
                      <a:cubicBezTo>
                        <a:pt x="60" y="27"/>
                        <a:pt x="62" y="23"/>
                        <a:pt x="60" y="21"/>
                      </a:cubicBezTo>
                      <a:cubicBezTo>
                        <a:pt x="39" y="0"/>
                        <a:pt x="0" y="27"/>
                        <a:pt x="2" y="53"/>
                      </a:cubicBezTo>
                      <a:cubicBezTo>
                        <a:pt x="3" y="55"/>
                        <a:pt x="5" y="55"/>
                        <a:pt x="6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3" name="Freeform 336"/>
                <p:cNvSpPr/>
                <p:nvPr/>
              </p:nvSpPr>
              <p:spPr bwMode="auto">
                <a:xfrm>
                  <a:off x="2005" y="461"/>
                  <a:ext cx="68" cy="58"/>
                </a:xfrm>
                <a:custGeom>
                  <a:avLst/>
                  <a:gdLst>
                    <a:gd name="T0" fmla="*/ 7 w 80"/>
                    <a:gd name="T1" fmla="*/ 65 h 68"/>
                    <a:gd name="T2" fmla="*/ 28 w 80"/>
                    <a:gd name="T3" fmla="*/ 19 h 68"/>
                    <a:gd name="T4" fmla="*/ 74 w 80"/>
                    <a:gd name="T5" fmla="*/ 20 h 68"/>
                    <a:gd name="T6" fmla="*/ 77 w 80"/>
                    <a:gd name="T7" fmla="*/ 14 h 68"/>
                    <a:gd name="T8" fmla="*/ 26 w 80"/>
                    <a:gd name="T9" fmla="*/ 13 h 68"/>
                    <a:gd name="T10" fmla="*/ 3 w 80"/>
                    <a:gd name="T11" fmla="*/ 65 h 68"/>
                    <a:gd name="T12" fmla="*/ 7 w 80"/>
                    <a:gd name="T13" fmla="*/ 6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68">
                      <a:moveTo>
                        <a:pt x="7" y="65"/>
                      </a:moveTo>
                      <a:cubicBezTo>
                        <a:pt x="10" y="47"/>
                        <a:pt x="11" y="32"/>
                        <a:pt x="28" y="19"/>
                      </a:cubicBezTo>
                      <a:cubicBezTo>
                        <a:pt x="46" y="7"/>
                        <a:pt x="56" y="12"/>
                        <a:pt x="74" y="20"/>
                      </a:cubicBezTo>
                      <a:cubicBezTo>
                        <a:pt x="77" y="22"/>
                        <a:pt x="80" y="17"/>
                        <a:pt x="77" y="14"/>
                      </a:cubicBezTo>
                      <a:cubicBezTo>
                        <a:pt x="61" y="2"/>
                        <a:pt x="44" y="0"/>
                        <a:pt x="26" y="13"/>
                      </a:cubicBezTo>
                      <a:cubicBezTo>
                        <a:pt x="9" y="25"/>
                        <a:pt x="0" y="44"/>
                        <a:pt x="3" y="65"/>
                      </a:cubicBezTo>
                      <a:cubicBezTo>
                        <a:pt x="3" y="67"/>
                        <a:pt x="7" y="68"/>
                        <a:pt x="7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4" name="Freeform 337"/>
                <p:cNvSpPr/>
                <p:nvPr/>
              </p:nvSpPr>
              <p:spPr bwMode="auto">
                <a:xfrm>
                  <a:off x="2139" y="585"/>
                  <a:ext cx="37" cy="63"/>
                </a:xfrm>
                <a:custGeom>
                  <a:avLst/>
                  <a:gdLst>
                    <a:gd name="T0" fmla="*/ 1 w 44"/>
                    <a:gd name="T1" fmla="*/ 70 h 74"/>
                    <a:gd name="T2" fmla="*/ 4 w 44"/>
                    <a:gd name="T3" fmla="*/ 73 h 74"/>
                    <a:gd name="T4" fmla="*/ 8 w 44"/>
                    <a:gd name="T5" fmla="*/ 73 h 74"/>
                    <a:gd name="T6" fmla="*/ 39 w 44"/>
                    <a:gd name="T7" fmla="*/ 40 h 74"/>
                    <a:gd name="T8" fmla="*/ 28 w 44"/>
                    <a:gd name="T9" fmla="*/ 20 h 74"/>
                    <a:gd name="T10" fmla="*/ 10 w 44"/>
                    <a:gd name="T11" fmla="*/ 2 h 74"/>
                    <a:gd name="T12" fmla="*/ 6 w 44"/>
                    <a:gd name="T13" fmla="*/ 7 h 74"/>
                    <a:gd name="T14" fmla="*/ 22 w 44"/>
                    <a:gd name="T15" fmla="*/ 53 h 74"/>
                    <a:gd name="T16" fmla="*/ 8 w 44"/>
                    <a:gd name="T17" fmla="*/ 58 h 74"/>
                    <a:gd name="T18" fmla="*/ 2 w 44"/>
                    <a:gd name="T19" fmla="*/ 68 h 74"/>
                    <a:gd name="T20" fmla="*/ 1 w 44"/>
                    <a:gd name="T21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74">
                      <a:moveTo>
                        <a:pt x="1" y="70"/>
                      </a:moveTo>
                      <a:cubicBezTo>
                        <a:pt x="2" y="71"/>
                        <a:pt x="3" y="72"/>
                        <a:pt x="4" y="73"/>
                      </a:cubicBezTo>
                      <a:cubicBezTo>
                        <a:pt x="5" y="74"/>
                        <a:pt x="7" y="74"/>
                        <a:pt x="8" y="73"/>
                      </a:cubicBezTo>
                      <a:cubicBezTo>
                        <a:pt x="15" y="59"/>
                        <a:pt x="41" y="60"/>
                        <a:pt x="39" y="40"/>
                      </a:cubicBezTo>
                      <a:cubicBezTo>
                        <a:pt x="39" y="32"/>
                        <a:pt x="32" y="26"/>
                        <a:pt x="28" y="20"/>
                      </a:cubicBezTo>
                      <a:cubicBezTo>
                        <a:pt x="23" y="13"/>
                        <a:pt x="17" y="6"/>
                        <a:pt x="10" y="2"/>
                      </a:cubicBezTo>
                      <a:cubicBezTo>
                        <a:pt x="6" y="0"/>
                        <a:pt x="4" y="5"/>
                        <a:pt x="6" y="7"/>
                      </a:cubicBezTo>
                      <a:cubicBezTo>
                        <a:pt x="13" y="16"/>
                        <a:pt x="44" y="43"/>
                        <a:pt x="22" y="53"/>
                      </a:cubicBezTo>
                      <a:cubicBezTo>
                        <a:pt x="18" y="55"/>
                        <a:pt x="12" y="54"/>
                        <a:pt x="8" y="58"/>
                      </a:cubicBezTo>
                      <a:cubicBezTo>
                        <a:pt x="6" y="60"/>
                        <a:pt x="4" y="68"/>
                        <a:pt x="2" y="68"/>
                      </a:cubicBezTo>
                      <a:cubicBezTo>
                        <a:pt x="1" y="67"/>
                        <a:pt x="0" y="69"/>
                        <a:pt x="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5" name="Freeform 338"/>
                <p:cNvSpPr/>
                <p:nvPr/>
              </p:nvSpPr>
              <p:spPr bwMode="auto">
                <a:xfrm>
                  <a:off x="2118" y="513"/>
                  <a:ext cx="53" cy="92"/>
                </a:xfrm>
                <a:custGeom>
                  <a:avLst/>
                  <a:gdLst>
                    <a:gd name="T0" fmla="*/ 44 w 62"/>
                    <a:gd name="T1" fmla="*/ 106 h 108"/>
                    <a:gd name="T2" fmla="*/ 49 w 62"/>
                    <a:gd name="T3" fmla="*/ 51 h 108"/>
                    <a:gd name="T4" fmla="*/ 38 w 62"/>
                    <a:gd name="T5" fmla="*/ 36 h 108"/>
                    <a:gd name="T6" fmla="*/ 26 w 62"/>
                    <a:gd name="T7" fmla="*/ 15 h 108"/>
                    <a:gd name="T8" fmla="*/ 7 w 62"/>
                    <a:gd name="T9" fmla="*/ 2 h 108"/>
                    <a:gd name="T10" fmla="*/ 5 w 62"/>
                    <a:gd name="T11" fmla="*/ 10 h 108"/>
                    <a:gd name="T12" fmla="*/ 21 w 62"/>
                    <a:gd name="T13" fmla="*/ 24 h 108"/>
                    <a:gd name="T14" fmla="*/ 31 w 62"/>
                    <a:gd name="T15" fmla="*/ 41 h 108"/>
                    <a:gd name="T16" fmla="*/ 47 w 62"/>
                    <a:gd name="T17" fmla="*/ 62 h 108"/>
                    <a:gd name="T18" fmla="*/ 40 w 62"/>
                    <a:gd name="T19" fmla="*/ 102 h 108"/>
                    <a:gd name="T20" fmla="*/ 44 w 62"/>
                    <a:gd name="T21" fmla="*/ 10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08">
                      <a:moveTo>
                        <a:pt x="44" y="106"/>
                      </a:moveTo>
                      <a:cubicBezTo>
                        <a:pt x="57" y="88"/>
                        <a:pt x="62" y="70"/>
                        <a:pt x="49" y="51"/>
                      </a:cubicBezTo>
                      <a:cubicBezTo>
                        <a:pt x="46" y="46"/>
                        <a:pt x="41" y="41"/>
                        <a:pt x="38" y="36"/>
                      </a:cubicBezTo>
                      <a:cubicBezTo>
                        <a:pt x="32" y="29"/>
                        <a:pt x="31" y="22"/>
                        <a:pt x="26" y="15"/>
                      </a:cubicBezTo>
                      <a:cubicBezTo>
                        <a:pt x="22" y="7"/>
                        <a:pt x="15" y="6"/>
                        <a:pt x="7" y="2"/>
                      </a:cubicBezTo>
                      <a:cubicBezTo>
                        <a:pt x="2" y="0"/>
                        <a:pt x="0" y="8"/>
                        <a:pt x="5" y="10"/>
                      </a:cubicBezTo>
                      <a:cubicBezTo>
                        <a:pt x="14" y="13"/>
                        <a:pt x="17" y="16"/>
                        <a:pt x="21" y="24"/>
                      </a:cubicBezTo>
                      <a:cubicBezTo>
                        <a:pt x="24" y="30"/>
                        <a:pt x="27" y="36"/>
                        <a:pt x="31" y="41"/>
                      </a:cubicBezTo>
                      <a:cubicBezTo>
                        <a:pt x="36" y="48"/>
                        <a:pt x="45" y="55"/>
                        <a:pt x="47" y="62"/>
                      </a:cubicBezTo>
                      <a:cubicBezTo>
                        <a:pt x="50" y="73"/>
                        <a:pt x="46" y="93"/>
                        <a:pt x="40" y="102"/>
                      </a:cubicBezTo>
                      <a:cubicBezTo>
                        <a:pt x="38" y="105"/>
                        <a:pt x="42" y="108"/>
                        <a:pt x="4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6" name="Freeform 339"/>
                <p:cNvSpPr/>
                <p:nvPr/>
              </p:nvSpPr>
              <p:spPr bwMode="auto">
                <a:xfrm>
                  <a:off x="2087" y="604"/>
                  <a:ext cx="44" cy="47"/>
                </a:xfrm>
                <a:custGeom>
                  <a:avLst/>
                  <a:gdLst>
                    <a:gd name="T0" fmla="*/ 3 w 52"/>
                    <a:gd name="T1" fmla="*/ 55 h 55"/>
                    <a:gd name="T2" fmla="*/ 36 w 52"/>
                    <a:gd name="T3" fmla="*/ 34 h 55"/>
                    <a:gd name="T4" fmla="*/ 43 w 52"/>
                    <a:gd name="T5" fmla="*/ 3 h 55"/>
                    <a:gd name="T6" fmla="*/ 39 w 52"/>
                    <a:gd name="T7" fmla="*/ 7 h 55"/>
                    <a:gd name="T8" fmla="*/ 35 w 52"/>
                    <a:gd name="T9" fmla="*/ 25 h 55"/>
                    <a:gd name="T10" fmla="*/ 25 w 52"/>
                    <a:gd name="T11" fmla="*/ 37 h 55"/>
                    <a:gd name="T12" fmla="*/ 3 w 52"/>
                    <a:gd name="T13" fmla="*/ 51 h 55"/>
                    <a:gd name="T14" fmla="*/ 3 w 52"/>
                    <a:gd name="T1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55">
                      <a:moveTo>
                        <a:pt x="3" y="55"/>
                      </a:moveTo>
                      <a:cubicBezTo>
                        <a:pt x="16" y="55"/>
                        <a:pt x="28" y="43"/>
                        <a:pt x="36" y="34"/>
                      </a:cubicBezTo>
                      <a:cubicBezTo>
                        <a:pt x="42" y="27"/>
                        <a:pt x="52" y="10"/>
                        <a:pt x="43" y="3"/>
                      </a:cubicBezTo>
                      <a:cubicBezTo>
                        <a:pt x="40" y="0"/>
                        <a:pt x="36" y="5"/>
                        <a:pt x="39" y="7"/>
                      </a:cubicBezTo>
                      <a:cubicBezTo>
                        <a:pt x="43" y="11"/>
                        <a:pt x="37" y="22"/>
                        <a:pt x="35" y="25"/>
                      </a:cubicBezTo>
                      <a:cubicBezTo>
                        <a:pt x="32" y="30"/>
                        <a:pt x="29" y="33"/>
                        <a:pt x="25" y="37"/>
                      </a:cubicBezTo>
                      <a:cubicBezTo>
                        <a:pt x="18" y="43"/>
                        <a:pt x="13" y="50"/>
                        <a:pt x="3" y="51"/>
                      </a:cubicBezTo>
                      <a:cubicBezTo>
                        <a:pt x="0" y="51"/>
                        <a:pt x="0" y="55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7" name="Freeform 340"/>
                <p:cNvSpPr/>
                <p:nvPr/>
              </p:nvSpPr>
              <p:spPr bwMode="auto">
                <a:xfrm>
                  <a:off x="1967" y="494"/>
                  <a:ext cx="40" cy="39"/>
                </a:xfrm>
                <a:custGeom>
                  <a:avLst/>
                  <a:gdLst>
                    <a:gd name="T0" fmla="*/ 9 w 47"/>
                    <a:gd name="T1" fmla="*/ 45 h 46"/>
                    <a:gd name="T2" fmla="*/ 9 w 47"/>
                    <a:gd name="T3" fmla="*/ 29 h 46"/>
                    <a:gd name="T4" fmla="*/ 18 w 47"/>
                    <a:gd name="T5" fmla="*/ 18 h 46"/>
                    <a:gd name="T6" fmla="*/ 43 w 47"/>
                    <a:gd name="T7" fmla="*/ 9 h 46"/>
                    <a:gd name="T8" fmla="*/ 42 w 47"/>
                    <a:gd name="T9" fmla="*/ 1 h 46"/>
                    <a:gd name="T10" fmla="*/ 10 w 47"/>
                    <a:gd name="T11" fmla="*/ 16 h 46"/>
                    <a:gd name="T12" fmla="*/ 7 w 47"/>
                    <a:gd name="T13" fmla="*/ 46 h 46"/>
                    <a:gd name="T14" fmla="*/ 9 w 47"/>
                    <a:gd name="T15" fmla="*/ 4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6">
                      <a:moveTo>
                        <a:pt x="9" y="45"/>
                      </a:moveTo>
                      <a:cubicBezTo>
                        <a:pt x="6" y="39"/>
                        <a:pt x="5" y="34"/>
                        <a:pt x="9" y="29"/>
                      </a:cubicBezTo>
                      <a:cubicBezTo>
                        <a:pt x="11" y="24"/>
                        <a:pt x="15" y="21"/>
                        <a:pt x="18" y="18"/>
                      </a:cubicBezTo>
                      <a:cubicBezTo>
                        <a:pt x="26" y="13"/>
                        <a:pt x="34" y="11"/>
                        <a:pt x="43" y="9"/>
                      </a:cubicBezTo>
                      <a:cubicBezTo>
                        <a:pt x="47" y="8"/>
                        <a:pt x="47" y="0"/>
                        <a:pt x="42" y="1"/>
                      </a:cubicBezTo>
                      <a:cubicBezTo>
                        <a:pt x="31" y="2"/>
                        <a:pt x="18" y="8"/>
                        <a:pt x="10" y="16"/>
                      </a:cubicBezTo>
                      <a:cubicBezTo>
                        <a:pt x="0" y="26"/>
                        <a:pt x="1" y="35"/>
                        <a:pt x="7" y="46"/>
                      </a:cubicBezTo>
                      <a:cubicBezTo>
                        <a:pt x="8" y="46"/>
                        <a:pt x="9" y="46"/>
                        <a:pt x="9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8" name="Freeform 341"/>
                <p:cNvSpPr/>
                <p:nvPr/>
              </p:nvSpPr>
              <p:spPr bwMode="auto">
                <a:xfrm>
                  <a:off x="2056" y="466"/>
                  <a:ext cx="25" cy="11"/>
                </a:xfrm>
                <a:custGeom>
                  <a:avLst/>
                  <a:gdLst>
                    <a:gd name="T0" fmla="*/ 5 w 29"/>
                    <a:gd name="T1" fmla="*/ 11 h 13"/>
                    <a:gd name="T2" fmla="*/ 25 w 29"/>
                    <a:gd name="T3" fmla="*/ 9 h 13"/>
                    <a:gd name="T4" fmla="*/ 25 w 29"/>
                    <a:gd name="T5" fmla="*/ 3 h 13"/>
                    <a:gd name="T6" fmla="*/ 1 w 29"/>
                    <a:gd name="T7" fmla="*/ 9 h 13"/>
                    <a:gd name="T8" fmla="*/ 5 w 29"/>
                    <a:gd name="T9" fmla="*/ 1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">
                      <a:moveTo>
                        <a:pt x="5" y="11"/>
                      </a:moveTo>
                      <a:cubicBezTo>
                        <a:pt x="9" y="7"/>
                        <a:pt x="19" y="10"/>
                        <a:pt x="25" y="9"/>
                      </a:cubicBezTo>
                      <a:cubicBezTo>
                        <a:pt x="29" y="9"/>
                        <a:pt x="29" y="3"/>
                        <a:pt x="25" y="3"/>
                      </a:cubicBezTo>
                      <a:cubicBezTo>
                        <a:pt x="17" y="2"/>
                        <a:pt x="5" y="0"/>
                        <a:pt x="1" y="9"/>
                      </a:cubicBezTo>
                      <a:cubicBezTo>
                        <a:pt x="0" y="11"/>
                        <a:pt x="3" y="13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9" name="Freeform 342"/>
                <p:cNvSpPr/>
                <p:nvPr/>
              </p:nvSpPr>
              <p:spPr bwMode="auto">
                <a:xfrm>
                  <a:off x="1993" y="328"/>
                  <a:ext cx="41" cy="49"/>
                </a:xfrm>
                <a:custGeom>
                  <a:avLst/>
                  <a:gdLst>
                    <a:gd name="T0" fmla="*/ 10 w 49"/>
                    <a:gd name="T1" fmla="*/ 56 h 58"/>
                    <a:gd name="T2" fmla="*/ 12 w 49"/>
                    <a:gd name="T3" fmla="*/ 43 h 58"/>
                    <a:gd name="T4" fmla="*/ 10 w 49"/>
                    <a:gd name="T5" fmla="*/ 17 h 58"/>
                    <a:gd name="T6" fmla="*/ 10 w 49"/>
                    <a:gd name="T7" fmla="*/ 12 h 58"/>
                    <a:gd name="T8" fmla="*/ 16 w 49"/>
                    <a:gd name="T9" fmla="*/ 14 h 58"/>
                    <a:gd name="T10" fmla="*/ 23 w 49"/>
                    <a:gd name="T11" fmla="*/ 22 h 58"/>
                    <a:gd name="T12" fmla="*/ 39 w 49"/>
                    <a:gd name="T13" fmla="*/ 41 h 58"/>
                    <a:gd name="T14" fmla="*/ 46 w 49"/>
                    <a:gd name="T15" fmla="*/ 36 h 58"/>
                    <a:gd name="T16" fmla="*/ 25 w 49"/>
                    <a:gd name="T17" fmla="*/ 11 h 58"/>
                    <a:gd name="T18" fmla="*/ 8 w 49"/>
                    <a:gd name="T19" fmla="*/ 2 h 58"/>
                    <a:gd name="T20" fmla="*/ 2 w 49"/>
                    <a:gd name="T21" fmla="*/ 23 h 58"/>
                    <a:gd name="T22" fmla="*/ 4 w 49"/>
                    <a:gd name="T23" fmla="*/ 40 h 58"/>
                    <a:gd name="T24" fmla="*/ 5 w 49"/>
                    <a:gd name="T25" fmla="*/ 53 h 58"/>
                    <a:gd name="T26" fmla="*/ 10 w 49"/>
                    <a:gd name="T27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8">
                      <a:moveTo>
                        <a:pt x="10" y="56"/>
                      </a:moveTo>
                      <a:cubicBezTo>
                        <a:pt x="13" y="52"/>
                        <a:pt x="12" y="47"/>
                        <a:pt x="12" y="43"/>
                      </a:cubicBezTo>
                      <a:cubicBezTo>
                        <a:pt x="11" y="34"/>
                        <a:pt x="10" y="26"/>
                        <a:pt x="10" y="17"/>
                      </a:cubicBezTo>
                      <a:cubicBezTo>
                        <a:pt x="10" y="16"/>
                        <a:pt x="10" y="12"/>
                        <a:pt x="10" y="12"/>
                      </a:cubicBezTo>
                      <a:cubicBezTo>
                        <a:pt x="12" y="11"/>
                        <a:pt x="15" y="13"/>
                        <a:pt x="16" y="14"/>
                      </a:cubicBezTo>
                      <a:cubicBezTo>
                        <a:pt x="18" y="16"/>
                        <a:pt x="21" y="19"/>
                        <a:pt x="23" y="22"/>
                      </a:cubicBezTo>
                      <a:cubicBezTo>
                        <a:pt x="28" y="28"/>
                        <a:pt x="33" y="35"/>
                        <a:pt x="39" y="41"/>
                      </a:cubicBezTo>
                      <a:cubicBezTo>
                        <a:pt x="42" y="45"/>
                        <a:pt x="49" y="40"/>
                        <a:pt x="46" y="36"/>
                      </a:cubicBezTo>
                      <a:cubicBezTo>
                        <a:pt x="40" y="27"/>
                        <a:pt x="33" y="19"/>
                        <a:pt x="25" y="11"/>
                      </a:cubicBezTo>
                      <a:cubicBezTo>
                        <a:pt x="21" y="7"/>
                        <a:pt x="15" y="0"/>
                        <a:pt x="8" y="2"/>
                      </a:cubicBezTo>
                      <a:cubicBezTo>
                        <a:pt x="0" y="6"/>
                        <a:pt x="2" y="16"/>
                        <a:pt x="2" y="23"/>
                      </a:cubicBezTo>
                      <a:cubicBezTo>
                        <a:pt x="2" y="29"/>
                        <a:pt x="3" y="34"/>
                        <a:pt x="4" y="40"/>
                      </a:cubicBezTo>
                      <a:cubicBezTo>
                        <a:pt x="4" y="43"/>
                        <a:pt x="6" y="50"/>
                        <a:pt x="5" y="53"/>
                      </a:cubicBezTo>
                      <a:cubicBezTo>
                        <a:pt x="4" y="57"/>
                        <a:pt x="9" y="58"/>
                        <a:pt x="1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0" name="Freeform 343"/>
                <p:cNvSpPr/>
                <p:nvPr/>
              </p:nvSpPr>
              <p:spPr bwMode="auto">
                <a:xfrm>
                  <a:off x="2027" y="336"/>
                  <a:ext cx="62" cy="32"/>
                </a:xfrm>
                <a:custGeom>
                  <a:avLst/>
                  <a:gdLst>
                    <a:gd name="T0" fmla="*/ 7 w 73"/>
                    <a:gd name="T1" fmla="*/ 35 h 38"/>
                    <a:gd name="T2" fmla="*/ 22 w 73"/>
                    <a:gd name="T3" fmla="*/ 26 h 38"/>
                    <a:gd name="T4" fmla="*/ 42 w 73"/>
                    <a:gd name="T5" fmla="*/ 15 h 38"/>
                    <a:gd name="T6" fmla="*/ 53 w 73"/>
                    <a:gd name="T7" fmla="*/ 10 h 38"/>
                    <a:gd name="T8" fmla="*/ 46 w 73"/>
                    <a:gd name="T9" fmla="*/ 27 h 38"/>
                    <a:gd name="T10" fmla="*/ 47 w 73"/>
                    <a:gd name="T11" fmla="*/ 35 h 38"/>
                    <a:gd name="T12" fmla="*/ 56 w 73"/>
                    <a:gd name="T13" fmla="*/ 2 h 38"/>
                    <a:gd name="T14" fmla="*/ 29 w 73"/>
                    <a:gd name="T15" fmla="*/ 13 h 38"/>
                    <a:gd name="T16" fmla="*/ 2 w 73"/>
                    <a:gd name="T17" fmla="*/ 31 h 38"/>
                    <a:gd name="T18" fmla="*/ 7 w 73"/>
                    <a:gd name="T19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3" h="38">
                      <a:moveTo>
                        <a:pt x="7" y="35"/>
                      </a:moveTo>
                      <a:cubicBezTo>
                        <a:pt x="11" y="30"/>
                        <a:pt x="17" y="28"/>
                        <a:pt x="22" y="26"/>
                      </a:cubicBezTo>
                      <a:cubicBezTo>
                        <a:pt x="29" y="23"/>
                        <a:pt x="35" y="19"/>
                        <a:pt x="42" y="15"/>
                      </a:cubicBezTo>
                      <a:cubicBezTo>
                        <a:pt x="43" y="14"/>
                        <a:pt x="51" y="9"/>
                        <a:pt x="53" y="10"/>
                      </a:cubicBezTo>
                      <a:cubicBezTo>
                        <a:pt x="59" y="13"/>
                        <a:pt x="49" y="26"/>
                        <a:pt x="46" y="27"/>
                      </a:cubicBezTo>
                      <a:cubicBezTo>
                        <a:pt x="42" y="28"/>
                        <a:pt x="42" y="35"/>
                        <a:pt x="47" y="35"/>
                      </a:cubicBezTo>
                      <a:cubicBezTo>
                        <a:pt x="60" y="35"/>
                        <a:pt x="73" y="5"/>
                        <a:pt x="56" y="2"/>
                      </a:cubicBezTo>
                      <a:cubicBezTo>
                        <a:pt x="47" y="0"/>
                        <a:pt x="36" y="9"/>
                        <a:pt x="29" y="13"/>
                      </a:cubicBezTo>
                      <a:cubicBezTo>
                        <a:pt x="20" y="18"/>
                        <a:pt x="8" y="22"/>
                        <a:pt x="2" y="31"/>
                      </a:cubicBezTo>
                      <a:cubicBezTo>
                        <a:pt x="0" y="35"/>
                        <a:pt x="5" y="38"/>
                        <a:pt x="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1" name="Freeform 344"/>
                <p:cNvSpPr/>
                <p:nvPr/>
              </p:nvSpPr>
              <p:spPr bwMode="auto">
                <a:xfrm>
                  <a:off x="1953" y="376"/>
                  <a:ext cx="54" cy="30"/>
                </a:xfrm>
                <a:custGeom>
                  <a:avLst/>
                  <a:gdLst>
                    <a:gd name="T0" fmla="*/ 55 w 64"/>
                    <a:gd name="T1" fmla="*/ 1 h 35"/>
                    <a:gd name="T2" fmla="*/ 14 w 64"/>
                    <a:gd name="T3" fmla="*/ 28 h 35"/>
                    <a:gd name="T4" fmla="*/ 30 w 64"/>
                    <a:gd name="T5" fmla="*/ 31 h 35"/>
                    <a:gd name="T6" fmla="*/ 37 w 64"/>
                    <a:gd name="T7" fmla="*/ 30 h 35"/>
                    <a:gd name="T8" fmla="*/ 56 w 64"/>
                    <a:gd name="T9" fmla="*/ 34 h 35"/>
                    <a:gd name="T10" fmla="*/ 59 w 64"/>
                    <a:gd name="T11" fmla="*/ 24 h 35"/>
                    <a:gd name="T12" fmla="*/ 26 w 64"/>
                    <a:gd name="T13" fmla="*/ 21 h 35"/>
                    <a:gd name="T14" fmla="*/ 21 w 64"/>
                    <a:gd name="T15" fmla="*/ 22 h 35"/>
                    <a:gd name="T16" fmla="*/ 21 w 64"/>
                    <a:gd name="T17" fmla="*/ 22 h 35"/>
                    <a:gd name="T18" fmla="*/ 23 w 64"/>
                    <a:gd name="T19" fmla="*/ 22 h 35"/>
                    <a:gd name="T20" fmla="*/ 28 w 64"/>
                    <a:gd name="T21" fmla="*/ 18 h 35"/>
                    <a:gd name="T22" fmla="*/ 41 w 64"/>
                    <a:gd name="T23" fmla="*/ 12 h 35"/>
                    <a:gd name="T24" fmla="*/ 56 w 64"/>
                    <a:gd name="T25" fmla="*/ 5 h 35"/>
                    <a:gd name="T26" fmla="*/ 55 w 64"/>
                    <a:gd name="T27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35">
                      <a:moveTo>
                        <a:pt x="55" y="1"/>
                      </a:moveTo>
                      <a:cubicBezTo>
                        <a:pt x="48" y="0"/>
                        <a:pt x="0" y="13"/>
                        <a:pt x="14" y="28"/>
                      </a:cubicBezTo>
                      <a:cubicBezTo>
                        <a:pt x="17" y="32"/>
                        <a:pt x="25" y="31"/>
                        <a:pt x="30" y="31"/>
                      </a:cubicBezTo>
                      <a:cubicBezTo>
                        <a:pt x="32" y="31"/>
                        <a:pt x="35" y="30"/>
                        <a:pt x="37" y="30"/>
                      </a:cubicBezTo>
                      <a:cubicBezTo>
                        <a:pt x="44" y="30"/>
                        <a:pt x="50" y="33"/>
                        <a:pt x="56" y="34"/>
                      </a:cubicBezTo>
                      <a:cubicBezTo>
                        <a:pt x="62" y="35"/>
                        <a:pt x="64" y="27"/>
                        <a:pt x="59" y="24"/>
                      </a:cubicBezTo>
                      <a:cubicBezTo>
                        <a:pt x="48" y="19"/>
                        <a:pt x="37" y="20"/>
                        <a:pt x="26" y="21"/>
                      </a:cubicBezTo>
                      <a:cubicBezTo>
                        <a:pt x="24" y="22"/>
                        <a:pt x="22" y="21"/>
                        <a:pt x="21" y="22"/>
                      </a:cubicBezTo>
                      <a:cubicBezTo>
                        <a:pt x="20" y="21"/>
                        <a:pt x="20" y="22"/>
                        <a:pt x="21" y="22"/>
                      </a:cubicBezTo>
                      <a:cubicBezTo>
                        <a:pt x="21" y="24"/>
                        <a:pt x="22" y="24"/>
                        <a:pt x="23" y="22"/>
                      </a:cubicBezTo>
                      <a:cubicBezTo>
                        <a:pt x="24" y="21"/>
                        <a:pt x="26" y="19"/>
                        <a:pt x="28" y="18"/>
                      </a:cubicBezTo>
                      <a:cubicBezTo>
                        <a:pt x="32" y="15"/>
                        <a:pt x="36" y="14"/>
                        <a:pt x="41" y="12"/>
                      </a:cubicBezTo>
                      <a:cubicBezTo>
                        <a:pt x="46" y="10"/>
                        <a:pt x="51" y="7"/>
                        <a:pt x="56" y="5"/>
                      </a:cubicBezTo>
                      <a:cubicBezTo>
                        <a:pt x="58" y="5"/>
                        <a:pt x="58" y="1"/>
                        <a:pt x="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2" name="Freeform 345"/>
                <p:cNvSpPr/>
                <p:nvPr/>
              </p:nvSpPr>
              <p:spPr bwMode="auto">
                <a:xfrm>
                  <a:off x="1996" y="398"/>
                  <a:ext cx="40" cy="64"/>
                </a:xfrm>
                <a:custGeom>
                  <a:avLst/>
                  <a:gdLst>
                    <a:gd name="T0" fmla="*/ 1 w 47"/>
                    <a:gd name="T1" fmla="*/ 7 h 76"/>
                    <a:gd name="T2" fmla="*/ 25 w 47"/>
                    <a:gd name="T3" fmla="*/ 64 h 76"/>
                    <a:gd name="T4" fmla="*/ 35 w 47"/>
                    <a:gd name="T5" fmla="*/ 43 h 76"/>
                    <a:gd name="T6" fmla="*/ 46 w 47"/>
                    <a:gd name="T7" fmla="*/ 9 h 76"/>
                    <a:gd name="T8" fmla="*/ 34 w 47"/>
                    <a:gd name="T9" fmla="*/ 7 h 76"/>
                    <a:gd name="T10" fmla="*/ 22 w 47"/>
                    <a:gd name="T11" fmla="*/ 50 h 76"/>
                    <a:gd name="T12" fmla="*/ 20 w 47"/>
                    <a:gd name="T13" fmla="*/ 54 h 76"/>
                    <a:gd name="T14" fmla="*/ 19 w 47"/>
                    <a:gd name="T15" fmla="*/ 52 h 76"/>
                    <a:gd name="T16" fmla="*/ 14 w 47"/>
                    <a:gd name="T17" fmla="*/ 37 h 76"/>
                    <a:gd name="T18" fmla="*/ 10 w 47"/>
                    <a:gd name="T19" fmla="*/ 21 h 76"/>
                    <a:gd name="T20" fmla="*/ 7 w 47"/>
                    <a:gd name="T21" fmla="*/ 5 h 76"/>
                    <a:gd name="T22" fmla="*/ 1 w 47"/>
                    <a:gd name="T23" fmla="*/ 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" h="76">
                      <a:moveTo>
                        <a:pt x="1" y="7"/>
                      </a:moveTo>
                      <a:cubicBezTo>
                        <a:pt x="3" y="15"/>
                        <a:pt x="2" y="76"/>
                        <a:pt x="25" y="64"/>
                      </a:cubicBezTo>
                      <a:cubicBezTo>
                        <a:pt x="31" y="60"/>
                        <a:pt x="34" y="50"/>
                        <a:pt x="35" y="43"/>
                      </a:cubicBezTo>
                      <a:cubicBezTo>
                        <a:pt x="39" y="32"/>
                        <a:pt x="44" y="21"/>
                        <a:pt x="46" y="9"/>
                      </a:cubicBezTo>
                      <a:cubicBezTo>
                        <a:pt x="47" y="2"/>
                        <a:pt x="36" y="0"/>
                        <a:pt x="34" y="7"/>
                      </a:cubicBezTo>
                      <a:cubicBezTo>
                        <a:pt x="31" y="21"/>
                        <a:pt x="28" y="36"/>
                        <a:pt x="22" y="50"/>
                      </a:cubicBezTo>
                      <a:cubicBezTo>
                        <a:pt x="22" y="51"/>
                        <a:pt x="21" y="53"/>
                        <a:pt x="20" y="54"/>
                      </a:cubicBezTo>
                      <a:cubicBezTo>
                        <a:pt x="19" y="55"/>
                        <a:pt x="21" y="57"/>
                        <a:pt x="19" y="52"/>
                      </a:cubicBezTo>
                      <a:cubicBezTo>
                        <a:pt x="16" y="48"/>
                        <a:pt x="15" y="43"/>
                        <a:pt x="14" y="37"/>
                      </a:cubicBezTo>
                      <a:cubicBezTo>
                        <a:pt x="12" y="32"/>
                        <a:pt x="10" y="27"/>
                        <a:pt x="10" y="21"/>
                      </a:cubicBezTo>
                      <a:cubicBezTo>
                        <a:pt x="9" y="15"/>
                        <a:pt x="9" y="11"/>
                        <a:pt x="7" y="5"/>
                      </a:cubicBezTo>
                      <a:cubicBezTo>
                        <a:pt x="6" y="2"/>
                        <a:pt x="0" y="3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3" name="Freeform 346"/>
                <p:cNvSpPr/>
                <p:nvPr/>
              </p:nvSpPr>
              <p:spPr bwMode="auto">
                <a:xfrm>
                  <a:off x="2049" y="358"/>
                  <a:ext cx="22" cy="26"/>
                </a:xfrm>
                <a:custGeom>
                  <a:avLst/>
                  <a:gdLst>
                    <a:gd name="T0" fmla="*/ 1 w 26"/>
                    <a:gd name="T1" fmla="*/ 28 h 31"/>
                    <a:gd name="T2" fmla="*/ 15 w 26"/>
                    <a:gd name="T3" fmla="*/ 23 h 31"/>
                    <a:gd name="T4" fmla="*/ 21 w 26"/>
                    <a:gd name="T5" fmla="*/ 15 h 31"/>
                    <a:gd name="T6" fmla="*/ 26 w 26"/>
                    <a:gd name="T7" fmla="*/ 7 h 31"/>
                    <a:gd name="T8" fmla="*/ 19 w 26"/>
                    <a:gd name="T9" fmla="*/ 5 h 31"/>
                    <a:gd name="T10" fmla="*/ 11 w 26"/>
                    <a:gd name="T11" fmla="*/ 16 h 31"/>
                    <a:gd name="T12" fmla="*/ 2 w 26"/>
                    <a:gd name="T13" fmla="*/ 26 h 31"/>
                    <a:gd name="T14" fmla="*/ 1 w 26"/>
                    <a:gd name="T1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1">
                      <a:moveTo>
                        <a:pt x="1" y="28"/>
                      </a:moveTo>
                      <a:cubicBezTo>
                        <a:pt x="6" y="31"/>
                        <a:pt x="12" y="27"/>
                        <a:pt x="15" y="23"/>
                      </a:cubicBezTo>
                      <a:cubicBezTo>
                        <a:pt x="17" y="20"/>
                        <a:pt x="18" y="17"/>
                        <a:pt x="21" y="15"/>
                      </a:cubicBezTo>
                      <a:cubicBezTo>
                        <a:pt x="23" y="12"/>
                        <a:pt x="25" y="10"/>
                        <a:pt x="26" y="7"/>
                      </a:cubicBezTo>
                      <a:cubicBezTo>
                        <a:pt x="26" y="3"/>
                        <a:pt x="20" y="0"/>
                        <a:pt x="19" y="5"/>
                      </a:cubicBezTo>
                      <a:cubicBezTo>
                        <a:pt x="17" y="9"/>
                        <a:pt x="13" y="12"/>
                        <a:pt x="11" y="16"/>
                      </a:cubicBezTo>
                      <a:cubicBezTo>
                        <a:pt x="9" y="19"/>
                        <a:pt x="6" y="26"/>
                        <a:pt x="2" y="26"/>
                      </a:cubicBezTo>
                      <a:cubicBezTo>
                        <a:pt x="1" y="25"/>
                        <a:pt x="0" y="27"/>
                        <a:pt x="1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4" name="Freeform 347"/>
                <p:cNvSpPr/>
                <p:nvPr/>
              </p:nvSpPr>
              <p:spPr bwMode="auto">
                <a:xfrm>
                  <a:off x="2026" y="374"/>
                  <a:ext cx="54" cy="48"/>
                </a:xfrm>
                <a:custGeom>
                  <a:avLst/>
                  <a:gdLst>
                    <a:gd name="T0" fmla="*/ 3 w 64"/>
                    <a:gd name="T1" fmla="*/ 39 h 57"/>
                    <a:gd name="T2" fmla="*/ 48 w 64"/>
                    <a:gd name="T3" fmla="*/ 54 h 57"/>
                    <a:gd name="T4" fmla="*/ 64 w 64"/>
                    <a:gd name="T5" fmla="*/ 44 h 57"/>
                    <a:gd name="T6" fmla="*/ 53 w 64"/>
                    <a:gd name="T7" fmla="*/ 20 h 57"/>
                    <a:gd name="T8" fmla="*/ 36 w 64"/>
                    <a:gd name="T9" fmla="*/ 3 h 57"/>
                    <a:gd name="T10" fmla="*/ 29 w 64"/>
                    <a:gd name="T11" fmla="*/ 12 h 57"/>
                    <a:gd name="T12" fmla="*/ 52 w 64"/>
                    <a:gd name="T13" fmla="*/ 40 h 57"/>
                    <a:gd name="T14" fmla="*/ 53 w 64"/>
                    <a:gd name="T15" fmla="*/ 45 h 57"/>
                    <a:gd name="T16" fmla="*/ 40 w 64"/>
                    <a:gd name="T17" fmla="*/ 40 h 57"/>
                    <a:gd name="T18" fmla="*/ 6 w 64"/>
                    <a:gd name="T19" fmla="*/ 33 h 57"/>
                    <a:gd name="T20" fmla="*/ 3 w 64"/>
                    <a:gd name="T21" fmla="*/ 39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7">
                      <a:moveTo>
                        <a:pt x="3" y="39"/>
                      </a:moveTo>
                      <a:cubicBezTo>
                        <a:pt x="18" y="45"/>
                        <a:pt x="33" y="49"/>
                        <a:pt x="48" y="54"/>
                      </a:cubicBezTo>
                      <a:cubicBezTo>
                        <a:pt x="56" y="57"/>
                        <a:pt x="64" y="53"/>
                        <a:pt x="64" y="44"/>
                      </a:cubicBezTo>
                      <a:cubicBezTo>
                        <a:pt x="64" y="35"/>
                        <a:pt x="58" y="26"/>
                        <a:pt x="53" y="20"/>
                      </a:cubicBezTo>
                      <a:cubicBezTo>
                        <a:pt x="48" y="14"/>
                        <a:pt x="42" y="7"/>
                        <a:pt x="36" y="3"/>
                      </a:cubicBezTo>
                      <a:cubicBezTo>
                        <a:pt x="30" y="0"/>
                        <a:pt x="24" y="8"/>
                        <a:pt x="29" y="12"/>
                      </a:cubicBezTo>
                      <a:cubicBezTo>
                        <a:pt x="38" y="20"/>
                        <a:pt x="47" y="29"/>
                        <a:pt x="52" y="40"/>
                      </a:cubicBezTo>
                      <a:cubicBezTo>
                        <a:pt x="52" y="41"/>
                        <a:pt x="54" y="44"/>
                        <a:pt x="53" y="45"/>
                      </a:cubicBezTo>
                      <a:cubicBezTo>
                        <a:pt x="53" y="45"/>
                        <a:pt x="42" y="41"/>
                        <a:pt x="40" y="40"/>
                      </a:cubicBezTo>
                      <a:cubicBezTo>
                        <a:pt x="29" y="38"/>
                        <a:pt x="17" y="36"/>
                        <a:pt x="6" y="33"/>
                      </a:cubicBezTo>
                      <a:cubicBezTo>
                        <a:pt x="2" y="32"/>
                        <a:pt x="0" y="37"/>
                        <a:pt x="3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5" name="Freeform 348"/>
                <p:cNvSpPr/>
                <p:nvPr/>
              </p:nvSpPr>
              <p:spPr bwMode="auto">
                <a:xfrm>
                  <a:off x="2335" y="651"/>
                  <a:ext cx="69" cy="84"/>
                </a:xfrm>
                <a:custGeom>
                  <a:avLst/>
                  <a:gdLst>
                    <a:gd name="T0" fmla="*/ 40 w 81"/>
                    <a:gd name="T1" fmla="*/ 14 h 100"/>
                    <a:gd name="T2" fmla="*/ 6 w 81"/>
                    <a:gd name="T3" fmla="*/ 60 h 100"/>
                    <a:gd name="T4" fmla="*/ 51 w 81"/>
                    <a:gd name="T5" fmla="*/ 89 h 100"/>
                    <a:gd name="T6" fmla="*/ 73 w 81"/>
                    <a:gd name="T7" fmla="*/ 35 h 100"/>
                    <a:gd name="T8" fmla="*/ 35 w 81"/>
                    <a:gd name="T9" fmla="*/ 17 h 100"/>
                    <a:gd name="T10" fmla="*/ 40 w 81"/>
                    <a:gd name="T11" fmla="*/ 24 h 100"/>
                    <a:gd name="T12" fmla="*/ 64 w 81"/>
                    <a:gd name="T13" fmla="*/ 43 h 100"/>
                    <a:gd name="T14" fmla="*/ 38 w 81"/>
                    <a:gd name="T15" fmla="*/ 80 h 100"/>
                    <a:gd name="T16" fmla="*/ 16 w 81"/>
                    <a:gd name="T17" fmla="*/ 43 h 100"/>
                    <a:gd name="T18" fmla="*/ 40 w 81"/>
                    <a:gd name="T19" fmla="*/ 18 h 100"/>
                    <a:gd name="T20" fmla="*/ 40 w 81"/>
                    <a:gd name="T21" fmla="*/ 14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100">
                      <a:moveTo>
                        <a:pt x="40" y="14"/>
                      </a:moveTo>
                      <a:cubicBezTo>
                        <a:pt x="18" y="17"/>
                        <a:pt x="0" y="38"/>
                        <a:pt x="6" y="60"/>
                      </a:cubicBezTo>
                      <a:cubicBezTo>
                        <a:pt x="10" y="80"/>
                        <a:pt x="29" y="100"/>
                        <a:pt x="51" y="89"/>
                      </a:cubicBezTo>
                      <a:cubicBezTo>
                        <a:pt x="69" y="80"/>
                        <a:pt x="81" y="54"/>
                        <a:pt x="73" y="35"/>
                      </a:cubicBezTo>
                      <a:cubicBezTo>
                        <a:pt x="68" y="22"/>
                        <a:pt x="48" y="0"/>
                        <a:pt x="35" y="17"/>
                      </a:cubicBezTo>
                      <a:cubicBezTo>
                        <a:pt x="32" y="21"/>
                        <a:pt x="36" y="26"/>
                        <a:pt x="40" y="24"/>
                      </a:cubicBezTo>
                      <a:cubicBezTo>
                        <a:pt x="52" y="18"/>
                        <a:pt x="62" y="32"/>
                        <a:pt x="64" y="43"/>
                      </a:cubicBezTo>
                      <a:cubicBezTo>
                        <a:pt x="67" y="57"/>
                        <a:pt x="54" y="81"/>
                        <a:pt x="38" y="80"/>
                      </a:cubicBezTo>
                      <a:cubicBezTo>
                        <a:pt x="23" y="79"/>
                        <a:pt x="14" y="55"/>
                        <a:pt x="16" y="43"/>
                      </a:cubicBezTo>
                      <a:cubicBezTo>
                        <a:pt x="19" y="32"/>
                        <a:pt x="29" y="21"/>
                        <a:pt x="40" y="18"/>
                      </a:cubicBezTo>
                      <a:cubicBezTo>
                        <a:pt x="43" y="17"/>
                        <a:pt x="42" y="14"/>
                        <a:pt x="40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6" name="Freeform 349"/>
                <p:cNvSpPr/>
                <p:nvPr/>
              </p:nvSpPr>
              <p:spPr bwMode="auto">
                <a:xfrm>
                  <a:off x="2393" y="668"/>
                  <a:ext cx="40" cy="16"/>
                </a:xfrm>
                <a:custGeom>
                  <a:avLst/>
                  <a:gdLst>
                    <a:gd name="T0" fmla="*/ 3 w 47"/>
                    <a:gd name="T1" fmla="*/ 18 h 19"/>
                    <a:gd name="T2" fmla="*/ 21 w 47"/>
                    <a:gd name="T3" fmla="*/ 11 h 19"/>
                    <a:gd name="T4" fmla="*/ 34 w 47"/>
                    <a:gd name="T5" fmla="*/ 10 h 19"/>
                    <a:gd name="T6" fmla="*/ 43 w 47"/>
                    <a:gd name="T7" fmla="*/ 14 h 19"/>
                    <a:gd name="T8" fmla="*/ 47 w 47"/>
                    <a:gd name="T9" fmla="*/ 11 h 19"/>
                    <a:gd name="T10" fmla="*/ 20 w 47"/>
                    <a:gd name="T11" fmla="*/ 4 h 19"/>
                    <a:gd name="T12" fmla="*/ 6 w 47"/>
                    <a:gd name="T13" fmla="*/ 8 h 19"/>
                    <a:gd name="T14" fmla="*/ 1 w 47"/>
                    <a:gd name="T15" fmla="*/ 16 h 19"/>
                    <a:gd name="T16" fmla="*/ 3 w 47"/>
                    <a:gd name="T17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9">
                      <a:moveTo>
                        <a:pt x="3" y="18"/>
                      </a:moveTo>
                      <a:cubicBezTo>
                        <a:pt x="8" y="14"/>
                        <a:pt x="14" y="12"/>
                        <a:pt x="21" y="11"/>
                      </a:cubicBezTo>
                      <a:cubicBezTo>
                        <a:pt x="25" y="10"/>
                        <a:pt x="29" y="10"/>
                        <a:pt x="34" y="10"/>
                      </a:cubicBezTo>
                      <a:cubicBezTo>
                        <a:pt x="38" y="10"/>
                        <a:pt x="40" y="12"/>
                        <a:pt x="43" y="14"/>
                      </a:cubicBezTo>
                      <a:cubicBezTo>
                        <a:pt x="45" y="14"/>
                        <a:pt x="47" y="13"/>
                        <a:pt x="47" y="11"/>
                      </a:cubicBezTo>
                      <a:cubicBezTo>
                        <a:pt x="46" y="0"/>
                        <a:pt x="27" y="3"/>
                        <a:pt x="20" y="4"/>
                      </a:cubicBezTo>
                      <a:cubicBezTo>
                        <a:pt x="15" y="5"/>
                        <a:pt x="10" y="6"/>
                        <a:pt x="6" y="8"/>
                      </a:cubicBezTo>
                      <a:cubicBezTo>
                        <a:pt x="2" y="11"/>
                        <a:pt x="2" y="12"/>
                        <a:pt x="1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7" name="Freeform 350"/>
                <p:cNvSpPr/>
                <p:nvPr/>
              </p:nvSpPr>
              <p:spPr bwMode="auto">
                <a:xfrm>
                  <a:off x="2418" y="656"/>
                  <a:ext cx="67" cy="71"/>
                </a:xfrm>
                <a:custGeom>
                  <a:avLst/>
                  <a:gdLst>
                    <a:gd name="T0" fmla="*/ 54 w 79"/>
                    <a:gd name="T1" fmla="*/ 4 h 84"/>
                    <a:gd name="T2" fmla="*/ 41 w 79"/>
                    <a:gd name="T3" fmla="*/ 1 h 84"/>
                    <a:gd name="T4" fmla="*/ 25 w 79"/>
                    <a:gd name="T5" fmla="*/ 8 h 84"/>
                    <a:gd name="T6" fmla="*/ 7 w 79"/>
                    <a:gd name="T7" fmla="*/ 32 h 84"/>
                    <a:gd name="T8" fmla="*/ 26 w 79"/>
                    <a:gd name="T9" fmla="*/ 79 h 84"/>
                    <a:gd name="T10" fmla="*/ 68 w 79"/>
                    <a:gd name="T11" fmla="*/ 64 h 84"/>
                    <a:gd name="T12" fmla="*/ 75 w 79"/>
                    <a:gd name="T13" fmla="*/ 26 h 84"/>
                    <a:gd name="T14" fmla="*/ 54 w 79"/>
                    <a:gd name="T15" fmla="*/ 4 h 84"/>
                    <a:gd name="T16" fmla="*/ 48 w 79"/>
                    <a:gd name="T17" fmla="*/ 12 h 84"/>
                    <a:gd name="T18" fmla="*/ 64 w 79"/>
                    <a:gd name="T19" fmla="*/ 29 h 84"/>
                    <a:gd name="T20" fmla="*/ 60 w 79"/>
                    <a:gd name="T21" fmla="*/ 56 h 84"/>
                    <a:gd name="T22" fmla="*/ 27 w 79"/>
                    <a:gd name="T23" fmla="*/ 67 h 84"/>
                    <a:gd name="T24" fmla="*/ 19 w 79"/>
                    <a:gd name="T25" fmla="*/ 26 h 84"/>
                    <a:gd name="T26" fmla="*/ 35 w 79"/>
                    <a:gd name="T27" fmla="*/ 12 h 84"/>
                    <a:gd name="T28" fmla="*/ 53 w 79"/>
                    <a:gd name="T29" fmla="*/ 8 h 84"/>
                    <a:gd name="T30" fmla="*/ 54 w 79"/>
                    <a:gd name="T31" fmla="*/ 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84">
                      <a:moveTo>
                        <a:pt x="54" y="4"/>
                      </a:moveTo>
                      <a:cubicBezTo>
                        <a:pt x="47" y="2"/>
                        <a:pt x="49" y="0"/>
                        <a:pt x="41" y="1"/>
                      </a:cubicBezTo>
                      <a:cubicBezTo>
                        <a:pt x="35" y="2"/>
                        <a:pt x="30" y="5"/>
                        <a:pt x="25" y="8"/>
                      </a:cubicBezTo>
                      <a:cubicBezTo>
                        <a:pt x="17" y="14"/>
                        <a:pt x="10" y="22"/>
                        <a:pt x="7" y="32"/>
                      </a:cubicBezTo>
                      <a:cubicBezTo>
                        <a:pt x="0" y="50"/>
                        <a:pt x="8" y="71"/>
                        <a:pt x="26" y="79"/>
                      </a:cubicBezTo>
                      <a:cubicBezTo>
                        <a:pt x="41" y="84"/>
                        <a:pt x="60" y="78"/>
                        <a:pt x="68" y="64"/>
                      </a:cubicBezTo>
                      <a:cubicBezTo>
                        <a:pt x="73" y="54"/>
                        <a:pt x="79" y="36"/>
                        <a:pt x="75" y="26"/>
                      </a:cubicBezTo>
                      <a:cubicBezTo>
                        <a:pt x="72" y="16"/>
                        <a:pt x="62" y="9"/>
                        <a:pt x="54" y="4"/>
                      </a:cubicBezTo>
                      <a:cubicBezTo>
                        <a:pt x="49" y="1"/>
                        <a:pt x="43" y="8"/>
                        <a:pt x="48" y="12"/>
                      </a:cubicBezTo>
                      <a:cubicBezTo>
                        <a:pt x="54" y="17"/>
                        <a:pt x="62" y="21"/>
                        <a:pt x="64" y="29"/>
                      </a:cubicBezTo>
                      <a:cubicBezTo>
                        <a:pt x="67" y="38"/>
                        <a:pt x="63" y="48"/>
                        <a:pt x="60" y="56"/>
                      </a:cubicBezTo>
                      <a:cubicBezTo>
                        <a:pt x="54" y="69"/>
                        <a:pt x="38" y="74"/>
                        <a:pt x="27" y="67"/>
                      </a:cubicBezTo>
                      <a:cubicBezTo>
                        <a:pt x="12" y="59"/>
                        <a:pt x="11" y="40"/>
                        <a:pt x="19" y="26"/>
                      </a:cubicBezTo>
                      <a:cubicBezTo>
                        <a:pt x="23" y="20"/>
                        <a:pt x="28" y="15"/>
                        <a:pt x="35" y="12"/>
                      </a:cubicBezTo>
                      <a:cubicBezTo>
                        <a:pt x="41" y="8"/>
                        <a:pt x="47" y="9"/>
                        <a:pt x="53" y="8"/>
                      </a:cubicBezTo>
                      <a:cubicBezTo>
                        <a:pt x="55" y="7"/>
                        <a:pt x="55" y="5"/>
                        <a:pt x="5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8" name="Freeform 351"/>
                <p:cNvSpPr/>
                <p:nvPr/>
              </p:nvSpPr>
              <p:spPr bwMode="auto">
                <a:xfrm>
                  <a:off x="2475" y="654"/>
                  <a:ext cx="76" cy="36"/>
                </a:xfrm>
                <a:custGeom>
                  <a:avLst/>
                  <a:gdLst>
                    <a:gd name="T0" fmla="*/ 4 w 90"/>
                    <a:gd name="T1" fmla="*/ 43 h 43"/>
                    <a:gd name="T2" fmla="*/ 36 w 90"/>
                    <a:gd name="T3" fmla="*/ 31 h 43"/>
                    <a:gd name="T4" fmla="*/ 59 w 90"/>
                    <a:gd name="T5" fmla="*/ 22 h 43"/>
                    <a:gd name="T6" fmla="*/ 72 w 90"/>
                    <a:gd name="T7" fmla="*/ 16 h 43"/>
                    <a:gd name="T8" fmla="*/ 78 w 90"/>
                    <a:gd name="T9" fmla="*/ 32 h 43"/>
                    <a:gd name="T10" fmla="*/ 90 w 90"/>
                    <a:gd name="T11" fmla="*/ 32 h 43"/>
                    <a:gd name="T12" fmla="*/ 66 w 90"/>
                    <a:gd name="T13" fmla="*/ 6 h 43"/>
                    <a:gd name="T14" fmla="*/ 30 w 90"/>
                    <a:gd name="T15" fmla="*/ 23 h 43"/>
                    <a:gd name="T16" fmla="*/ 3 w 90"/>
                    <a:gd name="T17" fmla="*/ 37 h 43"/>
                    <a:gd name="T18" fmla="*/ 4 w 90"/>
                    <a:gd name="T1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0" h="43">
                      <a:moveTo>
                        <a:pt x="4" y="43"/>
                      </a:moveTo>
                      <a:cubicBezTo>
                        <a:pt x="16" y="43"/>
                        <a:pt x="25" y="36"/>
                        <a:pt x="36" y="31"/>
                      </a:cubicBezTo>
                      <a:cubicBezTo>
                        <a:pt x="43" y="27"/>
                        <a:pt x="51" y="25"/>
                        <a:pt x="59" y="22"/>
                      </a:cubicBezTo>
                      <a:cubicBezTo>
                        <a:pt x="62" y="21"/>
                        <a:pt x="69" y="16"/>
                        <a:pt x="72" y="16"/>
                      </a:cubicBezTo>
                      <a:cubicBezTo>
                        <a:pt x="79" y="17"/>
                        <a:pt x="78" y="26"/>
                        <a:pt x="78" y="32"/>
                      </a:cubicBezTo>
                      <a:cubicBezTo>
                        <a:pt x="78" y="40"/>
                        <a:pt x="90" y="39"/>
                        <a:pt x="90" y="32"/>
                      </a:cubicBezTo>
                      <a:cubicBezTo>
                        <a:pt x="90" y="17"/>
                        <a:pt x="84" y="0"/>
                        <a:pt x="66" y="6"/>
                      </a:cubicBezTo>
                      <a:cubicBezTo>
                        <a:pt x="54" y="11"/>
                        <a:pt x="41" y="17"/>
                        <a:pt x="30" y="23"/>
                      </a:cubicBezTo>
                      <a:cubicBezTo>
                        <a:pt x="21" y="28"/>
                        <a:pt x="13" y="34"/>
                        <a:pt x="3" y="37"/>
                      </a:cubicBezTo>
                      <a:cubicBezTo>
                        <a:pt x="0" y="38"/>
                        <a:pt x="0" y="43"/>
                        <a:pt x="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9" name="Freeform 352"/>
                <p:cNvSpPr/>
                <p:nvPr/>
              </p:nvSpPr>
              <p:spPr bwMode="auto">
                <a:xfrm>
                  <a:off x="2347" y="679"/>
                  <a:ext cx="43" cy="22"/>
                </a:xfrm>
                <a:custGeom>
                  <a:avLst/>
                  <a:gdLst>
                    <a:gd name="T0" fmla="*/ 1 w 51"/>
                    <a:gd name="T1" fmla="*/ 25 h 25"/>
                    <a:gd name="T2" fmla="*/ 24 w 51"/>
                    <a:gd name="T3" fmla="*/ 15 h 25"/>
                    <a:gd name="T4" fmla="*/ 40 w 51"/>
                    <a:gd name="T5" fmla="*/ 8 h 25"/>
                    <a:gd name="T6" fmla="*/ 50 w 51"/>
                    <a:gd name="T7" fmla="*/ 3 h 25"/>
                    <a:gd name="T8" fmla="*/ 48 w 51"/>
                    <a:gd name="T9" fmla="*/ 1 h 25"/>
                    <a:gd name="T10" fmla="*/ 26 w 51"/>
                    <a:gd name="T11" fmla="*/ 10 h 25"/>
                    <a:gd name="T12" fmla="*/ 15 w 51"/>
                    <a:gd name="T13" fmla="*/ 15 h 25"/>
                    <a:gd name="T14" fmla="*/ 1 w 51"/>
                    <a:gd name="T15" fmla="*/ 23 h 25"/>
                    <a:gd name="T16" fmla="*/ 1 w 51"/>
                    <a:gd name="T1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25">
                      <a:moveTo>
                        <a:pt x="1" y="25"/>
                      </a:moveTo>
                      <a:cubicBezTo>
                        <a:pt x="9" y="24"/>
                        <a:pt x="17" y="18"/>
                        <a:pt x="24" y="15"/>
                      </a:cubicBezTo>
                      <a:cubicBezTo>
                        <a:pt x="29" y="13"/>
                        <a:pt x="35" y="10"/>
                        <a:pt x="40" y="8"/>
                      </a:cubicBezTo>
                      <a:cubicBezTo>
                        <a:pt x="44" y="7"/>
                        <a:pt x="47" y="6"/>
                        <a:pt x="50" y="3"/>
                      </a:cubicBezTo>
                      <a:cubicBezTo>
                        <a:pt x="51" y="2"/>
                        <a:pt x="50" y="0"/>
                        <a:pt x="48" y="1"/>
                      </a:cubicBezTo>
                      <a:cubicBezTo>
                        <a:pt x="41" y="4"/>
                        <a:pt x="34" y="6"/>
                        <a:pt x="26" y="10"/>
                      </a:cubicBezTo>
                      <a:cubicBezTo>
                        <a:pt x="23" y="11"/>
                        <a:pt x="19" y="13"/>
                        <a:pt x="15" y="15"/>
                      </a:cubicBezTo>
                      <a:cubicBezTo>
                        <a:pt x="10" y="17"/>
                        <a:pt x="6" y="22"/>
                        <a:pt x="1" y="23"/>
                      </a:cubicBezTo>
                      <a:cubicBezTo>
                        <a:pt x="0" y="23"/>
                        <a:pt x="0" y="25"/>
                        <a:pt x="1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0" name="Freeform 353"/>
                <p:cNvSpPr/>
                <p:nvPr/>
              </p:nvSpPr>
              <p:spPr bwMode="auto">
                <a:xfrm>
                  <a:off x="2391" y="639"/>
                  <a:ext cx="73" cy="38"/>
                </a:xfrm>
                <a:custGeom>
                  <a:avLst/>
                  <a:gdLst>
                    <a:gd name="T0" fmla="*/ 2 w 86"/>
                    <a:gd name="T1" fmla="*/ 45 h 45"/>
                    <a:gd name="T2" fmla="*/ 38 w 86"/>
                    <a:gd name="T3" fmla="*/ 28 h 45"/>
                    <a:gd name="T4" fmla="*/ 50 w 86"/>
                    <a:gd name="T5" fmla="*/ 21 h 45"/>
                    <a:gd name="T6" fmla="*/ 68 w 86"/>
                    <a:gd name="T7" fmla="*/ 15 h 45"/>
                    <a:gd name="T8" fmla="*/ 77 w 86"/>
                    <a:gd name="T9" fmla="*/ 21 h 45"/>
                    <a:gd name="T10" fmla="*/ 84 w 86"/>
                    <a:gd name="T11" fmla="*/ 16 h 45"/>
                    <a:gd name="T12" fmla="*/ 56 w 86"/>
                    <a:gd name="T13" fmla="*/ 8 h 45"/>
                    <a:gd name="T14" fmla="*/ 2 w 86"/>
                    <a:gd name="T15" fmla="*/ 43 h 45"/>
                    <a:gd name="T16" fmla="*/ 2 w 86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6" h="45">
                      <a:moveTo>
                        <a:pt x="2" y="45"/>
                      </a:moveTo>
                      <a:cubicBezTo>
                        <a:pt x="15" y="43"/>
                        <a:pt x="27" y="34"/>
                        <a:pt x="38" y="28"/>
                      </a:cubicBezTo>
                      <a:cubicBezTo>
                        <a:pt x="42" y="25"/>
                        <a:pt x="46" y="23"/>
                        <a:pt x="50" y="21"/>
                      </a:cubicBezTo>
                      <a:cubicBezTo>
                        <a:pt x="57" y="17"/>
                        <a:pt x="59" y="13"/>
                        <a:pt x="68" y="15"/>
                      </a:cubicBezTo>
                      <a:cubicBezTo>
                        <a:pt x="74" y="17"/>
                        <a:pt x="73" y="17"/>
                        <a:pt x="77" y="21"/>
                      </a:cubicBezTo>
                      <a:cubicBezTo>
                        <a:pt x="80" y="24"/>
                        <a:pt x="86" y="20"/>
                        <a:pt x="84" y="16"/>
                      </a:cubicBezTo>
                      <a:cubicBezTo>
                        <a:pt x="76" y="3"/>
                        <a:pt x="69" y="0"/>
                        <a:pt x="56" y="8"/>
                      </a:cubicBezTo>
                      <a:cubicBezTo>
                        <a:pt x="38" y="18"/>
                        <a:pt x="21" y="35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1" name="Freeform 354"/>
                <p:cNvSpPr/>
                <p:nvPr/>
              </p:nvSpPr>
              <p:spPr bwMode="auto">
                <a:xfrm>
                  <a:off x="2526" y="777"/>
                  <a:ext cx="172" cy="98"/>
                </a:xfrm>
                <a:custGeom>
                  <a:avLst/>
                  <a:gdLst>
                    <a:gd name="T0" fmla="*/ 48 w 203"/>
                    <a:gd name="T1" fmla="*/ 113 h 116"/>
                    <a:gd name="T2" fmla="*/ 33 w 203"/>
                    <a:gd name="T3" fmla="*/ 100 h 116"/>
                    <a:gd name="T4" fmla="*/ 35 w 203"/>
                    <a:gd name="T5" fmla="*/ 69 h 116"/>
                    <a:gd name="T6" fmla="*/ 87 w 203"/>
                    <a:gd name="T7" fmla="*/ 47 h 116"/>
                    <a:gd name="T8" fmla="*/ 139 w 203"/>
                    <a:gd name="T9" fmla="*/ 23 h 116"/>
                    <a:gd name="T10" fmla="*/ 168 w 203"/>
                    <a:gd name="T11" fmla="*/ 11 h 116"/>
                    <a:gd name="T12" fmla="*/ 187 w 203"/>
                    <a:gd name="T13" fmla="*/ 45 h 116"/>
                    <a:gd name="T14" fmla="*/ 195 w 203"/>
                    <a:gd name="T15" fmla="*/ 46 h 116"/>
                    <a:gd name="T16" fmla="*/ 179 w 203"/>
                    <a:gd name="T17" fmla="*/ 1 h 116"/>
                    <a:gd name="T18" fmla="*/ 147 w 203"/>
                    <a:gd name="T19" fmla="*/ 10 h 116"/>
                    <a:gd name="T20" fmla="*/ 97 w 203"/>
                    <a:gd name="T21" fmla="*/ 34 h 116"/>
                    <a:gd name="T22" fmla="*/ 43 w 203"/>
                    <a:gd name="T23" fmla="*/ 56 h 116"/>
                    <a:gd name="T24" fmla="*/ 15 w 203"/>
                    <a:gd name="T25" fmla="*/ 74 h 116"/>
                    <a:gd name="T26" fmla="*/ 47 w 203"/>
                    <a:gd name="T27" fmla="*/ 115 h 116"/>
                    <a:gd name="T28" fmla="*/ 48 w 203"/>
                    <a:gd name="T29" fmla="*/ 1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3" h="116">
                      <a:moveTo>
                        <a:pt x="48" y="113"/>
                      </a:moveTo>
                      <a:cubicBezTo>
                        <a:pt x="44" y="108"/>
                        <a:pt x="39" y="104"/>
                        <a:pt x="33" y="100"/>
                      </a:cubicBezTo>
                      <a:cubicBezTo>
                        <a:pt x="20" y="91"/>
                        <a:pt x="20" y="76"/>
                        <a:pt x="35" y="69"/>
                      </a:cubicBezTo>
                      <a:cubicBezTo>
                        <a:pt x="51" y="60"/>
                        <a:pt x="70" y="54"/>
                        <a:pt x="87" y="47"/>
                      </a:cubicBezTo>
                      <a:cubicBezTo>
                        <a:pt x="105" y="40"/>
                        <a:pt x="122" y="31"/>
                        <a:pt x="139" y="23"/>
                      </a:cubicBezTo>
                      <a:cubicBezTo>
                        <a:pt x="147" y="19"/>
                        <a:pt x="159" y="11"/>
                        <a:pt x="168" y="11"/>
                      </a:cubicBezTo>
                      <a:cubicBezTo>
                        <a:pt x="198" y="9"/>
                        <a:pt x="189" y="31"/>
                        <a:pt x="187" y="45"/>
                      </a:cubicBezTo>
                      <a:cubicBezTo>
                        <a:pt x="187" y="49"/>
                        <a:pt x="194" y="51"/>
                        <a:pt x="195" y="46"/>
                      </a:cubicBezTo>
                      <a:cubicBezTo>
                        <a:pt x="199" y="29"/>
                        <a:pt x="203" y="2"/>
                        <a:pt x="179" y="1"/>
                      </a:cubicBezTo>
                      <a:cubicBezTo>
                        <a:pt x="168" y="0"/>
                        <a:pt x="156" y="6"/>
                        <a:pt x="147" y="10"/>
                      </a:cubicBezTo>
                      <a:cubicBezTo>
                        <a:pt x="130" y="17"/>
                        <a:pt x="114" y="26"/>
                        <a:pt x="97" y="34"/>
                      </a:cubicBezTo>
                      <a:cubicBezTo>
                        <a:pt x="79" y="42"/>
                        <a:pt x="61" y="49"/>
                        <a:pt x="43" y="56"/>
                      </a:cubicBezTo>
                      <a:cubicBezTo>
                        <a:pt x="33" y="61"/>
                        <a:pt x="22" y="65"/>
                        <a:pt x="15" y="74"/>
                      </a:cubicBezTo>
                      <a:cubicBezTo>
                        <a:pt x="0" y="95"/>
                        <a:pt x="30" y="109"/>
                        <a:pt x="47" y="115"/>
                      </a:cubicBezTo>
                      <a:cubicBezTo>
                        <a:pt x="48" y="116"/>
                        <a:pt x="49" y="114"/>
                        <a:pt x="48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2" name="Freeform 355"/>
                <p:cNvSpPr/>
                <p:nvPr/>
              </p:nvSpPr>
              <p:spPr bwMode="auto">
                <a:xfrm>
                  <a:off x="2559" y="811"/>
                  <a:ext cx="146" cy="70"/>
                </a:xfrm>
                <a:custGeom>
                  <a:avLst/>
                  <a:gdLst>
                    <a:gd name="T0" fmla="*/ 3 w 172"/>
                    <a:gd name="T1" fmla="*/ 82 h 83"/>
                    <a:gd name="T2" fmla="*/ 168 w 172"/>
                    <a:gd name="T3" fmla="*/ 7 h 83"/>
                    <a:gd name="T4" fmla="*/ 167 w 172"/>
                    <a:gd name="T5" fmla="*/ 1 h 83"/>
                    <a:gd name="T6" fmla="*/ 124 w 172"/>
                    <a:gd name="T7" fmla="*/ 18 h 83"/>
                    <a:gd name="T8" fmla="*/ 78 w 172"/>
                    <a:gd name="T9" fmla="*/ 36 h 83"/>
                    <a:gd name="T10" fmla="*/ 2 w 172"/>
                    <a:gd name="T11" fmla="*/ 79 h 83"/>
                    <a:gd name="T12" fmla="*/ 3 w 172"/>
                    <a:gd name="T13" fmla="*/ 8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2" h="83">
                      <a:moveTo>
                        <a:pt x="3" y="82"/>
                      </a:moveTo>
                      <a:cubicBezTo>
                        <a:pt x="56" y="52"/>
                        <a:pt x="111" y="27"/>
                        <a:pt x="168" y="7"/>
                      </a:cubicBezTo>
                      <a:cubicBezTo>
                        <a:pt x="172" y="6"/>
                        <a:pt x="171" y="0"/>
                        <a:pt x="167" y="1"/>
                      </a:cubicBezTo>
                      <a:cubicBezTo>
                        <a:pt x="151" y="3"/>
                        <a:pt x="138" y="11"/>
                        <a:pt x="124" y="18"/>
                      </a:cubicBezTo>
                      <a:cubicBezTo>
                        <a:pt x="109" y="26"/>
                        <a:pt x="93" y="31"/>
                        <a:pt x="78" y="36"/>
                      </a:cubicBezTo>
                      <a:cubicBezTo>
                        <a:pt x="52" y="46"/>
                        <a:pt x="21" y="59"/>
                        <a:pt x="2" y="79"/>
                      </a:cubicBezTo>
                      <a:cubicBezTo>
                        <a:pt x="0" y="81"/>
                        <a:pt x="2" y="83"/>
                        <a:pt x="3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3" name="Freeform 356"/>
                <p:cNvSpPr/>
                <p:nvPr/>
              </p:nvSpPr>
              <p:spPr bwMode="auto">
                <a:xfrm>
                  <a:off x="2560" y="875"/>
                  <a:ext cx="13" cy="12"/>
                </a:xfrm>
                <a:custGeom>
                  <a:avLst/>
                  <a:gdLst>
                    <a:gd name="T0" fmla="*/ 7 w 15"/>
                    <a:gd name="T1" fmla="*/ 0 h 15"/>
                    <a:gd name="T2" fmla="*/ 2 w 15"/>
                    <a:gd name="T3" fmla="*/ 1 h 15"/>
                    <a:gd name="T4" fmla="*/ 1 w 15"/>
                    <a:gd name="T5" fmla="*/ 3 h 15"/>
                    <a:gd name="T6" fmla="*/ 1 w 15"/>
                    <a:gd name="T7" fmla="*/ 6 h 15"/>
                    <a:gd name="T8" fmla="*/ 1 w 15"/>
                    <a:gd name="T9" fmla="*/ 11 h 15"/>
                    <a:gd name="T10" fmla="*/ 8 w 15"/>
                    <a:gd name="T11" fmla="*/ 14 h 15"/>
                    <a:gd name="T12" fmla="*/ 13 w 15"/>
                    <a:gd name="T13" fmla="*/ 13 h 15"/>
                    <a:gd name="T14" fmla="*/ 15 w 15"/>
                    <a:gd name="T15" fmla="*/ 9 h 15"/>
                    <a:gd name="T16" fmla="*/ 10 w 15"/>
                    <a:gd name="T17" fmla="*/ 6 h 15"/>
                    <a:gd name="T18" fmla="*/ 9 w 15"/>
                    <a:gd name="T19" fmla="*/ 5 h 15"/>
                    <a:gd name="T20" fmla="*/ 8 w 15"/>
                    <a:gd name="T21" fmla="*/ 5 h 15"/>
                    <a:gd name="T22" fmla="*/ 7 w 15"/>
                    <a:gd name="T23" fmla="*/ 5 h 15"/>
                    <a:gd name="T24" fmla="*/ 7 w 15"/>
                    <a:gd name="T25" fmla="*/ 5 h 15"/>
                    <a:gd name="T26" fmla="*/ 8 w 15"/>
                    <a:gd name="T27" fmla="*/ 7 h 15"/>
                    <a:gd name="T28" fmla="*/ 9 w 15"/>
                    <a:gd name="T29" fmla="*/ 7 h 15"/>
                    <a:gd name="T30" fmla="*/ 9 w 15"/>
                    <a:gd name="T31" fmla="*/ 5 h 15"/>
                    <a:gd name="T32" fmla="*/ 8 w 15"/>
                    <a:gd name="T33" fmla="*/ 3 h 15"/>
                    <a:gd name="T34" fmla="*/ 8 w 15"/>
                    <a:gd name="T35" fmla="*/ 5 h 15"/>
                    <a:gd name="T36" fmla="*/ 9 w 15"/>
                    <a:gd name="T37" fmla="*/ 5 h 15"/>
                    <a:gd name="T38" fmla="*/ 7 w 15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5" y="0"/>
                        <a:pt x="4" y="0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0" y="8"/>
                        <a:pt x="0" y="9"/>
                        <a:pt x="1" y="11"/>
                      </a:cubicBezTo>
                      <a:cubicBezTo>
                        <a:pt x="2" y="14"/>
                        <a:pt x="5" y="14"/>
                        <a:pt x="8" y="14"/>
                      </a:cubicBezTo>
                      <a:cubicBezTo>
                        <a:pt x="10" y="15"/>
                        <a:pt x="12" y="14"/>
                        <a:pt x="13" y="13"/>
                      </a:cubicBezTo>
                      <a:cubicBezTo>
                        <a:pt x="15" y="12"/>
                        <a:pt x="15" y="11"/>
                        <a:pt x="15" y="9"/>
                      </a:cubicBezTo>
                      <a:cubicBezTo>
                        <a:pt x="14" y="7"/>
                        <a:pt x="12" y="6"/>
                        <a:pt x="10" y="6"/>
                      </a:cubicBezTo>
                      <a:cubicBezTo>
                        <a:pt x="10" y="6"/>
                        <a:pt x="9" y="6"/>
                        <a:pt x="9" y="5"/>
                      </a:cubicBezTo>
                      <a:cubicBezTo>
                        <a:pt x="9" y="5"/>
                        <a:pt x="7" y="5"/>
                        <a:pt x="8" y="5"/>
                      </a:cubicBezTo>
                      <a:cubicBezTo>
                        <a:pt x="8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8" y="6"/>
                        <a:pt x="8" y="7"/>
                      </a:cubicBezTo>
                      <a:cubicBezTo>
                        <a:pt x="9" y="7"/>
                        <a:pt x="9" y="8"/>
                        <a:pt x="9" y="7"/>
                      </a:cubicBezTo>
                      <a:cubicBezTo>
                        <a:pt x="9" y="7"/>
                        <a:pt x="9" y="6"/>
                        <a:pt x="9" y="5"/>
                      </a:cubicBezTo>
                      <a:cubicBezTo>
                        <a:pt x="9" y="5"/>
                        <a:pt x="9" y="4"/>
                        <a:pt x="8" y="3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9" y="5"/>
                        <a:pt x="9" y="5"/>
                      </a:cubicBezTo>
                      <a:cubicBezTo>
                        <a:pt x="11" y="4"/>
                        <a:pt x="9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4" name="Freeform 357"/>
                <p:cNvSpPr/>
                <p:nvPr/>
              </p:nvSpPr>
              <p:spPr bwMode="auto">
                <a:xfrm>
                  <a:off x="2574" y="885"/>
                  <a:ext cx="52" cy="124"/>
                </a:xfrm>
                <a:custGeom>
                  <a:avLst/>
                  <a:gdLst>
                    <a:gd name="T0" fmla="*/ 0 w 61"/>
                    <a:gd name="T1" fmla="*/ 2 h 146"/>
                    <a:gd name="T2" fmla="*/ 20 w 61"/>
                    <a:gd name="T3" fmla="*/ 67 h 146"/>
                    <a:gd name="T4" fmla="*/ 52 w 61"/>
                    <a:gd name="T5" fmla="*/ 142 h 146"/>
                    <a:gd name="T6" fmla="*/ 59 w 61"/>
                    <a:gd name="T7" fmla="*/ 137 h 146"/>
                    <a:gd name="T8" fmla="*/ 29 w 61"/>
                    <a:gd name="T9" fmla="*/ 63 h 146"/>
                    <a:gd name="T10" fmla="*/ 3 w 61"/>
                    <a:gd name="T11" fmla="*/ 1 h 146"/>
                    <a:gd name="T12" fmla="*/ 0 w 61"/>
                    <a:gd name="T13" fmla="*/ 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46">
                      <a:moveTo>
                        <a:pt x="0" y="2"/>
                      </a:moveTo>
                      <a:cubicBezTo>
                        <a:pt x="0" y="24"/>
                        <a:pt x="12" y="47"/>
                        <a:pt x="20" y="67"/>
                      </a:cubicBezTo>
                      <a:cubicBezTo>
                        <a:pt x="29" y="92"/>
                        <a:pt x="36" y="121"/>
                        <a:pt x="52" y="142"/>
                      </a:cubicBezTo>
                      <a:cubicBezTo>
                        <a:pt x="56" y="146"/>
                        <a:pt x="61" y="141"/>
                        <a:pt x="59" y="137"/>
                      </a:cubicBezTo>
                      <a:cubicBezTo>
                        <a:pt x="48" y="113"/>
                        <a:pt x="38" y="88"/>
                        <a:pt x="29" y="63"/>
                      </a:cubicBezTo>
                      <a:cubicBezTo>
                        <a:pt x="21" y="43"/>
                        <a:pt x="15" y="20"/>
                        <a:pt x="3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5" name="Freeform 358"/>
                <p:cNvSpPr/>
                <p:nvPr/>
              </p:nvSpPr>
              <p:spPr bwMode="auto">
                <a:xfrm>
                  <a:off x="2532" y="1003"/>
                  <a:ext cx="93" cy="78"/>
                </a:xfrm>
                <a:custGeom>
                  <a:avLst/>
                  <a:gdLst>
                    <a:gd name="T0" fmla="*/ 107 w 110"/>
                    <a:gd name="T1" fmla="*/ 3 h 92"/>
                    <a:gd name="T2" fmla="*/ 21 w 110"/>
                    <a:gd name="T3" fmla="*/ 28 h 92"/>
                    <a:gd name="T4" fmla="*/ 12 w 110"/>
                    <a:gd name="T5" fmla="*/ 88 h 92"/>
                    <a:gd name="T6" fmla="*/ 19 w 110"/>
                    <a:gd name="T7" fmla="*/ 84 h 92"/>
                    <a:gd name="T8" fmla="*/ 15 w 110"/>
                    <a:gd name="T9" fmla="*/ 60 h 92"/>
                    <a:gd name="T10" fmla="*/ 45 w 110"/>
                    <a:gd name="T11" fmla="*/ 25 h 92"/>
                    <a:gd name="T12" fmla="*/ 107 w 110"/>
                    <a:gd name="T13" fmla="*/ 8 h 92"/>
                    <a:gd name="T14" fmla="*/ 107 w 110"/>
                    <a:gd name="T15" fmla="*/ 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92">
                      <a:moveTo>
                        <a:pt x="107" y="3"/>
                      </a:moveTo>
                      <a:cubicBezTo>
                        <a:pt x="80" y="0"/>
                        <a:pt x="42" y="11"/>
                        <a:pt x="21" y="28"/>
                      </a:cubicBezTo>
                      <a:cubicBezTo>
                        <a:pt x="5" y="42"/>
                        <a:pt x="0" y="70"/>
                        <a:pt x="12" y="88"/>
                      </a:cubicBezTo>
                      <a:cubicBezTo>
                        <a:pt x="15" y="92"/>
                        <a:pt x="20" y="88"/>
                        <a:pt x="19" y="84"/>
                      </a:cubicBezTo>
                      <a:cubicBezTo>
                        <a:pt x="16" y="77"/>
                        <a:pt x="15" y="68"/>
                        <a:pt x="15" y="60"/>
                      </a:cubicBezTo>
                      <a:cubicBezTo>
                        <a:pt x="16" y="40"/>
                        <a:pt x="29" y="32"/>
                        <a:pt x="45" y="25"/>
                      </a:cubicBezTo>
                      <a:cubicBezTo>
                        <a:pt x="66" y="17"/>
                        <a:pt x="85" y="12"/>
                        <a:pt x="107" y="8"/>
                      </a:cubicBezTo>
                      <a:cubicBezTo>
                        <a:pt x="110" y="7"/>
                        <a:pt x="110" y="3"/>
                        <a:pt x="10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6" name="Freeform 359"/>
                <p:cNvSpPr/>
                <p:nvPr/>
              </p:nvSpPr>
              <p:spPr bwMode="auto">
                <a:xfrm>
                  <a:off x="2544" y="1032"/>
                  <a:ext cx="144" cy="68"/>
                </a:xfrm>
                <a:custGeom>
                  <a:avLst/>
                  <a:gdLst>
                    <a:gd name="T0" fmla="*/ 0 w 169"/>
                    <a:gd name="T1" fmla="*/ 51 h 81"/>
                    <a:gd name="T2" fmla="*/ 51 w 169"/>
                    <a:gd name="T3" fmla="*/ 61 h 81"/>
                    <a:gd name="T4" fmla="*/ 165 w 169"/>
                    <a:gd name="T5" fmla="*/ 10 h 81"/>
                    <a:gd name="T6" fmla="*/ 161 w 169"/>
                    <a:gd name="T7" fmla="*/ 2 h 81"/>
                    <a:gd name="T8" fmla="*/ 81 w 169"/>
                    <a:gd name="T9" fmla="*/ 37 h 81"/>
                    <a:gd name="T10" fmla="*/ 3 w 169"/>
                    <a:gd name="T11" fmla="*/ 50 h 81"/>
                    <a:gd name="T12" fmla="*/ 0 w 169"/>
                    <a:gd name="T13" fmla="*/ 5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81">
                      <a:moveTo>
                        <a:pt x="0" y="51"/>
                      </a:moveTo>
                      <a:cubicBezTo>
                        <a:pt x="3" y="79"/>
                        <a:pt x="31" y="69"/>
                        <a:pt x="51" y="61"/>
                      </a:cubicBezTo>
                      <a:cubicBezTo>
                        <a:pt x="89" y="47"/>
                        <a:pt x="129" y="30"/>
                        <a:pt x="165" y="10"/>
                      </a:cubicBezTo>
                      <a:cubicBezTo>
                        <a:pt x="169" y="7"/>
                        <a:pt x="166" y="0"/>
                        <a:pt x="161" y="2"/>
                      </a:cubicBezTo>
                      <a:cubicBezTo>
                        <a:pt x="134" y="13"/>
                        <a:pt x="108" y="25"/>
                        <a:pt x="81" y="37"/>
                      </a:cubicBezTo>
                      <a:cubicBezTo>
                        <a:pt x="65" y="44"/>
                        <a:pt x="8" y="81"/>
                        <a:pt x="3" y="50"/>
                      </a:cubicBezTo>
                      <a:cubicBezTo>
                        <a:pt x="2" y="48"/>
                        <a:pt x="0" y="49"/>
                        <a:pt x="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7" name="Freeform 360"/>
                <p:cNvSpPr/>
                <p:nvPr/>
              </p:nvSpPr>
              <p:spPr bwMode="auto">
                <a:xfrm>
                  <a:off x="2677" y="988"/>
                  <a:ext cx="71" cy="51"/>
                </a:xfrm>
                <a:custGeom>
                  <a:avLst/>
                  <a:gdLst>
                    <a:gd name="T0" fmla="*/ 11 w 84"/>
                    <a:gd name="T1" fmla="*/ 55 h 60"/>
                    <a:gd name="T2" fmla="*/ 15 w 84"/>
                    <a:gd name="T3" fmla="*/ 47 h 60"/>
                    <a:gd name="T4" fmla="*/ 26 w 84"/>
                    <a:gd name="T5" fmla="*/ 38 h 60"/>
                    <a:gd name="T6" fmla="*/ 46 w 84"/>
                    <a:gd name="T7" fmla="*/ 28 h 60"/>
                    <a:gd name="T8" fmla="*/ 80 w 84"/>
                    <a:gd name="T9" fmla="*/ 10 h 60"/>
                    <a:gd name="T10" fmla="*/ 74 w 84"/>
                    <a:gd name="T11" fmla="*/ 4 h 60"/>
                    <a:gd name="T12" fmla="*/ 43 w 84"/>
                    <a:gd name="T13" fmla="*/ 21 h 60"/>
                    <a:gd name="T14" fmla="*/ 10 w 84"/>
                    <a:gd name="T15" fmla="*/ 40 h 60"/>
                    <a:gd name="T16" fmla="*/ 10 w 84"/>
                    <a:gd name="T17" fmla="*/ 60 h 60"/>
                    <a:gd name="T18" fmla="*/ 11 w 84"/>
                    <a:gd name="T19" fmla="*/ 55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60">
                      <a:moveTo>
                        <a:pt x="11" y="55"/>
                      </a:moveTo>
                      <a:cubicBezTo>
                        <a:pt x="9" y="54"/>
                        <a:pt x="15" y="46"/>
                        <a:pt x="15" y="47"/>
                      </a:cubicBezTo>
                      <a:cubicBezTo>
                        <a:pt x="18" y="42"/>
                        <a:pt x="22" y="40"/>
                        <a:pt x="26" y="38"/>
                      </a:cubicBezTo>
                      <a:cubicBezTo>
                        <a:pt x="33" y="34"/>
                        <a:pt x="40" y="31"/>
                        <a:pt x="46" y="28"/>
                      </a:cubicBezTo>
                      <a:cubicBezTo>
                        <a:pt x="57" y="23"/>
                        <a:pt x="72" y="19"/>
                        <a:pt x="80" y="10"/>
                      </a:cubicBezTo>
                      <a:cubicBezTo>
                        <a:pt x="84" y="6"/>
                        <a:pt x="78" y="0"/>
                        <a:pt x="74" y="4"/>
                      </a:cubicBezTo>
                      <a:cubicBezTo>
                        <a:pt x="65" y="12"/>
                        <a:pt x="53" y="16"/>
                        <a:pt x="43" y="21"/>
                      </a:cubicBezTo>
                      <a:cubicBezTo>
                        <a:pt x="32" y="26"/>
                        <a:pt x="18" y="31"/>
                        <a:pt x="10" y="40"/>
                      </a:cubicBezTo>
                      <a:cubicBezTo>
                        <a:pt x="6" y="45"/>
                        <a:pt x="0" y="60"/>
                        <a:pt x="10" y="60"/>
                      </a:cubicBezTo>
                      <a:cubicBezTo>
                        <a:pt x="13" y="60"/>
                        <a:pt x="14" y="56"/>
                        <a:pt x="1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8" name="Freeform 361"/>
                <p:cNvSpPr/>
                <p:nvPr/>
              </p:nvSpPr>
              <p:spPr bwMode="auto">
                <a:xfrm>
                  <a:off x="2701" y="811"/>
                  <a:ext cx="52" cy="186"/>
                </a:xfrm>
                <a:custGeom>
                  <a:avLst/>
                  <a:gdLst>
                    <a:gd name="T0" fmla="*/ 0 w 61"/>
                    <a:gd name="T1" fmla="*/ 3 h 219"/>
                    <a:gd name="T2" fmla="*/ 14 w 61"/>
                    <a:gd name="T3" fmla="*/ 61 h 219"/>
                    <a:gd name="T4" fmla="*/ 25 w 61"/>
                    <a:gd name="T5" fmla="*/ 110 h 219"/>
                    <a:gd name="T6" fmla="*/ 39 w 61"/>
                    <a:gd name="T7" fmla="*/ 164 h 219"/>
                    <a:gd name="T8" fmla="*/ 49 w 61"/>
                    <a:gd name="T9" fmla="*/ 214 h 219"/>
                    <a:gd name="T10" fmla="*/ 57 w 61"/>
                    <a:gd name="T11" fmla="*/ 215 h 219"/>
                    <a:gd name="T12" fmla="*/ 51 w 61"/>
                    <a:gd name="T13" fmla="*/ 180 h 219"/>
                    <a:gd name="T14" fmla="*/ 37 w 61"/>
                    <a:gd name="T15" fmla="*/ 126 h 219"/>
                    <a:gd name="T16" fmla="*/ 3 w 61"/>
                    <a:gd name="T17" fmla="*/ 2 h 219"/>
                    <a:gd name="T18" fmla="*/ 0 w 61"/>
                    <a:gd name="T19" fmla="*/ 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19">
                      <a:moveTo>
                        <a:pt x="0" y="3"/>
                      </a:moveTo>
                      <a:cubicBezTo>
                        <a:pt x="2" y="23"/>
                        <a:pt x="10" y="41"/>
                        <a:pt x="14" y="61"/>
                      </a:cubicBezTo>
                      <a:cubicBezTo>
                        <a:pt x="18" y="77"/>
                        <a:pt x="21" y="93"/>
                        <a:pt x="25" y="110"/>
                      </a:cubicBezTo>
                      <a:cubicBezTo>
                        <a:pt x="30" y="128"/>
                        <a:pt x="35" y="146"/>
                        <a:pt x="39" y="164"/>
                      </a:cubicBezTo>
                      <a:cubicBezTo>
                        <a:pt x="42" y="179"/>
                        <a:pt x="49" y="198"/>
                        <a:pt x="49" y="214"/>
                      </a:cubicBezTo>
                      <a:cubicBezTo>
                        <a:pt x="49" y="219"/>
                        <a:pt x="55" y="219"/>
                        <a:pt x="57" y="215"/>
                      </a:cubicBezTo>
                      <a:cubicBezTo>
                        <a:pt x="61" y="205"/>
                        <a:pt x="53" y="190"/>
                        <a:pt x="51" y="180"/>
                      </a:cubicBezTo>
                      <a:cubicBezTo>
                        <a:pt x="47" y="162"/>
                        <a:pt x="42" y="144"/>
                        <a:pt x="37" y="126"/>
                      </a:cubicBezTo>
                      <a:cubicBezTo>
                        <a:pt x="26" y="85"/>
                        <a:pt x="18" y="42"/>
                        <a:pt x="3" y="2"/>
                      </a:cubicBezTo>
                      <a:cubicBezTo>
                        <a:pt x="2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9" name="Freeform 362"/>
                <p:cNvSpPr/>
                <p:nvPr/>
              </p:nvSpPr>
              <p:spPr bwMode="auto">
                <a:xfrm>
                  <a:off x="2561" y="853"/>
                  <a:ext cx="16" cy="20"/>
                </a:xfrm>
                <a:custGeom>
                  <a:avLst/>
                  <a:gdLst>
                    <a:gd name="T0" fmla="*/ 18 w 19"/>
                    <a:gd name="T1" fmla="*/ 21 h 24"/>
                    <a:gd name="T2" fmla="*/ 13 w 19"/>
                    <a:gd name="T3" fmla="*/ 12 h 24"/>
                    <a:gd name="T4" fmla="*/ 5 w 19"/>
                    <a:gd name="T5" fmla="*/ 2 h 24"/>
                    <a:gd name="T6" fmla="*/ 1 w 19"/>
                    <a:gd name="T7" fmla="*/ 4 h 24"/>
                    <a:gd name="T8" fmla="*/ 7 w 19"/>
                    <a:gd name="T9" fmla="*/ 14 h 24"/>
                    <a:gd name="T10" fmla="*/ 10 w 19"/>
                    <a:gd name="T11" fmla="*/ 18 h 24"/>
                    <a:gd name="T12" fmla="*/ 15 w 19"/>
                    <a:gd name="T13" fmla="*/ 22 h 24"/>
                    <a:gd name="T14" fmla="*/ 18 w 19"/>
                    <a:gd name="T15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24">
                      <a:moveTo>
                        <a:pt x="18" y="21"/>
                      </a:moveTo>
                      <a:cubicBezTo>
                        <a:pt x="18" y="17"/>
                        <a:pt x="15" y="15"/>
                        <a:pt x="13" y="12"/>
                      </a:cubicBezTo>
                      <a:cubicBezTo>
                        <a:pt x="10" y="9"/>
                        <a:pt x="8" y="6"/>
                        <a:pt x="5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ubicBezTo>
                        <a:pt x="2" y="8"/>
                        <a:pt x="4" y="11"/>
                        <a:pt x="7" y="14"/>
                      </a:cubicBezTo>
                      <a:cubicBezTo>
                        <a:pt x="8" y="15"/>
                        <a:pt x="8" y="17"/>
                        <a:pt x="10" y="18"/>
                      </a:cubicBezTo>
                      <a:cubicBezTo>
                        <a:pt x="12" y="19"/>
                        <a:pt x="14" y="20"/>
                        <a:pt x="15" y="22"/>
                      </a:cubicBezTo>
                      <a:cubicBezTo>
                        <a:pt x="16" y="24"/>
                        <a:pt x="19" y="23"/>
                        <a:pt x="1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0" name="Freeform 363"/>
                <p:cNvSpPr/>
                <p:nvPr/>
              </p:nvSpPr>
              <p:spPr bwMode="auto">
                <a:xfrm>
                  <a:off x="2553" y="832"/>
                  <a:ext cx="5" cy="14"/>
                </a:xfrm>
                <a:custGeom>
                  <a:avLst/>
                  <a:gdLst>
                    <a:gd name="T0" fmla="*/ 0 w 6"/>
                    <a:gd name="T1" fmla="*/ 3 h 16"/>
                    <a:gd name="T2" fmla="*/ 0 w 6"/>
                    <a:gd name="T3" fmla="*/ 7 h 16"/>
                    <a:gd name="T4" fmla="*/ 0 w 6"/>
                    <a:gd name="T5" fmla="*/ 13 h 16"/>
                    <a:gd name="T6" fmla="*/ 5 w 6"/>
                    <a:gd name="T7" fmla="*/ 12 h 16"/>
                    <a:gd name="T8" fmla="*/ 4 w 6"/>
                    <a:gd name="T9" fmla="*/ 2 h 16"/>
                    <a:gd name="T10" fmla="*/ 0 w 6"/>
                    <a:gd name="T11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6">
                      <a:moveTo>
                        <a:pt x="0" y="3"/>
                      </a:move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1" y="16"/>
                        <a:pt x="6" y="15"/>
                        <a:pt x="5" y="12"/>
                      </a:cubicBezTo>
                      <a:cubicBezTo>
                        <a:pt x="5" y="9"/>
                        <a:pt x="5" y="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1" name="Freeform 364"/>
                <p:cNvSpPr/>
                <p:nvPr/>
              </p:nvSpPr>
              <p:spPr bwMode="auto">
                <a:xfrm>
                  <a:off x="2565" y="824"/>
                  <a:ext cx="24" cy="42"/>
                </a:xfrm>
                <a:custGeom>
                  <a:avLst/>
                  <a:gdLst>
                    <a:gd name="T0" fmla="*/ 5 w 29"/>
                    <a:gd name="T1" fmla="*/ 2 h 50"/>
                    <a:gd name="T2" fmla="*/ 5 w 29"/>
                    <a:gd name="T3" fmla="*/ 20 h 50"/>
                    <a:gd name="T4" fmla="*/ 23 w 29"/>
                    <a:gd name="T5" fmla="*/ 47 h 50"/>
                    <a:gd name="T6" fmla="*/ 28 w 29"/>
                    <a:gd name="T7" fmla="*/ 45 h 50"/>
                    <a:gd name="T8" fmla="*/ 8 w 29"/>
                    <a:gd name="T9" fmla="*/ 4 h 50"/>
                    <a:gd name="T10" fmla="*/ 5 w 29"/>
                    <a:gd name="T11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50">
                      <a:moveTo>
                        <a:pt x="5" y="2"/>
                      </a:moveTo>
                      <a:cubicBezTo>
                        <a:pt x="0" y="8"/>
                        <a:pt x="1" y="13"/>
                        <a:pt x="5" y="20"/>
                      </a:cubicBezTo>
                      <a:cubicBezTo>
                        <a:pt x="11" y="29"/>
                        <a:pt x="17" y="38"/>
                        <a:pt x="23" y="47"/>
                      </a:cubicBezTo>
                      <a:cubicBezTo>
                        <a:pt x="25" y="50"/>
                        <a:pt x="29" y="47"/>
                        <a:pt x="28" y="45"/>
                      </a:cubicBezTo>
                      <a:cubicBezTo>
                        <a:pt x="26" y="32"/>
                        <a:pt x="3" y="17"/>
                        <a:pt x="8" y="4"/>
                      </a:cubicBezTo>
                      <a:cubicBezTo>
                        <a:pt x="9" y="2"/>
                        <a:pt x="6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2" name="Freeform 365"/>
                <p:cNvSpPr/>
                <p:nvPr/>
              </p:nvSpPr>
              <p:spPr bwMode="auto">
                <a:xfrm>
                  <a:off x="2663" y="784"/>
                  <a:ext cx="15" cy="37"/>
                </a:xfrm>
                <a:custGeom>
                  <a:avLst/>
                  <a:gdLst>
                    <a:gd name="T0" fmla="*/ 2 w 18"/>
                    <a:gd name="T1" fmla="*/ 4 h 44"/>
                    <a:gd name="T2" fmla="*/ 9 w 18"/>
                    <a:gd name="T3" fmla="*/ 25 h 44"/>
                    <a:gd name="T4" fmla="*/ 14 w 18"/>
                    <a:gd name="T5" fmla="*/ 42 h 44"/>
                    <a:gd name="T6" fmla="*/ 17 w 18"/>
                    <a:gd name="T7" fmla="*/ 41 h 44"/>
                    <a:gd name="T8" fmla="*/ 12 w 18"/>
                    <a:gd name="T9" fmla="*/ 12 h 44"/>
                    <a:gd name="T10" fmla="*/ 3 w 18"/>
                    <a:gd name="T11" fmla="*/ 0 h 44"/>
                    <a:gd name="T12" fmla="*/ 2 w 18"/>
                    <a:gd name="T13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4">
                      <a:moveTo>
                        <a:pt x="2" y="4"/>
                      </a:moveTo>
                      <a:cubicBezTo>
                        <a:pt x="11" y="7"/>
                        <a:pt x="9" y="18"/>
                        <a:pt x="9" y="25"/>
                      </a:cubicBezTo>
                      <a:cubicBezTo>
                        <a:pt x="9" y="32"/>
                        <a:pt x="10" y="37"/>
                        <a:pt x="14" y="42"/>
                      </a:cubicBezTo>
                      <a:cubicBezTo>
                        <a:pt x="15" y="44"/>
                        <a:pt x="18" y="42"/>
                        <a:pt x="17" y="41"/>
                      </a:cubicBezTo>
                      <a:cubicBezTo>
                        <a:pt x="9" y="31"/>
                        <a:pt x="14" y="22"/>
                        <a:pt x="12" y="12"/>
                      </a:cubicBezTo>
                      <a:cubicBezTo>
                        <a:pt x="11" y="6"/>
                        <a:pt x="8" y="2"/>
                        <a:pt x="3" y="0"/>
                      </a:cubicBezTo>
                      <a:cubicBezTo>
                        <a:pt x="1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3" name="Freeform 366"/>
                <p:cNvSpPr/>
                <p:nvPr/>
              </p:nvSpPr>
              <p:spPr bwMode="auto">
                <a:xfrm>
                  <a:off x="2651" y="793"/>
                  <a:ext cx="16" cy="33"/>
                </a:xfrm>
                <a:custGeom>
                  <a:avLst/>
                  <a:gdLst>
                    <a:gd name="T0" fmla="*/ 4 w 19"/>
                    <a:gd name="T1" fmla="*/ 2 h 39"/>
                    <a:gd name="T2" fmla="*/ 15 w 19"/>
                    <a:gd name="T3" fmla="*/ 39 h 39"/>
                    <a:gd name="T4" fmla="*/ 18 w 19"/>
                    <a:gd name="T5" fmla="*/ 35 h 39"/>
                    <a:gd name="T6" fmla="*/ 11 w 19"/>
                    <a:gd name="T7" fmla="*/ 17 h 39"/>
                    <a:gd name="T8" fmla="*/ 6 w 19"/>
                    <a:gd name="T9" fmla="*/ 1 h 39"/>
                    <a:gd name="T10" fmla="*/ 4 w 19"/>
                    <a:gd name="T11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39">
                      <a:moveTo>
                        <a:pt x="4" y="2"/>
                      </a:moveTo>
                      <a:cubicBezTo>
                        <a:pt x="10" y="11"/>
                        <a:pt x="0" y="35"/>
                        <a:pt x="15" y="39"/>
                      </a:cubicBezTo>
                      <a:cubicBezTo>
                        <a:pt x="18" y="39"/>
                        <a:pt x="19" y="36"/>
                        <a:pt x="18" y="35"/>
                      </a:cubicBezTo>
                      <a:cubicBezTo>
                        <a:pt x="13" y="29"/>
                        <a:pt x="11" y="23"/>
                        <a:pt x="11" y="17"/>
                      </a:cubicBezTo>
                      <a:cubicBezTo>
                        <a:pt x="10" y="10"/>
                        <a:pt x="10" y="6"/>
                        <a:pt x="6" y="1"/>
                      </a:cubicBezTo>
                      <a:cubicBezTo>
                        <a:pt x="5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4" name="Freeform 367"/>
                <p:cNvSpPr/>
                <p:nvPr/>
              </p:nvSpPr>
              <p:spPr bwMode="auto">
                <a:xfrm>
                  <a:off x="2588" y="819"/>
                  <a:ext cx="21" cy="38"/>
                </a:xfrm>
                <a:custGeom>
                  <a:avLst/>
                  <a:gdLst>
                    <a:gd name="T0" fmla="*/ 5 w 25"/>
                    <a:gd name="T1" fmla="*/ 2 h 45"/>
                    <a:gd name="T2" fmla="*/ 0 w 25"/>
                    <a:gd name="T3" fmla="*/ 8 h 45"/>
                    <a:gd name="T4" fmla="*/ 3 w 25"/>
                    <a:gd name="T5" fmla="*/ 17 h 45"/>
                    <a:gd name="T6" fmla="*/ 12 w 25"/>
                    <a:gd name="T7" fmla="*/ 30 h 45"/>
                    <a:gd name="T8" fmla="*/ 19 w 25"/>
                    <a:gd name="T9" fmla="*/ 42 h 45"/>
                    <a:gd name="T10" fmla="*/ 25 w 25"/>
                    <a:gd name="T11" fmla="*/ 41 h 45"/>
                    <a:gd name="T12" fmla="*/ 16 w 25"/>
                    <a:gd name="T13" fmla="*/ 22 h 45"/>
                    <a:gd name="T14" fmla="*/ 9 w 25"/>
                    <a:gd name="T15" fmla="*/ 14 h 45"/>
                    <a:gd name="T16" fmla="*/ 8 w 25"/>
                    <a:gd name="T17" fmla="*/ 4 h 45"/>
                    <a:gd name="T18" fmla="*/ 5 w 25"/>
                    <a:gd name="T19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45">
                      <a:moveTo>
                        <a:pt x="5" y="2"/>
                      </a:moveTo>
                      <a:cubicBezTo>
                        <a:pt x="3" y="4"/>
                        <a:pt x="0" y="5"/>
                        <a:pt x="0" y="8"/>
                      </a:cubicBezTo>
                      <a:cubicBezTo>
                        <a:pt x="0" y="11"/>
                        <a:pt x="2" y="14"/>
                        <a:pt x="3" y="17"/>
                      </a:cubicBezTo>
                      <a:cubicBezTo>
                        <a:pt x="6" y="22"/>
                        <a:pt x="9" y="25"/>
                        <a:pt x="12" y="30"/>
                      </a:cubicBezTo>
                      <a:cubicBezTo>
                        <a:pt x="15" y="34"/>
                        <a:pt x="17" y="38"/>
                        <a:pt x="19" y="42"/>
                      </a:cubicBezTo>
                      <a:cubicBezTo>
                        <a:pt x="21" y="45"/>
                        <a:pt x="25" y="44"/>
                        <a:pt x="25" y="41"/>
                      </a:cubicBezTo>
                      <a:cubicBezTo>
                        <a:pt x="25" y="34"/>
                        <a:pt x="20" y="27"/>
                        <a:pt x="16" y="22"/>
                      </a:cubicBezTo>
                      <a:cubicBezTo>
                        <a:pt x="13" y="20"/>
                        <a:pt x="11" y="17"/>
                        <a:pt x="9" y="14"/>
                      </a:cubicBezTo>
                      <a:cubicBezTo>
                        <a:pt x="6" y="10"/>
                        <a:pt x="6" y="8"/>
                        <a:pt x="8" y="4"/>
                      </a:cubicBezTo>
                      <a:cubicBezTo>
                        <a:pt x="10" y="2"/>
                        <a:pt x="7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5" name="Freeform 368"/>
                <p:cNvSpPr/>
                <p:nvPr/>
              </p:nvSpPr>
              <p:spPr bwMode="auto">
                <a:xfrm>
                  <a:off x="2610" y="809"/>
                  <a:ext cx="20" cy="31"/>
                </a:xfrm>
                <a:custGeom>
                  <a:avLst/>
                  <a:gdLst>
                    <a:gd name="T0" fmla="*/ 1 w 23"/>
                    <a:gd name="T1" fmla="*/ 3 h 36"/>
                    <a:gd name="T2" fmla="*/ 10 w 23"/>
                    <a:gd name="T3" fmla="*/ 21 h 36"/>
                    <a:gd name="T4" fmla="*/ 17 w 23"/>
                    <a:gd name="T5" fmla="*/ 33 h 36"/>
                    <a:gd name="T6" fmla="*/ 22 w 23"/>
                    <a:gd name="T7" fmla="*/ 30 h 36"/>
                    <a:gd name="T8" fmla="*/ 13 w 23"/>
                    <a:gd name="T9" fmla="*/ 14 h 36"/>
                    <a:gd name="T10" fmla="*/ 3 w 23"/>
                    <a:gd name="T11" fmla="*/ 2 h 36"/>
                    <a:gd name="T12" fmla="*/ 1 w 23"/>
                    <a:gd name="T13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36">
                      <a:moveTo>
                        <a:pt x="1" y="3"/>
                      </a:moveTo>
                      <a:cubicBezTo>
                        <a:pt x="4" y="9"/>
                        <a:pt x="8" y="14"/>
                        <a:pt x="10" y="21"/>
                      </a:cubicBezTo>
                      <a:cubicBezTo>
                        <a:pt x="12" y="25"/>
                        <a:pt x="13" y="30"/>
                        <a:pt x="17" y="33"/>
                      </a:cubicBezTo>
                      <a:cubicBezTo>
                        <a:pt x="19" y="36"/>
                        <a:pt x="23" y="33"/>
                        <a:pt x="22" y="30"/>
                      </a:cubicBezTo>
                      <a:cubicBezTo>
                        <a:pt x="19" y="25"/>
                        <a:pt x="17" y="19"/>
                        <a:pt x="13" y="14"/>
                      </a:cubicBezTo>
                      <a:cubicBezTo>
                        <a:pt x="11" y="10"/>
                        <a:pt x="6" y="6"/>
                        <a:pt x="3" y="2"/>
                      </a:cubicBezTo>
                      <a:cubicBezTo>
                        <a:pt x="2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6" name="Freeform 369"/>
                <p:cNvSpPr/>
                <p:nvPr/>
              </p:nvSpPr>
              <p:spPr bwMode="auto">
                <a:xfrm>
                  <a:off x="2586" y="830"/>
                  <a:ext cx="101" cy="50"/>
                </a:xfrm>
                <a:custGeom>
                  <a:avLst/>
                  <a:gdLst>
                    <a:gd name="T0" fmla="*/ 2 w 119"/>
                    <a:gd name="T1" fmla="*/ 57 h 58"/>
                    <a:gd name="T2" fmla="*/ 56 w 119"/>
                    <a:gd name="T3" fmla="*/ 35 h 58"/>
                    <a:gd name="T4" fmla="*/ 117 w 119"/>
                    <a:gd name="T5" fmla="*/ 5 h 58"/>
                    <a:gd name="T6" fmla="*/ 115 w 119"/>
                    <a:gd name="T7" fmla="*/ 1 h 58"/>
                    <a:gd name="T8" fmla="*/ 47 w 119"/>
                    <a:gd name="T9" fmla="*/ 33 h 58"/>
                    <a:gd name="T10" fmla="*/ 1 w 119"/>
                    <a:gd name="T11" fmla="*/ 55 h 58"/>
                    <a:gd name="T12" fmla="*/ 2 w 119"/>
                    <a:gd name="T13" fmla="*/ 57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58">
                      <a:moveTo>
                        <a:pt x="2" y="57"/>
                      </a:moveTo>
                      <a:cubicBezTo>
                        <a:pt x="18" y="48"/>
                        <a:pt x="39" y="42"/>
                        <a:pt x="56" y="35"/>
                      </a:cubicBezTo>
                      <a:cubicBezTo>
                        <a:pt x="75" y="26"/>
                        <a:pt x="99" y="17"/>
                        <a:pt x="117" y="5"/>
                      </a:cubicBezTo>
                      <a:cubicBezTo>
                        <a:pt x="119" y="4"/>
                        <a:pt x="117" y="0"/>
                        <a:pt x="115" y="1"/>
                      </a:cubicBezTo>
                      <a:cubicBezTo>
                        <a:pt x="92" y="11"/>
                        <a:pt x="69" y="22"/>
                        <a:pt x="47" y="33"/>
                      </a:cubicBezTo>
                      <a:cubicBezTo>
                        <a:pt x="32" y="39"/>
                        <a:pt x="12" y="44"/>
                        <a:pt x="1" y="55"/>
                      </a:cubicBezTo>
                      <a:cubicBezTo>
                        <a:pt x="0" y="56"/>
                        <a:pt x="1" y="58"/>
                        <a:pt x="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7" name="Freeform 370"/>
                <p:cNvSpPr/>
                <p:nvPr/>
              </p:nvSpPr>
              <p:spPr bwMode="auto">
                <a:xfrm>
                  <a:off x="2542" y="1038"/>
                  <a:ext cx="158" cy="73"/>
                </a:xfrm>
                <a:custGeom>
                  <a:avLst/>
                  <a:gdLst>
                    <a:gd name="T0" fmla="*/ 12 w 187"/>
                    <a:gd name="T1" fmla="*/ 54 h 86"/>
                    <a:gd name="T2" fmla="*/ 7 w 187"/>
                    <a:gd name="T3" fmla="*/ 74 h 86"/>
                    <a:gd name="T4" fmla="*/ 48 w 187"/>
                    <a:gd name="T5" fmla="*/ 73 h 86"/>
                    <a:gd name="T6" fmla="*/ 105 w 187"/>
                    <a:gd name="T7" fmla="*/ 49 h 86"/>
                    <a:gd name="T8" fmla="*/ 140 w 187"/>
                    <a:gd name="T9" fmla="*/ 34 h 86"/>
                    <a:gd name="T10" fmla="*/ 181 w 187"/>
                    <a:gd name="T11" fmla="*/ 12 h 86"/>
                    <a:gd name="T12" fmla="*/ 178 w 187"/>
                    <a:gd name="T13" fmla="*/ 3 h 86"/>
                    <a:gd name="T14" fmla="*/ 143 w 187"/>
                    <a:gd name="T15" fmla="*/ 24 h 86"/>
                    <a:gd name="T16" fmla="*/ 105 w 187"/>
                    <a:gd name="T17" fmla="*/ 41 h 86"/>
                    <a:gd name="T18" fmla="*/ 71 w 187"/>
                    <a:gd name="T19" fmla="*/ 54 h 86"/>
                    <a:gd name="T20" fmla="*/ 43 w 187"/>
                    <a:gd name="T21" fmla="*/ 68 h 86"/>
                    <a:gd name="T22" fmla="*/ 30 w 187"/>
                    <a:gd name="T23" fmla="*/ 73 h 86"/>
                    <a:gd name="T24" fmla="*/ 14 w 187"/>
                    <a:gd name="T25" fmla="*/ 57 h 86"/>
                    <a:gd name="T26" fmla="*/ 12 w 187"/>
                    <a:gd name="T27" fmla="*/ 5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7" h="86">
                      <a:moveTo>
                        <a:pt x="12" y="54"/>
                      </a:moveTo>
                      <a:cubicBezTo>
                        <a:pt x="2" y="56"/>
                        <a:pt x="0" y="66"/>
                        <a:pt x="7" y="74"/>
                      </a:cubicBezTo>
                      <a:cubicBezTo>
                        <a:pt x="18" y="86"/>
                        <a:pt x="36" y="78"/>
                        <a:pt x="48" y="73"/>
                      </a:cubicBezTo>
                      <a:cubicBezTo>
                        <a:pt x="67" y="65"/>
                        <a:pt x="85" y="57"/>
                        <a:pt x="105" y="49"/>
                      </a:cubicBezTo>
                      <a:cubicBezTo>
                        <a:pt x="117" y="45"/>
                        <a:pt x="128" y="39"/>
                        <a:pt x="140" y="34"/>
                      </a:cubicBezTo>
                      <a:cubicBezTo>
                        <a:pt x="153" y="27"/>
                        <a:pt x="167" y="16"/>
                        <a:pt x="181" y="12"/>
                      </a:cubicBezTo>
                      <a:cubicBezTo>
                        <a:pt x="187" y="10"/>
                        <a:pt x="184" y="0"/>
                        <a:pt x="178" y="3"/>
                      </a:cubicBezTo>
                      <a:cubicBezTo>
                        <a:pt x="165" y="8"/>
                        <a:pt x="155" y="17"/>
                        <a:pt x="143" y="24"/>
                      </a:cubicBezTo>
                      <a:cubicBezTo>
                        <a:pt x="130" y="30"/>
                        <a:pt x="118" y="36"/>
                        <a:pt x="105" y="41"/>
                      </a:cubicBezTo>
                      <a:cubicBezTo>
                        <a:pt x="94" y="46"/>
                        <a:pt x="82" y="49"/>
                        <a:pt x="71" y="54"/>
                      </a:cubicBezTo>
                      <a:cubicBezTo>
                        <a:pt x="62" y="58"/>
                        <a:pt x="52" y="64"/>
                        <a:pt x="43" y="68"/>
                      </a:cubicBezTo>
                      <a:cubicBezTo>
                        <a:pt x="39" y="70"/>
                        <a:pt x="34" y="71"/>
                        <a:pt x="30" y="73"/>
                      </a:cubicBezTo>
                      <a:cubicBezTo>
                        <a:pt x="17" y="76"/>
                        <a:pt x="12" y="71"/>
                        <a:pt x="14" y="57"/>
                      </a:cubicBezTo>
                      <a:cubicBezTo>
                        <a:pt x="15" y="55"/>
                        <a:pt x="14" y="53"/>
                        <a:pt x="1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8" name="Freeform 371"/>
                <p:cNvSpPr/>
                <p:nvPr/>
              </p:nvSpPr>
              <p:spPr bwMode="auto">
                <a:xfrm>
                  <a:off x="2690" y="987"/>
                  <a:ext cx="70" cy="62"/>
                </a:xfrm>
                <a:custGeom>
                  <a:avLst/>
                  <a:gdLst>
                    <a:gd name="T0" fmla="*/ 6 w 82"/>
                    <a:gd name="T1" fmla="*/ 70 h 72"/>
                    <a:gd name="T2" fmla="*/ 16 w 82"/>
                    <a:gd name="T3" fmla="*/ 72 h 72"/>
                    <a:gd name="T4" fmla="*/ 26 w 82"/>
                    <a:gd name="T5" fmla="*/ 68 h 72"/>
                    <a:gd name="T6" fmla="*/ 57 w 82"/>
                    <a:gd name="T7" fmla="*/ 51 h 72"/>
                    <a:gd name="T8" fmla="*/ 80 w 82"/>
                    <a:gd name="T9" fmla="*/ 30 h 72"/>
                    <a:gd name="T10" fmla="*/ 69 w 82"/>
                    <a:gd name="T11" fmla="*/ 5 h 72"/>
                    <a:gd name="T12" fmla="*/ 61 w 82"/>
                    <a:gd name="T13" fmla="*/ 12 h 72"/>
                    <a:gd name="T14" fmla="*/ 67 w 82"/>
                    <a:gd name="T15" fmla="*/ 32 h 72"/>
                    <a:gd name="T16" fmla="*/ 56 w 82"/>
                    <a:gd name="T17" fmla="*/ 40 h 72"/>
                    <a:gd name="T18" fmla="*/ 25 w 82"/>
                    <a:gd name="T19" fmla="*/ 60 h 72"/>
                    <a:gd name="T20" fmla="*/ 20 w 82"/>
                    <a:gd name="T21" fmla="*/ 61 h 72"/>
                    <a:gd name="T22" fmla="*/ 14 w 82"/>
                    <a:gd name="T23" fmla="*/ 64 h 72"/>
                    <a:gd name="T24" fmla="*/ 9 w 82"/>
                    <a:gd name="T25" fmla="*/ 62 h 72"/>
                    <a:gd name="T26" fmla="*/ 2 w 82"/>
                    <a:gd name="T27" fmla="*/ 65 h 72"/>
                    <a:gd name="T28" fmla="*/ 6 w 82"/>
                    <a:gd name="T2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2" h="72">
                      <a:moveTo>
                        <a:pt x="6" y="70"/>
                      </a:moveTo>
                      <a:cubicBezTo>
                        <a:pt x="9" y="68"/>
                        <a:pt x="13" y="72"/>
                        <a:pt x="16" y="72"/>
                      </a:cubicBezTo>
                      <a:cubicBezTo>
                        <a:pt x="20" y="72"/>
                        <a:pt x="23" y="69"/>
                        <a:pt x="26" y="68"/>
                      </a:cubicBezTo>
                      <a:cubicBezTo>
                        <a:pt x="37" y="63"/>
                        <a:pt x="47" y="58"/>
                        <a:pt x="57" y="51"/>
                      </a:cubicBezTo>
                      <a:cubicBezTo>
                        <a:pt x="65" y="45"/>
                        <a:pt x="78" y="40"/>
                        <a:pt x="80" y="30"/>
                      </a:cubicBezTo>
                      <a:cubicBezTo>
                        <a:pt x="82" y="21"/>
                        <a:pt x="74" y="12"/>
                        <a:pt x="69" y="5"/>
                      </a:cubicBezTo>
                      <a:cubicBezTo>
                        <a:pt x="65" y="0"/>
                        <a:pt x="58" y="6"/>
                        <a:pt x="61" y="12"/>
                      </a:cubicBezTo>
                      <a:cubicBezTo>
                        <a:pt x="65" y="18"/>
                        <a:pt x="72" y="24"/>
                        <a:pt x="67" y="32"/>
                      </a:cubicBezTo>
                      <a:cubicBezTo>
                        <a:pt x="65" y="35"/>
                        <a:pt x="58" y="38"/>
                        <a:pt x="56" y="40"/>
                      </a:cubicBezTo>
                      <a:cubicBezTo>
                        <a:pt x="45" y="48"/>
                        <a:pt x="36" y="54"/>
                        <a:pt x="25" y="60"/>
                      </a:cubicBezTo>
                      <a:cubicBezTo>
                        <a:pt x="24" y="60"/>
                        <a:pt x="22" y="61"/>
                        <a:pt x="20" y="61"/>
                      </a:cubicBezTo>
                      <a:cubicBezTo>
                        <a:pt x="19" y="64"/>
                        <a:pt x="17" y="65"/>
                        <a:pt x="14" y="64"/>
                      </a:cubicBezTo>
                      <a:cubicBezTo>
                        <a:pt x="12" y="63"/>
                        <a:pt x="11" y="62"/>
                        <a:pt x="9" y="62"/>
                      </a:cubicBezTo>
                      <a:cubicBezTo>
                        <a:pt x="6" y="62"/>
                        <a:pt x="4" y="62"/>
                        <a:pt x="2" y="65"/>
                      </a:cubicBezTo>
                      <a:cubicBezTo>
                        <a:pt x="0" y="68"/>
                        <a:pt x="3" y="72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9" name="Freeform 372"/>
                <p:cNvSpPr/>
                <p:nvPr/>
              </p:nvSpPr>
              <p:spPr bwMode="auto">
                <a:xfrm>
                  <a:off x="2668" y="937"/>
                  <a:ext cx="80" cy="69"/>
                </a:xfrm>
                <a:custGeom>
                  <a:avLst/>
                  <a:gdLst>
                    <a:gd name="T0" fmla="*/ 74 w 94"/>
                    <a:gd name="T1" fmla="*/ 1 h 81"/>
                    <a:gd name="T2" fmla="*/ 13 w 94"/>
                    <a:gd name="T3" fmla="*/ 23 h 81"/>
                    <a:gd name="T4" fmla="*/ 7 w 94"/>
                    <a:gd name="T5" fmla="*/ 50 h 81"/>
                    <a:gd name="T6" fmla="*/ 29 w 94"/>
                    <a:gd name="T7" fmla="*/ 80 h 81"/>
                    <a:gd name="T8" fmla="*/ 60 w 94"/>
                    <a:gd name="T9" fmla="*/ 72 h 81"/>
                    <a:gd name="T10" fmla="*/ 90 w 94"/>
                    <a:gd name="T11" fmla="*/ 56 h 81"/>
                    <a:gd name="T12" fmla="*/ 86 w 94"/>
                    <a:gd name="T13" fmla="*/ 50 h 81"/>
                    <a:gd name="T14" fmla="*/ 41 w 94"/>
                    <a:gd name="T15" fmla="*/ 71 h 81"/>
                    <a:gd name="T16" fmla="*/ 19 w 94"/>
                    <a:gd name="T17" fmla="*/ 63 h 81"/>
                    <a:gd name="T18" fmla="*/ 12 w 94"/>
                    <a:gd name="T19" fmla="*/ 47 h 81"/>
                    <a:gd name="T20" fmla="*/ 43 w 94"/>
                    <a:gd name="T21" fmla="*/ 19 h 81"/>
                    <a:gd name="T22" fmla="*/ 75 w 94"/>
                    <a:gd name="T23" fmla="*/ 5 h 81"/>
                    <a:gd name="T24" fmla="*/ 74 w 94"/>
                    <a:gd name="T25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81">
                      <a:moveTo>
                        <a:pt x="74" y="1"/>
                      </a:moveTo>
                      <a:cubicBezTo>
                        <a:pt x="54" y="9"/>
                        <a:pt x="32" y="14"/>
                        <a:pt x="13" y="23"/>
                      </a:cubicBezTo>
                      <a:cubicBezTo>
                        <a:pt x="0" y="30"/>
                        <a:pt x="3" y="38"/>
                        <a:pt x="7" y="50"/>
                      </a:cubicBezTo>
                      <a:cubicBezTo>
                        <a:pt x="11" y="60"/>
                        <a:pt x="15" y="80"/>
                        <a:pt x="29" y="80"/>
                      </a:cubicBezTo>
                      <a:cubicBezTo>
                        <a:pt x="39" y="81"/>
                        <a:pt x="51" y="75"/>
                        <a:pt x="60" y="72"/>
                      </a:cubicBezTo>
                      <a:cubicBezTo>
                        <a:pt x="71" y="68"/>
                        <a:pt x="82" y="64"/>
                        <a:pt x="90" y="56"/>
                      </a:cubicBezTo>
                      <a:cubicBezTo>
                        <a:pt x="94" y="53"/>
                        <a:pt x="90" y="47"/>
                        <a:pt x="86" y="50"/>
                      </a:cubicBezTo>
                      <a:cubicBezTo>
                        <a:pt x="72" y="60"/>
                        <a:pt x="57" y="66"/>
                        <a:pt x="41" y="71"/>
                      </a:cubicBezTo>
                      <a:cubicBezTo>
                        <a:pt x="31" y="75"/>
                        <a:pt x="26" y="75"/>
                        <a:pt x="19" y="63"/>
                      </a:cubicBezTo>
                      <a:cubicBezTo>
                        <a:pt x="16" y="59"/>
                        <a:pt x="13" y="52"/>
                        <a:pt x="12" y="47"/>
                      </a:cubicBezTo>
                      <a:cubicBezTo>
                        <a:pt x="8" y="27"/>
                        <a:pt x="29" y="25"/>
                        <a:pt x="43" y="19"/>
                      </a:cubicBezTo>
                      <a:cubicBezTo>
                        <a:pt x="54" y="15"/>
                        <a:pt x="65" y="12"/>
                        <a:pt x="75" y="5"/>
                      </a:cubicBezTo>
                      <a:cubicBezTo>
                        <a:pt x="77" y="4"/>
                        <a:pt x="76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0" name="Freeform 373"/>
                <p:cNvSpPr/>
                <p:nvPr/>
              </p:nvSpPr>
              <p:spPr bwMode="auto">
                <a:xfrm>
                  <a:off x="2687" y="967"/>
                  <a:ext cx="22" cy="18"/>
                </a:xfrm>
                <a:custGeom>
                  <a:avLst/>
                  <a:gdLst>
                    <a:gd name="T0" fmla="*/ 9 w 26"/>
                    <a:gd name="T1" fmla="*/ 9 h 21"/>
                    <a:gd name="T2" fmla="*/ 10 w 26"/>
                    <a:gd name="T3" fmla="*/ 11 h 21"/>
                    <a:gd name="T4" fmla="*/ 10 w 26"/>
                    <a:gd name="T5" fmla="*/ 11 h 21"/>
                    <a:gd name="T6" fmla="*/ 10 w 26"/>
                    <a:gd name="T7" fmla="*/ 10 h 21"/>
                    <a:gd name="T8" fmla="*/ 11 w 26"/>
                    <a:gd name="T9" fmla="*/ 8 h 21"/>
                    <a:gd name="T10" fmla="*/ 14 w 26"/>
                    <a:gd name="T11" fmla="*/ 7 h 21"/>
                    <a:gd name="T12" fmla="*/ 17 w 26"/>
                    <a:gd name="T13" fmla="*/ 9 h 21"/>
                    <a:gd name="T14" fmla="*/ 17 w 26"/>
                    <a:gd name="T15" fmla="*/ 11 h 21"/>
                    <a:gd name="T16" fmla="*/ 14 w 26"/>
                    <a:gd name="T17" fmla="*/ 13 h 21"/>
                    <a:gd name="T18" fmla="*/ 10 w 26"/>
                    <a:gd name="T19" fmla="*/ 10 h 21"/>
                    <a:gd name="T20" fmla="*/ 4 w 26"/>
                    <a:gd name="T21" fmla="*/ 10 h 21"/>
                    <a:gd name="T22" fmla="*/ 6 w 26"/>
                    <a:gd name="T23" fmla="*/ 17 h 21"/>
                    <a:gd name="T24" fmla="*/ 21 w 26"/>
                    <a:gd name="T25" fmla="*/ 13 h 21"/>
                    <a:gd name="T26" fmla="*/ 12 w 26"/>
                    <a:gd name="T27" fmla="*/ 1 h 21"/>
                    <a:gd name="T28" fmla="*/ 8 w 26"/>
                    <a:gd name="T29" fmla="*/ 14 h 21"/>
                    <a:gd name="T30" fmla="*/ 9 w 26"/>
                    <a:gd name="T31" fmla="*/ 9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21">
                      <a:moveTo>
                        <a:pt x="9" y="9"/>
                      </a:moveTo>
                      <a:cubicBezTo>
                        <a:pt x="9" y="10"/>
                        <a:pt x="9" y="10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2" y="8"/>
                        <a:pt x="13" y="7"/>
                        <a:pt x="14" y="7"/>
                      </a:cubicBezTo>
                      <a:cubicBezTo>
                        <a:pt x="15" y="7"/>
                        <a:pt x="16" y="8"/>
                        <a:pt x="17" y="9"/>
                      </a:cubicBezTo>
                      <a:cubicBezTo>
                        <a:pt x="18" y="10"/>
                        <a:pt x="18" y="10"/>
                        <a:pt x="17" y="11"/>
                      </a:cubicBezTo>
                      <a:cubicBezTo>
                        <a:pt x="16" y="12"/>
                        <a:pt x="15" y="13"/>
                        <a:pt x="14" y="13"/>
                      </a:cubicBezTo>
                      <a:cubicBezTo>
                        <a:pt x="12" y="13"/>
                        <a:pt x="11" y="12"/>
                        <a:pt x="10" y="10"/>
                      </a:cubicBezTo>
                      <a:cubicBezTo>
                        <a:pt x="9" y="8"/>
                        <a:pt x="6" y="8"/>
                        <a:pt x="4" y="10"/>
                      </a:cubicBezTo>
                      <a:cubicBezTo>
                        <a:pt x="3" y="13"/>
                        <a:pt x="4" y="16"/>
                        <a:pt x="6" y="17"/>
                      </a:cubicBezTo>
                      <a:cubicBezTo>
                        <a:pt x="11" y="21"/>
                        <a:pt x="18" y="18"/>
                        <a:pt x="21" y="13"/>
                      </a:cubicBezTo>
                      <a:cubicBezTo>
                        <a:pt x="26" y="7"/>
                        <a:pt x="19" y="0"/>
                        <a:pt x="12" y="1"/>
                      </a:cubicBezTo>
                      <a:cubicBezTo>
                        <a:pt x="7" y="2"/>
                        <a:pt x="0" y="13"/>
                        <a:pt x="8" y="14"/>
                      </a:cubicBezTo>
                      <a:cubicBezTo>
                        <a:pt x="11" y="15"/>
                        <a:pt x="12" y="10"/>
                        <a:pt x="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1" name="Freeform 374"/>
                <p:cNvSpPr/>
                <p:nvPr/>
              </p:nvSpPr>
              <p:spPr bwMode="auto">
                <a:xfrm>
                  <a:off x="2585" y="1653"/>
                  <a:ext cx="39" cy="16"/>
                </a:xfrm>
                <a:custGeom>
                  <a:avLst/>
                  <a:gdLst>
                    <a:gd name="T0" fmla="*/ 5 w 46"/>
                    <a:gd name="T1" fmla="*/ 12 h 19"/>
                    <a:gd name="T2" fmla="*/ 20 w 46"/>
                    <a:gd name="T3" fmla="*/ 8 h 19"/>
                    <a:gd name="T4" fmla="*/ 40 w 46"/>
                    <a:gd name="T5" fmla="*/ 17 h 19"/>
                    <a:gd name="T6" fmla="*/ 44 w 46"/>
                    <a:gd name="T7" fmla="*/ 12 h 19"/>
                    <a:gd name="T8" fmla="*/ 17 w 46"/>
                    <a:gd name="T9" fmla="*/ 1 h 19"/>
                    <a:gd name="T10" fmla="*/ 1 w 46"/>
                    <a:gd name="T11" fmla="*/ 11 h 19"/>
                    <a:gd name="T12" fmla="*/ 5 w 46"/>
                    <a:gd name="T13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9">
                      <a:moveTo>
                        <a:pt x="5" y="12"/>
                      </a:moveTo>
                      <a:cubicBezTo>
                        <a:pt x="7" y="8"/>
                        <a:pt x="15" y="8"/>
                        <a:pt x="20" y="8"/>
                      </a:cubicBezTo>
                      <a:cubicBezTo>
                        <a:pt x="28" y="8"/>
                        <a:pt x="33" y="13"/>
                        <a:pt x="40" y="17"/>
                      </a:cubicBezTo>
                      <a:cubicBezTo>
                        <a:pt x="43" y="19"/>
                        <a:pt x="46" y="14"/>
                        <a:pt x="44" y="12"/>
                      </a:cubicBezTo>
                      <a:cubicBezTo>
                        <a:pt x="39" y="3"/>
                        <a:pt x="27" y="0"/>
                        <a:pt x="17" y="1"/>
                      </a:cubicBezTo>
                      <a:cubicBezTo>
                        <a:pt x="11" y="1"/>
                        <a:pt x="2" y="3"/>
                        <a:pt x="1" y="11"/>
                      </a:cubicBezTo>
                      <a:cubicBezTo>
                        <a:pt x="0" y="13"/>
                        <a:pt x="3" y="14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2" name="Freeform 375"/>
                <p:cNvSpPr/>
                <p:nvPr/>
              </p:nvSpPr>
              <p:spPr bwMode="auto">
                <a:xfrm>
                  <a:off x="2583" y="1661"/>
                  <a:ext cx="13" cy="38"/>
                </a:xfrm>
                <a:custGeom>
                  <a:avLst/>
                  <a:gdLst>
                    <a:gd name="T0" fmla="*/ 0 w 15"/>
                    <a:gd name="T1" fmla="*/ 2 h 44"/>
                    <a:gd name="T2" fmla="*/ 4 w 15"/>
                    <a:gd name="T3" fmla="*/ 22 h 44"/>
                    <a:gd name="T4" fmla="*/ 10 w 15"/>
                    <a:gd name="T5" fmla="*/ 42 h 44"/>
                    <a:gd name="T6" fmla="*/ 14 w 15"/>
                    <a:gd name="T7" fmla="*/ 40 h 44"/>
                    <a:gd name="T8" fmla="*/ 11 w 15"/>
                    <a:gd name="T9" fmla="*/ 21 h 44"/>
                    <a:gd name="T10" fmla="*/ 4 w 15"/>
                    <a:gd name="T11" fmla="*/ 2 h 44"/>
                    <a:gd name="T12" fmla="*/ 0 w 15"/>
                    <a:gd name="T13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4">
                      <a:moveTo>
                        <a:pt x="0" y="2"/>
                      </a:moveTo>
                      <a:cubicBezTo>
                        <a:pt x="1" y="9"/>
                        <a:pt x="3" y="15"/>
                        <a:pt x="4" y="22"/>
                      </a:cubicBezTo>
                      <a:cubicBezTo>
                        <a:pt x="5" y="29"/>
                        <a:pt x="4" y="37"/>
                        <a:pt x="10" y="42"/>
                      </a:cubicBezTo>
                      <a:cubicBezTo>
                        <a:pt x="12" y="44"/>
                        <a:pt x="14" y="42"/>
                        <a:pt x="14" y="40"/>
                      </a:cubicBezTo>
                      <a:cubicBezTo>
                        <a:pt x="15" y="34"/>
                        <a:pt x="12" y="27"/>
                        <a:pt x="11" y="21"/>
                      </a:cubicBezTo>
                      <a:cubicBezTo>
                        <a:pt x="9" y="15"/>
                        <a:pt x="7" y="8"/>
                        <a:pt x="4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3" name="Freeform 376"/>
                <p:cNvSpPr/>
                <p:nvPr/>
              </p:nvSpPr>
              <p:spPr bwMode="auto">
                <a:xfrm>
                  <a:off x="2592" y="1662"/>
                  <a:ext cx="35" cy="38"/>
                </a:xfrm>
                <a:custGeom>
                  <a:avLst/>
                  <a:gdLst>
                    <a:gd name="T0" fmla="*/ 2 w 41"/>
                    <a:gd name="T1" fmla="*/ 41 h 45"/>
                    <a:gd name="T2" fmla="*/ 22 w 41"/>
                    <a:gd name="T3" fmla="*/ 45 h 45"/>
                    <a:gd name="T4" fmla="*/ 33 w 41"/>
                    <a:gd name="T5" fmla="*/ 40 h 45"/>
                    <a:gd name="T6" fmla="*/ 37 w 41"/>
                    <a:gd name="T7" fmla="*/ 29 h 45"/>
                    <a:gd name="T8" fmla="*/ 40 w 41"/>
                    <a:gd name="T9" fmla="*/ 5 h 45"/>
                    <a:gd name="T10" fmla="*/ 33 w 41"/>
                    <a:gd name="T11" fmla="*/ 3 h 45"/>
                    <a:gd name="T12" fmla="*/ 26 w 41"/>
                    <a:gd name="T13" fmla="*/ 31 h 45"/>
                    <a:gd name="T14" fmla="*/ 15 w 41"/>
                    <a:gd name="T15" fmla="*/ 35 h 45"/>
                    <a:gd name="T16" fmla="*/ 2 w 41"/>
                    <a:gd name="T17" fmla="*/ 36 h 45"/>
                    <a:gd name="T18" fmla="*/ 2 w 41"/>
                    <a:gd name="T19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5">
                      <a:moveTo>
                        <a:pt x="2" y="41"/>
                      </a:moveTo>
                      <a:cubicBezTo>
                        <a:pt x="9" y="42"/>
                        <a:pt x="15" y="43"/>
                        <a:pt x="22" y="45"/>
                      </a:cubicBezTo>
                      <a:cubicBezTo>
                        <a:pt x="26" y="45"/>
                        <a:pt x="31" y="44"/>
                        <a:pt x="33" y="40"/>
                      </a:cubicBezTo>
                      <a:cubicBezTo>
                        <a:pt x="35" y="37"/>
                        <a:pt x="36" y="32"/>
                        <a:pt x="37" y="29"/>
                      </a:cubicBezTo>
                      <a:cubicBezTo>
                        <a:pt x="39" y="21"/>
                        <a:pt x="41" y="12"/>
                        <a:pt x="40" y="5"/>
                      </a:cubicBezTo>
                      <a:cubicBezTo>
                        <a:pt x="39" y="2"/>
                        <a:pt x="35" y="0"/>
                        <a:pt x="33" y="3"/>
                      </a:cubicBezTo>
                      <a:cubicBezTo>
                        <a:pt x="28" y="11"/>
                        <a:pt x="29" y="22"/>
                        <a:pt x="26" y="31"/>
                      </a:cubicBezTo>
                      <a:cubicBezTo>
                        <a:pt x="25" y="37"/>
                        <a:pt x="20" y="35"/>
                        <a:pt x="15" y="35"/>
                      </a:cubicBezTo>
                      <a:cubicBezTo>
                        <a:pt x="11" y="35"/>
                        <a:pt x="7" y="36"/>
                        <a:pt x="2" y="36"/>
                      </a:cubicBezTo>
                      <a:cubicBezTo>
                        <a:pt x="0" y="37"/>
                        <a:pt x="0" y="41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4" name="Freeform 377"/>
                <p:cNvSpPr/>
                <p:nvPr/>
              </p:nvSpPr>
              <p:spPr bwMode="auto">
                <a:xfrm>
                  <a:off x="2558" y="1692"/>
                  <a:ext cx="37" cy="165"/>
                </a:xfrm>
                <a:custGeom>
                  <a:avLst/>
                  <a:gdLst>
                    <a:gd name="T0" fmla="*/ 37 w 44"/>
                    <a:gd name="T1" fmla="*/ 2 h 195"/>
                    <a:gd name="T2" fmla="*/ 2 w 44"/>
                    <a:gd name="T3" fmla="*/ 188 h 195"/>
                    <a:gd name="T4" fmla="*/ 9 w 44"/>
                    <a:gd name="T5" fmla="*/ 190 h 195"/>
                    <a:gd name="T6" fmla="*/ 28 w 44"/>
                    <a:gd name="T7" fmla="*/ 90 h 195"/>
                    <a:gd name="T8" fmla="*/ 40 w 44"/>
                    <a:gd name="T9" fmla="*/ 2 h 195"/>
                    <a:gd name="T10" fmla="*/ 37 w 44"/>
                    <a:gd name="T11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95">
                      <a:moveTo>
                        <a:pt x="37" y="2"/>
                      </a:moveTo>
                      <a:cubicBezTo>
                        <a:pt x="27" y="64"/>
                        <a:pt x="15" y="126"/>
                        <a:pt x="2" y="188"/>
                      </a:cubicBezTo>
                      <a:cubicBezTo>
                        <a:pt x="0" y="193"/>
                        <a:pt x="8" y="195"/>
                        <a:pt x="9" y="190"/>
                      </a:cubicBezTo>
                      <a:cubicBezTo>
                        <a:pt x="16" y="157"/>
                        <a:pt x="23" y="123"/>
                        <a:pt x="28" y="90"/>
                      </a:cubicBezTo>
                      <a:cubicBezTo>
                        <a:pt x="33" y="62"/>
                        <a:pt x="44" y="30"/>
                        <a:pt x="40" y="2"/>
                      </a:cubicBezTo>
                      <a:cubicBezTo>
                        <a:pt x="40" y="0"/>
                        <a:pt x="37" y="1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5" name="Freeform 378"/>
                <p:cNvSpPr/>
                <p:nvPr/>
              </p:nvSpPr>
              <p:spPr bwMode="auto">
                <a:xfrm>
                  <a:off x="2559" y="1850"/>
                  <a:ext cx="34" cy="59"/>
                </a:xfrm>
                <a:custGeom>
                  <a:avLst/>
                  <a:gdLst>
                    <a:gd name="T0" fmla="*/ 1 w 41"/>
                    <a:gd name="T1" fmla="*/ 5 h 69"/>
                    <a:gd name="T2" fmla="*/ 16 w 41"/>
                    <a:gd name="T3" fmla="*/ 36 h 69"/>
                    <a:gd name="T4" fmla="*/ 34 w 41"/>
                    <a:gd name="T5" fmla="*/ 67 h 69"/>
                    <a:gd name="T6" fmla="*/ 40 w 41"/>
                    <a:gd name="T7" fmla="*/ 63 h 69"/>
                    <a:gd name="T8" fmla="*/ 28 w 41"/>
                    <a:gd name="T9" fmla="*/ 35 h 69"/>
                    <a:gd name="T10" fmla="*/ 19 w 41"/>
                    <a:gd name="T11" fmla="*/ 20 h 69"/>
                    <a:gd name="T12" fmla="*/ 8 w 41"/>
                    <a:gd name="T13" fmla="*/ 4 h 69"/>
                    <a:gd name="T14" fmla="*/ 1 w 41"/>
                    <a:gd name="T15" fmla="*/ 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69">
                      <a:moveTo>
                        <a:pt x="1" y="5"/>
                      </a:moveTo>
                      <a:cubicBezTo>
                        <a:pt x="2" y="16"/>
                        <a:pt x="12" y="26"/>
                        <a:pt x="16" y="36"/>
                      </a:cubicBezTo>
                      <a:cubicBezTo>
                        <a:pt x="22" y="46"/>
                        <a:pt x="25" y="60"/>
                        <a:pt x="34" y="67"/>
                      </a:cubicBezTo>
                      <a:cubicBezTo>
                        <a:pt x="37" y="69"/>
                        <a:pt x="41" y="66"/>
                        <a:pt x="40" y="63"/>
                      </a:cubicBezTo>
                      <a:cubicBezTo>
                        <a:pt x="39" y="53"/>
                        <a:pt x="32" y="43"/>
                        <a:pt x="28" y="35"/>
                      </a:cubicBezTo>
                      <a:cubicBezTo>
                        <a:pt x="25" y="30"/>
                        <a:pt x="22" y="24"/>
                        <a:pt x="19" y="20"/>
                      </a:cubicBezTo>
                      <a:cubicBezTo>
                        <a:pt x="16" y="14"/>
                        <a:pt x="10" y="10"/>
                        <a:pt x="8" y="4"/>
                      </a:cubicBezTo>
                      <a:cubicBezTo>
                        <a:pt x="6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6" name="Freeform 379"/>
                <p:cNvSpPr/>
                <p:nvPr/>
              </p:nvSpPr>
              <p:spPr bwMode="auto">
                <a:xfrm>
                  <a:off x="2612" y="1694"/>
                  <a:ext cx="20" cy="153"/>
                </a:xfrm>
                <a:custGeom>
                  <a:avLst/>
                  <a:gdLst>
                    <a:gd name="T0" fmla="*/ 1 w 24"/>
                    <a:gd name="T1" fmla="*/ 2 h 180"/>
                    <a:gd name="T2" fmla="*/ 6 w 24"/>
                    <a:gd name="T3" fmla="*/ 89 h 180"/>
                    <a:gd name="T4" fmla="*/ 10 w 24"/>
                    <a:gd name="T5" fmla="*/ 137 h 180"/>
                    <a:gd name="T6" fmla="*/ 16 w 24"/>
                    <a:gd name="T7" fmla="*/ 176 h 180"/>
                    <a:gd name="T8" fmla="*/ 22 w 24"/>
                    <a:gd name="T9" fmla="*/ 176 h 180"/>
                    <a:gd name="T10" fmla="*/ 20 w 24"/>
                    <a:gd name="T11" fmla="*/ 147 h 180"/>
                    <a:gd name="T12" fmla="*/ 14 w 24"/>
                    <a:gd name="T13" fmla="*/ 99 h 180"/>
                    <a:gd name="T14" fmla="*/ 4 w 24"/>
                    <a:gd name="T15" fmla="*/ 2 h 180"/>
                    <a:gd name="T16" fmla="*/ 1 w 24"/>
                    <a:gd name="T17" fmla="*/ 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80">
                      <a:moveTo>
                        <a:pt x="1" y="2"/>
                      </a:moveTo>
                      <a:cubicBezTo>
                        <a:pt x="0" y="31"/>
                        <a:pt x="4" y="60"/>
                        <a:pt x="6" y="89"/>
                      </a:cubicBezTo>
                      <a:cubicBezTo>
                        <a:pt x="7" y="105"/>
                        <a:pt x="8" y="121"/>
                        <a:pt x="10" y="137"/>
                      </a:cubicBezTo>
                      <a:cubicBezTo>
                        <a:pt x="11" y="150"/>
                        <a:pt x="10" y="165"/>
                        <a:pt x="16" y="176"/>
                      </a:cubicBezTo>
                      <a:cubicBezTo>
                        <a:pt x="17" y="179"/>
                        <a:pt x="21" y="180"/>
                        <a:pt x="22" y="176"/>
                      </a:cubicBezTo>
                      <a:cubicBezTo>
                        <a:pt x="24" y="166"/>
                        <a:pt x="21" y="157"/>
                        <a:pt x="20" y="147"/>
                      </a:cubicBezTo>
                      <a:cubicBezTo>
                        <a:pt x="17" y="131"/>
                        <a:pt x="15" y="115"/>
                        <a:pt x="14" y="99"/>
                      </a:cubicBezTo>
                      <a:cubicBezTo>
                        <a:pt x="10" y="66"/>
                        <a:pt x="9" y="3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7" name="Freeform 380"/>
                <p:cNvSpPr/>
                <p:nvPr/>
              </p:nvSpPr>
              <p:spPr bwMode="auto">
                <a:xfrm>
                  <a:off x="2584" y="1840"/>
                  <a:ext cx="47" cy="72"/>
                </a:xfrm>
                <a:custGeom>
                  <a:avLst/>
                  <a:gdLst>
                    <a:gd name="T0" fmla="*/ 49 w 55"/>
                    <a:gd name="T1" fmla="*/ 3 h 85"/>
                    <a:gd name="T2" fmla="*/ 22 w 55"/>
                    <a:gd name="T3" fmla="*/ 43 h 85"/>
                    <a:gd name="T4" fmla="*/ 7 w 55"/>
                    <a:gd name="T5" fmla="*/ 65 h 85"/>
                    <a:gd name="T6" fmla="*/ 0 w 55"/>
                    <a:gd name="T7" fmla="*/ 77 h 85"/>
                    <a:gd name="T8" fmla="*/ 9 w 55"/>
                    <a:gd name="T9" fmla="*/ 80 h 85"/>
                    <a:gd name="T10" fmla="*/ 24 w 55"/>
                    <a:gd name="T11" fmla="*/ 59 h 85"/>
                    <a:gd name="T12" fmla="*/ 38 w 55"/>
                    <a:gd name="T13" fmla="*/ 36 h 85"/>
                    <a:gd name="T14" fmla="*/ 55 w 55"/>
                    <a:gd name="T15" fmla="*/ 5 h 85"/>
                    <a:gd name="T16" fmla="*/ 49 w 55"/>
                    <a:gd name="T17" fmla="*/ 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85">
                      <a:moveTo>
                        <a:pt x="49" y="3"/>
                      </a:moveTo>
                      <a:cubicBezTo>
                        <a:pt x="43" y="18"/>
                        <a:pt x="30" y="30"/>
                        <a:pt x="22" y="43"/>
                      </a:cubicBezTo>
                      <a:cubicBezTo>
                        <a:pt x="17" y="51"/>
                        <a:pt x="13" y="58"/>
                        <a:pt x="7" y="65"/>
                      </a:cubicBezTo>
                      <a:cubicBezTo>
                        <a:pt x="4" y="69"/>
                        <a:pt x="1" y="72"/>
                        <a:pt x="0" y="77"/>
                      </a:cubicBezTo>
                      <a:cubicBezTo>
                        <a:pt x="0" y="82"/>
                        <a:pt x="7" y="85"/>
                        <a:pt x="9" y="80"/>
                      </a:cubicBezTo>
                      <a:cubicBezTo>
                        <a:pt x="13" y="72"/>
                        <a:pt x="19" y="66"/>
                        <a:pt x="24" y="59"/>
                      </a:cubicBezTo>
                      <a:cubicBezTo>
                        <a:pt x="29" y="52"/>
                        <a:pt x="33" y="44"/>
                        <a:pt x="38" y="36"/>
                      </a:cubicBezTo>
                      <a:cubicBezTo>
                        <a:pt x="45" y="27"/>
                        <a:pt x="54" y="16"/>
                        <a:pt x="55" y="5"/>
                      </a:cubicBezTo>
                      <a:cubicBezTo>
                        <a:pt x="55" y="1"/>
                        <a:pt x="50" y="0"/>
                        <a:pt x="4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8" name="Freeform 381"/>
                <p:cNvSpPr/>
                <p:nvPr/>
              </p:nvSpPr>
              <p:spPr bwMode="auto">
                <a:xfrm>
                  <a:off x="2619" y="1624"/>
                  <a:ext cx="49" cy="45"/>
                </a:xfrm>
                <a:custGeom>
                  <a:avLst/>
                  <a:gdLst>
                    <a:gd name="T0" fmla="*/ 4 w 58"/>
                    <a:gd name="T1" fmla="*/ 52 h 53"/>
                    <a:gd name="T2" fmla="*/ 24 w 58"/>
                    <a:gd name="T3" fmla="*/ 47 h 53"/>
                    <a:gd name="T4" fmla="*/ 43 w 58"/>
                    <a:gd name="T5" fmla="*/ 39 h 53"/>
                    <a:gd name="T6" fmla="*/ 50 w 58"/>
                    <a:gd name="T7" fmla="*/ 3 h 53"/>
                    <a:gd name="T8" fmla="*/ 43 w 58"/>
                    <a:gd name="T9" fmla="*/ 5 h 53"/>
                    <a:gd name="T10" fmla="*/ 45 w 58"/>
                    <a:gd name="T11" fmla="*/ 28 h 53"/>
                    <a:gd name="T12" fmla="*/ 25 w 58"/>
                    <a:gd name="T13" fmla="*/ 42 h 53"/>
                    <a:gd name="T14" fmla="*/ 1 w 58"/>
                    <a:gd name="T15" fmla="*/ 49 h 53"/>
                    <a:gd name="T16" fmla="*/ 4 w 58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3">
                      <a:moveTo>
                        <a:pt x="4" y="52"/>
                      </a:moveTo>
                      <a:cubicBezTo>
                        <a:pt x="9" y="48"/>
                        <a:pt x="19" y="48"/>
                        <a:pt x="24" y="47"/>
                      </a:cubicBezTo>
                      <a:cubicBezTo>
                        <a:pt x="32" y="46"/>
                        <a:pt x="37" y="44"/>
                        <a:pt x="43" y="39"/>
                      </a:cubicBezTo>
                      <a:cubicBezTo>
                        <a:pt x="53" y="30"/>
                        <a:pt x="58" y="16"/>
                        <a:pt x="50" y="3"/>
                      </a:cubicBezTo>
                      <a:cubicBezTo>
                        <a:pt x="48" y="0"/>
                        <a:pt x="42" y="2"/>
                        <a:pt x="43" y="5"/>
                      </a:cubicBezTo>
                      <a:cubicBezTo>
                        <a:pt x="45" y="13"/>
                        <a:pt x="49" y="20"/>
                        <a:pt x="45" y="28"/>
                      </a:cubicBezTo>
                      <a:cubicBezTo>
                        <a:pt x="41" y="36"/>
                        <a:pt x="34" y="40"/>
                        <a:pt x="25" y="42"/>
                      </a:cubicBezTo>
                      <a:cubicBezTo>
                        <a:pt x="18" y="43"/>
                        <a:pt x="6" y="43"/>
                        <a:pt x="1" y="49"/>
                      </a:cubicBezTo>
                      <a:cubicBezTo>
                        <a:pt x="0" y="51"/>
                        <a:pt x="2" y="53"/>
                        <a:pt x="4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9" name="Freeform 382"/>
                <p:cNvSpPr/>
                <p:nvPr/>
              </p:nvSpPr>
              <p:spPr bwMode="auto">
                <a:xfrm>
                  <a:off x="2541" y="1566"/>
                  <a:ext cx="153" cy="125"/>
                </a:xfrm>
                <a:custGeom>
                  <a:avLst/>
                  <a:gdLst>
                    <a:gd name="T0" fmla="*/ 94 w 181"/>
                    <a:gd name="T1" fmla="*/ 145 h 147"/>
                    <a:gd name="T2" fmla="*/ 176 w 181"/>
                    <a:gd name="T3" fmla="*/ 93 h 147"/>
                    <a:gd name="T4" fmla="*/ 151 w 181"/>
                    <a:gd name="T5" fmla="*/ 34 h 147"/>
                    <a:gd name="T6" fmla="*/ 98 w 181"/>
                    <a:gd name="T7" fmla="*/ 27 h 147"/>
                    <a:gd name="T8" fmla="*/ 58 w 181"/>
                    <a:gd name="T9" fmla="*/ 4 h 147"/>
                    <a:gd name="T10" fmla="*/ 0 w 181"/>
                    <a:gd name="T11" fmla="*/ 50 h 147"/>
                    <a:gd name="T12" fmla="*/ 8 w 181"/>
                    <a:gd name="T13" fmla="*/ 52 h 147"/>
                    <a:gd name="T14" fmla="*/ 30 w 181"/>
                    <a:gd name="T15" fmla="*/ 18 h 147"/>
                    <a:gd name="T16" fmla="*/ 79 w 181"/>
                    <a:gd name="T17" fmla="*/ 22 h 147"/>
                    <a:gd name="T18" fmla="*/ 125 w 181"/>
                    <a:gd name="T19" fmla="*/ 43 h 147"/>
                    <a:gd name="T20" fmla="*/ 167 w 181"/>
                    <a:gd name="T21" fmla="*/ 58 h 147"/>
                    <a:gd name="T22" fmla="*/ 168 w 181"/>
                    <a:gd name="T23" fmla="*/ 104 h 147"/>
                    <a:gd name="T24" fmla="*/ 94 w 181"/>
                    <a:gd name="T25" fmla="*/ 143 h 147"/>
                    <a:gd name="T26" fmla="*/ 94 w 181"/>
                    <a:gd name="T27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1" h="147">
                      <a:moveTo>
                        <a:pt x="94" y="145"/>
                      </a:moveTo>
                      <a:cubicBezTo>
                        <a:pt x="129" y="147"/>
                        <a:pt x="167" y="130"/>
                        <a:pt x="176" y="93"/>
                      </a:cubicBezTo>
                      <a:cubicBezTo>
                        <a:pt x="181" y="71"/>
                        <a:pt x="175" y="40"/>
                        <a:pt x="151" y="34"/>
                      </a:cubicBezTo>
                      <a:cubicBezTo>
                        <a:pt x="132" y="29"/>
                        <a:pt x="117" y="40"/>
                        <a:pt x="98" y="27"/>
                      </a:cubicBezTo>
                      <a:cubicBezTo>
                        <a:pt x="84" y="18"/>
                        <a:pt x="76" y="6"/>
                        <a:pt x="58" y="4"/>
                      </a:cubicBezTo>
                      <a:cubicBezTo>
                        <a:pt x="28" y="0"/>
                        <a:pt x="4" y="22"/>
                        <a:pt x="0" y="50"/>
                      </a:cubicBezTo>
                      <a:cubicBezTo>
                        <a:pt x="0" y="54"/>
                        <a:pt x="6" y="56"/>
                        <a:pt x="8" y="52"/>
                      </a:cubicBezTo>
                      <a:cubicBezTo>
                        <a:pt x="13" y="39"/>
                        <a:pt x="17" y="26"/>
                        <a:pt x="30" y="18"/>
                      </a:cubicBezTo>
                      <a:cubicBezTo>
                        <a:pt x="46" y="8"/>
                        <a:pt x="65" y="11"/>
                        <a:pt x="79" y="22"/>
                      </a:cubicBezTo>
                      <a:cubicBezTo>
                        <a:pt x="95" y="34"/>
                        <a:pt x="104" y="45"/>
                        <a:pt x="125" y="43"/>
                      </a:cubicBezTo>
                      <a:cubicBezTo>
                        <a:pt x="143" y="41"/>
                        <a:pt x="158" y="39"/>
                        <a:pt x="167" y="58"/>
                      </a:cubicBezTo>
                      <a:cubicBezTo>
                        <a:pt x="174" y="72"/>
                        <a:pt x="175" y="90"/>
                        <a:pt x="168" y="104"/>
                      </a:cubicBezTo>
                      <a:cubicBezTo>
                        <a:pt x="152" y="135"/>
                        <a:pt x="123" y="135"/>
                        <a:pt x="94" y="143"/>
                      </a:cubicBezTo>
                      <a:cubicBezTo>
                        <a:pt x="93" y="143"/>
                        <a:pt x="93" y="145"/>
                        <a:pt x="94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0" name="Freeform 383"/>
                <p:cNvSpPr/>
                <p:nvPr/>
              </p:nvSpPr>
              <p:spPr bwMode="auto">
                <a:xfrm>
                  <a:off x="2522" y="1609"/>
                  <a:ext cx="63" cy="90"/>
                </a:xfrm>
                <a:custGeom>
                  <a:avLst/>
                  <a:gdLst>
                    <a:gd name="T0" fmla="*/ 25 w 74"/>
                    <a:gd name="T1" fmla="*/ 2 h 107"/>
                    <a:gd name="T2" fmla="*/ 3 w 74"/>
                    <a:gd name="T3" fmla="*/ 39 h 107"/>
                    <a:gd name="T4" fmla="*/ 12 w 74"/>
                    <a:gd name="T5" fmla="*/ 75 h 107"/>
                    <a:gd name="T6" fmla="*/ 70 w 74"/>
                    <a:gd name="T7" fmla="*/ 95 h 107"/>
                    <a:gd name="T8" fmla="*/ 68 w 74"/>
                    <a:gd name="T9" fmla="*/ 87 h 107"/>
                    <a:gd name="T10" fmla="*/ 22 w 74"/>
                    <a:gd name="T11" fmla="*/ 76 h 107"/>
                    <a:gd name="T12" fmla="*/ 13 w 74"/>
                    <a:gd name="T13" fmla="*/ 35 h 107"/>
                    <a:gd name="T14" fmla="*/ 27 w 74"/>
                    <a:gd name="T15" fmla="*/ 1 h 107"/>
                    <a:gd name="T16" fmla="*/ 25 w 74"/>
                    <a:gd name="T17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07">
                      <a:moveTo>
                        <a:pt x="25" y="2"/>
                      </a:moveTo>
                      <a:cubicBezTo>
                        <a:pt x="24" y="15"/>
                        <a:pt x="7" y="26"/>
                        <a:pt x="3" y="39"/>
                      </a:cubicBezTo>
                      <a:cubicBezTo>
                        <a:pt x="0" y="51"/>
                        <a:pt x="6" y="65"/>
                        <a:pt x="12" y="75"/>
                      </a:cubicBezTo>
                      <a:cubicBezTo>
                        <a:pt x="23" y="96"/>
                        <a:pt x="48" y="107"/>
                        <a:pt x="70" y="95"/>
                      </a:cubicBezTo>
                      <a:cubicBezTo>
                        <a:pt x="74" y="93"/>
                        <a:pt x="73" y="86"/>
                        <a:pt x="68" y="87"/>
                      </a:cubicBezTo>
                      <a:cubicBezTo>
                        <a:pt x="51" y="90"/>
                        <a:pt x="34" y="92"/>
                        <a:pt x="22" y="76"/>
                      </a:cubicBezTo>
                      <a:cubicBezTo>
                        <a:pt x="12" y="65"/>
                        <a:pt x="6" y="49"/>
                        <a:pt x="13" y="35"/>
                      </a:cubicBezTo>
                      <a:cubicBezTo>
                        <a:pt x="18" y="24"/>
                        <a:pt x="29" y="14"/>
                        <a:pt x="27" y="1"/>
                      </a:cubicBezTo>
                      <a:cubicBezTo>
                        <a:pt x="27" y="0"/>
                        <a:pt x="25" y="0"/>
                        <a:pt x="2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1" name="Freeform 384"/>
                <p:cNvSpPr/>
                <p:nvPr/>
              </p:nvSpPr>
              <p:spPr bwMode="auto">
                <a:xfrm>
                  <a:off x="2543" y="1636"/>
                  <a:ext cx="45" cy="33"/>
                </a:xfrm>
                <a:custGeom>
                  <a:avLst/>
                  <a:gdLst>
                    <a:gd name="T0" fmla="*/ 5 w 54"/>
                    <a:gd name="T1" fmla="*/ 2 h 39"/>
                    <a:gd name="T2" fmla="*/ 13 w 54"/>
                    <a:gd name="T3" fmla="*/ 29 h 39"/>
                    <a:gd name="T4" fmla="*/ 28 w 54"/>
                    <a:gd name="T5" fmla="*/ 34 h 39"/>
                    <a:gd name="T6" fmla="*/ 39 w 54"/>
                    <a:gd name="T7" fmla="*/ 34 h 39"/>
                    <a:gd name="T8" fmla="*/ 49 w 54"/>
                    <a:gd name="T9" fmla="*/ 38 h 39"/>
                    <a:gd name="T10" fmla="*/ 53 w 54"/>
                    <a:gd name="T11" fmla="*/ 34 h 39"/>
                    <a:gd name="T12" fmla="*/ 34 w 54"/>
                    <a:gd name="T13" fmla="*/ 26 h 39"/>
                    <a:gd name="T14" fmla="*/ 17 w 54"/>
                    <a:gd name="T15" fmla="*/ 23 h 39"/>
                    <a:gd name="T16" fmla="*/ 8 w 54"/>
                    <a:gd name="T17" fmla="*/ 4 h 39"/>
                    <a:gd name="T18" fmla="*/ 5 w 54"/>
                    <a:gd name="T1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39">
                      <a:moveTo>
                        <a:pt x="5" y="2"/>
                      </a:moveTo>
                      <a:cubicBezTo>
                        <a:pt x="0" y="10"/>
                        <a:pt x="7" y="23"/>
                        <a:pt x="13" y="29"/>
                      </a:cubicBezTo>
                      <a:cubicBezTo>
                        <a:pt x="17" y="33"/>
                        <a:pt x="22" y="34"/>
                        <a:pt x="28" y="34"/>
                      </a:cubicBezTo>
                      <a:cubicBezTo>
                        <a:pt x="31" y="34"/>
                        <a:pt x="35" y="33"/>
                        <a:pt x="39" y="34"/>
                      </a:cubicBezTo>
                      <a:cubicBezTo>
                        <a:pt x="43" y="35"/>
                        <a:pt x="45" y="37"/>
                        <a:pt x="49" y="38"/>
                      </a:cubicBezTo>
                      <a:cubicBezTo>
                        <a:pt x="52" y="39"/>
                        <a:pt x="54" y="36"/>
                        <a:pt x="53" y="34"/>
                      </a:cubicBezTo>
                      <a:cubicBezTo>
                        <a:pt x="50" y="27"/>
                        <a:pt x="42" y="26"/>
                        <a:pt x="34" y="26"/>
                      </a:cubicBezTo>
                      <a:cubicBezTo>
                        <a:pt x="28" y="26"/>
                        <a:pt x="22" y="28"/>
                        <a:pt x="17" y="23"/>
                      </a:cubicBezTo>
                      <a:cubicBezTo>
                        <a:pt x="13" y="19"/>
                        <a:pt x="6" y="9"/>
                        <a:pt x="8" y="4"/>
                      </a:cubicBezTo>
                      <a:cubicBezTo>
                        <a:pt x="8" y="2"/>
                        <a:pt x="5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2" name="Freeform 385"/>
                <p:cNvSpPr/>
                <p:nvPr/>
              </p:nvSpPr>
              <p:spPr bwMode="auto">
                <a:xfrm>
                  <a:off x="2576" y="1685"/>
                  <a:ext cx="15" cy="6"/>
                </a:xfrm>
                <a:custGeom>
                  <a:avLst/>
                  <a:gdLst>
                    <a:gd name="T0" fmla="*/ 4 w 18"/>
                    <a:gd name="T1" fmla="*/ 7 h 7"/>
                    <a:gd name="T2" fmla="*/ 14 w 18"/>
                    <a:gd name="T3" fmla="*/ 7 h 7"/>
                    <a:gd name="T4" fmla="*/ 14 w 18"/>
                    <a:gd name="T5" fmla="*/ 0 h 7"/>
                    <a:gd name="T6" fmla="*/ 4 w 18"/>
                    <a:gd name="T7" fmla="*/ 1 h 7"/>
                    <a:gd name="T8" fmla="*/ 4 w 18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">
                      <a:moveTo>
                        <a:pt x="4" y="7"/>
                      </a:moveTo>
                      <a:cubicBezTo>
                        <a:pt x="7" y="7"/>
                        <a:pt x="11" y="7"/>
                        <a:pt x="14" y="7"/>
                      </a:cubicBezTo>
                      <a:cubicBezTo>
                        <a:pt x="18" y="7"/>
                        <a:pt x="18" y="0"/>
                        <a:pt x="14" y="0"/>
                      </a:cubicBezTo>
                      <a:cubicBezTo>
                        <a:pt x="11" y="0"/>
                        <a:pt x="7" y="0"/>
                        <a:pt x="4" y="1"/>
                      </a:cubicBezTo>
                      <a:cubicBezTo>
                        <a:pt x="0" y="1"/>
                        <a:pt x="1" y="6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3" name="Freeform 386"/>
                <p:cNvSpPr/>
                <p:nvPr/>
              </p:nvSpPr>
              <p:spPr bwMode="auto">
                <a:xfrm>
                  <a:off x="2543" y="1621"/>
                  <a:ext cx="6" cy="21"/>
                </a:xfrm>
                <a:custGeom>
                  <a:avLst/>
                  <a:gdLst>
                    <a:gd name="T0" fmla="*/ 4 w 7"/>
                    <a:gd name="T1" fmla="*/ 23 h 25"/>
                    <a:gd name="T2" fmla="*/ 4 w 7"/>
                    <a:gd name="T3" fmla="*/ 14 h 25"/>
                    <a:gd name="T4" fmla="*/ 6 w 7"/>
                    <a:gd name="T5" fmla="*/ 4 h 25"/>
                    <a:gd name="T6" fmla="*/ 1 w 7"/>
                    <a:gd name="T7" fmla="*/ 3 h 25"/>
                    <a:gd name="T8" fmla="*/ 0 w 7"/>
                    <a:gd name="T9" fmla="*/ 15 h 25"/>
                    <a:gd name="T10" fmla="*/ 3 w 7"/>
                    <a:gd name="T11" fmla="*/ 24 h 25"/>
                    <a:gd name="T12" fmla="*/ 4 w 7"/>
                    <a:gd name="T1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5">
                      <a:moveTo>
                        <a:pt x="4" y="23"/>
                      </a:moveTo>
                      <a:cubicBezTo>
                        <a:pt x="3" y="21"/>
                        <a:pt x="4" y="16"/>
                        <a:pt x="4" y="14"/>
                      </a:cubicBezTo>
                      <a:cubicBezTo>
                        <a:pt x="5" y="11"/>
                        <a:pt x="5" y="7"/>
                        <a:pt x="6" y="4"/>
                      </a:cubicBezTo>
                      <a:cubicBezTo>
                        <a:pt x="7" y="1"/>
                        <a:pt x="2" y="0"/>
                        <a:pt x="1" y="3"/>
                      </a:cubicBezTo>
                      <a:cubicBezTo>
                        <a:pt x="0" y="7"/>
                        <a:pt x="0" y="11"/>
                        <a:pt x="0" y="15"/>
                      </a:cubicBezTo>
                      <a:cubicBezTo>
                        <a:pt x="1" y="19"/>
                        <a:pt x="0" y="21"/>
                        <a:pt x="3" y="24"/>
                      </a:cubicBezTo>
                      <a:cubicBezTo>
                        <a:pt x="4" y="25"/>
                        <a:pt x="5" y="24"/>
                        <a:pt x="4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4" name="Freeform 387"/>
                <p:cNvSpPr/>
                <p:nvPr/>
              </p:nvSpPr>
              <p:spPr bwMode="auto">
                <a:xfrm>
                  <a:off x="2544" y="1593"/>
                  <a:ext cx="46" cy="45"/>
                </a:xfrm>
                <a:custGeom>
                  <a:avLst/>
                  <a:gdLst>
                    <a:gd name="T0" fmla="*/ 2 w 54"/>
                    <a:gd name="T1" fmla="*/ 52 h 53"/>
                    <a:gd name="T2" fmla="*/ 15 w 54"/>
                    <a:gd name="T3" fmla="*/ 30 h 53"/>
                    <a:gd name="T4" fmla="*/ 28 w 54"/>
                    <a:gd name="T5" fmla="*/ 13 h 53"/>
                    <a:gd name="T6" fmla="*/ 48 w 54"/>
                    <a:gd name="T7" fmla="*/ 10 h 53"/>
                    <a:gd name="T8" fmla="*/ 51 w 54"/>
                    <a:gd name="T9" fmla="*/ 5 h 53"/>
                    <a:gd name="T10" fmla="*/ 20 w 54"/>
                    <a:gd name="T11" fmla="*/ 12 h 53"/>
                    <a:gd name="T12" fmla="*/ 10 w 54"/>
                    <a:gd name="T13" fmla="*/ 30 h 53"/>
                    <a:gd name="T14" fmla="*/ 0 w 54"/>
                    <a:gd name="T15" fmla="*/ 51 h 53"/>
                    <a:gd name="T16" fmla="*/ 2 w 54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53">
                      <a:moveTo>
                        <a:pt x="2" y="52"/>
                      </a:moveTo>
                      <a:cubicBezTo>
                        <a:pt x="7" y="45"/>
                        <a:pt x="12" y="38"/>
                        <a:pt x="15" y="30"/>
                      </a:cubicBezTo>
                      <a:cubicBezTo>
                        <a:pt x="18" y="23"/>
                        <a:pt x="21" y="17"/>
                        <a:pt x="28" y="13"/>
                      </a:cubicBezTo>
                      <a:cubicBezTo>
                        <a:pt x="33" y="10"/>
                        <a:pt x="42" y="7"/>
                        <a:pt x="48" y="10"/>
                      </a:cubicBezTo>
                      <a:cubicBezTo>
                        <a:pt x="51" y="12"/>
                        <a:pt x="54" y="7"/>
                        <a:pt x="51" y="5"/>
                      </a:cubicBezTo>
                      <a:cubicBezTo>
                        <a:pt x="41" y="0"/>
                        <a:pt x="27" y="5"/>
                        <a:pt x="20" y="12"/>
                      </a:cubicBezTo>
                      <a:cubicBezTo>
                        <a:pt x="15" y="17"/>
                        <a:pt x="13" y="23"/>
                        <a:pt x="10" y="30"/>
                      </a:cubicBezTo>
                      <a:cubicBezTo>
                        <a:pt x="7" y="37"/>
                        <a:pt x="3" y="44"/>
                        <a:pt x="0" y="51"/>
                      </a:cubicBezTo>
                      <a:cubicBezTo>
                        <a:pt x="0" y="52"/>
                        <a:pt x="2" y="53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5" name="Freeform 388"/>
                <p:cNvSpPr/>
                <p:nvPr/>
              </p:nvSpPr>
              <p:spPr bwMode="auto">
                <a:xfrm>
                  <a:off x="2587" y="1597"/>
                  <a:ext cx="75" cy="52"/>
                </a:xfrm>
                <a:custGeom>
                  <a:avLst/>
                  <a:gdLst>
                    <a:gd name="T0" fmla="*/ 1 w 89"/>
                    <a:gd name="T1" fmla="*/ 3 h 62"/>
                    <a:gd name="T2" fmla="*/ 28 w 89"/>
                    <a:gd name="T3" fmla="*/ 17 h 62"/>
                    <a:gd name="T4" fmla="*/ 38 w 89"/>
                    <a:gd name="T5" fmla="*/ 16 h 62"/>
                    <a:gd name="T6" fmla="*/ 61 w 89"/>
                    <a:gd name="T7" fmla="*/ 29 h 62"/>
                    <a:gd name="T8" fmla="*/ 81 w 89"/>
                    <a:gd name="T9" fmla="*/ 57 h 62"/>
                    <a:gd name="T10" fmla="*/ 88 w 89"/>
                    <a:gd name="T11" fmla="*/ 58 h 62"/>
                    <a:gd name="T12" fmla="*/ 81 w 89"/>
                    <a:gd name="T13" fmla="*/ 38 h 62"/>
                    <a:gd name="T14" fmla="*/ 57 w 89"/>
                    <a:gd name="T15" fmla="*/ 13 h 62"/>
                    <a:gd name="T16" fmla="*/ 42 w 89"/>
                    <a:gd name="T17" fmla="*/ 8 h 62"/>
                    <a:gd name="T18" fmla="*/ 28 w 89"/>
                    <a:gd name="T19" fmla="*/ 10 h 62"/>
                    <a:gd name="T20" fmla="*/ 3 w 89"/>
                    <a:gd name="T21" fmla="*/ 1 h 62"/>
                    <a:gd name="T22" fmla="*/ 1 w 89"/>
                    <a:gd name="T23" fmla="*/ 3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62">
                      <a:moveTo>
                        <a:pt x="1" y="3"/>
                      </a:moveTo>
                      <a:cubicBezTo>
                        <a:pt x="7" y="11"/>
                        <a:pt x="18" y="16"/>
                        <a:pt x="28" y="17"/>
                      </a:cubicBezTo>
                      <a:cubicBezTo>
                        <a:pt x="31" y="17"/>
                        <a:pt x="35" y="15"/>
                        <a:pt x="38" y="16"/>
                      </a:cubicBezTo>
                      <a:cubicBezTo>
                        <a:pt x="53" y="16"/>
                        <a:pt x="54" y="22"/>
                        <a:pt x="61" y="29"/>
                      </a:cubicBezTo>
                      <a:cubicBezTo>
                        <a:pt x="69" y="38"/>
                        <a:pt x="80" y="45"/>
                        <a:pt x="81" y="57"/>
                      </a:cubicBezTo>
                      <a:cubicBezTo>
                        <a:pt x="81" y="62"/>
                        <a:pt x="88" y="62"/>
                        <a:pt x="88" y="58"/>
                      </a:cubicBezTo>
                      <a:cubicBezTo>
                        <a:pt x="89" y="49"/>
                        <a:pt x="86" y="44"/>
                        <a:pt x="81" y="38"/>
                      </a:cubicBezTo>
                      <a:cubicBezTo>
                        <a:pt x="74" y="30"/>
                        <a:pt x="65" y="20"/>
                        <a:pt x="57" y="13"/>
                      </a:cubicBezTo>
                      <a:cubicBezTo>
                        <a:pt x="52" y="9"/>
                        <a:pt x="49" y="8"/>
                        <a:pt x="42" y="8"/>
                      </a:cubicBezTo>
                      <a:cubicBezTo>
                        <a:pt x="37" y="8"/>
                        <a:pt x="33" y="10"/>
                        <a:pt x="28" y="10"/>
                      </a:cubicBezTo>
                      <a:cubicBezTo>
                        <a:pt x="25" y="10"/>
                        <a:pt x="7" y="4"/>
                        <a:pt x="3" y="1"/>
                      </a:cubicBezTo>
                      <a:cubicBezTo>
                        <a:pt x="1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6" name="Freeform 389"/>
                <p:cNvSpPr/>
                <p:nvPr/>
              </p:nvSpPr>
              <p:spPr bwMode="auto">
                <a:xfrm>
                  <a:off x="2645" y="1611"/>
                  <a:ext cx="18" cy="28"/>
                </a:xfrm>
                <a:custGeom>
                  <a:avLst/>
                  <a:gdLst>
                    <a:gd name="T0" fmla="*/ 2 w 21"/>
                    <a:gd name="T1" fmla="*/ 5 h 33"/>
                    <a:gd name="T2" fmla="*/ 13 w 21"/>
                    <a:gd name="T3" fmla="*/ 30 h 33"/>
                    <a:gd name="T4" fmla="*/ 18 w 21"/>
                    <a:gd name="T5" fmla="*/ 30 h 33"/>
                    <a:gd name="T6" fmla="*/ 6 w 21"/>
                    <a:gd name="T7" fmla="*/ 3 h 33"/>
                    <a:gd name="T8" fmla="*/ 2 w 21"/>
                    <a:gd name="T9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3">
                      <a:moveTo>
                        <a:pt x="2" y="5"/>
                      </a:moveTo>
                      <a:cubicBezTo>
                        <a:pt x="7" y="13"/>
                        <a:pt x="10" y="21"/>
                        <a:pt x="13" y="30"/>
                      </a:cubicBezTo>
                      <a:cubicBezTo>
                        <a:pt x="13" y="33"/>
                        <a:pt x="18" y="33"/>
                        <a:pt x="18" y="30"/>
                      </a:cubicBezTo>
                      <a:cubicBezTo>
                        <a:pt x="21" y="19"/>
                        <a:pt x="13" y="10"/>
                        <a:pt x="6" y="3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7" name="Freeform 390"/>
                <p:cNvSpPr/>
                <p:nvPr/>
              </p:nvSpPr>
              <p:spPr bwMode="auto">
                <a:xfrm>
                  <a:off x="2590" y="1658"/>
                  <a:ext cx="25" cy="27"/>
                </a:xfrm>
                <a:custGeom>
                  <a:avLst/>
                  <a:gdLst>
                    <a:gd name="T0" fmla="*/ 3 w 29"/>
                    <a:gd name="T1" fmla="*/ 31 h 32"/>
                    <a:gd name="T2" fmla="*/ 9 w 29"/>
                    <a:gd name="T3" fmla="*/ 22 h 32"/>
                    <a:gd name="T4" fmla="*/ 14 w 29"/>
                    <a:gd name="T5" fmla="*/ 16 h 32"/>
                    <a:gd name="T6" fmla="*/ 21 w 29"/>
                    <a:gd name="T7" fmla="*/ 9 h 32"/>
                    <a:gd name="T8" fmla="*/ 28 w 29"/>
                    <a:gd name="T9" fmla="*/ 6 h 32"/>
                    <a:gd name="T10" fmla="*/ 28 w 29"/>
                    <a:gd name="T11" fmla="*/ 4 h 32"/>
                    <a:gd name="T12" fmla="*/ 11 w 29"/>
                    <a:gd name="T13" fmla="*/ 13 h 32"/>
                    <a:gd name="T14" fmla="*/ 3 w 29"/>
                    <a:gd name="T15" fmla="*/ 22 h 32"/>
                    <a:gd name="T16" fmla="*/ 1 w 29"/>
                    <a:gd name="T17" fmla="*/ 31 h 32"/>
                    <a:gd name="T18" fmla="*/ 3 w 29"/>
                    <a:gd name="T19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2">
                      <a:moveTo>
                        <a:pt x="3" y="31"/>
                      </a:moveTo>
                      <a:cubicBezTo>
                        <a:pt x="5" y="27"/>
                        <a:pt x="7" y="25"/>
                        <a:pt x="9" y="22"/>
                      </a:cubicBezTo>
                      <a:cubicBezTo>
                        <a:pt x="11" y="20"/>
                        <a:pt x="13" y="18"/>
                        <a:pt x="14" y="16"/>
                      </a:cubicBezTo>
                      <a:cubicBezTo>
                        <a:pt x="16" y="13"/>
                        <a:pt x="18" y="11"/>
                        <a:pt x="21" y="9"/>
                      </a:cubicBezTo>
                      <a:cubicBezTo>
                        <a:pt x="23" y="8"/>
                        <a:pt x="26" y="8"/>
                        <a:pt x="28" y="6"/>
                      </a:cubicBezTo>
                      <a:cubicBezTo>
                        <a:pt x="29" y="6"/>
                        <a:pt x="29" y="4"/>
                        <a:pt x="28" y="4"/>
                      </a:cubicBezTo>
                      <a:cubicBezTo>
                        <a:pt x="22" y="0"/>
                        <a:pt x="14" y="8"/>
                        <a:pt x="11" y="13"/>
                      </a:cubicBezTo>
                      <a:cubicBezTo>
                        <a:pt x="8" y="16"/>
                        <a:pt x="6" y="19"/>
                        <a:pt x="3" y="22"/>
                      </a:cubicBezTo>
                      <a:cubicBezTo>
                        <a:pt x="1" y="25"/>
                        <a:pt x="0" y="27"/>
                        <a:pt x="1" y="31"/>
                      </a:cubicBezTo>
                      <a:cubicBezTo>
                        <a:pt x="1" y="32"/>
                        <a:pt x="3" y="32"/>
                        <a:pt x="3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8" name="Freeform 391"/>
                <p:cNvSpPr/>
                <p:nvPr/>
              </p:nvSpPr>
              <p:spPr bwMode="auto">
                <a:xfrm>
                  <a:off x="2595" y="1670"/>
                  <a:ext cx="27" cy="25"/>
                </a:xfrm>
                <a:custGeom>
                  <a:avLst/>
                  <a:gdLst>
                    <a:gd name="T0" fmla="*/ 2 w 32"/>
                    <a:gd name="T1" fmla="*/ 29 h 30"/>
                    <a:gd name="T2" fmla="*/ 14 w 32"/>
                    <a:gd name="T3" fmla="*/ 17 h 30"/>
                    <a:gd name="T4" fmla="*/ 31 w 32"/>
                    <a:gd name="T5" fmla="*/ 4 h 30"/>
                    <a:gd name="T6" fmla="*/ 28 w 32"/>
                    <a:gd name="T7" fmla="*/ 1 h 30"/>
                    <a:gd name="T8" fmla="*/ 12 w 32"/>
                    <a:gd name="T9" fmla="*/ 14 h 30"/>
                    <a:gd name="T10" fmla="*/ 1 w 32"/>
                    <a:gd name="T11" fmla="*/ 27 h 30"/>
                    <a:gd name="T12" fmla="*/ 2 w 32"/>
                    <a:gd name="T13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0">
                      <a:moveTo>
                        <a:pt x="2" y="29"/>
                      </a:moveTo>
                      <a:cubicBezTo>
                        <a:pt x="7" y="26"/>
                        <a:pt x="10" y="21"/>
                        <a:pt x="14" y="17"/>
                      </a:cubicBezTo>
                      <a:cubicBezTo>
                        <a:pt x="19" y="13"/>
                        <a:pt x="26" y="10"/>
                        <a:pt x="31" y="4"/>
                      </a:cubicBezTo>
                      <a:cubicBezTo>
                        <a:pt x="32" y="3"/>
                        <a:pt x="30" y="0"/>
                        <a:pt x="28" y="1"/>
                      </a:cubicBezTo>
                      <a:cubicBezTo>
                        <a:pt x="22" y="4"/>
                        <a:pt x="17" y="9"/>
                        <a:pt x="12" y="14"/>
                      </a:cubicBezTo>
                      <a:cubicBezTo>
                        <a:pt x="7" y="18"/>
                        <a:pt x="5" y="23"/>
                        <a:pt x="1" y="27"/>
                      </a:cubicBezTo>
                      <a:cubicBezTo>
                        <a:pt x="0" y="28"/>
                        <a:pt x="1" y="30"/>
                        <a:pt x="2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9" name="Freeform 392"/>
                <p:cNvSpPr/>
                <p:nvPr/>
              </p:nvSpPr>
              <p:spPr bwMode="auto">
                <a:xfrm>
                  <a:off x="2587" y="1698"/>
                  <a:ext cx="29" cy="28"/>
                </a:xfrm>
                <a:custGeom>
                  <a:avLst/>
                  <a:gdLst>
                    <a:gd name="T0" fmla="*/ 3 w 34"/>
                    <a:gd name="T1" fmla="*/ 32 h 33"/>
                    <a:gd name="T2" fmla="*/ 33 w 34"/>
                    <a:gd name="T3" fmla="*/ 3 h 33"/>
                    <a:gd name="T4" fmla="*/ 30 w 34"/>
                    <a:gd name="T5" fmla="*/ 0 h 33"/>
                    <a:gd name="T6" fmla="*/ 17 w 34"/>
                    <a:gd name="T7" fmla="*/ 13 h 33"/>
                    <a:gd name="T8" fmla="*/ 1 w 34"/>
                    <a:gd name="T9" fmla="*/ 31 h 33"/>
                    <a:gd name="T10" fmla="*/ 3 w 34"/>
                    <a:gd name="T11" fmla="*/ 3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33">
                      <a:moveTo>
                        <a:pt x="3" y="32"/>
                      </a:moveTo>
                      <a:cubicBezTo>
                        <a:pt x="13" y="22"/>
                        <a:pt x="22" y="12"/>
                        <a:pt x="33" y="3"/>
                      </a:cubicBezTo>
                      <a:cubicBezTo>
                        <a:pt x="34" y="2"/>
                        <a:pt x="32" y="0"/>
                        <a:pt x="30" y="0"/>
                      </a:cubicBezTo>
                      <a:cubicBezTo>
                        <a:pt x="25" y="3"/>
                        <a:pt x="21" y="8"/>
                        <a:pt x="17" y="13"/>
                      </a:cubicBezTo>
                      <a:cubicBezTo>
                        <a:pt x="11" y="19"/>
                        <a:pt x="7" y="25"/>
                        <a:pt x="1" y="31"/>
                      </a:cubicBezTo>
                      <a:cubicBezTo>
                        <a:pt x="0" y="32"/>
                        <a:pt x="2" y="33"/>
                        <a:pt x="3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0" name="Freeform 393"/>
                <p:cNvSpPr/>
                <p:nvPr/>
              </p:nvSpPr>
              <p:spPr bwMode="auto">
                <a:xfrm>
                  <a:off x="2580" y="1713"/>
                  <a:ext cx="41" cy="45"/>
                </a:xfrm>
                <a:custGeom>
                  <a:avLst/>
                  <a:gdLst>
                    <a:gd name="T0" fmla="*/ 5 w 48"/>
                    <a:gd name="T1" fmla="*/ 51 h 53"/>
                    <a:gd name="T2" fmla="*/ 29 w 48"/>
                    <a:gd name="T3" fmla="*/ 26 h 53"/>
                    <a:gd name="T4" fmla="*/ 47 w 48"/>
                    <a:gd name="T5" fmla="*/ 7 h 53"/>
                    <a:gd name="T6" fmla="*/ 41 w 48"/>
                    <a:gd name="T7" fmla="*/ 3 h 53"/>
                    <a:gd name="T8" fmla="*/ 17 w 48"/>
                    <a:gd name="T9" fmla="*/ 29 h 53"/>
                    <a:gd name="T10" fmla="*/ 8 w 48"/>
                    <a:gd name="T11" fmla="*/ 38 h 53"/>
                    <a:gd name="T12" fmla="*/ 2 w 48"/>
                    <a:gd name="T13" fmla="*/ 48 h 53"/>
                    <a:gd name="T14" fmla="*/ 5 w 48"/>
                    <a:gd name="T1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53">
                      <a:moveTo>
                        <a:pt x="5" y="51"/>
                      </a:moveTo>
                      <a:cubicBezTo>
                        <a:pt x="13" y="43"/>
                        <a:pt x="21" y="34"/>
                        <a:pt x="29" y="26"/>
                      </a:cubicBezTo>
                      <a:cubicBezTo>
                        <a:pt x="35" y="20"/>
                        <a:pt x="43" y="14"/>
                        <a:pt x="47" y="7"/>
                      </a:cubicBezTo>
                      <a:cubicBezTo>
                        <a:pt x="48" y="3"/>
                        <a:pt x="43" y="0"/>
                        <a:pt x="41" y="3"/>
                      </a:cubicBezTo>
                      <a:cubicBezTo>
                        <a:pt x="34" y="13"/>
                        <a:pt x="25" y="20"/>
                        <a:pt x="17" y="29"/>
                      </a:cubicBezTo>
                      <a:cubicBezTo>
                        <a:pt x="14" y="32"/>
                        <a:pt x="10" y="35"/>
                        <a:pt x="8" y="38"/>
                      </a:cubicBezTo>
                      <a:cubicBezTo>
                        <a:pt x="5" y="41"/>
                        <a:pt x="4" y="45"/>
                        <a:pt x="2" y="48"/>
                      </a:cubicBezTo>
                      <a:cubicBezTo>
                        <a:pt x="0" y="50"/>
                        <a:pt x="3" y="53"/>
                        <a:pt x="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1" name="Freeform 394"/>
                <p:cNvSpPr/>
                <p:nvPr/>
              </p:nvSpPr>
              <p:spPr bwMode="auto">
                <a:xfrm>
                  <a:off x="2576" y="1743"/>
                  <a:ext cx="47" cy="43"/>
                </a:xfrm>
                <a:custGeom>
                  <a:avLst/>
                  <a:gdLst>
                    <a:gd name="T0" fmla="*/ 2 w 56"/>
                    <a:gd name="T1" fmla="*/ 50 h 51"/>
                    <a:gd name="T2" fmla="*/ 9 w 56"/>
                    <a:gd name="T3" fmla="*/ 45 h 51"/>
                    <a:gd name="T4" fmla="*/ 25 w 56"/>
                    <a:gd name="T5" fmla="*/ 31 h 51"/>
                    <a:gd name="T6" fmla="*/ 53 w 56"/>
                    <a:gd name="T7" fmla="*/ 7 h 51"/>
                    <a:gd name="T8" fmla="*/ 49 w 56"/>
                    <a:gd name="T9" fmla="*/ 3 h 51"/>
                    <a:gd name="T10" fmla="*/ 23 w 56"/>
                    <a:gd name="T11" fmla="*/ 26 h 51"/>
                    <a:gd name="T12" fmla="*/ 12 w 56"/>
                    <a:gd name="T13" fmla="*/ 36 h 51"/>
                    <a:gd name="T14" fmla="*/ 1 w 56"/>
                    <a:gd name="T15" fmla="*/ 48 h 51"/>
                    <a:gd name="T16" fmla="*/ 2 w 56"/>
                    <a:gd name="T17" fmla="*/ 5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51">
                      <a:moveTo>
                        <a:pt x="2" y="50"/>
                      </a:moveTo>
                      <a:cubicBezTo>
                        <a:pt x="6" y="49"/>
                        <a:pt x="6" y="48"/>
                        <a:pt x="9" y="45"/>
                      </a:cubicBezTo>
                      <a:cubicBezTo>
                        <a:pt x="14" y="40"/>
                        <a:pt x="19" y="36"/>
                        <a:pt x="25" y="31"/>
                      </a:cubicBezTo>
                      <a:cubicBezTo>
                        <a:pt x="35" y="24"/>
                        <a:pt x="43" y="15"/>
                        <a:pt x="53" y="7"/>
                      </a:cubicBezTo>
                      <a:cubicBezTo>
                        <a:pt x="56" y="5"/>
                        <a:pt x="52" y="0"/>
                        <a:pt x="49" y="3"/>
                      </a:cubicBezTo>
                      <a:cubicBezTo>
                        <a:pt x="40" y="10"/>
                        <a:pt x="32" y="19"/>
                        <a:pt x="23" y="26"/>
                      </a:cubicBezTo>
                      <a:cubicBezTo>
                        <a:pt x="19" y="29"/>
                        <a:pt x="15" y="32"/>
                        <a:pt x="12" y="36"/>
                      </a:cubicBezTo>
                      <a:cubicBezTo>
                        <a:pt x="9" y="38"/>
                        <a:pt x="4" y="46"/>
                        <a:pt x="1" y="48"/>
                      </a:cubicBezTo>
                      <a:cubicBezTo>
                        <a:pt x="0" y="48"/>
                        <a:pt x="0" y="51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2" name="Freeform 395"/>
                <p:cNvSpPr/>
                <p:nvPr/>
              </p:nvSpPr>
              <p:spPr bwMode="auto">
                <a:xfrm>
                  <a:off x="2566" y="1774"/>
                  <a:ext cx="59" cy="54"/>
                </a:xfrm>
                <a:custGeom>
                  <a:avLst/>
                  <a:gdLst>
                    <a:gd name="T0" fmla="*/ 6 w 69"/>
                    <a:gd name="T1" fmla="*/ 62 h 64"/>
                    <a:gd name="T2" fmla="*/ 33 w 69"/>
                    <a:gd name="T3" fmla="*/ 37 h 64"/>
                    <a:gd name="T4" fmla="*/ 65 w 69"/>
                    <a:gd name="T5" fmla="*/ 8 h 64"/>
                    <a:gd name="T6" fmla="*/ 61 w 69"/>
                    <a:gd name="T7" fmla="*/ 2 h 64"/>
                    <a:gd name="T8" fmla="*/ 22 w 69"/>
                    <a:gd name="T9" fmla="*/ 38 h 64"/>
                    <a:gd name="T10" fmla="*/ 0 w 69"/>
                    <a:gd name="T11" fmla="*/ 60 h 64"/>
                    <a:gd name="T12" fmla="*/ 6 w 69"/>
                    <a:gd name="T1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64">
                      <a:moveTo>
                        <a:pt x="6" y="62"/>
                      </a:moveTo>
                      <a:cubicBezTo>
                        <a:pt x="12" y="51"/>
                        <a:pt x="24" y="45"/>
                        <a:pt x="33" y="37"/>
                      </a:cubicBezTo>
                      <a:cubicBezTo>
                        <a:pt x="45" y="28"/>
                        <a:pt x="54" y="17"/>
                        <a:pt x="65" y="8"/>
                      </a:cubicBezTo>
                      <a:cubicBezTo>
                        <a:pt x="69" y="6"/>
                        <a:pt x="65" y="0"/>
                        <a:pt x="61" y="2"/>
                      </a:cubicBezTo>
                      <a:cubicBezTo>
                        <a:pt x="47" y="13"/>
                        <a:pt x="36" y="27"/>
                        <a:pt x="22" y="38"/>
                      </a:cubicBezTo>
                      <a:cubicBezTo>
                        <a:pt x="15" y="43"/>
                        <a:pt x="2" y="51"/>
                        <a:pt x="0" y="60"/>
                      </a:cubicBezTo>
                      <a:cubicBezTo>
                        <a:pt x="0" y="63"/>
                        <a:pt x="5" y="64"/>
                        <a:pt x="6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3" name="Freeform 396"/>
                <p:cNvSpPr/>
                <p:nvPr/>
              </p:nvSpPr>
              <p:spPr bwMode="auto">
                <a:xfrm>
                  <a:off x="2563" y="1810"/>
                  <a:ext cx="60" cy="47"/>
                </a:xfrm>
                <a:custGeom>
                  <a:avLst/>
                  <a:gdLst>
                    <a:gd name="T0" fmla="*/ 3 w 71"/>
                    <a:gd name="T1" fmla="*/ 55 h 56"/>
                    <a:gd name="T2" fmla="*/ 32 w 71"/>
                    <a:gd name="T3" fmla="*/ 33 h 56"/>
                    <a:gd name="T4" fmla="*/ 55 w 71"/>
                    <a:gd name="T5" fmla="*/ 15 h 56"/>
                    <a:gd name="T6" fmla="*/ 70 w 71"/>
                    <a:gd name="T7" fmla="*/ 3 h 56"/>
                    <a:gd name="T8" fmla="*/ 68 w 71"/>
                    <a:gd name="T9" fmla="*/ 1 h 56"/>
                    <a:gd name="T10" fmla="*/ 51 w 71"/>
                    <a:gd name="T11" fmla="*/ 10 h 56"/>
                    <a:gd name="T12" fmla="*/ 32 w 71"/>
                    <a:gd name="T13" fmla="*/ 24 h 56"/>
                    <a:gd name="T14" fmla="*/ 1 w 71"/>
                    <a:gd name="T15" fmla="*/ 53 h 56"/>
                    <a:gd name="T16" fmla="*/ 3 w 71"/>
                    <a:gd name="T17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56">
                      <a:moveTo>
                        <a:pt x="3" y="55"/>
                      </a:moveTo>
                      <a:cubicBezTo>
                        <a:pt x="14" y="51"/>
                        <a:pt x="23" y="40"/>
                        <a:pt x="32" y="33"/>
                      </a:cubicBezTo>
                      <a:cubicBezTo>
                        <a:pt x="40" y="27"/>
                        <a:pt x="47" y="21"/>
                        <a:pt x="55" y="15"/>
                      </a:cubicBezTo>
                      <a:cubicBezTo>
                        <a:pt x="60" y="11"/>
                        <a:pt x="66" y="9"/>
                        <a:pt x="70" y="3"/>
                      </a:cubicBezTo>
                      <a:cubicBezTo>
                        <a:pt x="71" y="1"/>
                        <a:pt x="69" y="0"/>
                        <a:pt x="68" y="1"/>
                      </a:cubicBezTo>
                      <a:cubicBezTo>
                        <a:pt x="63" y="5"/>
                        <a:pt x="57" y="7"/>
                        <a:pt x="51" y="10"/>
                      </a:cubicBezTo>
                      <a:cubicBezTo>
                        <a:pt x="45" y="14"/>
                        <a:pt x="38" y="19"/>
                        <a:pt x="32" y="24"/>
                      </a:cubicBezTo>
                      <a:cubicBezTo>
                        <a:pt x="20" y="33"/>
                        <a:pt x="11" y="43"/>
                        <a:pt x="1" y="53"/>
                      </a:cubicBezTo>
                      <a:cubicBezTo>
                        <a:pt x="0" y="54"/>
                        <a:pt x="1" y="56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4" name="Freeform 397"/>
                <p:cNvSpPr/>
                <p:nvPr/>
              </p:nvSpPr>
              <p:spPr bwMode="auto">
                <a:xfrm>
                  <a:off x="2574" y="1845"/>
                  <a:ext cx="52" cy="37"/>
                </a:xfrm>
                <a:custGeom>
                  <a:avLst/>
                  <a:gdLst>
                    <a:gd name="T0" fmla="*/ 3 w 61"/>
                    <a:gd name="T1" fmla="*/ 42 h 43"/>
                    <a:gd name="T2" fmla="*/ 59 w 61"/>
                    <a:gd name="T3" fmla="*/ 7 h 43"/>
                    <a:gd name="T4" fmla="*/ 56 w 61"/>
                    <a:gd name="T5" fmla="*/ 1 h 43"/>
                    <a:gd name="T6" fmla="*/ 30 w 61"/>
                    <a:gd name="T7" fmla="*/ 17 h 43"/>
                    <a:gd name="T8" fmla="*/ 1 w 61"/>
                    <a:gd name="T9" fmla="*/ 40 h 43"/>
                    <a:gd name="T10" fmla="*/ 3 w 61"/>
                    <a:gd name="T11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1" h="43">
                      <a:moveTo>
                        <a:pt x="3" y="42"/>
                      </a:moveTo>
                      <a:cubicBezTo>
                        <a:pt x="21" y="30"/>
                        <a:pt x="39" y="18"/>
                        <a:pt x="59" y="7"/>
                      </a:cubicBezTo>
                      <a:cubicBezTo>
                        <a:pt x="61" y="5"/>
                        <a:pt x="60" y="0"/>
                        <a:pt x="56" y="1"/>
                      </a:cubicBezTo>
                      <a:cubicBezTo>
                        <a:pt x="46" y="4"/>
                        <a:pt x="38" y="11"/>
                        <a:pt x="30" y="17"/>
                      </a:cubicBezTo>
                      <a:cubicBezTo>
                        <a:pt x="19" y="24"/>
                        <a:pt x="10" y="31"/>
                        <a:pt x="1" y="40"/>
                      </a:cubicBezTo>
                      <a:cubicBezTo>
                        <a:pt x="0" y="42"/>
                        <a:pt x="2" y="43"/>
                        <a:pt x="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5" name="Freeform 398"/>
                <p:cNvSpPr/>
                <p:nvPr/>
              </p:nvSpPr>
              <p:spPr bwMode="auto">
                <a:xfrm>
                  <a:off x="2565" y="1659"/>
                  <a:ext cx="13" cy="35"/>
                </a:xfrm>
                <a:custGeom>
                  <a:avLst/>
                  <a:gdLst>
                    <a:gd name="T0" fmla="*/ 1 w 15"/>
                    <a:gd name="T1" fmla="*/ 1 h 41"/>
                    <a:gd name="T2" fmla="*/ 1 w 15"/>
                    <a:gd name="T3" fmla="*/ 18 h 41"/>
                    <a:gd name="T4" fmla="*/ 11 w 15"/>
                    <a:gd name="T5" fmla="*/ 39 h 41"/>
                    <a:gd name="T6" fmla="*/ 14 w 15"/>
                    <a:gd name="T7" fmla="*/ 37 h 41"/>
                    <a:gd name="T8" fmla="*/ 7 w 15"/>
                    <a:gd name="T9" fmla="*/ 22 h 41"/>
                    <a:gd name="T10" fmla="*/ 2 w 15"/>
                    <a:gd name="T11" fmla="*/ 1 h 41"/>
                    <a:gd name="T12" fmla="*/ 1 w 15"/>
                    <a:gd name="T13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1">
                      <a:moveTo>
                        <a:pt x="1" y="1"/>
                      </a:moveTo>
                      <a:cubicBezTo>
                        <a:pt x="0" y="7"/>
                        <a:pt x="0" y="12"/>
                        <a:pt x="1" y="18"/>
                      </a:cubicBezTo>
                      <a:cubicBezTo>
                        <a:pt x="2" y="26"/>
                        <a:pt x="7" y="32"/>
                        <a:pt x="11" y="39"/>
                      </a:cubicBezTo>
                      <a:cubicBezTo>
                        <a:pt x="12" y="41"/>
                        <a:pt x="15" y="39"/>
                        <a:pt x="14" y="37"/>
                      </a:cubicBezTo>
                      <a:cubicBezTo>
                        <a:pt x="13" y="31"/>
                        <a:pt x="9" y="27"/>
                        <a:pt x="7" y="22"/>
                      </a:cubicBezTo>
                      <a:cubicBezTo>
                        <a:pt x="5" y="16"/>
                        <a:pt x="3" y="8"/>
                        <a:pt x="2" y="1"/>
                      </a:cubicBezTo>
                      <a:cubicBezTo>
                        <a:pt x="2" y="1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6" name="Freeform 399"/>
                <p:cNvSpPr/>
                <p:nvPr/>
              </p:nvSpPr>
              <p:spPr bwMode="auto">
                <a:xfrm>
                  <a:off x="2548" y="1657"/>
                  <a:ext cx="12" cy="34"/>
                </a:xfrm>
                <a:custGeom>
                  <a:avLst/>
                  <a:gdLst>
                    <a:gd name="T0" fmla="*/ 10 w 13"/>
                    <a:gd name="T1" fmla="*/ 1 h 40"/>
                    <a:gd name="T2" fmla="*/ 3 w 13"/>
                    <a:gd name="T3" fmla="*/ 17 h 40"/>
                    <a:gd name="T4" fmla="*/ 5 w 13"/>
                    <a:gd name="T5" fmla="*/ 38 h 40"/>
                    <a:gd name="T6" fmla="*/ 9 w 13"/>
                    <a:gd name="T7" fmla="*/ 36 h 40"/>
                    <a:gd name="T8" fmla="*/ 8 w 13"/>
                    <a:gd name="T9" fmla="*/ 20 h 40"/>
                    <a:gd name="T10" fmla="*/ 12 w 13"/>
                    <a:gd name="T11" fmla="*/ 3 h 40"/>
                    <a:gd name="T12" fmla="*/ 10 w 13"/>
                    <a:gd name="T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40">
                      <a:moveTo>
                        <a:pt x="10" y="1"/>
                      </a:moveTo>
                      <a:cubicBezTo>
                        <a:pt x="4" y="5"/>
                        <a:pt x="4" y="11"/>
                        <a:pt x="3" y="17"/>
                      </a:cubicBezTo>
                      <a:cubicBezTo>
                        <a:pt x="2" y="25"/>
                        <a:pt x="0" y="32"/>
                        <a:pt x="5" y="38"/>
                      </a:cubicBezTo>
                      <a:cubicBezTo>
                        <a:pt x="7" y="40"/>
                        <a:pt x="10" y="38"/>
                        <a:pt x="9" y="36"/>
                      </a:cubicBezTo>
                      <a:cubicBezTo>
                        <a:pt x="7" y="30"/>
                        <a:pt x="7" y="25"/>
                        <a:pt x="8" y="20"/>
                      </a:cubicBezTo>
                      <a:cubicBezTo>
                        <a:pt x="8" y="14"/>
                        <a:pt x="8" y="7"/>
                        <a:pt x="12" y="3"/>
                      </a:cubicBezTo>
                      <a:cubicBezTo>
                        <a:pt x="13" y="2"/>
                        <a:pt x="12" y="0"/>
                        <a:pt x="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7" name="Freeform 400"/>
                <p:cNvSpPr/>
                <p:nvPr/>
              </p:nvSpPr>
              <p:spPr bwMode="auto">
                <a:xfrm>
                  <a:off x="2530" y="1639"/>
                  <a:ext cx="21" cy="14"/>
                </a:xfrm>
                <a:custGeom>
                  <a:avLst/>
                  <a:gdLst>
                    <a:gd name="T0" fmla="*/ 3 w 25"/>
                    <a:gd name="T1" fmla="*/ 15 h 16"/>
                    <a:gd name="T2" fmla="*/ 13 w 25"/>
                    <a:gd name="T3" fmla="*/ 7 h 16"/>
                    <a:gd name="T4" fmla="*/ 24 w 25"/>
                    <a:gd name="T5" fmla="*/ 4 h 16"/>
                    <a:gd name="T6" fmla="*/ 24 w 25"/>
                    <a:gd name="T7" fmla="*/ 2 h 16"/>
                    <a:gd name="T8" fmla="*/ 1 w 25"/>
                    <a:gd name="T9" fmla="*/ 13 h 16"/>
                    <a:gd name="T10" fmla="*/ 3 w 25"/>
                    <a:gd name="T11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" h="16">
                      <a:moveTo>
                        <a:pt x="3" y="15"/>
                      </a:moveTo>
                      <a:cubicBezTo>
                        <a:pt x="6" y="12"/>
                        <a:pt x="9" y="9"/>
                        <a:pt x="13" y="7"/>
                      </a:cubicBezTo>
                      <a:cubicBezTo>
                        <a:pt x="17" y="6"/>
                        <a:pt x="20" y="5"/>
                        <a:pt x="24" y="4"/>
                      </a:cubicBezTo>
                      <a:cubicBezTo>
                        <a:pt x="25" y="4"/>
                        <a:pt x="25" y="2"/>
                        <a:pt x="24" y="2"/>
                      </a:cubicBezTo>
                      <a:cubicBezTo>
                        <a:pt x="15" y="0"/>
                        <a:pt x="7" y="7"/>
                        <a:pt x="1" y="13"/>
                      </a:cubicBezTo>
                      <a:cubicBezTo>
                        <a:pt x="0" y="14"/>
                        <a:pt x="2" y="16"/>
                        <a:pt x="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8" name="Freeform 401"/>
                <p:cNvSpPr/>
                <p:nvPr/>
              </p:nvSpPr>
              <p:spPr bwMode="auto">
                <a:xfrm>
                  <a:off x="2547" y="1606"/>
                  <a:ext cx="8" cy="14"/>
                </a:xfrm>
                <a:custGeom>
                  <a:avLst/>
                  <a:gdLst>
                    <a:gd name="T0" fmla="*/ 1 w 10"/>
                    <a:gd name="T1" fmla="*/ 2 h 16"/>
                    <a:gd name="T2" fmla="*/ 6 w 10"/>
                    <a:gd name="T3" fmla="*/ 13 h 16"/>
                    <a:gd name="T4" fmla="*/ 10 w 10"/>
                    <a:gd name="T5" fmla="*/ 12 h 16"/>
                    <a:gd name="T6" fmla="*/ 7 w 10"/>
                    <a:gd name="T7" fmla="*/ 6 h 16"/>
                    <a:gd name="T8" fmla="*/ 4 w 10"/>
                    <a:gd name="T9" fmla="*/ 1 h 16"/>
                    <a:gd name="T10" fmla="*/ 1 w 10"/>
                    <a:gd name="T1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6">
                      <a:moveTo>
                        <a:pt x="1" y="2"/>
                      </a:moveTo>
                      <a:cubicBezTo>
                        <a:pt x="2" y="6"/>
                        <a:pt x="4" y="10"/>
                        <a:pt x="6" y="13"/>
                      </a:cubicBezTo>
                      <a:cubicBezTo>
                        <a:pt x="7" y="16"/>
                        <a:pt x="10" y="15"/>
                        <a:pt x="10" y="12"/>
                      </a:cubicBezTo>
                      <a:cubicBezTo>
                        <a:pt x="9" y="10"/>
                        <a:pt x="8" y="8"/>
                        <a:pt x="7" y="6"/>
                      </a:cubicBezTo>
                      <a:cubicBezTo>
                        <a:pt x="6" y="5"/>
                        <a:pt x="5" y="3"/>
                        <a:pt x="4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9" name="Freeform 402"/>
                <p:cNvSpPr/>
                <p:nvPr/>
              </p:nvSpPr>
              <p:spPr bwMode="auto">
                <a:xfrm>
                  <a:off x="2559" y="1581"/>
                  <a:ext cx="9" cy="23"/>
                </a:xfrm>
                <a:custGeom>
                  <a:avLst/>
                  <a:gdLst>
                    <a:gd name="T0" fmla="*/ 1 w 11"/>
                    <a:gd name="T1" fmla="*/ 1 h 27"/>
                    <a:gd name="T2" fmla="*/ 7 w 11"/>
                    <a:gd name="T3" fmla="*/ 26 h 27"/>
                    <a:gd name="T4" fmla="*/ 10 w 11"/>
                    <a:gd name="T5" fmla="*/ 23 h 27"/>
                    <a:gd name="T6" fmla="*/ 3 w 11"/>
                    <a:gd name="T7" fmla="*/ 2 h 27"/>
                    <a:gd name="T8" fmla="*/ 1 w 11"/>
                    <a:gd name="T9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7">
                      <a:moveTo>
                        <a:pt x="1" y="1"/>
                      </a:moveTo>
                      <a:cubicBezTo>
                        <a:pt x="0" y="10"/>
                        <a:pt x="1" y="19"/>
                        <a:pt x="7" y="26"/>
                      </a:cubicBezTo>
                      <a:cubicBezTo>
                        <a:pt x="8" y="27"/>
                        <a:pt x="11" y="25"/>
                        <a:pt x="10" y="23"/>
                      </a:cubicBezTo>
                      <a:cubicBezTo>
                        <a:pt x="5" y="17"/>
                        <a:pt x="3" y="9"/>
                        <a:pt x="3" y="2"/>
                      </a:cubicBezTo>
                      <a:cubicBezTo>
                        <a:pt x="3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0" name="Freeform 403"/>
                <p:cNvSpPr/>
                <p:nvPr/>
              </p:nvSpPr>
              <p:spPr bwMode="auto">
                <a:xfrm>
                  <a:off x="2578" y="1571"/>
                  <a:ext cx="9" cy="29"/>
                </a:xfrm>
                <a:custGeom>
                  <a:avLst/>
                  <a:gdLst>
                    <a:gd name="T0" fmla="*/ 3 w 10"/>
                    <a:gd name="T1" fmla="*/ 2 h 34"/>
                    <a:gd name="T2" fmla="*/ 7 w 10"/>
                    <a:gd name="T3" fmla="*/ 33 h 34"/>
                    <a:gd name="T4" fmla="*/ 9 w 10"/>
                    <a:gd name="T5" fmla="*/ 32 h 34"/>
                    <a:gd name="T6" fmla="*/ 6 w 10"/>
                    <a:gd name="T7" fmla="*/ 18 h 34"/>
                    <a:gd name="T8" fmla="*/ 5 w 10"/>
                    <a:gd name="T9" fmla="*/ 2 h 34"/>
                    <a:gd name="T10" fmla="*/ 3 w 10"/>
                    <a:gd name="T11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34">
                      <a:moveTo>
                        <a:pt x="3" y="2"/>
                      </a:moveTo>
                      <a:cubicBezTo>
                        <a:pt x="2" y="12"/>
                        <a:pt x="0" y="25"/>
                        <a:pt x="7" y="33"/>
                      </a:cubicBezTo>
                      <a:cubicBezTo>
                        <a:pt x="8" y="34"/>
                        <a:pt x="9" y="34"/>
                        <a:pt x="9" y="32"/>
                      </a:cubicBezTo>
                      <a:cubicBezTo>
                        <a:pt x="10" y="27"/>
                        <a:pt x="6" y="23"/>
                        <a:pt x="6" y="18"/>
                      </a:cubicBezTo>
                      <a:cubicBezTo>
                        <a:pt x="5" y="12"/>
                        <a:pt x="5" y="7"/>
                        <a:pt x="5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1" name="Freeform 404"/>
                <p:cNvSpPr/>
                <p:nvPr/>
              </p:nvSpPr>
              <p:spPr bwMode="auto">
                <a:xfrm>
                  <a:off x="2598" y="1572"/>
                  <a:ext cx="7" cy="35"/>
                </a:xfrm>
                <a:custGeom>
                  <a:avLst/>
                  <a:gdLst>
                    <a:gd name="T0" fmla="*/ 3 w 9"/>
                    <a:gd name="T1" fmla="*/ 3 h 41"/>
                    <a:gd name="T2" fmla="*/ 1 w 9"/>
                    <a:gd name="T3" fmla="*/ 13 h 41"/>
                    <a:gd name="T4" fmla="*/ 0 w 9"/>
                    <a:gd name="T5" fmla="*/ 24 h 41"/>
                    <a:gd name="T6" fmla="*/ 5 w 9"/>
                    <a:gd name="T7" fmla="*/ 40 h 41"/>
                    <a:gd name="T8" fmla="*/ 9 w 9"/>
                    <a:gd name="T9" fmla="*/ 38 h 41"/>
                    <a:gd name="T10" fmla="*/ 7 w 9"/>
                    <a:gd name="T11" fmla="*/ 4 h 41"/>
                    <a:gd name="T12" fmla="*/ 3 w 9"/>
                    <a:gd name="T13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1">
                      <a:moveTo>
                        <a:pt x="3" y="3"/>
                      </a:moveTo>
                      <a:cubicBezTo>
                        <a:pt x="2" y="7"/>
                        <a:pt x="1" y="9"/>
                        <a:pt x="1" y="13"/>
                      </a:cubicBezTo>
                      <a:cubicBezTo>
                        <a:pt x="0" y="17"/>
                        <a:pt x="0" y="21"/>
                        <a:pt x="0" y="24"/>
                      </a:cubicBezTo>
                      <a:cubicBezTo>
                        <a:pt x="0" y="30"/>
                        <a:pt x="0" y="37"/>
                        <a:pt x="5" y="40"/>
                      </a:cubicBezTo>
                      <a:cubicBezTo>
                        <a:pt x="7" y="41"/>
                        <a:pt x="9" y="39"/>
                        <a:pt x="9" y="38"/>
                      </a:cubicBezTo>
                      <a:cubicBezTo>
                        <a:pt x="6" y="27"/>
                        <a:pt x="6" y="15"/>
                        <a:pt x="7" y="4"/>
                      </a:cubicBezTo>
                      <a:cubicBezTo>
                        <a:pt x="8" y="0"/>
                        <a:pt x="3" y="0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2" name="Freeform 405"/>
                <p:cNvSpPr/>
                <p:nvPr/>
              </p:nvSpPr>
              <p:spPr bwMode="auto">
                <a:xfrm>
                  <a:off x="2613" y="1588"/>
                  <a:ext cx="6" cy="15"/>
                </a:xfrm>
                <a:custGeom>
                  <a:avLst/>
                  <a:gdLst>
                    <a:gd name="T0" fmla="*/ 1 w 7"/>
                    <a:gd name="T1" fmla="*/ 4 h 17"/>
                    <a:gd name="T2" fmla="*/ 2 w 7"/>
                    <a:gd name="T3" fmla="*/ 9 h 17"/>
                    <a:gd name="T4" fmla="*/ 3 w 7"/>
                    <a:gd name="T5" fmla="*/ 15 h 17"/>
                    <a:gd name="T6" fmla="*/ 6 w 7"/>
                    <a:gd name="T7" fmla="*/ 16 h 17"/>
                    <a:gd name="T8" fmla="*/ 7 w 7"/>
                    <a:gd name="T9" fmla="*/ 9 h 17"/>
                    <a:gd name="T10" fmla="*/ 5 w 7"/>
                    <a:gd name="T11" fmla="*/ 2 h 17"/>
                    <a:gd name="T12" fmla="*/ 1 w 7"/>
                    <a:gd name="T13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7">
                      <a:moveTo>
                        <a:pt x="1" y="4"/>
                      </a:moveTo>
                      <a:cubicBezTo>
                        <a:pt x="1" y="6"/>
                        <a:pt x="2" y="7"/>
                        <a:pt x="2" y="9"/>
                      </a:cubicBezTo>
                      <a:cubicBezTo>
                        <a:pt x="2" y="11"/>
                        <a:pt x="2" y="13"/>
                        <a:pt x="3" y="15"/>
                      </a:cubicBezTo>
                      <a:cubicBezTo>
                        <a:pt x="3" y="17"/>
                        <a:pt x="6" y="17"/>
                        <a:pt x="6" y="16"/>
                      </a:cubicBezTo>
                      <a:cubicBezTo>
                        <a:pt x="7" y="13"/>
                        <a:pt x="7" y="11"/>
                        <a:pt x="7" y="9"/>
                      </a:cubicBezTo>
                      <a:cubicBezTo>
                        <a:pt x="6" y="7"/>
                        <a:pt x="6" y="5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89" name="Freeform 407"/>
              <p:cNvSpPr/>
              <p:nvPr/>
            </p:nvSpPr>
            <p:spPr bwMode="auto">
              <a:xfrm>
                <a:off x="2636" y="1602"/>
                <a:ext cx="13" cy="14"/>
              </a:xfrm>
              <a:custGeom>
                <a:avLst/>
                <a:gdLst>
                  <a:gd name="T0" fmla="*/ 4 w 16"/>
                  <a:gd name="T1" fmla="*/ 15 h 17"/>
                  <a:gd name="T2" fmla="*/ 8 w 16"/>
                  <a:gd name="T3" fmla="*/ 9 h 17"/>
                  <a:gd name="T4" fmla="*/ 13 w 16"/>
                  <a:gd name="T5" fmla="*/ 5 h 17"/>
                  <a:gd name="T6" fmla="*/ 11 w 16"/>
                  <a:gd name="T7" fmla="*/ 1 h 17"/>
                  <a:gd name="T8" fmla="*/ 3 w 16"/>
                  <a:gd name="T9" fmla="*/ 7 h 17"/>
                  <a:gd name="T10" fmla="*/ 1 w 16"/>
                  <a:gd name="T11" fmla="*/ 16 h 17"/>
                  <a:gd name="T12" fmla="*/ 4 w 16"/>
                  <a:gd name="T1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7">
                    <a:moveTo>
                      <a:pt x="4" y="15"/>
                    </a:moveTo>
                    <a:cubicBezTo>
                      <a:pt x="4" y="12"/>
                      <a:pt x="6" y="10"/>
                      <a:pt x="8" y="9"/>
                    </a:cubicBezTo>
                    <a:cubicBezTo>
                      <a:pt x="10" y="8"/>
                      <a:pt x="12" y="6"/>
                      <a:pt x="13" y="5"/>
                    </a:cubicBezTo>
                    <a:cubicBezTo>
                      <a:pt x="16" y="3"/>
                      <a:pt x="13" y="0"/>
                      <a:pt x="11" y="1"/>
                    </a:cubicBezTo>
                    <a:cubicBezTo>
                      <a:pt x="8" y="3"/>
                      <a:pt x="5" y="4"/>
                      <a:pt x="3" y="7"/>
                    </a:cubicBezTo>
                    <a:cubicBezTo>
                      <a:pt x="1" y="10"/>
                      <a:pt x="0" y="13"/>
                      <a:pt x="1" y="16"/>
                    </a:cubicBezTo>
                    <a:cubicBezTo>
                      <a:pt x="2" y="17"/>
                      <a:pt x="4" y="17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408"/>
              <p:cNvSpPr/>
              <p:nvPr/>
            </p:nvSpPr>
            <p:spPr bwMode="auto">
              <a:xfrm>
                <a:off x="2655" y="1605"/>
                <a:ext cx="22" cy="16"/>
              </a:xfrm>
              <a:custGeom>
                <a:avLst/>
                <a:gdLst>
                  <a:gd name="T0" fmla="*/ 3 w 26"/>
                  <a:gd name="T1" fmla="*/ 17 h 18"/>
                  <a:gd name="T2" fmla="*/ 24 w 26"/>
                  <a:gd name="T3" fmla="*/ 5 h 18"/>
                  <a:gd name="T4" fmla="*/ 23 w 26"/>
                  <a:gd name="T5" fmla="*/ 1 h 18"/>
                  <a:gd name="T6" fmla="*/ 1 w 26"/>
                  <a:gd name="T7" fmla="*/ 16 h 18"/>
                  <a:gd name="T8" fmla="*/ 3 w 26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3" y="17"/>
                    </a:moveTo>
                    <a:cubicBezTo>
                      <a:pt x="9" y="12"/>
                      <a:pt x="16" y="8"/>
                      <a:pt x="24" y="5"/>
                    </a:cubicBezTo>
                    <a:cubicBezTo>
                      <a:pt x="26" y="4"/>
                      <a:pt x="25" y="0"/>
                      <a:pt x="23" y="1"/>
                    </a:cubicBezTo>
                    <a:cubicBezTo>
                      <a:pt x="14" y="4"/>
                      <a:pt x="7" y="9"/>
                      <a:pt x="1" y="16"/>
                    </a:cubicBezTo>
                    <a:cubicBezTo>
                      <a:pt x="0" y="17"/>
                      <a:pt x="2" y="18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409"/>
              <p:cNvSpPr/>
              <p:nvPr/>
            </p:nvSpPr>
            <p:spPr bwMode="auto">
              <a:xfrm>
                <a:off x="2629" y="1665"/>
                <a:ext cx="8" cy="19"/>
              </a:xfrm>
              <a:custGeom>
                <a:avLst/>
                <a:gdLst>
                  <a:gd name="T0" fmla="*/ 1 w 9"/>
                  <a:gd name="T1" fmla="*/ 4 h 23"/>
                  <a:gd name="T2" fmla="*/ 4 w 9"/>
                  <a:gd name="T3" fmla="*/ 20 h 23"/>
                  <a:gd name="T4" fmla="*/ 9 w 9"/>
                  <a:gd name="T5" fmla="*/ 20 h 23"/>
                  <a:gd name="T6" fmla="*/ 5 w 9"/>
                  <a:gd name="T7" fmla="*/ 3 h 23"/>
                  <a:gd name="T8" fmla="*/ 1 w 9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3">
                    <a:moveTo>
                      <a:pt x="1" y="4"/>
                    </a:moveTo>
                    <a:cubicBezTo>
                      <a:pt x="2" y="10"/>
                      <a:pt x="4" y="15"/>
                      <a:pt x="4" y="20"/>
                    </a:cubicBezTo>
                    <a:cubicBezTo>
                      <a:pt x="5" y="23"/>
                      <a:pt x="9" y="23"/>
                      <a:pt x="9" y="20"/>
                    </a:cubicBezTo>
                    <a:cubicBezTo>
                      <a:pt x="9" y="14"/>
                      <a:pt x="6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410"/>
              <p:cNvSpPr/>
              <p:nvPr/>
            </p:nvSpPr>
            <p:spPr bwMode="auto">
              <a:xfrm>
                <a:off x="2644" y="1661"/>
                <a:ext cx="16" cy="20"/>
              </a:xfrm>
              <a:custGeom>
                <a:avLst/>
                <a:gdLst>
                  <a:gd name="T0" fmla="*/ 1 w 18"/>
                  <a:gd name="T1" fmla="*/ 4 h 23"/>
                  <a:gd name="T2" fmla="*/ 14 w 18"/>
                  <a:gd name="T3" fmla="*/ 21 h 23"/>
                  <a:gd name="T4" fmla="*/ 17 w 18"/>
                  <a:gd name="T5" fmla="*/ 18 h 23"/>
                  <a:gd name="T6" fmla="*/ 5 w 18"/>
                  <a:gd name="T7" fmla="*/ 3 h 23"/>
                  <a:gd name="T8" fmla="*/ 1 w 18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1" y="4"/>
                    </a:moveTo>
                    <a:cubicBezTo>
                      <a:pt x="4" y="11"/>
                      <a:pt x="8" y="18"/>
                      <a:pt x="14" y="21"/>
                    </a:cubicBezTo>
                    <a:cubicBezTo>
                      <a:pt x="17" y="23"/>
                      <a:pt x="18" y="20"/>
                      <a:pt x="17" y="18"/>
                    </a:cubicBezTo>
                    <a:cubicBezTo>
                      <a:pt x="12" y="13"/>
                      <a:pt x="8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411"/>
              <p:cNvSpPr/>
              <p:nvPr/>
            </p:nvSpPr>
            <p:spPr bwMode="auto">
              <a:xfrm>
                <a:off x="2655" y="1646"/>
                <a:ext cx="22" cy="20"/>
              </a:xfrm>
              <a:custGeom>
                <a:avLst/>
                <a:gdLst>
                  <a:gd name="T0" fmla="*/ 2 w 27"/>
                  <a:gd name="T1" fmla="*/ 4 h 24"/>
                  <a:gd name="T2" fmla="*/ 10 w 27"/>
                  <a:gd name="T3" fmla="*/ 15 h 24"/>
                  <a:gd name="T4" fmla="*/ 22 w 27"/>
                  <a:gd name="T5" fmla="*/ 23 h 24"/>
                  <a:gd name="T6" fmla="*/ 25 w 27"/>
                  <a:gd name="T7" fmla="*/ 18 h 24"/>
                  <a:gd name="T8" fmla="*/ 13 w 27"/>
                  <a:gd name="T9" fmla="*/ 10 h 24"/>
                  <a:gd name="T10" fmla="*/ 5 w 27"/>
                  <a:gd name="T11" fmla="*/ 2 h 24"/>
                  <a:gd name="T12" fmla="*/ 2 w 27"/>
                  <a:gd name="T13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" y="4"/>
                    </a:moveTo>
                    <a:cubicBezTo>
                      <a:pt x="5" y="8"/>
                      <a:pt x="6" y="12"/>
                      <a:pt x="10" y="15"/>
                    </a:cubicBezTo>
                    <a:cubicBezTo>
                      <a:pt x="14" y="18"/>
                      <a:pt x="18" y="21"/>
                      <a:pt x="22" y="23"/>
                    </a:cubicBezTo>
                    <a:cubicBezTo>
                      <a:pt x="26" y="24"/>
                      <a:pt x="27" y="20"/>
                      <a:pt x="25" y="18"/>
                    </a:cubicBezTo>
                    <a:cubicBezTo>
                      <a:pt x="21" y="15"/>
                      <a:pt x="17" y="13"/>
                      <a:pt x="13" y="10"/>
                    </a:cubicBezTo>
                    <a:cubicBezTo>
                      <a:pt x="10" y="7"/>
                      <a:pt x="8" y="4"/>
                      <a:pt x="5" y="2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412"/>
              <p:cNvSpPr/>
              <p:nvPr/>
            </p:nvSpPr>
            <p:spPr bwMode="auto">
              <a:xfrm>
                <a:off x="2658" y="1629"/>
                <a:ext cx="30" cy="12"/>
              </a:xfrm>
              <a:custGeom>
                <a:avLst/>
                <a:gdLst>
                  <a:gd name="T0" fmla="*/ 2 w 35"/>
                  <a:gd name="T1" fmla="*/ 5 h 14"/>
                  <a:gd name="T2" fmla="*/ 31 w 35"/>
                  <a:gd name="T3" fmla="*/ 13 h 14"/>
                  <a:gd name="T4" fmla="*/ 32 w 35"/>
                  <a:gd name="T5" fmla="*/ 9 h 14"/>
                  <a:gd name="T6" fmla="*/ 4 w 35"/>
                  <a:gd name="T7" fmla="*/ 1 h 14"/>
                  <a:gd name="T8" fmla="*/ 2 w 35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">
                    <a:moveTo>
                      <a:pt x="2" y="5"/>
                    </a:moveTo>
                    <a:cubicBezTo>
                      <a:pt x="11" y="9"/>
                      <a:pt x="21" y="12"/>
                      <a:pt x="31" y="13"/>
                    </a:cubicBezTo>
                    <a:cubicBezTo>
                      <a:pt x="34" y="14"/>
                      <a:pt x="35" y="10"/>
                      <a:pt x="32" y="9"/>
                    </a:cubicBezTo>
                    <a:cubicBezTo>
                      <a:pt x="23" y="5"/>
                      <a:pt x="13" y="4"/>
                      <a:pt x="4" y="1"/>
                    </a:cubicBezTo>
                    <a:cubicBezTo>
                      <a:pt x="1" y="0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413"/>
              <p:cNvSpPr/>
              <p:nvPr/>
            </p:nvSpPr>
            <p:spPr bwMode="auto">
              <a:xfrm>
                <a:off x="1026" y="1428"/>
                <a:ext cx="25" cy="137"/>
              </a:xfrm>
              <a:custGeom>
                <a:avLst/>
                <a:gdLst>
                  <a:gd name="T0" fmla="*/ 3 w 29"/>
                  <a:gd name="T1" fmla="*/ 3 h 161"/>
                  <a:gd name="T2" fmla="*/ 10 w 29"/>
                  <a:gd name="T3" fmla="*/ 83 h 161"/>
                  <a:gd name="T4" fmla="*/ 23 w 29"/>
                  <a:gd name="T5" fmla="*/ 158 h 161"/>
                  <a:gd name="T6" fmla="*/ 29 w 29"/>
                  <a:gd name="T7" fmla="*/ 157 h 161"/>
                  <a:gd name="T8" fmla="*/ 20 w 29"/>
                  <a:gd name="T9" fmla="*/ 109 h 161"/>
                  <a:gd name="T10" fmla="*/ 15 w 29"/>
                  <a:gd name="T11" fmla="*/ 68 h 161"/>
                  <a:gd name="T12" fmla="*/ 7 w 29"/>
                  <a:gd name="T13" fmla="*/ 2 h 161"/>
                  <a:gd name="T14" fmla="*/ 3 w 29"/>
                  <a:gd name="T1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61">
                    <a:moveTo>
                      <a:pt x="3" y="3"/>
                    </a:moveTo>
                    <a:cubicBezTo>
                      <a:pt x="0" y="28"/>
                      <a:pt x="7" y="58"/>
                      <a:pt x="10" y="83"/>
                    </a:cubicBezTo>
                    <a:cubicBezTo>
                      <a:pt x="13" y="108"/>
                      <a:pt x="15" y="134"/>
                      <a:pt x="23" y="158"/>
                    </a:cubicBezTo>
                    <a:cubicBezTo>
                      <a:pt x="24" y="161"/>
                      <a:pt x="29" y="161"/>
                      <a:pt x="29" y="157"/>
                    </a:cubicBezTo>
                    <a:cubicBezTo>
                      <a:pt x="28" y="141"/>
                      <a:pt x="22" y="125"/>
                      <a:pt x="20" y="109"/>
                    </a:cubicBezTo>
                    <a:cubicBezTo>
                      <a:pt x="18" y="95"/>
                      <a:pt x="16" y="81"/>
                      <a:pt x="15" y="68"/>
                    </a:cubicBezTo>
                    <a:cubicBezTo>
                      <a:pt x="12" y="46"/>
                      <a:pt x="13" y="23"/>
                      <a:pt x="7" y="2"/>
                    </a:cubicBezTo>
                    <a:cubicBezTo>
                      <a:pt x="6" y="0"/>
                      <a:pt x="4" y="1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414"/>
              <p:cNvSpPr/>
              <p:nvPr/>
            </p:nvSpPr>
            <p:spPr bwMode="auto">
              <a:xfrm>
                <a:off x="1028" y="1386"/>
                <a:ext cx="195" cy="50"/>
              </a:xfrm>
              <a:custGeom>
                <a:avLst/>
                <a:gdLst>
                  <a:gd name="T0" fmla="*/ 6 w 230"/>
                  <a:gd name="T1" fmla="*/ 58 h 59"/>
                  <a:gd name="T2" fmla="*/ 56 w 230"/>
                  <a:gd name="T3" fmla="*/ 38 h 59"/>
                  <a:gd name="T4" fmla="*/ 111 w 230"/>
                  <a:gd name="T5" fmla="*/ 25 h 59"/>
                  <a:gd name="T6" fmla="*/ 225 w 230"/>
                  <a:gd name="T7" fmla="*/ 8 h 59"/>
                  <a:gd name="T8" fmla="*/ 223 w 230"/>
                  <a:gd name="T9" fmla="*/ 1 h 59"/>
                  <a:gd name="T10" fmla="*/ 77 w 230"/>
                  <a:gd name="T11" fmla="*/ 26 h 59"/>
                  <a:gd name="T12" fmla="*/ 18 w 230"/>
                  <a:gd name="T13" fmla="*/ 40 h 59"/>
                  <a:gd name="T14" fmla="*/ 3 w 230"/>
                  <a:gd name="T15" fmla="*/ 58 h 59"/>
                  <a:gd name="T16" fmla="*/ 6 w 230"/>
                  <a:gd name="T17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59">
                    <a:moveTo>
                      <a:pt x="6" y="58"/>
                    </a:moveTo>
                    <a:cubicBezTo>
                      <a:pt x="13" y="41"/>
                      <a:pt x="40" y="42"/>
                      <a:pt x="56" y="38"/>
                    </a:cubicBezTo>
                    <a:cubicBezTo>
                      <a:pt x="74" y="33"/>
                      <a:pt x="93" y="29"/>
                      <a:pt x="111" y="25"/>
                    </a:cubicBezTo>
                    <a:cubicBezTo>
                      <a:pt x="149" y="18"/>
                      <a:pt x="187" y="12"/>
                      <a:pt x="225" y="8"/>
                    </a:cubicBezTo>
                    <a:cubicBezTo>
                      <a:pt x="230" y="8"/>
                      <a:pt x="228" y="0"/>
                      <a:pt x="223" y="1"/>
                    </a:cubicBezTo>
                    <a:cubicBezTo>
                      <a:pt x="174" y="7"/>
                      <a:pt x="125" y="15"/>
                      <a:pt x="77" y="26"/>
                    </a:cubicBezTo>
                    <a:cubicBezTo>
                      <a:pt x="58" y="30"/>
                      <a:pt x="36" y="34"/>
                      <a:pt x="18" y="40"/>
                    </a:cubicBezTo>
                    <a:cubicBezTo>
                      <a:pt x="9" y="43"/>
                      <a:pt x="0" y="48"/>
                      <a:pt x="3" y="58"/>
                    </a:cubicBezTo>
                    <a:cubicBezTo>
                      <a:pt x="4" y="59"/>
                      <a:pt x="5" y="59"/>
                      <a:pt x="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415"/>
              <p:cNvSpPr/>
              <p:nvPr/>
            </p:nvSpPr>
            <p:spPr bwMode="auto">
              <a:xfrm>
                <a:off x="1215" y="1388"/>
                <a:ext cx="29" cy="131"/>
              </a:xfrm>
              <a:custGeom>
                <a:avLst/>
                <a:gdLst>
                  <a:gd name="T0" fmla="*/ 0 w 35"/>
                  <a:gd name="T1" fmla="*/ 2 h 154"/>
                  <a:gd name="T2" fmla="*/ 17 w 35"/>
                  <a:gd name="T3" fmla="*/ 76 h 154"/>
                  <a:gd name="T4" fmla="*/ 22 w 35"/>
                  <a:gd name="T5" fmla="*/ 147 h 154"/>
                  <a:gd name="T6" fmla="*/ 33 w 35"/>
                  <a:gd name="T7" fmla="*/ 147 h 154"/>
                  <a:gd name="T8" fmla="*/ 30 w 35"/>
                  <a:gd name="T9" fmla="*/ 104 h 154"/>
                  <a:gd name="T10" fmla="*/ 26 w 35"/>
                  <a:gd name="T11" fmla="*/ 59 h 154"/>
                  <a:gd name="T12" fmla="*/ 2 w 35"/>
                  <a:gd name="T13" fmla="*/ 0 h 154"/>
                  <a:gd name="T14" fmla="*/ 0 w 35"/>
                  <a:gd name="T15" fmla="*/ 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54">
                    <a:moveTo>
                      <a:pt x="0" y="2"/>
                    </a:moveTo>
                    <a:cubicBezTo>
                      <a:pt x="12" y="23"/>
                      <a:pt x="15" y="52"/>
                      <a:pt x="17" y="76"/>
                    </a:cubicBezTo>
                    <a:cubicBezTo>
                      <a:pt x="20" y="100"/>
                      <a:pt x="21" y="123"/>
                      <a:pt x="22" y="147"/>
                    </a:cubicBezTo>
                    <a:cubicBezTo>
                      <a:pt x="23" y="154"/>
                      <a:pt x="32" y="154"/>
                      <a:pt x="33" y="147"/>
                    </a:cubicBezTo>
                    <a:cubicBezTo>
                      <a:pt x="35" y="133"/>
                      <a:pt x="32" y="118"/>
                      <a:pt x="30" y="104"/>
                    </a:cubicBezTo>
                    <a:cubicBezTo>
                      <a:pt x="29" y="89"/>
                      <a:pt x="28" y="74"/>
                      <a:pt x="26" y="59"/>
                    </a:cubicBezTo>
                    <a:cubicBezTo>
                      <a:pt x="22" y="38"/>
                      <a:pt x="20" y="14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416"/>
              <p:cNvSpPr/>
              <p:nvPr/>
            </p:nvSpPr>
            <p:spPr bwMode="auto">
              <a:xfrm>
                <a:off x="1045" y="1513"/>
                <a:ext cx="203" cy="64"/>
              </a:xfrm>
              <a:custGeom>
                <a:avLst/>
                <a:gdLst>
                  <a:gd name="T0" fmla="*/ 1 w 239"/>
                  <a:gd name="T1" fmla="*/ 58 h 76"/>
                  <a:gd name="T2" fmla="*/ 46 w 239"/>
                  <a:gd name="T3" fmla="*/ 69 h 76"/>
                  <a:gd name="T4" fmla="*/ 132 w 239"/>
                  <a:gd name="T5" fmla="*/ 55 h 76"/>
                  <a:gd name="T6" fmla="*/ 214 w 239"/>
                  <a:gd name="T7" fmla="*/ 35 h 76"/>
                  <a:gd name="T8" fmla="*/ 232 w 239"/>
                  <a:gd name="T9" fmla="*/ 3 h 76"/>
                  <a:gd name="T10" fmla="*/ 226 w 239"/>
                  <a:gd name="T11" fmla="*/ 5 h 76"/>
                  <a:gd name="T12" fmla="*/ 172 w 239"/>
                  <a:gd name="T13" fmla="*/ 38 h 76"/>
                  <a:gd name="T14" fmla="*/ 117 w 239"/>
                  <a:gd name="T15" fmla="*/ 49 h 76"/>
                  <a:gd name="T16" fmla="*/ 64 w 239"/>
                  <a:gd name="T17" fmla="*/ 60 h 76"/>
                  <a:gd name="T18" fmla="*/ 4 w 239"/>
                  <a:gd name="T19" fmla="*/ 56 h 76"/>
                  <a:gd name="T20" fmla="*/ 1 w 239"/>
                  <a:gd name="T21" fmla="*/ 5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76">
                    <a:moveTo>
                      <a:pt x="1" y="58"/>
                    </a:moveTo>
                    <a:cubicBezTo>
                      <a:pt x="7" y="76"/>
                      <a:pt x="30" y="70"/>
                      <a:pt x="46" y="69"/>
                    </a:cubicBezTo>
                    <a:cubicBezTo>
                      <a:pt x="75" y="67"/>
                      <a:pt x="103" y="60"/>
                      <a:pt x="132" y="55"/>
                    </a:cubicBezTo>
                    <a:cubicBezTo>
                      <a:pt x="158" y="50"/>
                      <a:pt x="189" y="45"/>
                      <a:pt x="214" y="35"/>
                    </a:cubicBezTo>
                    <a:cubicBezTo>
                      <a:pt x="228" y="29"/>
                      <a:pt x="239" y="20"/>
                      <a:pt x="232" y="3"/>
                    </a:cubicBezTo>
                    <a:cubicBezTo>
                      <a:pt x="230" y="0"/>
                      <a:pt x="226" y="2"/>
                      <a:pt x="226" y="5"/>
                    </a:cubicBezTo>
                    <a:cubicBezTo>
                      <a:pt x="231" y="31"/>
                      <a:pt x="189" y="34"/>
                      <a:pt x="172" y="38"/>
                    </a:cubicBezTo>
                    <a:cubicBezTo>
                      <a:pt x="154" y="42"/>
                      <a:pt x="136" y="46"/>
                      <a:pt x="117" y="49"/>
                    </a:cubicBezTo>
                    <a:cubicBezTo>
                      <a:pt x="99" y="52"/>
                      <a:pt x="82" y="57"/>
                      <a:pt x="64" y="60"/>
                    </a:cubicBezTo>
                    <a:cubicBezTo>
                      <a:pt x="50" y="62"/>
                      <a:pt x="13" y="69"/>
                      <a:pt x="4" y="56"/>
                    </a:cubicBezTo>
                    <a:cubicBezTo>
                      <a:pt x="3" y="54"/>
                      <a:pt x="0" y="55"/>
                      <a:pt x="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417"/>
              <p:cNvSpPr/>
              <p:nvPr/>
            </p:nvSpPr>
            <p:spPr bwMode="auto">
              <a:xfrm>
                <a:off x="1041" y="1435"/>
                <a:ext cx="11" cy="15"/>
              </a:xfrm>
              <a:custGeom>
                <a:avLst/>
                <a:gdLst>
                  <a:gd name="T0" fmla="*/ 8 w 12"/>
                  <a:gd name="T1" fmla="*/ 2 h 18"/>
                  <a:gd name="T2" fmla="*/ 1 w 12"/>
                  <a:gd name="T3" fmla="*/ 18 h 18"/>
                  <a:gd name="T4" fmla="*/ 3 w 12"/>
                  <a:gd name="T5" fmla="*/ 18 h 18"/>
                  <a:gd name="T6" fmla="*/ 11 w 12"/>
                  <a:gd name="T7" fmla="*/ 5 h 18"/>
                  <a:gd name="T8" fmla="*/ 8 w 1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8" y="2"/>
                    </a:moveTo>
                    <a:cubicBezTo>
                      <a:pt x="3" y="5"/>
                      <a:pt x="0" y="11"/>
                      <a:pt x="1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5" y="13"/>
                      <a:pt x="8" y="9"/>
                      <a:pt x="11" y="5"/>
                    </a:cubicBezTo>
                    <a:cubicBezTo>
                      <a:pt x="12" y="3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418"/>
              <p:cNvSpPr/>
              <p:nvPr/>
            </p:nvSpPr>
            <p:spPr bwMode="auto">
              <a:xfrm>
                <a:off x="1047" y="1469"/>
                <a:ext cx="17" cy="91"/>
              </a:xfrm>
              <a:custGeom>
                <a:avLst/>
                <a:gdLst>
                  <a:gd name="T0" fmla="*/ 0 w 20"/>
                  <a:gd name="T1" fmla="*/ 1 h 108"/>
                  <a:gd name="T2" fmla="*/ 6 w 20"/>
                  <a:gd name="T3" fmla="*/ 54 h 108"/>
                  <a:gd name="T4" fmla="*/ 13 w 20"/>
                  <a:gd name="T5" fmla="*/ 104 h 108"/>
                  <a:gd name="T6" fmla="*/ 19 w 20"/>
                  <a:gd name="T7" fmla="*/ 103 h 108"/>
                  <a:gd name="T8" fmla="*/ 1 w 20"/>
                  <a:gd name="T9" fmla="*/ 1 h 108"/>
                  <a:gd name="T10" fmla="*/ 0 w 20"/>
                  <a:gd name="T11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08">
                    <a:moveTo>
                      <a:pt x="0" y="1"/>
                    </a:moveTo>
                    <a:cubicBezTo>
                      <a:pt x="4" y="18"/>
                      <a:pt x="4" y="36"/>
                      <a:pt x="6" y="54"/>
                    </a:cubicBezTo>
                    <a:cubicBezTo>
                      <a:pt x="9" y="71"/>
                      <a:pt x="10" y="87"/>
                      <a:pt x="13" y="104"/>
                    </a:cubicBezTo>
                    <a:cubicBezTo>
                      <a:pt x="14" y="108"/>
                      <a:pt x="20" y="107"/>
                      <a:pt x="19" y="103"/>
                    </a:cubicBezTo>
                    <a:cubicBezTo>
                      <a:pt x="12" y="70"/>
                      <a:pt x="14" y="3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419"/>
              <p:cNvSpPr/>
              <p:nvPr/>
            </p:nvSpPr>
            <p:spPr bwMode="auto">
              <a:xfrm>
                <a:off x="1062" y="1424"/>
                <a:ext cx="46" cy="10"/>
              </a:xfrm>
              <a:custGeom>
                <a:avLst/>
                <a:gdLst>
                  <a:gd name="T0" fmla="*/ 2 w 54"/>
                  <a:gd name="T1" fmla="*/ 10 h 11"/>
                  <a:gd name="T2" fmla="*/ 23 w 54"/>
                  <a:gd name="T3" fmla="*/ 9 h 11"/>
                  <a:gd name="T4" fmla="*/ 51 w 54"/>
                  <a:gd name="T5" fmla="*/ 5 h 11"/>
                  <a:gd name="T6" fmla="*/ 50 w 54"/>
                  <a:gd name="T7" fmla="*/ 1 h 11"/>
                  <a:gd name="T8" fmla="*/ 28 w 54"/>
                  <a:gd name="T9" fmla="*/ 4 h 11"/>
                  <a:gd name="T10" fmla="*/ 2 w 54"/>
                  <a:gd name="T11" fmla="*/ 7 h 11"/>
                  <a:gd name="T12" fmla="*/ 2 w 54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1">
                    <a:moveTo>
                      <a:pt x="2" y="10"/>
                    </a:moveTo>
                    <a:cubicBezTo>
                      <a:pt x="8" y="11"/>
                      <a:pt x="16" y="10"/>
                      <a:pt x="23" y="9"/>
                    </a:cubicBezTo>
                    <a:cubicBezTo>
                      <a:pt x="32" y="8"/>
                      <a:pt x="42" y="7"/>
                      <a:pt x="51" y="5"/>
                    </a:cubicBezTo>
                    <a:cubicBezTo>
                      <a:pt x="54" y="4"/>
                      <a:pt x="53" y="0"/>
                      <a:pt x="50" y="1"/>
                    </a:cubicBezTo>
                    <a:cubicBezTo>
                      <a:pt x="43" y="2"/>
                      <a:pt x="35" y="3"/>
                      <a:pt x="28" y="4"/>
                    </a:cubicBezTo>
                    <a:cubicBezTo>
                      <a:pt x="20" y="5"/>
                      <a:pt x="10" y="8"/>
                      <a:pt x="2" y="7"/>
                    </a:cubicBezTo>
                    <a:cubicBezTo>
                      <a:pt x="1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420"/>
              <p:cNvSpPr/>
              <p:nvPr/>
            </p:nvSpPr>
            <p:spPr bwMode="auto">
              <a:xfrm>
                <a:off x="1115" y="1419"/>
                <a:ext cx="5" cy="10"/>
              </a:xfrm>
              <a:custGeom>
                <a:avLst/>
                <a:gdLst>
                  <a:gd name="T0" fmla="*/ 0 w 6"/>
                  <a:gd name="T1" fmla="*/ 2 h 12"/>
                  <a:gd name="T2" fmla="*/ 0 w 6"/>
                  <a:gd name="T3" fmla="*/ 6 h 12"/>
                  <a:gd name="T4" fmla="*/ 0 w 6"/>
                  <a:gd name="T5" fmla="*/ 10 h 12"/>
                  <a:gd name="T6" fmla="*/ 6 w 6"/>
                  <a:gd name="T7" fmla="*/ 9 h 12"/>
                  <a:gd name="T8" fmla="*/ 5 w 6"/>
                  <a:gd name="T9" fmla="*/ 2 h 12"/>
                  <a:gd name="T10" fmla="*/ 0 w 6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2"/>
                    </a:move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1" y="12"/>
                      <a:pt x="5" y="11"/>
                      <a:pt x="6" y="9"/>
                    </a:cubicBezTo>
                    <a:cubicBezTo>
                      <a:pt x="6" y="7"/>
                      <a:pt x="6" y="5"/>
                      <a:pt x="5" y="2"/>
                    </a:cubicBezTo>
                    <a:cubicBezTo>
                      <a:pt x="5" y="0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421"/>
              <p:cNvSpPr/>
              <p:nvPr/>
            </p:nvSpPr>
            <p:spPr bwMode="auto">
              <a:xfrm>
                <a:off x="1120" y="1420"/>
                <a:ext cx="5" cy="6"/>
              </a:xfrm>
              <a:custGeom>
                <a:avLst/>
                <a:gdLst>
                  <a:gd name="T0" fmla="*/ 3 w 7"/>
                  <a:gd name="T1" fmla="*/ 5 h 7"/>
                  <a:gd name="T2" fmla="*/ 4 w 7"/>
                  <a:gd name="T3" fmla="*/ 6 h 7"/>
                  <a:gd name="T4" fmla="*/ 6 w 7"/>
                  <a:gd name="T5" fmla="*/ 4 h 7"/>
                  <a:gd name="T6" fmla="*/ 5 w 7"/>
                  <a:gd name="T7" fmla="*/ 2 h 7"/>
                  <a:gd name="T8" fmla="*/ 3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5"/>
                    </a:moveTo>
                    <a:cubicBezTo>
                      <a:pt x="3" y="6"/>
                      <a:pt x="4" y="6"/>
                      <a:pt x="4" y="6"/>
                    </a:cubicBezTo>
                    <a:cubicBezTo>
                      <a:pt x="5" y="7"/>
                      <a:pt x="7" y="6"/>
                      <a:pt x="6" y="4"/>
                    </a:cubicBezTo>
                    <a:cubicBezTo>
                      <a:pt x="6" y="4"/>
                      <a:pt x="6" y="3"/>
                      <a:pt x="5" y="2"/>
                    </a:cubicBezTo>
                    <a:cubicBezTo>
                      <a:pt x="3" y="0"/>
                      <a:pt x="0" y="3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422"/>
              <p:cNvSpPr/>
              <p:nvPr/>
            </p:nvSpPr>
            <p:spPr bwMode="auto">
              <a:xfrm>
                <a:off x="1140" y="1403"/>
                <a:ext cx="80" cy="52"/>
              </a:xfrm>
              <a:custGeom>
                <a:avLst/>
                <a:gdLst>
                  <a:gd name="T0" fmla="*/ 2 w 94"/>
                  <a:gd name="T1" fmla="*/ 19 h 61"/>
                  <a:gd name="T2" fmla="*/ 33 w 94"/>
                  <a:gd name="T3" fmla="*/ 14 h 61"/>
                  <a:gd name="T4" fmla="*/ 61 w 94"/>
                  <a:gd name="T5" fmla="*/ 10 h 61"/>
                  <a:gd name="T6" fmla="*/ 82 w 94"/>
                  <a:gd name="T7" fmla="*/ 20 h 61"/>
                  <a:gd name="T8" fmla="*/ 85 w 94"/>
                  <a:gd name="T9" fmla="*/ 38 h 61"/>
                  <a:gd name="T10" fmla="*/ 88 w 94"/>
                  <a:gd name="T11" fmla="*/ 58 h 61"/>
                  <a:gd name="T12" fmla="*/ 94 w 94"/>
                  <a:gd name="T13" fmla="*/ 57 h 61"/>
                  <a:gd name="T14" fmla="*/ 75 w 94"/>
                  <a:gd name="T15" fmla="*/ 2 h 61"/>
                  <a:gd name="T16" fmla="*/ 49 w 94"/>
                  <a:gd name="T17" fmla="*/ 6 h 61"/>
                  <a:gd name="T18" fmla="*/ 2 w 94"/>
                  <a:gd name="T19" fmla="*/ 17 h 61"/>
                  <a:gd name="T20" fmla="*/ 2 w 94"/>
                  <a:gd name="T21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61">
                    <a:moveTo>
                      <a:pt x="2" y="19"/>
                    </a:moveTo>
                    <a:cubicBezTo>
                      <a:pt x="12" y="18"/>
                      <a:pt x="23" y="17"/>
                      <a:pt x="33" y="14"/>
                    </a:cubicBezTo>
                    <a:cubicBezTo>
                      <a:pt x="41" y="13"/>
                      <a:pt x="52" y="9"/>
                      <a:pt x="61" y="10"/>
                    </a:cubicBezTo>
                    <a:cubicBezTo>
                      <a:pt x="62" y="10"/>
                      <a:pt x="81" y="18"/>
                      <a:pt x="82" y="20"/>
                    </a:cubicBezTo>
                    <a:cubicBezTo>
                      <a:pt x="84" y="23"/>
                      <a:pt x="85" y="33"/>
                      <a:pt x="85" y="38"/>
                    </a:cubicBezTo>
                    <a:cubicBezTo>
                      <a:pt x="85" y="46"/>
                      <a:pt x="84" y="51"/>
                      <a:pt x="88" y="58"/>
                    </a:cubicBezTo>
                    <a:cubicBezTo>
                      <a:pt x="89" y="61"/>
                      <a:pt x="94" y="60"/>
                      <a:pt x="94" y="57"/>
                    </a:cubicBezTo>
                    <a:cubicBezTo>
                      <a:pt x="93" y="41"/>
                      <a:pt x="94" y="8"/>
                      <a:pt x="75" y="2"/>
                    </a:cubicBezTo>
                    <a:cubicBezTo>
                      <a:pt x="66" y="0"/>
                      <a:pt x="56" y="4"/>
                      <a:pt x="49" y="6"/>
                    </a:cubicBezTo>
                    <a:cubicBezTo>
                      <a:pt x="33" y="10"/>
                      <a:pt x="18" y="14"/>
                      <a:pt x="2" y="17"/>
                    </a:cubicBezTo>
                    <a:cubicBezTo>
                      <a:pt x="0" y="17"/>
                      <a:pt x="0" y="19"/>
                      <a:pt x="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423"/>
              <p:cNvSpPr/>
              <p:nvPr/>
            </p:nvSpPr>
            <p:spPr bwMode="auto">
              <a:xfrm>
                <a:off x="1071" y="1510"/>
                <a:ext cx="155" cy="51"/>
              </a:xfrm>
              <a:custGeom>
                <a:avLst/>
                <a:gdLst>
                  <a:gd name="T0" fmla="*/ 2 w 183"/>
                  <a:gd name="T1" fmla="*/ 59 h 60"/>
                  <a:gd name="T2" fmla="*/ 61 w 183"/>
                  <a:gd name="T3" fmla="*/ 50 h 60"/>
                  <a:gd name="T4" fmla="*/ 115 w 183"/>
                  <a:gd name="T5" fmla="*/ 40 h 60"/>
                  <a:gd name="T6" fmla="*/ 179 w 183"/>
                  <a:gd name="T7" fmla="*/ 3 h 60"/>
                  <a:gd name="T8" fmla="*/ 175 w 183"/>
                  <a:gd name="T9" fmla="*/ 3 h 60"/>
                  <a:gd name="T10" fmla="*/ 127 w 183"/>
                  <a:gd name="T11" fmla="*/ 35 h 60"/>
                  <a:gd name="T12" fmla="*/ 86 w 183"/>
                  <a:gd name="T13" fmla="*/ 42 h 60"/>
                  <a:gd name="T14" fmla="*/ 48 w 183"/>
                  <a:gd name="T15" fmla="*/ 47 h 60"/>
                  <a:gd name="T16" fmla="*/ 2 w 183"/>
                  <a:gd name="T17" fmla="*/ 56 h 60"/>
                  <a:gd name="T18" fmla="*/ 2 w 183"/>
                  <a:gd name="T19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60">
                    <a:moveTo>
                      <a:pt x="2" y="59"/>
                    </a:moveTo>
                    <a:cubicBezTo>
                      <a:pt x="21" y="60"/>
                      <a:pt x="41" y="52"/>
                      <a:pt x="61" y="50"/>
                    </a:cubicBezTo>
                    <a:cubicBezTo>
                      <a:pt x="79" y="47"/>
                      <a:pt x="97" y="44"/>
                      <a:pt x="115" y="40"/>
                    </a:cubicBezTo>
                    <a:cubicBezTo>
                      <a:pt x="139" y="34"/>
                      <a:pt x="183" y="40"/>
                      <a:pt x="179" y="3"/>
                    </a:cubicBezTo>
                    <a:cubicBezTo>
                      <a:pt x="179" y="1"/>
                      <a:pt x="176" y="0"/>
                      <a:pt x="175" y="3"/>
                    </a:cubicBezTo>
                    <a:cubicBezTo>
                      <a:pt x="170" y="30"/>
                      <a:pt x="148" y="32"/>
                      <a:pt x="127" y="35"/>
                    </a:cubicBezTo>
                    <a:cubicBezTo>
                      <a:pt x="113" y="37"/>
                      <a:pt x="100" y="40"/>
                      <a:pt x="86" y="42"/>
                    </a:cubicBezTo>
                    <a:cubicBezTo>
                      <a:pt x="73" y="44"/>
                      <a:pt x="61" y="45"/>
                      <a:pt x="48" y="47"/>
                    </a:cubicBezTo>
                    <a:cubicBezTo>
                      <a:pt x="33" y="49"/>
                      <a:pt x="18" y="54"/>
                      <a:pt x="2" y="56"/>
                    </a:cubicBezTo>
                    <a:cubicBezTo>
                      <a:pt x="0" y="56"/>
                      <a:pt x="0" y="59"/>
                      <a:pt x="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424"/>
              <p:cNvSpPr/>
              <p:nvPr/>
            </p:nvSpPr>
            <p:spPr bwMode="auto">
              <a:xfrm>
                <a:off x="1063" y="1399"/>
                <a:ext cx="31" cy="21"/>
              </a:xfrm>
              <a:custGeom>
                <a:avLst/>
                <a:gdLst>
                  <a:gd name="T0" fmla="*/ 8 w 37"/>
                  <a:gd name="T1" fmla="*/ 23 h 25"/>
                  <a:gd name="T2" fmla="*/ 16 w 37"/>
                  <a:gd name="T3" fmla="*/ 9 h 25"/>
                  <a:gd name="T4" fmla="*/ 30 w 37"/>
                  <a:gd name="T5" fmla="*/ 16 h 25"/>
                  <a:gd name="T6" fmla="*/ 36 w 37"/>
                  <a:gd name="T7" fmla="*/ 14 h 25"/>
                  <a:gd name="T8" fmla="*/ 16 w 37"/>
                  <a:gd name="T9" fmla="*/ 2 h 25"/>
                  <a:gd name="T10" fmla="*/ 2 w 37"/>
                  <a:gd name="T11" fmla="*/ 22 h 25"/>
                  <a:gd name="T12" fmla="*/ 8 w 37"/>
                  <a:gd name="T13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5">
                    <a:moveTo>
                      <a:pt x="8" y="23"/>
                    </a:moveTo>
                    <a:cubicBezTo>
                      <a:pt x="9" y="17"/>
                      <a:pt x="9" y="11"/>
                      <a:pt x="16" y="9"/>
                    </a:cubicBezTo>
                    <a:cubicBezTo>
                      <a:pt x="22" y="8"/>
                      <a:pt x="28" y="11"/>
                      <a:pt x="30" y="16"/>
                    </a:cubicBezTo>
                    <a:cubicBezTo>
                      <a:pt x="31" y="20"/>
                      <a:pt x="37" y="18"/>
                      <a:pt x="36" y="14"/>
                    </a:cubicBezTo>
                    <a:cubicBezTo>
                      <a:pt x="34" y="5"/>
                      <a:pt x="24" y="0"/>
                      <a:pt x="16" y="2"/>
                    </a:cubicBezTo>
                    <a:cubicBezTo>
                      <a:pt x="6" y="4"/>
                      <a:pt x="0" y="13"/>
                      <a:pt x="2" y="22"/>
                    </a:cubicBezTo>
                    <a:cubicBezTo>
                      <a:pt x="3" y="25"/>
                      <a:pt x="7" y="25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425"/>
              <p:cNvSpPr/>
              <p:nvPr/>
            </p:nvSpPr>
            <p:spPr bwMode="auto">
              <a:xfrm>
                <a:off x="1158" y="1381"/>
                <a:ext cx="23" cy="19"/>
              </a:xfrm>
              <a:custGeom>
                <a:avLst/>
                <a:gdLst>
                  <a:gd name="T0" fmla="*/ 5 w 27"/>
                  <a:gd name="T1" fmla="*/ 19 h 22"/>
                  <a:gd name="T2" fmla="*/ 11 w 27"/>
                  <a:gd name="T3" fmla="*/ 9 h 22"/>
                  <a:gd name="T4" fmla="*/ 19 w 27"/>
                  <a:gd name="T5" fmla="*/ 16 h 22"/>
                  <a:gd name="T6" fmla="*/ 26 w 27"/>
                  <a:gd name="T7" fmla="*/ 14 h 22"/>
                  <a:gd name="T8" fmla="*/ 11 w 27"/>
                  <a:gd name="T9" fmla="*/ 2 h 22"/>
                  <a:gd name="T10" fmla="*/ 1 w 27"/>
                  <a:gd name="T11" fmla="*/ 19 h 22"/>
                  <a:gd name="T12" fmla="*/ 5 w 27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2">
                    <a:moveTo>
                      <a:pt x="5" y="19"/>
                    </a:moveTo>
                    <a:cubicBezTo>
                      <a:pt x="6" y="16"/>
                      <a:pt x="7" y="11"/>
                      <a:pt x="11" y="9"/>
                    </a:cubicBezTo>
                    <a:cubicBezTo>
                      <a:pt x="15" y="6"/>
                      <a:pt x="18" y="13"/>
                      <a:pt x="19" y="16"/>
                    </a:cubicBezTo>
                    <a:cubicBezTo>
                      <a:pt x="21" y="20"/>
                      <a:pt x="27" y="19"/>
                      <a:pt x="26" y="14"/>
                    </a:cubicBezTo>
                    <a:cubicBezTo>
                      <a:pt x="25" y="8"/>
                      <a:pt x="18" y="0"/>
                      <a:pt x="11" y="2"/>
                    </a:cubicBezTo>
                    <a:cubicBezTo>
                      <a:pt x="4" y="4"/>
                      <a:pt x="0" y="13"/>
                      <a:pt x="1" y="19"/>
                    </a:cubicBezTo>
                    <a:cubicBezTo>
                      <a:pt x="1" y="22"/>
                      <a:pt x="5" y="22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426"/>
              <p:cNvSpPr/>
              <p:nvPr/>
            </p:nvSpPr>
            <p:spPr bwMode="auto">
              <a:xfrm>
                <a:off x="1075" y="1352"/>
                <a:ext cx="93" cy="55"/>
              </a:xfrm>
              <a:custGeom>
                <a:avLst/>
                <a:gdLst>
                  <a:gd name="T0" fmla="*/ 16 w 110"/>
                  <a:gd name="T1" fmla="*/ 63 h 64"/>
                  <a:gd name="T2" fmla="*/ 15 w 110"/>
                  <a:gd name="T3" fmla="*/ 51 h 64"/>
                  <a:gd name="T4" fmla="*/ 40 w 110"/>
                  <a:gd name="T5" fmla="*/ 23 h 64"/>
                  <a:gd name="T6" fmla="*/ 76 w 110"/>
                  <a:gd name="T7" fmla="*/ 15 h 64"/>
                  <a:gd name="T8" fmla="*/ 102 w 110"/>
                  <a:gd name="T9" fmla="*/ 41 h 64"/>
                  <a:gd name="T10" fmla="*/ 108 w 110"/>
                  <a:gd name="T11" fmla="*/ 41 h 64"/>
                  <a:gd name="T12" fmla="*/ 99 w 110"/>
                  <a:gd name="T13" fmla="*/ 9 h 64"/>
                  <a:gd name="T14" fmla="*/ 51 w 110"/>
                  <a:gd name="T15" fmla="*/ 13 h 64"/>
                  <a:gd name="T16" fmla="*/ 10 w 110"/>
                  <a:gd name="T17" fmla="*/ 30 h 64"/>
                  <a:gd name="T18" fmla="*/ 14 w 110"/>
                  <a:gd name="T19" fmla="*/ 63 h 64"/>
                  <a:gd name="T20" fmla="*/ 16 w 110"/>
                  <a:gd name="T21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64">
                    <a:moveTo>
                      <a:pt x="16" y="63"/>
                    </a:moveTo>
                    <a:cubicBezTo>
                      <a:pt x="18" y="58"/>
                      <a:pt x="16" y="57"/>
                      <a:pt x="15" y="51"/>
                    </a:cubicBezTo>
                    <a:cubicBezTo>
                      <a:pt x="11" y="29"/>
                      <a:pt x="25" y="27"/>
                      <a:pt x="40" y="23"/>
                    </a:cubicBezTo>
                    <a:cubicBezTo>
                      <a:pt x="52" y="20"/>
                      <a:pt x="64" y="16"/>
                      <a:pt x="76" y="15"/>
                    </a:cubicBezTo>
                    <a:cubicBezTo>
                      <a:pt x="102" y="14"/>
                      <a:pt x="97" y="26"/>
                      <a:pt x="102" y="41"/>
                    </a:cubicBezTo>
                    <a:cubicBezTo>
                      <a:pt x="103" y="44"/>
                      <a:pt x="108" y="44"/>
                      <a:pt x="108" y="41"/>
                    </a:cubicBezTo>
                    <a:cubicBezTo>
                      <a:pt x="110" y="31"/>
                      <a:pt x="108" y="15"/>
                      <a:pt x="99" y="9"/>
                    </a:cubicBezTo>
                    <a:cubicBezTo>
                      <a:pt x="87" y="0"/>
                      <a:pt x="64" y="9"/>
                      <a:pt x="51" y="13"/>
                    </a:cubicBezTo>
                    <a:cubicBezTo>
                      <a:pt x="38" y="16"/>
                      <a:pt x="19" y="18"/>
                      <a:pt x="10" y="30"/>
                    </a:cubicBezTo>
                    <a:cubicBezTo>
                      <a:pt x="0" y="41"/>
                      <a:pt x="9" y="52"/>
                      <a:pt x="14" y="63"/>
                    </a:cubicBezTo>
                    <a:cubicBezTo>
                      <a:pt x="14" y="64"/>
                      <a:pt x="15" y="64"/>
                      <a:pt x="1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427"/>
              <p:cNvSpPr/>
              <p:nvPr/>
            </p:nvSpPr>
            <p:spPr bwMode="auto">
              <a:xfrm>
                <a:off x="1047" y="1332"/>
                <a:ext cx="145" cy="76"/>
              </a:xfrm>
              <a:custGeom>
                <a:avLst/>
                <a:gdLst>
                  <a:gd name="T0" fmla="*/ 38 w 171"/>
                  <a:gd name="T1" fmla="*/ 86 h 90"/>
                  <a:gd name="T2" fmla="*/ 22 w 171"/>
                  <a:gd name="T3" fmla="*/ 47 h 90"/>
                  <a:gd name="T4" fmla="*/ 67 w 171"/>
                  <a:gd name="T5" fmla="*/ 27 h 90"/>
                  <a:gd name="T6" fmla="*/ 120 w 171"/>
                  <a:gd name="T7" fmla="*/ 17 h 90"/>
                  <a:gd name="T8" fmla="*/ 151 w 171"/>
                  <a:gd name="T9" fmla="*/ 22 h 90"/>
                  <a:gd name="T10" fmla="*/ 147 w 171"/>
                  <a:gd name="T11" fmla="*/ 61 h 90"/>
                  <a:gd name="T12" fmla="*/ 154 w 171"/>
                  <a:gd name="T13" fmla="*/ 63 h 90"/>
                  <a:gd name="T14" fmla="*/ 152 w 171"/>
                  <a:gd name="T15" fmla="*/ 12 h 90"/>
                  <a:gd name="T16" fmla="*/ 86 w 171"/>
                  <a:gd name="T17" fmla="*/ 13 h 90"/>
                  <a:gd name="T18" fmla="*/ 16 w 171"/>
                  <a:gd name="T19" fmla="*/ 41 h 90"/>
                  <a:gd name="T20" fmla="*/ 33 w 171"/>
                  <a:gd name="T21" fmla="*/ 88 h 90"/>
                  <a:gd name="T22" fmla="*/ 38 w 171"/>
                  <a:gd name="T23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1" h="90">
                    <a:moveTo>
                      <a:pt x="38" y="86"/>
                    </a:moveTo>
                    <a:cubicBezTo>
                      <a:pt x="33" y="75"/>
                      <a:pt x="13" y="60"/>
                      <a:pt x="22" y="47"/>
                    </a:cubicBezTo>
                    <a:cubicBezTo>
                      <a:pt x="31" y="35"/>
                      <a:pt x="55" y="31"/>
                      <a:pt x="67" y="27"/>
                    </a:cubicBezTo>
                    <a:cubicBezTo>
                      <a:pt x="85" y="22"/>
                      <a:pt x="102" y="18"/>
                      <a:pt x="120" y="17"/>
                    </a:cubicBezTo>
                    <a:cubicBezTo>
                      <a:pt x="130" y="16"/>
                      <a:pt x="143" y="12"/>
                      <a:pt x="151" y="22"/>
                    </a:cubicBezTo>
                    <a:cubicBezTo>
                      <a:pt x="159" y="33"/>
                      <a:pt x="150" y="50"/>
                      <a:pt x="147" y="61"/>
                    </a:cubicBezTo>
                    <a:cubicBezTo>
                      <a:pt x="146" y="65"/>
                      <a:pt x="153" y="67"/>
                      <a:pt x="154" y="63"/>
                    </a:cubicBezTo>
                    <a:cubicBezTo>
                      <a:pt x="160" y="45"/>
                      <a:pt x="171" y="25"/>
                      <a:pt x="152" y="12"/>
                    </a:cubicBezTo>
                    <a:cubicBezTo>
                      <a:pt x="135" y="0"/>
                      <a:pt x="104" y="8"/>
                      <a:pt x="86" y="13"/>
                    </a:cubicBezTo>
                    <a:cubicBezTo>
                      <a:pt x="65" y="18"/>
                      <a:pt x="32" y="24"/>
                      <a:pt x="16" y="41"/>
                    </a:cubicBezTo>
                    <a:cubicBezTo>
                      <a:pt x="0" y="58"/>
                      <a:pt x="22" y="76"/>
                      <a:pt x="33" y="88"/>
                    </a:cubicBezTo>
                    <a:cubicBezTo>
                      <a:pt x="35" y="90"/>
                      <a:pt x="39" y="88"/>
                      <a:pt x="3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428"/>
              <p:cNvSpPr/>
              <p:nvPr/>
            </p:nvSpPr>
            <p:spPr bwMode="auto">
              <a:xfrm>
                <a:off x="1215" y="1383"/>
                <a:ext cx="12" cy="10"/>
              </a:xfrm>
              <a:custGeom>
                <a:avLst/>
                <a:gdLst>
                  <a:gd name="T0" fmla="*/ 4 w 14"/>
                  <a:gd name="T1" fmla="*/ 11 h 12"/>
                  <a:gd name="T2" fmla="*/ 13 w 14"/>
                  <a:gd name="T3" fmla="*/ 3 h 12"/>
                  <a:gd name="T4" fmla="*/ 10 w 14"/>
                  <a:gd name="T5" fmla="*/ 1 h 12"/>
                  <a:gd name="T6" fmla="*/ 2 w 14"/>
                  <a:gd name="T7" fmla="*/ 7 h 12"/>
                  <a:gd name="T8" fmla="*/ 4 w 14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4" y="11"/>
                    </a:moveTo>
                    <a:cubicBezTo>
                      <a:pt x="8" y="9"/>
                      <a:pt x="10" y="6"/>
                      <a:pt x="13" y="3"/>
                    </a:cubicBezTo>
                    <a:cubicBezTo>
                      <a:pt x="14" y="1"/>
                      <a:pt x="12" y="0"/>
                      <a:pt x="10" y="1"/>
                    </a:cubicBezTo>
                    <a:cubicBezTo>
                      <a:pt x="8" y="3"/>
                      <a:pt x="6" y="5"/>
                      <a:pt x="2" y="7"/>
                    </a:cubicBezTo>
                    <a:cubicBezTo>
                      <a:pt x="0" y="8"/>
                      <a:pt x="1" y="12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29"/>
              <p:cNvSpPr/>
              <p:nvPr/>
            </p:nvSpPr>
            <p:spPr bwMode="auto">
              <a:xfrm>
                <a:off x="1232" y="1384"/>
                <a:ext cx="28" cy="146"/>
              </a:xfrm>
              <a:custGeom>
                <a:avLst/>
                <a:gdLst>
                  <a:gd name="T0" fmla="*/ 11 w 33"/>
                  <a:gd name="T1" fmla="*/ 3 h 172"/>
                  <a:gd name="T2" fmla="*/ 18 w 33"/>
                  <a:gd name="T3" fmla="*/ 79 h 172"/>
                  <a:gd name="T4" fmla="*/ 4 w 33"/>
                  <a:gd name="T5" fmla="*/ 163 h 172"/>
                  <a:gd name="T6" fmla="*/ 9 w 33"/>
                  <a:gd name="T7" fmla="*/ 169 h 172"/>
                  <a:gd name="T8" fmla="*/ 26 w 33"/>
                  <a:gd name="T9" fmla="*/ 88 h 172"/>
                  <a:gd name="T10" fmla="*/ 13 w 33"/>
                  <a:gd name="T11" fmla="*/ 1 h 172"/>
                  <a:gd name="T12" fmla="*/ 11 w 33"/>
                  <a:gd name="T13" fmla="*/ 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72">
                    <a:moveTo>
                      <a:pt x="11" y="3"/>
                    </a:moveTo>
                    <a:cubicBezTo>
                      <a:pt x="19" y="26"/>
                      <a:pt x="18" y="55"/>
                      <a:pt x="18" y="79"/>
                    </a:cubicBezTo>
                    <a:cubicBezTo>
                      <a:pt x="18" y="106"/>
                      <a:pt x="29" y="144"/>
                      <a:pt x="4" y="163"/>
                    </a:cubicBezTo>
                    <a:cubicBezTo>
                      <a:pt x="0" y="166"/>
                      <a:pt x="5" y="172"/>
                      <a:pt x="9" y="169"/>
                    </a:cubicBezTo>
                    <a:cubicBezTo>
                      <a:pt x="33" y="149"/>
                      <a:pt x="27" y="116"/>
                      <a:pt x="26" y="88"/>
                    </a:cubicBezTo>
                    <a:cubicBezTo>
                      <a:pt x="24" y="60"/>
                      <a:pt x="28" y="28"/>
                      <a:pt x="13" y="1"/>
                    </a:cubicBezTo>
                    <a:cubicBezTo>
                      <a:pt x="12" y="0"/>
                      <a:pt x="10" y="1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30"/>
              <p:cNvSpPr/>
              <p:nvPr/>
            </p:nvSpPr>
            <p:spPr bwMode="auto">
              <a:xfrm>
                <a:off x="1031" y="1405"/>
                <a:ext cx="30" cy="25"/>
              </a:xfrm>
              <a:custGeom>
                <a:avLst/>
                <a:gdLst>
                  <a:gd name="T0" fmla="*/ 5 w 35"/>
                  <a:gd name="T1" fmla="*/ 28 h 30"/>
                  <a:gd name="T2" fmla="*/ 32 w 35"/>
                  <a:gd name="T3" fmla="*/ 6 h 30"/>
                  <a:gd name="T4" fmla="*/ 30 w 35"/>
                  <a:gd name="T5" fmla="*/ 1 h 30"/>
                  <a:gd name="T6" fmla="*/ 1 w 35"/>
                  <a:gd name="T7" fmla="*/ 27 h 30"/>
                  <a:gd name="T8" fmla="*/ 5 w 3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5" y="28"/>
                    </a:moveTo>
                    <a:cubicBezTo>
                      <a:pt x="8" y="15"/>
                      <a:pt x="22" y="11"/>
                      <a:pt x="32" y="6"/>
                    </a:cubicBezTo>
                    <a:cubicBezTo>
                      <a:pt x="35" y="4"/>
                      <a:pt x="33" y="0"/>
                      <a:pt x="30" y="1"/>
                    </a:cubicBezTo>
                    <a:cubicBezTo>
                      <a:pt x="19" y="5"/>
                      <a:pt x="0" y="13"/>
                      <a:pt x="1" y="27"/>
                    </a:cubicBezTo>
                    <a:cubicBezTo>
                      <a:pt x="2" y="29"/>
                      <a:pt x="5" y="30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31"/>
              <p:cNvSpPr/>
              <p:nvPr/>
            </p:nvSpPr>
            <p:spPr bwMode="auto">
              <a:xfrm>
                <a:off x="1084" y="1381"/>
                <a:ext cx="71" cy="20"/>
              </a:xfrm>
              <a:custGeom>
                <a:avLst/>
                <a:gdLst>
                  <a:gd name="T0" fmla="*/ 4 w 84"/>
                  <a:gd name="T1" fmla="*/ 23 h 23"/>
                  <a:gd name="T2" fmla="*/ 78 w 84"/>
                  <a:gd name="T3" fmla="*/ 11 h 23"/>
                  <a:gd name="T4" fmla="*/ 80 w 84"/>
                  <a:gd name="T5" fmla="*/ 5 h 23"/>
                  <a:gd name="T6" fmla="*/ 45 w 84"/>
                  <a:gd name="T7" fmla="*/ 7 h 23"/>
                  <a:gd name="T8" fmla="*/ 3 w 84"/>
                  <a:gd name="T9" fmla="*/ 18 h 23"/>
                  <a:gd name="T10" fmla="*/ 4 w 8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3">
                    <a:moveTo>
                      <a:pt x="4" y="23"/>
                    </a:moveTo>
                    <a:cubicBezTo>
                      <a:pt x="29" y="22"/>
                      <a:pt x="53" y="10"/>
                      <a:pt x="78" y="11"/>
                    </a:cubicBezTo>
                    <a:cubicBezTo>
                      <a:pt x="82" y="12"/>
                      <a:pt x="84" y="6"/>
                      <a:pt x="80" y="5"/>
                    </a:cubicBezTo>
                    <a:cubicBezTo>
                      <a:pt x="67" y="0"/>
                      <a:pt x="57" y="4"/>
                      <a:pt x="45" y="7"/>
                    </a:cubicBezTo>
                    <a:cubicBezTo>
                      <a:pt x="31" y="11"/>
                      <a:pt x="17" y="14"/>
                      <a:pt x="3" y="18"/>
                    </a:cubicBezTo>
                    <a:cubicBezTo>
                      <a:pt x="0" y="19"/>
                      <a:pt x="2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32"/>
              <p:cNvSpPr/>
              <p:nvPr/>
            </p:nvSpPr>
            <p:spPr bwMode="auto">
              <a:xfrm>
                <a:off x="1170" y="1368"/>
                <a:ext cx="77" cy="31"/>
              </a:xfrm>
              <a:custGeom>
                <a:avLst/>
                <a:gdLst>
                  <a:gd name="T0" fmla="*/ 3 w 91"/>
                  <a:gd name="T1" fmla="*/ 19 h 37"/>
                  <a:gd name="T2" fmla="*/ 41 w 91"/>
                  <a:gd name="T3" fmla="*/ 14 h 37"/>
                  <a:gd name="T4" fmla="*/ 64 w 91"/>
                  <a:gd name="T5" fmla="*/ 12 h 37"/>
                  <a:gd name="T6" fmla="*/ 85 w 91"/>
                  <a:gd name="T7" fmla="*/ 34 h 37"/>
                  <a:gd name="T8" fmla="*/ 91 w 91"/>
                  <a:gd name="T9" fmla="*/ 32 h 37"/>
                  <a:gd name="T10" fmla="*/ 69 w 91"/>
                  <a:gd name="T11" fmla="*/ 5 h 37"/>
                  <a:gd name="T12" fmla="*/ 2 w 91"/>
                  <a:gd name="T13" fmla="*/ 15 h 37"/>
                  <a:gd name="T14" fmla="*/ 3 w 91"/>
                  <a:gd name="T1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37">
                    <a:moveTo>
                      <a:pt x="3" y="19"/>
                    </a:moveTo>
                    <a:cubicBezTo>
                      <a:pt x="16" y="19"/>
                      <a:pt x="28" y="15"/>
                      <a:pt x="41" y="14"/>
                    </a:cubicBezTo>
                    <a:cubicBezTo>
                      <a:pt x="47" y="13"/>
                      <a:pt x="57" y="11"/>
                      <a:pt x="64" y="12"/>
                    </a:cubicBezTo>
                    <a:cubicBezTo>
                      <a:pt x="77" y="15"/>
                      <a:pt x="79" y="24"/>
                      <a:pt x="85" y="34"/>
                    </a:cubicBezTo>
                    <a:cubicBezTo>
                      <a:pt x="86" y="37"/>
                      <a:pt x="91" y="35"/>
                      <a:pt x="91" y="32"/>
                    </a:cubicBezTo>
                    <a:cubicBezTo>
                      <a:pt x="91" y="19"/>
                      <a:pt x="82" y="8"/>
                      <a:pt x="69" y="5"/>
                    </a:cubicBezTo>
                    <a:cubicBezTo>
                      <a:pt x="48" y="0"/>
                      <a:pt x="23" y="11"/>
                      <a:pt x="2" y="15"/>
                    </a:cubicBezTo>
                    <a:cubicBezTo>
                      <a:pt x="0" y="15"/>
                      <a:pt x="1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433"/>
              <p:cNvSpPr/>
              <p:nvPr/>
            </p:nvSpPr>
            <p:spPr bwMode="auto">
              <a:xfrm>
                <a:off x="1069" y="1377"/>
                <a:ext cx="14" cy="28"/>
              </a:xfrm>
              <a:custGeom>
                <a:avLst/>
                <a:gdLst>
                  <a:gd name="T0" fmla="*/ 14 w 16"/>
                  <a:gd name="T1" fmla="*/ 31 h 33"/>
                  <a:gd name="T2" fmla="*/ 12 w 16"/>
                  <a:gd name="T3" fmla="*/ 22 h 33"/>
                  <a:gd name="T4" fmla="*/ 8 w 16"/>
                  <a:gd name="T5" fmla="*/ 4 h 33"/>
                  <a:gd name="T6" fmla="*/ 4 w 16"/>
                  <a:gd name="T7" fmla="*/ 2 h 33"/>
                  <a:gd name="T8" fmla="*/ 3 w 16"/>
                  <a:gd name="T9" fmla="*/ 16 h 33"/>
                  <a:gd name="T10" fmla="*/ 7 w 16"/>
                  <a:gd name="T11" fmla="*/ 23 h 33"/>
                  <a:gd name="T12" fmla="*/ 10 w 16"/>
                  <a:gd name="T13" fmla="*/ 29 h 33"/>
                  <a:gd name="T14" fmla="*/ 14 w 16"/>
                  <a:gd name="T1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3">
                    <a:moveTo>
                      <a:pt x="14" y="31"/>
                    </a:moveTo>
                    <a:cubicBezTo>
                      <a:pt x="16" y="28"/>
                      <a:pt x="14" y="25"/>
                      <a:pt x="12" y="22"/>
                    </a:cubicBezTo>
                    <a:cubicBezTo>
                      <a:pt x="9" y="16"/>
                      <a:pt x="5" y="11"/>
                      <a:pt x="8" y="4"/>
                    </a:cubicBezTo>
                    <a:cubicBezTo>
                      <a:pt x="8" y="2"/>
                      <a:pt x="5" y="0"/>
                      <a:pt x="4" y="2"/>
                    </a:cubicBezTo>
                    <a:cubicBezTo>
                      <a:pt x="0" y="6"/>
                      <a:pt x="0" y="11"/>
                      <a:pt x="3" y="16"/>
                    </a:cubicBezTo>
                    <a:cubicBezTo>
                      <a:pt x="4" y="18"/>
                      <a:pt x="6" y="21"/>
                      <a:pt x="7" y="23"/>
                    </a:cubicBezTo>
                    <a:cubicBezTo>
                      <a:pt x="8" y="24"/>
                      <a:pt x="11" y="28"/>
                      <a:pt x="10" y="29"/>
                    </a:cubicBezTo>
                    <a:cubicBezTo>
                      <a:pt x="10" y="31"/>
                      <a:pt x="13" y="33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434"/>
              <p:cNvSpPr/>
              <p:nvPr/>
            </p:nvSpPr>
            <p:spPr bwMode="auto">
              <a:xfrm>
                <a:off x="1157" y="1350"/>
                <a:ext cx="17" cy="35"/>
              </a:xfrm>
              <a:custGeom>
                <a:avLst/>
                <a:gdLst>
                  <a:gd name="T0" fmla="*/ 1 w 20"/>
                  <a:gd name="T1" fmla="*/ 3 h 42"/>
                  <a:gd name="T2" fmla="*/ 14 w 20"/>
                  <a:gd name="T3" fmla="*/ 19 h 42"/>
                  <a:gd name="T4" fmla="*/ 12 w 20"/>
                  <a:gd name="T5" fmla="*/ 36 h 42"/>
                  <a:gd name="T6" fmla="*/ 14 w 20"/>
                  <a:gd name="T7" fmla="*/ 41 h 42"/>
                  <a:gd name="T8" fmla="*/ 16 w 20"/>
                  <a:gd name="T9" fmla="*/ 42 h 42"/>
                  <a:gd name="T10" fmla="*/ 19 w 20"/>
                  <a:gd name="T11" fmla="*/ 40 h 42"/>
                  <a:gd name="T12" fmla="*/ 20 w 20"/>
                  <a:gd name="T13" fmla="*/ 26 h 42"/>
                  <a:gd name="T14" fmla="*/ 18 w 20"/>
                  <a:gd name="T15" fmla="*/ 11 h 42"/>
                  <a:gd name="T16" fmla="*/ 1 w 20"/>
                  <a:gd name="T17" fmla="*/ 1 h 42"/>
                  <a:gd name="T18" fmla="*/ 1 w 20"/>
                  <a:gd name="T1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42">
                    <a:moveTo>
                      <a:pt x="1" y="3"/>
                    </a:moveTo>
                    <a:cubicBezTo>
                      <a:pt x="10" y="4"/>
                      <a:pt x="14" y="10"/>
                      <a:pt x="14" y="19"/>
                    </a:cubicBezTo>
                    <a:cubicBezTo>
                      <a:pt x="14" y="25"/>
                      <a:pt x="14" y="31"/>
                      <a:pt x="12" y="36"/>
                    </a:cubicBezTo>
                    <a:cubicBezTo>
                      <a:pt x="12" y="38"/>
                      <a:pt x="13" y="40"/>
                      <a:pt x="14" y="41"/>
                    </a:cubicBezTo>
                    <a:cubicBezTo>
                      <a:pt x="15" y="41"/>
                      <a:pt x="15" y="42"/>
                      <a:pt x="16" y="42"/>
                    </a:cubicBezTo>
                    <a:cubicBezTo>
                      <a:pt x="17" y="42"/>
                      <a:pt x="19" y="42"/>
                      <a:pt x="19" y="40"/>
                    </a:cubicBezTo>
                    <a:cubicBezTo>
                      <a:pt x="20" y="35"/>
                      <a:pt x="19" y="31"/>
                      <a:pt x="20" y="26"/>
                    </a:cubicBezTo>
                    <a:cubicBezTo>
                      <a:pt x="20" y="21"/>
                      <a:pt x="20" y="16"/>
                      <a:pt x="18" y="11"/>
                    </a:cubicBezTo>
                    <a:cubicBezTo>
                      <a:pt x="15" y="2"/>
                      <a:pt x="10" y="0"/>
                      <a:pt x="1" y="1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435"/>
              <p:cNvSpPr/>
              <p:nvPr/>
            </p:nvSpPr>
            <p:spPr bwMode="auto">
              <a:xfrm>
                <a:off x="1476" y="1530"/>
                <a:ext cx="53" cy="129"/>
              </a:xfrm>
              <a:custGeom>
                <a:avLst/>
                <a:gdLst>
                  <a:gd name="T0" fmla="*/ 60 w 62"/>
                  <a:gd name="T1" fmla="*/ 132 h 152"/>
                  <a:gd name="T2" fmla="*/ 13 w 62"/>
                  <a:gd name="T3" fmla="*/ 113 h 152"/>
                  <a:gd name="T4" fmla="*/ 27 w 62"/>
                  <a:gd name="T5" fmla="*/ 60 h 152"/>
                  <a:gd name="T6" fmla="*/ 17 w 62"/>
                  <a:gd name="T7" fmla="*/ 2 h 152"/>
                  <a:gd name="T8" fmla="*/ 14 w 62"/>
                  <a:gd name="T9" fmla="*/ 6 h 152"/>
                  <a:gd name="T10" fmla="*/ 12 w 62"/>
                  <a:gd name="T11" fmla="*/ 73 h 152"/>
                  <a:gd name="T12" fmla="*/ 6 w 62"/>
                  <a:gd name="T13" fmla="*/ 114 h 152"/>
                  <a:gd name="T14" fmla="*/ 61 w 62"/>
                  <a:gd name="T15" fmla="*/ 134 h 152"/>
                  <a:gd name="T16" fmla="*/ 60 w 62"/>
                  <a:gd name="T17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152">
                    <a:moveTo>
                      <a:pt x="60" y="132"/>
                    </a:moveTo>
                    <a:cubicBezTo>
                      <a:pt x="41" y="140"/>
                      <a:pt x="22" y="133"/>
                      <a:pt x="13" y="113"/>
                    </a:cubicBezTo>
                    <a:cubicBezTo>
                      <a:pt x="5" y="94"/>
                      <a:pt x="20" y="77"/>
                      <a:pt x="27" y="60"/>
                    </a:cubicBezTo>
                    <a:cubicBezTo>
                      <a:pt x="35" y="41"/>
                      <a:pt x="37" y="14"/>
                      <a:pt x="17" y="2"/>
                    </a:cubicBezTo>
                    <a:cubicBezTo>
                      <a:pt x="15" y="0"/>
                      <a:pt x="12" y="3"/>
                      <a:pt x="14" y="6"/>
                    </a:cubicBezTo>
                    <a:cubicBezTo>
                      <a:pt x="31" y="30"/>
                      <a:pt x="24" y="48"/>
                      <a:pt x="12" y="73"/>
                    </a:cubicBezTo>
                    <a:cubicBezTo>
                      <a:pt x="5" y="86"/>
                      <a:pt x="0" y="99"/>
                      <a:pt x="6" y="114"/>
                    </a:cubicBezTo>
                    <a:cubicBezTo>
                      <a:pt x="14" y="137"/>
                      <a:pt x="41" y="152"/>
                      <a:pt x="61" y="134"/>
                    </a:cubicBezTo>
                    <a:cubicBezTo>
                      <a:pt x="62" y="133"/>
                      <a:pt x="61" y="131"/>
                      <a:pt x="60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436"/>
              <p:cNvSpPr/>
              <p:nvPr/>
            </p:nvSpPr>
            <p:spPr bwMode="auto">
              <a:xfrm>
                <a:off x="1489" y="1529"/>
                <a:ext cx="78" cy="125"/>
              </a:xfrm>
              <a:custGeom>
                <a:avLst/>
                <a:gdLst>
                  <a:gd name="T0" fmla="*/ 2 w 92"/>
                  <a:gd name="T1" fmla="*/ 4 h 148"/>
                  <a:gd name="T2" fmla="*/ 37 w 92"/>
                  <a:gd name="T3" fmla="*/ 15 h 148"/>
                  <a:gd name="T4" fmla="*/ 74 w 92"/>
                  <a:gd name="T5" fmla="*/ 49 h 148"/>
                  <a:gd name="T6" fmla="*/ 41 w 92"/>
                  <a:gd name="T7" fmla="*/ 133 h 148"/>
                  <a:gd name="T8" fmla="*/ 40 w 92"/>
                  <a:gd name="T9" fmla="*/ 139 h 148"/>
                  <a:gd name="T10" fmla="*/ 88 w 92"/>
                  <a:gd name="T11" fmla="*/ 70 h 148"/>
                  <a:gd name="T12" fmla="*/ 63 w 92"/>
                  <a:gd name="T13" fmla="*/ 25 h 148"/>
                  <a:gd name="T14" fmla="*/ 40 w 92"/>
                  <a:gd name="T15" fmla="*/ 6 h 148"/>
                  <a:gd name="T16" fmla="*/ 4 w 92"/>
                  <a:gd name="T17" fmla="*/ 1 h 148"/>
                  <a:gd name="T18" fmla="*/ 2 w 92"/>
                  <a:gd name="T19" fmla="*/ 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48">
                    <a:moveTo>
                      <a:pt x="2" y="4"/>
                    </a:moveTo>
                    <a:cubicBezTo>
                      <a:pt x="13" y="11"/>
                      <a:pt x="24" y="10"/>
                      <a:pt x="37" y="15"/>
                    </a:cubicBezTo>
                    <a:cubicBezTo>
                      <a:pt x="52" y="20"/>
                      <a:pt x="68" y="34"/>
                      <a:pt x="74" y="49"/>
                    </a:cubicBezTo>
                    <a:cubicBezTo>
                      <a:pt x="85" y="77"/>
                      <a:pt x="84" y="134"/>
                      <a:pt x="41" y="133"/>
                    </a:cubicBezTo>
                    <a:cubicBezTo>
                      <a:pt x="38" y="133"/>
                      <a:pt x="37" y="138"/>
                      <a:pt x="40" y="139"/>
                    </a:cubicBezTo>
                    <a:cubicBezTo>
                      <a:pt x="75" y="148"/>
                      <a:pt x="92" y="95"/>
                      <a:pt x="88" y="70"/>
                    </a:cubicBezTo>
                    <a:cubicBezTo>
                      <a:pt x="84" y="52"/>
                      <a:pt x="77" y="37"/>
                      <a:pt x="63" y="25"/>
                    </a:cubicBezTo>
                    <a:cubicBezTo>
                      <a:pt x="56" y="18"/>
                      <a:pt x="49" y="10"/>
                      <a:pt x="40" y="6"/>
                    </a:cubicBezTo>
                    <a:cubicBezTo>
                      <a:pt x="29" y="2"/>
                      <a:pt x="15" y="5"/>
                      <a:pt x="4" y="1"/>
                    </a:cubicBezTo>
                    <a:cubicBezTo>
                      <a:pt x="2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437"/>
              <p:cNvSpPr/>
              <p:nvPr/>
            </p:nvSpPr>
            <p:spPr bwMode="auto">
              <a:xfrm>
                <a:off x="1501" y="1604"/>
                <a:ext cx="28" cy="43"/>
              </a:xfrm>
              <a:custGeom>
                <a:avLst/>
                <a:gdLst>
                  <a:gd name="T0" fmla="*/ 5 w 33"/>
                  <a:gd name="T1" fmla="*/ 1 h 51"/>
                  <a:gd name="T2" fmla="*/ 8 w 33"/>
                  <a:gd name="T3" fmla="*/ 32 h 51"/>
                  <a:gd name="T4" fmla="*/ 30 w 33"/>
                  <a:gd name="T5" fmla="*/ 50 h 51"/>
                  <a:gd name="T6" fmla="*/ 31 w 33"/>
                  <a:gd name="T7" fmla="*/ 46 h 51"/>
                  <a:gd name="T8" fmla="*/ 7 w 33"/>
                  <a:gd name="T9" fmla="*/ 1 h 51"/>
                  <a:gd name="T10" fmla="*/ 5 w 33"/>
                  <a:gd name="T1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51">
                    <a:moveTo>
                      <a:pt x="5" y="1"/>
                    </a:moveTo>
                    <a:cubicBezTo>
                      <a:pt x="0" y="12"/>
                      <a:pt x="1" y="22"/>
                      <a:pt x="8" y="32"/>
                    </a:cubicBezTo>
                    <a:cubicBezTo>
                      <a:pt x="13" y="40"/>
                      <a:pt x="19" y="51"/>
                      <a:pt x="30" y="50"/>
                    </a:cubicBezTo>
                    <a:cubicBezTo>
                      <a:pt x="32" y="50"/>
                      <a:pt x="33" y="47"/>
                      <a:pt x="31" y="46"/>
                    </a:cubicBezTo>
                    <a:cubicBezTo>
                      <a:pt x="13" y="42"/>
                      <a:pt x="1" y="18"/>
                      <a:pt x="7" y="1"/>
                    </a:cubicBezTo>
                    <a:cubicBezTo>
                      <a:pt x="7" y="0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38"/>
              <p:cNvSpPr/>
              <p:nvPr/>
            </p:nvSpPr>
            <p:spPr bwMode="auto">
              <a:xfrm>
                <a:off x="1519" y="1597"/>
                <a:ext cx="12" cy="49"/>
              </a:xfrm>
              <a:custGeom>
                <a:avLst/>
                <a:gdLst>
                  <a:gd name="T0" fmla="*/ 1 w 14"/>
                  <a:gd name="T1" fmla="*/ 3 h 58"/>
                  <a:gd name="T2" fmla="*/ 9 w 14"/>
                  <a:gd name="T3" fmla="*/ 29 h 58"/>
                  <a:gd name="T4" fmla="*/ 1 w 14"/>
                  <a:gd name="T5" fmla="*/ 55 h 58"/>
                  <a:gd name="T6" fmla="*/ 3 w 14"/>
                  <a:gd name="T7" fmla="*/ 57 h 58"/>
                  <a:gd name="T8" fmla="*/ 13 w 14"/>
                  <a:gd name="T9" fmla="*/ 36 h 58"/>
                  <a:gd name="T10" fmla="*/ 4 w 14"/>
                  <a:gd name="T11" fmla="*/ 2 h 58"/>
                  <a:gd name="T12" fmla="*/ 1 w 14"/>
                  <a:gd name="T1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8">
                    <a:moveTo>
                      <a:pt x="1" y="3"/>
                    </a:moveTo>
                    <a:cubicBezTo>
                      <a:pt x="4" y="12"/>
                      <a:pt x="8" y="19"/>
                      <a:pt x="9" y="29"/>
                    </a:cubicBezTo>
                    <a:cubicBezTo>
                      <a:pt x="10" y="38"/>
                      <a:pt x="8" y="48"/>
                      <a:pt x="1" y="55"/>
                    </a:cubicBezTo>
                    <a:cubicBezTo>
                      <a:pt x="0" y="56"/>
                      <a:pt x="2" y="58"/>
                      <a:pt x="3" y="57"/>
                    </a:cubicBezTo>
                    <a:cubicBezTo>
                      <a:pt x="11" y="53"/>
                      <a:pt x="13" y="43"/>
                      <a:pt x="13" y="36"/>
                    </a:cubicBezTo>
                    <a:cubicBezTo>
                      <a:pt x="14" y="23"/>
                      <a:pt x="8" y="13"/>
                      <a:pt x="4" y="2"/>
                    </a:cubicBezTo>
                    <a:cubicBezTo>
                      <a:pt x="3" y="0"/>
                      <a:pt x="1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439"/>
              <p:cNvSpPr/>
              <p:nvPr/>
            </p:nvSpPr>
            <p:spPr bwMode="auto">
              <a:xfrm>
                <a:off x="1530" y="1599"/>
                <a:ext cx="13" cy="43"/>
              </a:xfrm>
              <a:custGeom>
                <a:avLst/>
                <a:gdLst>
                  <a:gd name="T0" fmla="*/ 5 w 15"/>
                  <a:gd name="T1" fmla="*/ 5 h 50"/>
                  <a:gd name="T2" fmla="*/ 2 w 15"/>
                  <a:gd name="T3" fmla="*/ 43 h 50"/>
                  <a:gd name="T4" fmla="*/ 8 w 15"/>
                  <a:gd name="T5" fmla="*/ 46 h 50"/>
                  <a:gd name="T6" fmla="*/ 10 w 15"/>
                  <a:gd name="T7" fmla="*/ 3 h 50"/>
                  <a:gd name="T8" fmla="*/ 5 w 15"/>
                  <a:gd name="T9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50">
                    <a:moveTo>
                      <a:pt x="5" y="5"/>
                    </a:moveTo>
                    <a:cubicBezTo>
                      <a:pt x="9" y="16"/>
                      <a:pt x="7" y="33"/>
                      <a:pt x="2" y="43"/>
                    </a:cubicBezTo>
                    <a:cubicBezTo>
                      <a:pt x="0" y="46"/>
                      <a:pt x="6" y="50"/>
                      <a:pt x="8" y="46"/>
                    </a:cubicBezTo>
                    <a:cubicBezTo>
                      <a:pt x="15" y="35"/>
                      <a:pt x="15" y="15"/>
                      <a:pt x="10" y="3"/>
                    </a:cubicBezTo>
                    <a:cubicBezTo>
                      <a:pt x="8" y="0"/>
                      <a:pt x="4" y="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440"/>
              <p:cNvSpPr/>
              <p:nvPr/>
            </p:nvSpPr>
            <p:spPr bwMode="auto">
              <a:xfrm>
                <a:off x="1489" y="1643"/>
                <a:ext cx="28" cy="24"/>
              </a:xfrm>
              <a:custGeom>
                <a:avLst/>
                <a:gdLst>
                  <a:gd name="T0" fmla="*/ 8 w 32"/>
                  <a:gd name="T1" fmla="*/ 1 h 29"/>
                  <a:gd name="T2" fmla="*/ 0 w 32"/>
                  <a:gd name="T3" fmla="*/ 13 h 29"/>
                  <a:gd name="T4" fmla="*/ 5 w 32"/>
                  <a:gd name="T5" fmla="*/ 24 h 29"/>
                  <a:gd name="T6" fmla="*/ 30 w 32"/>
                  <a:gd name="T7" fmla="*/ 21 h 29"/>
                  <a:gd name="T8" fmla="*/ 28 w 32"/>
                  <a:gd name="T9" fmla="*/ 18 h 29"/>
                  <a:gd name="T10" fmla="*/ 11 w 32"/>
                  <a:gd name="T11" fmla="*/ 22 h 29"/>
                  <a:gd name="T12" fmla="*/ 5 w 32"/>
                  <a:gd name="T13" fmla="*/ 16 h 29"/>
                  <a:gd name="T14" fmla="*/ 10 w 32"/>
                  <a:gd name="T15" fmla="*/ 3 h 29"/>
                  <a:gd name="T16" fmla="*/ 8 w 32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8" y="1"/>
                    </a:moveTo>
                    <a:cubicBezTo>
                      <a:pt x="3" y="4"/>
                      <a:pt x="0" y="7"/>
                      <a:pt x="0" y="13"/>
                    </a:cubicBezTo>
                    <a:cubicBezTo>
                      <a:pt x="0" y="17"/>
                      <a:pt x="1" y="22"/>
                      <a:pt x="5" y="24"/>
                    </a:cubicBezTo>
                    <a:cubicBezTo>
                      <a:pt x="12" y="29"/>
                      <a:pt x="24" y="26"/>
                      <a:pt x="30" y="21"/>
                    </a:cubicBezTo>
                    <a:cubicBezTo>
                      <a:pt x="32" y="20"/>
                      <a:pt x="30" y="17"/>
                      <a:pt x="28" y="18"/>
                    </a:cubicBezTo>
                    <a:cubicBezTo>
                      <a:pt x="22" y="19"/>
                      <a:pt x="17" y="22"/>
                      <a:pt x="11" y="22"/>
                    </a:cubicBezTo>
                    <a:cubicBezTo>
                      <a:pt x="8" y="21"/>
                      <a:pt x="5" y="19"/>
                      <a:pt x="5" y="16"/>
                    </a:cubicBezTo>
                    <a:cubicBezTo>
                      <a:pt x="3" y="11"/>
                      <a:pt x="7" y="6"/>
                      <a:pt x="10" y="3"/>
                    </a:cubicBezTo>
                    <a:cubicBezTo>
                      <a:pt x="11" y="1"/>
                      <a:pt x="9" y="0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41"/>
              <p:cNvSpPr/>
              <p:nvPr/>
            </p:nvSpPr>
            <p:spPr bwMode="auto">
              <a:xfrm>
                <a:off x="1514" y="1638"/>
                <a:ext cx="40" cy="32"/>
              </a:xfrm>
              <a:custGeom>
                <a:avLst/>
                <a:gdLst>
                  <a:gd name="T0" fmla="*/ 1 w 47"/>
                  <a:gd name="T1" fmla="*/ 26 h 37"/>
                  <a:gd name="T2" fmla="*/ 40 w 47"/>
                  <a:gd name="T3" fmla="*/ 24 h 37"/>
                  <a:gd name="T4" fmla="*/ 35 w 47"/>
                  <a:gd name="T5" fmla="*/ 0 h 37"/>
                  <a:gd name="T6" fmla="*/ 33 w 47"/>
                  <a:gd name="T7" fmla="*/ 4 h 37"/>
                  <a:gd name="T8" fmla="*/ 37 w 47"/>
                  <a:gd name="T9" fmla="*/ 11 h 37"/>
                  <a:gd name="T10" fmla="*/ 34 w 47"/>
                  <a:gd name="T11" fmla="*/ 21 h 37"/>
                  <a:gd name="T12" fmla="*/ 2 w 47"/>
                  <a:gd name="T13" fmla="*/ 24 h 37"/>
                  <a:gd name="T14" fmla="*/ 1 w 47"/>
                  <a:gd name="T15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7">
                    <a:moveTo>
                      <a:pt x="1" y="26"/>
                    </a:moveTo>
                    <a:cubicBezTo>
                      <a:pt x="14" y="33"/>
                      <a:pt x="31" y="37"/>
                      <a:pt x="40" y="24"/>
                    </a:cubicBezTo>
                    <a:cubicBezTo>
                      <a:pt x="45" y="17"/>
                      <a:pt x="47" y="0"/>
                      <a:pt x="35" y="0"/>
                    </a:cubicBezTo>
                    <a:cubicBezTo>
                      <a:pt x="33" y="0"/>
                      <a:pt x="32" y="2"/>
                      <a:pt x="33" y="4"/>
                    </a:cubicBezTo>
                    <a:cubicBezTo>
                      <a:pt x="34" y="6"/>
                      <a:pt x="37" y="8"/>
                      <a:pt x="37" y="11"/>
                    </a:cubicBezTo>
                    <a:cubicBezTo>
                      <a:pt x="38" y="15"/>
                      <a:pt x="36" y="18"/>
                      <a:pt x="34" y="21"/>
                    </a:cubicBezTo>
                    <a:cubicBezTo>
                      <a:pt x="26" y="31"/>
                      <a:pt x="12" y="28"/>
                      <a:pt x="2" y="24"/>
                    </a:cubicBezTo>
                    <a:cubicBezTo>
                      <a:pt x="1" y="23"/>
                      <a:pt x="0" y="25"/>
                      <a:pt x="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42"/>
              <p:cNvSpPr/>
              <p:nvPr/>
            </p:nvSpPr>
            <p:spPr bwMode="auto">
              <a:xfrm>
                <a:off x="1501" y="1658"/>
                <a:ext cx="48" cy="22"/>
              </a:xfrm>
              <a:custGeom>
                <a:avLst/>
                <a:gdLst>
                  <a:gd name="T0" fmla="*/ 0 w 56"/>
                  <a:gd name="T1" fmla="*/ 11 h 26"/>
                  <a:gd name="T2" fmla="*/ 32 w 56"/>
                  <a:gd name="T3" fmla="*/ 26 h 26"/>
                  <a:gd name="T4" fmla="*/ 51 w 56"/>
                  <a:gd name="T5" fmla="*/ 21 h 26"/>
                  <a:gd name="T6" fmla="*/ 48 w 56"/>
                  <a:gd name="T7" fmla="*/ 2 h 26"/>
                  <a:gd name="T8" fmla="*/ 43 w 56"/>
                  <a:gd name="T9" fmla="*/ 4 h 26"/>
                  <a:gd name="T10" fmla="*/ 43 w 56"/>
                  <a:gd name="T11" fmla="*/ 20 h 26"/>
                  <a:gd name="T12" fmla="*/ 29 w 56"/>
                  <a:gd name="T13" fmla="*/ 22 h 26"/>
                  <a:gd name="T14" fmla="*/ 3 w 56"/>
                  <a:gd name="T15" fmla="*/ 10 h 26"/>
                  <a:gd name="T16" fmla="*/ 0 w 56"/>
                  <a:gd name="T17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26">
                    <a:moveTo>
                      <a:pt x="0" y="11"/>
                    </a:moveTo>
                    <a:cubicBezTo>
                      <a:pt x="3" y="24"/>
                      <a:pt x="21" y="26"/>
                      <a:pt x="32" y="26"/>
                    </a:cubicBezTo>
                    <a:cubicBezTo>
                      <a:pt x="38" y="26"/>
                      <a:pt x="47" y="26"/>
                      <a:pt x="51" y="21"/>
                    </a:cubicBezTo>
                    <a:cubicBezTo>
                      <a:pt x="56" y="15"/>
                      <a:pt x="52" y="7"/>
                      <a:pt x="48" y="2"/>
                    </a:cubicBezTo>
                    <a:cubicBezTo>
                      <a:pt x="46" y="0"/>
                      <a:pt x="43" y="1"/>
                      <a:pt x="43" y="4"/>
                    </a:cubicBezTo>
                    <a:cubicBezTo>
                      <a:pt x="43" y="9"/>
                      <a:pt x="50" y="16"/>
                      <a:pt x="43" y="20"/>
                    </a:cubicBezTo>
                    <a:cubicBezTo>
                      <a:pt x="39" y="22"/>
                      <a:pt x="33" y="22"/>
                      <a:pt x="29" y="22"/>
                    </a:cubicBezTo>
                    <a:cubicBezTo>
                      <a:pt x="20" y="22"/>
                      <a:pt x="5" y="21"/>
                      <a:pt x="3" y="10"/>
                    </a:cubicBezTo>
                    <a:cubicBezTo>
                      <a:pt x="2" y="9"/>
                      <a:pt x="0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443"/>
              <p:cNvSpPr/>
              <p:nvPr/>
            </p:nvSpPr>
            <p:spPr bwMode="auto">
              <a:xfrm>
                <a:off x="1497" y="1674"/>
                <a:ext cx="41" cy="274"/>
              </a:xfrm>
              <a:custGeom>
                <a:avLst/>
                <a:gdLst>
                  <a:gd name="T0" fmla="*/ 13 w 48"/>
                  <a:gd name="T1" fmla="*/ 3 h 323"/>
                  <a:gd name="T2" fmla="*/ 10 w 48"/>
                  <a:gd name="T3" fmla="*/ 87 h 323"/>
                  <a:gd name="T4" fmla="*/ 4 w 48"/>
                  <a:gd name="T5" fmla="*/ 177 h 323"/>
                  <a:gd name="T6" fmla="*/ 7 w 48"/>
                  <a:gd name="T7" fmla="*/ 252 h 323"/>
                  <a:gd name="T8" fmla="*/ 42 w 48"/>
                  <a:gd name="T9" fmla="*/ 320 h 323"/>
                  <a:gd name="T10" fmla="*/ 47 w 48"/>
                  <a:gd name="T11" fmla="*/ 316 h 323"/>
                  <a:gd name="T12" fmla="*/ 14 w 48"/>
                  <a:gd name="T13" fmla="*/ 249 h 323"/>
                  <a:gd name="T14" fmla="*/ 11 w 48"/>
                  <a:gd name="T15" fmla="*/ 164 h 323"/>
                  <a:gd name="T16" fmla="*/ 17 w 48"/>
                  <a:gd name="T17" fmla="*/ 3 h 323"/>
                  <a:gd name="T18" fmla="*/ 13 w 48"/>
                  <a:gd name="T19" fmla="*/ 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23">
                    <a:moveTo>
                      <a:pt x="13" y="3"/>
                    </a:moveTo>
                    <a:cubicBezTo>
                      <a:pt x="11" y="31"/>
                      <a:pt x="12" y="59"/>
                      <a:pt x="10" y="87"/>
                    </a:cubicBezTo>
                    <a:cubicBezTo>
                      <a:pt x="9" y="117"/>
                      <a:pt x="7" y="147"/>
                      <a:pt x="4" y="177"/>
                    </a:cubicBezTo>
                    <a:cubicBezTo>
                      <a:pt x="1" y="202"/>
                      <a:pt x="0" y="227"/>
                      <a:pt x="7" y="252"/>
                    </a:cubicBezTo>
                    <a:cubicBezTo>
                      <a:pt x="13" y="275"/>
                      <a:pt x="25" y="303"/>
                      <a:pt x="42" y="320"/>
                    </a:cubicBezTo>
                    <a:cubicBezTo>
                      <a:pt x="45" y="323"/>
                      <a:pt x="48" y="319"/>
                      <a:pt x="47" y="316"/>
                    </a:cubicBezTo>
                    <a:cubicBezTo>
                      <a:pt x="37" y="294"/>
                      <a:pt x="21" y="274"/>
                      <a:pt x="14" y="249"/>
                    </a:cubicBezTo>
                    <a:cubicBezTo>
                      <a:pt x="5" y="221"/>
                      <a:pt x="10" y="193"/>
                      <a:pt x="11" y="164"/>
                    </a:cubicBezTo>
                    <a:cubicBezTo>
                      <a:pt x="14" y="110"/>
                      <a:pt x="23" y="56"/>
                      <a:pt x="17" y="3"/>
                    </a:cubicBezTo>
                    <a:cubicBezTo>
                      <a:pt x="17" y="0"/>
                      <a:pt x="14" y="0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44"/>
              <p:cNvSpPr/>
              <p:nvPr/>
            </p:nvSpPr>
            <p:spPr bwMode="auto">
              <a:xfrm>
                <a:off x="1529" y="1677"/>
                <a:ext cx="41" cy="275"/>
              </a:xfrm>
              <a:custGeom>
                <a:avLst/>
                <a:gdLst>
                  <a:gd name="T0" fmla="*/ 8 w 48"/>
                  <a:gd name="T1" fmla="*/ 3 h 324"/>
                  <a:gd name="T2" fmla="*/ 13 w 48"/>
                  <a:gd name="T3" fmla="*/ 86 h 324"/>
                  <a:gd name="T4" fmla="*/ 31 w 48"/>
                  <a:gd name="T5" fmla="*/ 169 h 324"/>
                  <a:gd name="T6" fmla="*/ 34 w 48"/>
                  <a:gd name="T7" fmla="*/ 251 h 324"/>
                  <a:gd name="T8" fmla="*/ 25 w 48"/>
                  <a:gd name="T9" fmla="*/ 288 h 324"/>
                  <a:gd name="T10" fmla="*/ 4 w 48"/>
                  <a:gd name="T11" fmla="*/ 313 h 324"/>
                  <a:gd name="T12" fmla="*/ 12 w 48"/>
                  <a:gd name="T13" fmla="*/ 319 h 324"/>
                  <a:gd name="T14" fmla="*/ 32 w 48"/>
                  <a:gd name="T15" fmla="*/ 296 h 324"/>
                  <a:gd name="T16" fmla="*/ 42 w 48"/>
                  <a:gd name="T17" fmla="*/ 264 h 324"/>
                  <a:gd name="T18" fmla="*/ 44 w 48"/>
                  <a:gd name="T19" fmla="*/ 188 h 324"/>
                  <a:gd name="T20" fmla="*/ 22 w 48"/>
                  <a:gd name="T21" fmla="*/ 96 h 324"/>
                  <a:gd name="T22" fmla="*/ 13 w 48"/>
                  <a:gd name="T23" fmla="*/ 3 h 324"/>
                  <a:gd name="T24" fmla="*/ 8 w 48"/>
                  <a:gd name="T25" fmla="*/ 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24">
                    <a:moveTo>
                      <a:pt x="8" y="3"/>
                    </a:moveTo>
                    <a:cubicBezTo>
                      <a:pt x="6" y="30"/>
                      <a:pt x="8" y="59"/>
                      <a:pt x="13" y="86"/>
                    </a:cubicBezTo>
                    <a:cubicBezTo>
                      <a:pt x="17" y="114"/>
                      <a:pt x="27" y="141"/>
                      <a:pt x="31" y="169"/>
                    </a:cubicBezTo>
                    <a:cubicBezTo>
                      <a:pt x="36" y="197"/>
                      <a:pt x="38" y="222"/>
                      <a:pt x="34" y="251"/>
                    </a:cubicBezTo>
                    <a:cubicBezTo>
                      <a:pt x="33" y="262"/>
                      <a:pt x="30" y="278"/>
                      <a:pt x="25" y="288"/>
                    </a:cubicBezTo>
                    <a:cubicBezTo>
                      <a:pt x="20" y="298"/>
                      <a:pt x="11" y="305"/>
                      <a:pt x="4" y="313"/>
                    </a:cubicBezTo>
                    <a:cubicBezTo>
                      <a:pt x="0" y="318"/>
                      <a:pt x="8" y="324"/>
                      <a:pt x="12" y="319"/>
                    </a:cubicBezTo>
                    <a:cubicBezTo>
                      <a:pt x="19" y="311"/>
                      <a:pt x="27" y="306"/>
                      <a:pt x="32" y="296"/>
                    </a:cubicBezTo>
                    <a:cubicBezTo>
                      <a:pt x="37" y="287"/>
                      <a:pt x="39" y="275"/>
                      <a:pt x="42" y="264"/>
                    </a:cubicBezTo>
                    <a:cubicBezTo>
                      <a:pt x="47" y="239"/>
                      <a:pt x="48" y="214"/>
                      <a:pt x="44" y="188"/>
                    </a:cubicBezTo>
                    <a:cubicBezTo>
                      <a:pt x="38" y="157"/>
                      <a:pt x="30" y="127"/>
                      <a:pt x="22" y="96"/>
                    </a:cubicBezTo>
                    <a:cubicBezTo>
                      <a:pt x="15" y="65"/>
                      <a:pt x="16" y="34"/>
                      <a:pt x="13" y="3"/>
                    </a:cubicBezTo>
                    <a:cubicBezTo>
                      <a:pt x="13" y="1"/>
                      <a:pt x="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45"/>
              <p:cNvSpPr/>
              <p:nvPr/>
            </p:nvSpPr>
            <p:spPr bwMode="auto">
              <a:xfrm>
                <a:off x="1624" y="1641"/>
                <a:ext cx="251" cy="184"/>
              </a:xfrm>
              <a:custGeom>
                <a:avLst/>
                <a:gdLst>
                  <a:gd name="T0" fmla="*/ 195 w 295"/>
                  <a:gd name="T1" fmla="*/ 137 h 217"/>
                  <a:gd name="T2" fmla="*/ 236 w 295"/>
                  <a:gd name="T3" fmla="*/ 114 h 217"/>
                  <a:gd name="T4" fmla="*/ 261 w 295"/>
                  <a:gd name="T5" fmla="*/ 101 h 217"/>
                  <a:gd name="T6" fmla="*/ 265 w 295"/>
                  <a:gd name="T7" fmla="*/ 56 h 217"/>
                  <a:gd name="T8" fmla="*/ 135 w 295"/>
                  <a:gd name="T9" fmla="*/ 4 h 217"/>
                  <a:gd name="T10" fmla="*/ 17 w 295"/>
                  <a:gd name="T11" fmla="*/ 92 h 217"/>
                  <a:gd name="T12" fmla="*/ 53 w 295"/>
                  <a:gd name="T13" fmla="*/ 205 h 217"/>
                  <a:gd name="T14" fmla="*/ 133 w 295"/>
                  <a:gd name="T15" fmla="*/ 205 h 217"/>
                  <a:gd name="T16" fmla="*/ 200 w 295"/>
                  <a:gd name="T17" fmla="*/ 134 h 217"/>
                  <a:gd name="T18" fmla="*/ 198 w 295"/>
                  <a:gd name="T19" fmla="*/ 127 h 217"/>
                  <a:gd name="T20" fmla="*/ 161 w 295"/>
                  <a:gd name="T21" fmla="*/ 164 h 217"/>
                  <a:gd name="T22" fmla="*/ 84 w 295"/>
                  <a:gd name="T23" fmla="*/ 202 h 217"/>
                  <a:gd name="T24" fmla="*/ 21 w 295"/>
                  <a:gd name="T25" fmla="*/ 155 h 217"/>
                  <a:gd name="T26" fmla="*/ 41 w 295"/>
                  <a:gd name="T27" fmla="*/ 68 h 217"/>
                  <a:gd name="T28" fmla="*/ 201 w 295"/>
                  <a:gd name="T29" fmla="*/ 23 h 217"/>
                  <a:gd name="T30" fmla="*/ 253 w 295"/>
                  <a:gd name="T31" fmla="*/ 99 h 217"/>
                  <a:gd name="T32" fmla="*/ 194 w 295"/>
                  <a:gd name="T33" fmla="*/ 135 h 217"/>
                  <a:gd name="T34" fmla="*/ 195 w 295"/>
                  <a:gd name="T35" fmla="*/ 13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5" h="217">
                    <a:moveTo>
                      <a:pt x="195" y="137"/>
                    </a:moveTo>
                    <a:cubicBezTo>
                      <a:pt x="209" y="129"/>
                      <a:pt x="222" y="121"/>
                      <a:pt x="236" y="114"/>
                    </a:cubicBezTo>
                    <a:cubicBezTo>
                      <a:pt x="245" y="110"/>
                      <a:pt x="254" y="107"/>
                      <a:pt x="261" y="101"/>
                    </a:cubicBezTo>
                    <a:cubicBezTo>
                      <a:pt x="275" y="89"/>
                      <a:pt x="273" y="71"/>
                      <a:pt x="265" y="56"/>
                    </a:cubicBezTo>
                    <a:cubicBezTo>
                      <a:pt x="241" y="15"/>
                      <a:pt x="179" y="0"/>
                      <a:pt x="135" y="4"/>
                    </a:cubicBezTo>
                    <a:cubicBezTo>
                      <a:pt x="81" y="9"/>
                      <a:pt x="36" y="42"/>
                      <a:pt x="17" y="92"/>
                    </a:cubicBezTo>
                    <a:cubicBezTo>
                      <a:pt x="0" y="134"/>
                      <a:pt x="7" y="186"/>
                      <a:pt x="53" y="205"/>
                    </a:cubicBezTo>
                    <a:cubicBezTo>
                      <a:pt x="78" y="216"/>
                      <a:pt x="108" y="217"/>
                      <a:pt x="133" y="205"/>
                    </a:cubicBezTo>
                    <a:cubicBezTo>
                      <a:pt x="167" y="190"/>
                      <a:pt x="164" y="146"/>
                      <a:pt x="200" y="134"/>
                    </a:cubicBezTo>
                    <a:cubicBezTo>
                      <a:pt x="204" y="132"/>
                      <a:pt x="202" y="126"/>
                      <a:pt x="198" y="127"/>
                    </a:cubicBezTo>
                    <a:cubicBezTo>
                      <a:pt x="176" y="135"/>
                      <a:pt x="171" y="144"/>
                      <a:pt x="161" y="164"/>
                    </a:cubicBezTo>
                    <a:cubicBezTo>
                      <a:pt x="145" y="195"/>
                      <a:pt x="118" y="206"/>
                      <a:pt x="84" y="202"/>
                    </a:cubicBezTo>
                    <a:cubicBezTo>
                      <a:pt x="55" y="199"/>
                      <a:pt x="29" y="184"/>
                      <a:pt x="21" y="155"/>
                    </a:cubicBezTo>
                    <a:cubicBezTo>
                      <a:pt x="13" y="125"/>
                      <a:pt x="25" y="92"/>
                      <a:pt x="41" y="68"/>
                    </a:cubicBezTo>
                    <a:cubicBezTo>
                      <a:pt x="76" y="16"/>
                      <a:pt x="144" y="4"/>
                      <a:pt x="201" y="23"/>
                    </a:cubicBezTo>
                    <a:cubicBezTo>
                      <a:pt x="222" y="30"/>
                      <a:pt x="295" y="70"/>
                      <a:pt x="253" y="99"/>
                    </a:cubicBezTo>
                    <a:cubicBezTo>
                      <a:pt x="234" y="112"/>
                      <a:pt x="209" y="116"/>
                      <a:pt x="194" y="135"/>
                    </a:cubicBezTo>
                    <a:cubicBezTo>
                      <a:pt x="193" y="136"/>
                      <a:pt x="194" y="137"/>
                      <a:pt x="195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46"/>
              <p:cNvSpPr/>
              <p:nvPr/>
            </p:nvSpPr>
            <p:spPr bwMode="auto">
              <a:xfrm>
                <a:off x="1771" y="1692"/>
                <a:ext cx="53" cy="37"/>
              </a:xfrm>
              <a:custGeom>
                <a:avLst/>
                <a:gdLst>
                  <a:gd name="T0" fmla="*/ 49 w 62"/>
                  <a:gd name="T1" fmla="*/ 28 h 44"/>
                  <a:gd name="T2" fmla="*/ 27 w 62"/>
                  <a:gd name="T3" fmla="*/ 37 h 44"/>
                  <a:gd name="T4" fmla="*/ 15 w 62"/>
                  <a:gd name="T5" fmla="*/ 33 h 44"/>
                  <a:gd name="T6" fmla="*/ 22 w 62"/>
                  <a:gd name="T7" fmla="*/ 20 h 44"/>
                  <a:gd name="T8" fmla="*/ 39 w 62"/>
                  <a:gd name="T9" fmla="*/ 14 h 44"/>
                  <a:gd name="T10" fmla="*/ 49 w 62"/>
                  <a:gd name="T11" fmla="*/ 15 h 44"/>
                  <a:gd name="T12" fmla="*/ 52 w 62"/>
                  <a:gd name="T13" fmla="*/ 27 h 44"/>
                  <a:gd name="T14" fmla="*/ 48 w 62"/>
                  <a:gd name="T15" fmla="*/ 30 h 44"/>
                  <a:gd name="T16" fmla="*/ 50 w 62"/>
                  <a:gd name="T17" fmla="*/ 34 h 44"/>
                  <a:gd name="T18" fmla="*/ 55 w 62"/>
                  <a:gd name="T19" fmla="*/ 11 h 44"/>
                  <a:gd name="T20" fmla="*/ 15 w 62"/>
                  <a:gd name="T21" fmla="*/ 13 h 44"/>
                  <a:gd name="T22" fmla="*/ 14 w 62"/>
                  <a:gd name="T23" fmla="*/ 40 h 44"/>
                  <a:gd name="T24" fmla="*/ 35 w 62"/>
                  <a:gd name="T25" fmla="*/ 41 h 44"/>
                  <a:gd name="T26" fmla="*/ 51 w 62"/>
                  <a:gd name="T27" fmla="*/ 29 h 44"/>
                  <a:gd name="T28" fmla="*/ 49 w 62"/>
                  <a:gd name="T2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44">
                    <a:moveTo>
                      <a:pt x="49" y="28"/>
                    </a:moveTo>
                    <a:cubicBezTo>
                      <a:pt x="45" y="33"/>
                      <a:pt x="33" y="37"/>
                      <a:pt x="27" y="37"/>
                    </a:cubicBezTo>
                    <a:cubicBezTo>
                      <a:pt x="24" y="37"/>
                      <a:pt x="17" y="37"/>
                      <a:pt x="15" y="33"/>
                    </a:cubicBezTo>
                    <a:cubicBezTo>
                      <a:pt x="11" y="27"/>
                      <a:pt x="18" y="22"/>
                      <a:pt x="22" y="20"/>
                    </a:cubicBezTo>
                    <a:cubicBezTo>
                      <a:pt x="27" y="17"/>
                      <a:pt x="34" y="15"/>
                      <a:pt x="39" y="14"/>
                    </a:cubicBezTo>
                    <a:cubicBezTo>
                      <a:pt x="44" y="13"/>
                      <a:pt x="44" y="12"/>
                      <a:pt x="49" y="15"/>
                    </a:cubicBezTo>
                    <a:cubicBezTo>
                      <a:pt x="55" y="17"/>
                      <a:pt x="56" y="21"/>
                      <a:pt x="52" y="27"/>
                    </a:cubicBezTo>
                    <a:cubicBezTo>
                      <a:pt x="50" y="28"/>
                      <a:pt x="49" y="29"/>
                      <a:pt x="48" y="30"/>
                    </a:cubicBezTo>
                    <a:cubicBezTo>
                      <a:pt x="47" y="31"/>
                      <a:pt x="48" y="34"/>
                      <a:pt x="50" y="34"/>
                    </a:cubicBezTo>
                    <a:cubicBezTo>
                      <a:pt x="61" y="32"/>
                      <a:pt x="62" y="18"/>
                      <a:pt x="55" y="11"/>
                    </a:cubicBezTo>
                    <a:cubicBezTo>
                      <a:pt x="46" y="0"/>
                      <a:pt x="25" y="5"/>
                      <a:pt x="15" y="13"/>
                    </a:cubicBezTo>
                    <a:cubicBezTo>
                      <a:pt x="6" y="21"/>
                      <a:pt x="0" y="34"/>
                      <a:pt x="14" y="40"/>
                    </a:cubicBezTo>
                    <a:cubicBezTo>
                      <a:pt x="20" y="44"/>
                      <a:pt x="28" y="43"/>
                      <a:pt x="35" y="41"/>
                    </a:cubicBezTo>
                    <a:cubicBezTo>
                      <a:pt x="41" y="39"/>
                      <a:pt x="49" y="36"/>
                      <a:pt x="51" y="29"/>
                    </a:cubicBezTo>
                    <a:cubicBezTo>
                      <a:pt x="51" y="28"/>
                      <a:pt x="50" y="27"/>
                      <a:pt x="4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47"/>
              <p:cNvSpPr/>
              <p:nvPr/>
            </p:nvSpPr>
            <p:spPr bwMode="auto">
              <a:xfrm>
                <a:off x="1663" y="1757"/>
                <a:ext cx="42" cy="41"/>
              </a:xfrm>
              <a:custGeom>
                <a:avLst/>
                <a:gdLst>
                  <a:gd name="T0" fmla="*/ 12 w 50"/>
                  <a:gd name="T1" fmla="*/ 0 h 48"/>
                  <a:gd name="T2" fmla="*/ 4 w 50"/>
                  <a:gd name="T3" fmla="*/ 6 h 48"/>
                  <a:gd name="T4" fmla="*/ 0 w 50"/>
                  <a:gd name="T5" fmla="*/ 18 h 48"/>
                  <a:gd name="T6" fmla="*/ 5 w 50"/>
                  <a:gd name="T7" fmla="*/ 24 h 48"/>
                  <a:gd name="T8" fmla="*/ 11 w 50"/>
                  <a:gd name="T9" fmla="*/ 29 h 48"/>
                  <a:gd name="T10" fmla="*/ 14 w 50"/>
                  <a:gd name="T11" fmla="*/ 33 h 48"/>
                  <a:gd name="T12" fmla="*/ 34 w 50"/>
                  <a:gd name="T13" fmla="*/ 11 h 48"/>
                  <a:gd name="T14" fmla="*/ 30 w 50"/>
                  <a:gd name="T15" fmla="*/ 15 h 48"/>
                  <a:gd name="T16" fmla="*/ 25 w 50"/>
                  <a:gd name="T17" fmla="*/ 30 h 48"/>
                  <a:gd name="T18" fmla="*/ 13 w 50"/>
                  <a:gd name="T19" fmla="*/ 22 h 48"/>
                  <a:gd name="T20" fmla="*/ 10 w 50"/>
                  <a:gd name="T21" fmla="*/ 20 h 48"/>
                  <a:gd name="T22" fmla="*/ 8 w 50"/>
                  <a:gd name="T23" fmla="*/ 19 h 48"/>
                  <a:gd name="T24" fmla="*/ 7 w 50"/>
                  <a:gd name="T25" fmla="*/ 13 h 48"/>
                  <a:gd name="T26" fmla="*/ 13 w 50"/>
                  <a:gd name="T27" fmla="*/ 2 h 48"/>
                  <a:gd name="T28" fmla="*/ 12 w 50"/>
                  <a:gd name="T2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48">
                    <a:moveTo>
                      <a:pt x="12" y="0"/>
                    </a:moveTo>
                    <a:cubicBezTo>
                      <a:pt x="8" y="2"/>
                      <a:pt x="6" y="3"/>
                      <a:pt x="4" y="6"/>
                    </a:cubicBezTo>
                    <a:cubicBezTo>
                      <a:pt x="2" y="9"/>
                      <a:pt x="0" y="14"/>
                      <a:pt x="0" y="18"/>
                    </a:cubicBezTo>
                    <a:cubicBezTo>
                      <a:pt x="1" y="21"/>
                      <a:pt x="2" y="22"/>
                      <a:pt x="5" y="24"/>
                    </a:cubicBezTo>
                    <a:cubicBezTo>
                      <a:pt x="8" y="26"/>
                      <a:pt x="9" y="26"/>
                      <a:pt x="11" y="29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27" y="48"/>
                      <a:pt x="50" y="21"/>
                      <a:pt x="34" y="11"/>
                    </a:cubicBezTo>
                    <a:cubicBezTo>
                      <a:pt x="31" y="9"/>
                      <a:pt x="28" y="12"/>
                      <a:pt x="30" y="15"/>
                    </a:cubicBezTo>
                    <a:cubicBezTo>
                      <a:pt x="32" y="20"/>
                      <a:pt x="32" y="28"/>
                      <a:pt x="25" y="30"/>
                    </a:cubicBezTo>
                    <a:cubicBezTo>
                      <a:pt x="18" y="33"/>
                      <a:pt x="17" y="26"/>
                      <a:pt x="13" y="22"/>
                    </a:cubicBezTo>
                    <a:cubicBezTo>
                      <a:pt x="12" y="21"/>
                      <a:pt x="11" y="21"/>
                      <a:pt x="10" y="20"/>
                    </a:cubicBezTo>
                    <a:cubicBezTo>
                      <a:pt x="9" y="20"/>
                      <a:pt x="9" y="20"/>
                      <a:pt x="8" y="19"/>
                    </a:cubicBezTo>
                    <a:cubicBezTo>
                      <a:pt x="8" y="17"/>
                      <a:pt x="7" y="15"/>
                      <a:pt x="7" y="13"/>
                    </a:cubicBezTo>
                    <a:cubicBezTo>
                      <a:pt x="7" y="9"/>
                      <a:pt x="10" y="5"/>
                      <a:pt x="13" y="2"/>
                    </a:cubicBezTo>
                    <a:cubicBezTo>
                      <a:pt x="14" y="1"/>
                      <a:pt x="13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8"/>
              <p:cNvSpPr/>
              <p:nvPr/>
            </p:nvSpPr>
            <p:spPr bwMode="auto">
              <a:xfrm>
                <a:off x="1668" y="1753"/>
                <a:ext cx="33" cy="23"/>
              </a:xfrm>
              <a:custGeom>
                <a:avLst/>
                <a:gdLst>
                  <a:gd name="T0" fmla="*/ 1 w 39"/>
                  <a:gd name="T1" fmla="*/ 7 h 27"/>
                  <a:gd name="T2" fmla="*/ 18 w 39"/>
                  <a:gd name="T3" fmla="*/ 5 h 27"/>
                  <a:gd name="T4" fmla="*/ 32 w 39"/>
                  <a:gd name="T5" fmla="*/ 7 h 27"/>
                  <a:gd name="T6" fmla="*/ 30 w 39"/>
                  <a:gd name="T7" fmla="*/ 15 h 27"/>
                  <a:gd name="T8" fmla="*/ 23 w 39"/>
                  <a:gd name="T9" fmla="*/ 20 h 27"/>
                  <a:gd name="T10" fmla="*/ 24 w 39"/>
                  <a:gd name="T11" fmla="*/ 23 h 27"/>
                  <a:gd name="T12" fmla="*/ 36 w 39"/>
                  <a:gd name="T13" fmla="*/ 17 h 27"/>
                  <a:gd name="T14" fmla="*/ 36 w 39"/>
                  <a:gd name="T15" fmla="*/ 5 h 27"/>
                  <a:gd name="T16" fmla="*/ 21 w 39"/>
                  <a:gd name="T17" fmla="*/ 2 h 27"/>
                  <a:gd name="T18" fmla="*/ 0 w 39"/>
                  <a:gd name="T19" fmla="*/ 6 h 27"/>
                  <a:gd name="T20" fmla="*/ 1 w 39"/>
                  <a:gd name="T21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7">
                    <a:moveTo>
                      <a:pt x="1" y="7"/>
                    </a:moveTo>
                    <a:cubicBezTo>
                      <a:pt x="6" y="5"/>
                      <a:pt x="12" y="5"/>
                      <a:pt x="18" y="5"/>
                    </a:cubicBezTo>
                    <a:cubicBezTo>
                      <a:pt x="21" y="5"/>
                      <a:pt x="29" y="4"/>
                      <a:pt x="32" y="7"/>
                    </a:cubicBezTo>
                    <a:cubicBezTo>
                      <a:pt x="35" y="9"/>
                      <a:pt x="32" y="13"/>
                      <a:pt x="30" y="15"/>
                    </a:cubicBezTo>
                    <a:cubicBezTo>
                      <a:pt x="28" y="17"/>
                      <a:pt x="24" y="17"/>
                      <a:pt x="23" y="20"/>
                    </a:cubicBezTo>
                    <a:cubicBezTo>
                      <a:pt x="22" y="21"/>
                      <a:pt x="23" y="22"/>
                      <a:pt x="24" y="23"/>
                    </a:cubicBezTo>
                    <a:cubicBezTo>
                      <a:pt x="27" y="27"/>
                      <a:pt x="34" y="21"/>
                      <a:pt x="36" y="17"/>
                    </a:cubicBezTo>
                    <a:cubicBezTo>
                      <a:pt x="38" y="14"/>
                      <a:pt x="39" y="9"/>
                      <a:pt x="36" y="5"/>
                    </a:cubicBezTo>
                    <a:cubicBezTo>
                      <a:pt x="33" y="0"/>
                      <a:pt x="26" y="2"/>
                      <a:pt x="21" y="2"/>
                    </a:cubicBezTo>
                    <a:cubicBezTo>
                      <a:pt x="14" y="1"/>
                      <a:pt x="7" y="2"/>
                      <a:pt x="0" y="6"/>
                    </a:cubicBezTo>
                    <a:cubicBezTo>
                      <a:pt x="0" y="6"/>
                      <a:pt x="0" y="8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49"/>
              <p:cNvSpPr/>
              <p:nvPr/>
            </p:nvSpPr>
            <p:spPr bwMode="auto">
              <a:xfrm>
                <a:off x="1664" y="1700"/>
                <a:ext cx="33" cy="35"/>
              </a:xfrm>
              <a:custGeom>
                <a:avLst/>
                <a:gdLst>
                  <a:gd name="T0" fmla="*/ 10 w 38"/>
                  <a:gd name="T1" fmla="*/ 15 h 41"/>
                  <a:gd name="T2" fmla="*/ 27 w 38"/>
                  <a:gd name="T3" fmla="*/ 8 h 41"/>
                  <a:gd name="T4" fmla="*/ 30 w 38"/>
                  <a:gd name="T5" fmla="*/ 12 h 41"/>
                  <a:gd name="T6" fmla="*/ 30 w 38"/>
                  <a:gd name="T7" fmla="*/ 17 h 41"/>
                  <a:gd name="T8" fmla="*/ 20 w 38"/>
                  <a:gd name="T9" fmla="*/ 24 h 41"/>
                  <a:gd name="T10" fmla="*/ 8 w 38"/>
                  <a:gd name="T11" fmla="*/ 35 h 41"/>
                  <a:gd name="T12" fmla="*/ 12 w 38"/>
                  <a:gd name="T13" fmla="*/ 35 h 41"/>
                  <a:gd name="T14" fmla="*/ 8 w 38"/>
                  <a:gd name="T15" fmla="*/ 21 h 41"/>
                  <a:gd name="T16" fmla="*/ 18 w 38"/>
                  <a:gd name="T17" fmla="*/ 8 h 41"/>
                  <a:gd name="T18" fmla="*/ 16 w 38"/>
                  <a:gd name="T19" fmla="*/ 3 h 41"/>
                  <a:gd name="T20" fmla="*/ 2 w 38"/>
                  <a:gd name="T21" fmla="*/ 21 h 41"/>
                  <a:gd name="T22" fmla="*/ 9 w 38"/>
                  <a:gd name="T23" fmla="*/ 40 h 41"/>
                  <a:gd name="T24" fmla="*/ 13 w 38"/>
                  <a:gd name="T25" fmla="*/ 39 h 41"/>
                  <a:gd name="T26" fmla="*/ 24 w 38"/>
                  <a:gd name="T27" fmla="*/ 28 h 41"/>
                  <a:gd name="T28" fmla="*/ 34 w 38"/>
                  <a:gd name="T29" fmla="*/ 21 h 41"/>
                  <a:gd name="T30" fmla="*/ 32 w 38"/>
                  <a:gd name="T31" fmla="*/ 10 h 41"/>
                  <a:gd name="T32" fmla="*/ 21 w 38"/>
                  <a:gd name="T33" fmla="*/ 2 h 41"/>
                  <a:gd name="T34" fmla="*/ 8 w 38"/>
                  <a:gd name="T35" fmla="*/ 15 h 41"/>
                  <a:gd name="T36" fmla="*/ 10 w 38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41">
                    <a:moveTo>
                      <a:pt x="10" y="15"/>
                    </a:moveTo>
                    <a:cubicBezTo>
                      <a:pt x="13" y="9"/>
                      <a:pt x="20" y="0"/>
                      <a:pt x="27" y="8"/>
                    </a:cubicBezTo>
                    <a:cubicBezTo>
                      <a:pt x="28" y="9"/>
                      <a:pt x="29" y="11"/>
                      <a:pt x="30" y="12"/>
                    </a:cubicBezTo>
                    <a:cubicBezTo>
                      <a:pt x="32" y="14"/>
                      <a:pt x="32" y="14"/>
                      <a:pt x="30" y="17"/>
                    </a:cubicBezTo>
                    <a:cubicBezTo>
                      <a:pt x="29" y="20"/>
                      <a:pt x="23" y="22"/>
                      <a:pt x="20" y="24"/>
                    </a:cubicBezTo>
                    <a:cubicBezTo>
                      <a:pt x="15" y="27"/>
                      <a:pt x="12" y="31"/>
                      <a:pt x="8" y="35"/>
                    </a:cubicBezTo>
                    <a:cubicBezTo>
                      <a:pt x="9" y="35"/>
                      <a:pt x="11" y="35"/>
                      <a:pt x="12" y="35"/>
                    </a:cubicBezTo>
                    <a:cubicBezTo>
                      <a:pt x="7" y="33"/>
                      <a:pt x="7" y="26"/>
                      <a:pt x="8" y="21"/>
                    </a:cubicBezTo>
                    <a:cubicBezTo>
                      <a:pt x="10" y="15"/>
                      <a:pt x="13" y="12"/>
                      <a:pt x="18" y="8"/>
                    </a:cubicBezTo>
                    <a:cubicBezTo>
                      <a:pt x="21" y="6"/>
                      <a:pt x="19" y="3"/>
                      <a:pt x="16" y="3"/>
                    </a:cubicBezTo>
                    <a:cubicBezTo>
                      <a:pt x="7" y="6"/>
                      <a:pt x="3" y="12"/>
                      <a:pt x="2" y="21"/>
                    </a:cubicBezTo>
                    <a:cubicBezTo>
                      <a:pt x="0" y="28"/>
                      <a:pt x="1" y="37"/>
                      <a:pt x="9" y="40"/>
                    </a:cubicBezTo>
                    <a:cubicBezTo>
                      <a:pt x="10" y="41"/>
                      <a:pt x="12" y="41"/>
                      <a:pt x="13" y="39"/>
                    </a:cubicBezTo>
                    <a:cubicBezTo>
                      <a:pt x="16" y="35"/>
                      <a:pt x="20" y="31"/>
                      <a:pt x="24" y="28"/>
                    </a:cubicBezTo>
                    <a:cubicBezTo>
                      <a:pt x="27" y="25"/>
                      <a:pt x="32" y="24"/>
                      <a:pt x="34" y="21"/>
                    </a:cubicBezTo>
                    <a:cubicBezTo>
                      <a:pt x="38" y="17"/>
                      <a:pt x="35" y="14"/>
                      <a:pt x="32" y="10"/>
                    </a:cubicBezTo>
                    <a:cubicBezTo>
                      <a:pt x="29" y="6"/>
                      <a:pt x="26" y="1"/>
                      <a:pt x="21" y="2"/>
                    </a:cubicBezTo>
                    <a:cubicBezTo>
                      <a:pt x="14" y="2"/>
                      <a:pt x="10" y="10"/>
                      <a:pt x="8" y="15"/>
                    </a:cubicBezTo>
                    <a:cubicBezTo>
                      <a:pt x="7" y="16"/>
                      <a:pt x="9" y="17"/>
                      <a:pt x="1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50"/>
              <p:cNvSpPr/>
              <p:nvPr/>
            </p:nvSpPr>
            <p:spPr bwMode="auto">
              <a:xfrm>
                <a:off x="1701" y="1688"/>
                <a:ext cx="13" cy="12"/>
              </a:xfrm>
              <a:custGeom>
                <a:avLst/>
                <a:gdLst>
                  <a:gd name="T0" fmla="*/ 4 w 16"/>
                  <a:gd name="T1" fmla="*/ 5 h 14"/>
                  <a:gd name="T2" fmla="*/ 9 w 16"/>
                  <a:gd name="T3" fmla="*/ 5 h 14"/>
                  <a:gd name="T4" fmla="*/ 10 w 16"/>
                  <a:gd name="T5" fmla="*/ 6 h 14"/>
                  <a:gd name="T6" fmla="*/ 7 w 16"/>
                  <a:gd name="T7" fmla="*/ 8 h 14"/>
                  <a:gd name="T8" fmla="*/ 5 w 16"/>
                  <a:gd name="T9" fmla="*/ 8 h 14"/>
                  <a:gd name="T10" fmla="*/ 5 w 16"/>
                  <a:gd name="T11" fmla="*/ 8 h 14"/>
                  <a:gd name="T12" fmla="*/ 5 w 16"/>
                  <a:gd name="T13" fmla="*/ 8 h 14"/>
                  <a:gd name="T14" fmla="*/ 1 w 16"/>
                  <a:gd name="T15" fmla="*/ 9 h 14"/>
                  <a:gd name="T16" fmla="*/ 6 w 16"/>
                  <a:gd name="T17" fmla="*/ 13 h 14"/>
                  <a:gd name="T18" fmla="*/ 13 w 16"/>
                  <a:gd name="T19" fmla="*/ 9 h 14"/>
                  <a:gd name="T20" fmla="*/ 14 w 16"/>
                  <a:gd name="T21" fmla="*/ 2 h 14"/>
                  <a:gd name="T22" fmla="*/ 5 w 16"/>
                  <a:gd name="T23" fmla="*/ 2 h 14"/>
                  <a:gd name="T24" fmla="*/ 4 w 16"/>
                  <a:gd name="T2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4" y="5"/>
                    </a:moveTo>
                    <a:cubicBezTo>
                      <a:pt x="6" y="5"/>
                      <a:pt x="8" y="4"/>
                      <a:pt x="9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9" y="7"/>
                      <a:pt x="8" y="8"/>
                      <a:pt x="7" y="8"/>
                    </a:cubicBezTo>
                    <a:cubicBezTo>
                      <a:pt x="6" y="8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4" y="6"/>
                      <a:pt x="2" y="7"/>
                      <a:pt x="1" y="9"/>
                    </a:cubicBezTo>
                    <a:cubicBezTo>
                      <a:pt x="0" y="12"/>
                      <a:pt x="3" y="14"/>
                      <a:pt x="6" y="13"/>
                    </a:cubicBezTo>
                    <a:cubicBezTo>
                      <a:pt x="9" y="13"/>
                      <a:pt x="12" y="11"/>
                      <a:pt x="13" y="9"/>
                    </a:cubicBezTo>
                    <a:cubicBezTo>
                      <a:pt x="15" y="7"/>
                      <a:pt x="16" y="5"/>
                      <a:pt x="14" y="2"/>
                    </a:cubicBezTo>
                    <a:cubicBezTo>
                      <a:pt x="11" y="0"/>
                      <a:pt x="8" y="2"/>
                      <a:pt x="5" y="2"/>
                    </a:cubicBezTo>
                    <a:cubicBezTo>
                      <a:pt x="3" y="3"/>
                      <a:pt x="3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51"/>
              <p:cNvSpPr/>
              <p:nvPr/>
            </p:nvSpPr>
            <p:spPr bwMode="auto">
              <a:xfrm>
                <a:off x="1738" y="1663"/>
                <a:ext cx="43" cy="32"/>
              </a:xfrm>
              <a:custGeom>
                <a:avLst/>
                <a:gdLst>
                  <a:gd name="T0" fmla="*/ 23 w 51"/>
                  <a:gd name="T1" fmla="*/ 5 h 38"/>
                  <a:gd name="T2" fmla="*/ 2 w 51"/>
                  <a:gd name="T3" fmla="*/ 21 h 38"/>
                  <a:gd name="T4" fmla="*/ 6 w 51"/>
                  <a:gd name="T5" fmla="*/ 33 h 38"/>
                  <a:gd name="T6" fmla="*/ 24 w 51"/>
                  <a:gd name="T7" fmla="*/ 35 h 38"/>
                  <a:gd name="T8" fmla="*/ 49 w 51"/>
                  <a:gd name="T9" fmla="*/ 23 h 38"/>
                  <a:gd name="T10" fmla="*/ 27 w 51"/>
                  <a:gd name="T11" fmla="*/ 2 h 38"/>
                  <a:gd name="T12" fmla="*/ 27 w 51"/>
                  <a:gd name="T13" fmla="*/ 9 h 38"/>
                  <a:gd name="T14" fmla="*/ 38 w 51"/>
                  <a:gd name="T15" fmla="*/ 13 h 38"/>
                  <a:gd name="T16" fmla="*/ 42 w 51"/>
                  <a:gd name="T17" fmla="*/ 25 h 38"/>
                  <a:gd name="T18" fmla="*/ 24 w 51"/>
                  <a:gd name="T19" fmla="*/ 29 h 38"/>
                  <a:gd name="T20" fmla="*/ 11 w 51"/>
                  <a:gd name="T21" fmla="*/ 30 h 38"/>
                  <a:gd name="T22" fmla="*/ 7 w 51"/>
                  <a:gd name="T23" fmla="*/ 20 h 38"/>
                  <a:gd name="T24" fmla="*/ 23 w 51"/>
                  <a:gd name="T25" fmla="*/ 9 h 38"/>
                  <a:gd name="T26" fmla="*/ 23 w 51"/>
                  <a:gd name="T2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38">
                    <a:moveTo>
                      <a:pt x="23" y="5"/>
                    </a:moveTo>
                    <a:cubicBezTo>
                      <a:pt x="15" y="5"/>
                      <a:pt x="4" y="14"/>
                      <a:pt x="2" y="21"/>
                    </a:cubicBezTo>
                    <a:cubicBezTo>
                      <a:pt x="0" y="26"/>
                      <a:pt x="2" y="30"/>
                      <a:pt x="6" y="33"/>
                    </a:cubicBezTo>
                    <a:cubicBezTo>
                      <a:pt x="12" y="37"/>
                      <a:pt x="17" y="36"/>
                      <a:pt x="24" y="35"/>
                    </a:cubicBezTo>
                    <a:cubicBezTo>
                      <a:pt x="34" y="32"/>
                      <a:pt x="48" y="38"/>
                      <a:pt x="49" y="23"/>
                    </a:cubicBezTo>
                    <a:cubicBezTo>
                      <a:pt x="51" y="10"/>
                      <a:pt x="40" y="0"/>
                      <a:pt x="27" y="2"/>
                    </a:cubicBezTo>
                    <a:cubicBezTo>
                      <a:pt x="23" y="3"/>
                      <a:pt x="23" y="9"/>
                      <a:pt x="27" y="9"/>
                    </a:cubicBezTo>
                    <a:cubicBezTo>
                      <a:pt x="31" y="10"/>
                      <a:pt x="35" y="10"/>
                      <a:pt x="38" y="13"/>
                    </a:cubicBezTo>
                    <a:cubicBezTo>
                      <a:pt x="41" y="15"/>
                      <a:pt x="44" y="22"/>
                      <a:pt x="42" y="25"/>
                    </a:cubicBezTo>
                    <a:cubicBezTo>
                      <a:pt x="40" y="29"/>
                      <a:pt x="28" y="27"/>
                      <a:pt x="24" y="29"/>
                    </a:cubicBezTo>
                    <a:cubicBezTo>
                      <a:pt x="20" y="30"/>
                      <a:pt x="16" y="32"/>
                      <a:pt x="11" y="30"/>
                    </a:cubicBezTo>
                    <a:cubicBezTo>
                      <a:pt x="6" y="28"/>
                      <a:pt x="5" y="24"/>
                      <a:pt x="7" y="20"/>
                    </a:cubicBezTo>
                    <a:cubicBezTo>
                      <a:pt x="10" y="15"/>
                      <a:pt x="17" y="8"/>
                      <a:pt x="23" y="9"/>
                    </a:cubicBezTo>
                    <a:cubicBezTo>
                      <a:pt x="25" y="9"/>
                      <a:pt x="25" y="6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52"/>
              <p:cNvSpPr/>
              <p:nvPr/>
            </p:nvSpPr>
            <p:spPr bwMode="auto">
              <a:xfrm>
                <a:off x="1705" y="1671"/>
                <a:ext cx="26" cy="21"/>
              </a:xfrm>
              <a:custGeom>
                <a:avLst/>
                <a:gdLst>
                  <a:gd name="T0" fmla="*/ 14 w 31"/>
                  <a:gd name="T1" fmla="*/ 10 h 25"/>
                  <a:gd name="T2" fmla="*/ 14 w 31"/>
                  <a:gd name="T3" fmla="*/ 9 h 25"/>
                  <a:gd name="T4" fmla="*/ 13 w 31"/>
                  <a:gd name="T5" fmla="*/ 8 h 25"/>
                  <a:gd name="T6" fmla="*/ 8 w 31"/>
                  <a:gd name="T7" fmla="*/ 19 h 25"/>
                  <a:gd name="T8" fmla="*/ 25 w 31"/>
                  <a:gd name="T9" fmla="*/ 18 h 25"/>
                  <a:gd name="T10" fmla="*/ 17 w 31"/>
                  <a:gd name="T11" fmla="*/ 0 h 25"/>
                  <a:gd name="T12" fmla="*/ 6 w 31"/>
                  <a:gd name="T13" fmla="*/ 12 h 25"/>
                  <a:gd name="T14" fmla="*/ 11 w 31"/>
                  <a:gd name="T15" fmla="*/ 7 h 25"/>
                  <a:gd name="T16" fmla="*/ 11 w 31"/>
                  <a:gd name="T17" fmla="*/ 8 h 25"/>
                  <a:gd name="T18" fmla="*/ 13 w 31"/>
                  <a:gd name="T19" fmla="*/ 7 h 25"/>
                  <a:gd name="T20" fmla="*/ 19 w 31"/>
                  <a:gd name="T21" fmla="*/ 7 h 25"/>
                  <a:gd name="T22" fmla="*/ 20 w 31"/>
                  <a:gd name="T23" fmla="*/ 17 h 25"/>
                  <a:gd name="T24" fmla="*/ 11 w 31"/>
                  <a:gd name="T25" fmla="*/ 17 h 25"/>
                  <a:gd name="T26" fmla="*/ 13 w 31"/>
                  <a:gd name="T27" fmla="*/ 10 h 25"/>
                  <a:gd name="T28" fmla="*/ 12 w 31"/>
                  <a:gd name="T29" fmla="*/ 9 h 25"/>
                  <a:gd name="T30" fmla="*/ 12 w 31"/>
                  <a:gd name="T31" fmla="*/ 10 h 25"/>
                  <a:gd name="T32" fmla="*/ 14 w 31"/>
                  <a:gd name="T3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5">
                    <a:moveTo>
                      <a:pt x="14" y="10"/>
                    </a:moveTo>
                    <a:cubicBezTo>
                      <a:pt x="14" y="10"/>
                      <a:pt x="14" y="9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7" y="5"/>
                      <a:pt x="5" y="15"/>
                      <a:pt x="8" y="19"/>
                    </a:cubicBezTo>
                    <a:cubicBezTo>
                      <a:pt x="11" y="25"/>
                      <a:pt x="21" y="23"/>
                      <a:pt x="25" y="18"/>
                    </a:cubicBezTo>
                    <a:cubicBezTo>
                      <a:pt x="31" y="12"/>
                      <a:pt x="24" y="2"/>
                      <a:pt x="17" y="0"/>
                    </a:cubicBezTo>
                    <a:cubicBezTo>
                      <a:pt x="10" y="0"/>
                      <a:pt x="0" y="5"/>
                      <a:pt x="6" y="12"/>
                    </a:cubicBezTo>
                    <a:cubicBezTo>
                      <a:pt x="9" y="15"/>
                      <a:pt x="14" y="10"/>
                      <a:pt x="11" y="7"/>
                    </a:cubicBezTo>
                    <a:cubicBezTo>
                      <a:pt x="13" y="9"/>
                      <a:pt x="9" y="8"/>
                      <a:pt x="11" y="8"/>
                    </a:cubicBezTo>
                    <a:cubicBezTo>
                      <a:pt x="12" y="8"/>
                      <a:pt x="13" y="7"/>
                      <a:pt x="13" y="7"/>
                    </a:cubicBezTo>
                    <a:cubicBezTo>
                      <a:pt x="15" y="6"/>
                      <a:pt x="17" y="6"/>
                      <a:pt x="19" y="7"/>
                    </a:cubicBezTo>
                    <a:cubicBezTo>
                      <a:pt x="23" y="10"/>
                      <a:pt x="24" y="14"/>
                      <a:pt x="20" y="17"/>
                    </a:cubicBezTo>
                    <a:cubicBezTo>
                      <a:pt x="18" y="19"/>
                      <a:pt x="13" y="20"/>
                      <a:pt x="11" y="17"/>
                    </a:cubicBezTo>
                    <a:cubicBezTo>
                      <a:pt x="9" y="15"/>
                      <a:pt x="9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53"/>
              <p:cNvSpPr/>
              <p:nvPr/>
            </p:nvSpPr>
            <p:spPr bwMode="auto">
              <a:xfrm>
                <a:off x="1395" y="1078"/>
                <a:ext cx="52" cy="202"/>
              </a:xfrm>
              <a:custGeom>
                <a:avLst/>
                <a:gdLst>
                  <a:gd name="T0" fmla="*/ 4 w 61"/>
                  <a:gd name="T1" fmla="*/ 236 h 238"/>
                  <a:gd name="T2" fmla="*/ 26 w 61"/>
                  <a:gd name="T3" fmla="*/ 133 h 238"/>
                  <a:gd name="T4" fmla="*/ 60 w 61"/>
                  <a:gd name="T5" fmla="*/ 8 h 238"/>
                  <a:gd name="T6" fmla="*/ 52 w 61"/>
                  <a:gd name="T7" fmla="*/ 6 h 238"/>
                  <a:gd name="T8" fmla="*/ 0 w 61"/>
                  <a:gd name="T9" fmla="*/ 235 h 238"/>
                  <a:gd name="T10" fmla="*/ 4 w 61"/>
                  <a:gd name="T11" fmla="*/ 23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38">
                    <a:moveTo>
                      <a:pt x="4" y="236"/>
                    </a:moveTo>
                    <a:cubicBezTo>
                      <a:pt x="13" y="202"/>
                      <a:pt x="17" y="167"/>
                      <a:pt x="26" y="133"/>
                    </a:cubicBezTo>
                    <a:cubicBezTo>
                      <a:pt x="37" y="91"/>
                      <a:pt x="52" y="50"/>
                      <a:pt x="60" y="8"/>
                    </a:cubicBezTo>
                    <a:cubicBezTo>
                      <a:pt x="61" y="3"/>
                      <a:pt x="53" y="0"/>
                      <a:pt x="52" y="6"/>
                    </a:cubicBezTo>
                    <a:cubicBezTo>
                      <a:pt x="39" y="83"/>
                      <a:pt x="13" y="158"/>
                      <a:pt x="0" y="235"/>
                    </a:cubicBezTo>
                    <a:cubicBezTo>
                      <a:pt x="0" y="237"/>
                      <a:pt x="3" y="238"/>
                      <a:pt x="4" y="2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454"/>
              <p:cNvSpPr/>
              <p:nvPr/>
            </p:nvSpPr>
            <p:spPr bwMode="auto">
              <a:xfrm>
                <a:off x="1441" y="1077"/>
                <a:ext cx="152" cy="20"/>
              </a:xfrm>
              <a:custGeom>
                <a:avLst/>
                <a:gdLst>
                  <a:gd name="T0" fmla="*/ 2 w 179"/>
                  <a:gd name="T1" fmla="*/ 8 h 23"/>
                  <a:gd name="T2" fmla="*/ 81 w 179"/>
                  <a:gd name="T3" fmla="*/ 11 h 23"/>
                  <a:gd name="T4" fmla="*/ 175 w 179"/>
                  <a:gd name="T5" fmla="*/ 23 h 23"/>
                  <a:gd name="T6" fmla="*/ 175 w 179"/>
                  <a:gd name="T7" fmla="*/ 17 h 23"/>
                  <a:gd name="T8" fmla="*/ 78 w 179"/>
                  <a:gd name="T9" fmla="*/ 5 h 23"/>
                  <a:gd name="T10" fmla="*/ 2 w 179"/>
                  <a:gd name="T11" fmla="*/ 5 h 23"/>
                  <a:gd name="T12" fmla="*/ 2 w 179"/>
                  <a:gd name="T1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23">
                    <a:moveTo>
                      <a:pt x="2" y="8"/>
                    </a:moveTo>
                    <a:cubicBezTo>
                      <a:pt x="28" y="5"/>
                      <a:pt x="56" y="10"/>
                      <a:pt x="81" y="11"/>
                    </a:cubicBezTo>
                    <a:cubicBezTo>
                      <a:pt x="112" y="13"/>
                      <a:pt x="144" y="23"/>
                      <a:pt x="175" y="23"/>
                    </a:cubicBezTo>
                    <a:cubicBezTo>
                      <a:pt x="179" y="23"/>
                      <a:pt x="179" y="17"/>
                      <a:pt x="175" y="17"/>
                    </a:cubicBezTo>
                    <a:cubicBezTo>
                      <a:pt x="143" y="14"/>
                      <a:pt x="111" y="7"/>
                      <a:pt x="78" y="5"/>
                    </a:cubicBezTo>
                    <a:cubicBezTo>
                      <a:pt x="53" y="4"/>
                      <a:pt x="26" y="0"/>
                      <a:pt x="2" y="5"/>
                    </a:cubicBezTo>
                    <a:cubicBezTo>
                      <a:pt x="0" y="6"/>
                      <a:pt x="0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455"/>
              <p:cNvSpPr/>
              <p:nvPr/>
            </p:nvSpPr>
            <p:spPr bwMode="auto">
              <a:xfrm>
                <a:off x="1534" y="1094"/>
                <a:ext cx="59" cy="221"/>
              </a:xfrm>
              <a:custGeom>
                <a:avLst/>
                <a:gdLst>
                  <a:gd name="T0" fmla="*/ 65 w 69"/>
                  <a:gd name="T1" fmla="*/ 2 h 260"/>
                  <a:gd name="T2" fmla="*/ 28 w 69"/>
                  <a:gd name="T3" fmla="*/ 128 h 260"/>
                  <a:gd name="T4" fmla="*/ 1 w 69"/>
                  <a:gd name="T5" fmla="*/ 254 h 260"/>
                  <a:gd name="T6" fmla="*/ 7 w 69"/>
                  <a:gd name="T7" fmla="*/ 255 h 260"/>
                  <a:gd name="T8" fmla="*/ 36 w 69"/>
                  <a:gd name="T9" fmla="*/ 127 h 260"/>
                  <a:gd name="T10" fmla="*/ 55 w 69"/>
                  <a:gd name="T11" fmla="*/ 60 h 260"/>
                  <a:gd name="T12" fmla="*/ 69 w 69"/>
                  <a:gd name="T13" fmla="*/ 3 h 260"/>
                  <a:gd name="T14" fmla="*/ 65 w 69"/>
                  <a:gd name="T15" fmla="*/ 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60">
                    <a:moveTo>
                      <a:pt x="65" y="2"/>
                    </a:moveTo>
                    <a:cubicBezTo>
                      <a:pt x="55" y="44"/>
                      <a:pt x="38" y="86"/>
                      <a:pt x="28" y="128"/>
                    </a:cubicBezTo>
                    <a:cubicBezTo>
                      <a:pt x="17" y="169"/>
                      <a:pt x="5" y="212"/>
                      <a:pt x="1" y="254"/>
                    </a:cubicBezTo>
                    <a:cubicBezTo>
                      <a:pt x="0" y="258"/>
                      <a:pt x="6" y="260"/>
                      <a:pt x="7" y="255"/>
                    </a:cubicBezTo>
                    <a:cubicBezTo>
                      <a:pt x="18" y="213"/>
                      <a:pt x="25" y="169"/>
                      <a:pt x="36" y="127"/>
                    </a:cubicBezTo>
                    <a:cubicBezTo>
                      <a:pt x="42" y="104"/>
                      <a:pt x="48" y="82"/>
                      <a:pt x="55" y="60"/>
                    </a:cubicBezTo>
                    <a:cubicBezTo>
                      <a:pt x="60" y="42"/>
                      <a:pt x="69" y="22"/>
                      <a:pt x="69" y="3"/>
                    </a:cubicBezTo>
                    <a:cubicBezTo>
                      <a:pt x="68" y="1"/>
                      <a:pt x="65" y="0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456"/>
              <p:cNvSpPr/>
              <p:nvPr/>
            </p:nvSpPr>
            <p:spPr bwMode="auto">
              <a:xfrm>
                <a:off x="1395" y="1279"/>
                <a:ext cx="143" cy="36"/>
              </a:xfrm>
              <a:custGeom>
                <a:avLst/>
                <a:gdLst>
                  <a:gd name="T0" fmla="*/ 2 w 168"/>
                  <a:gd name="T1" fmla="*/ 4 h 43"/>
                  <a:gd name="T2" fmla="*/ 81 w 168"/>
                  <a:gd name="T3" fmla="*/ 32 h 43"/>
                  <a:gd name="T4" fmla="*/ 160 w 168"/>
                  <a:gd name="T5" fmla="*/ 43 h 43"/>
                  <a:gd name="T6" fmla="*/ 161 w 168"/>
                  <a:gd name="T7" fmla="*/ 33 h 43"/>
                  <a:gd name="T8" fmla="*/ 83 w 168"/>
                  <a:gd name="T9" fmla="*/ 25 h 43"/>
                  <a:gd name="T10" fmla="*/ 3 w 168"/>
                  <a:gd name="T11" fmla="*/ 1 h 43"/>
                  <a:gd name="T12" fmla="*/ 2 w 168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43">
                    <a:moveTo>
                      <a:pt x="2" y="4"/>
                    </a:moveTo>
                    <a:cubicBezTo>
                      <a:pt x="28" y="15"/>
                      <a:pt x="53" y="25"/>
                      <a:pt x="81" y="32"/>
                    </a:cubicBezTo>
                    <a:cubicBezTo>
                      <a:pt x="107" y="38"/>
                      <a:pt x="134" y="41"/>
                      <a:pt x="160" y="43"/>
                    </a:cubicBezTo>
                    <a:cubicBezTo>
                      <a:pt x="167" y="43"/>
                      <a:pt x="168" y="33"/>
                      <a:pt x="161" y="33"/>
                    </a:cubicBezTo>
                    <a:cubicBezTo>
                      <a:pt x="135" y="31"/>
                      <a:pt x="109" y="31"/>
                      <a:pt x="83" y="25"/>
                    </a:cubicBezTo>
                    <a:cubicBezTo>
                      <a:pt x="55" y="19"/>
                      <a:pt x="29" y="11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457"/>
              <p:cNvSpPr/>
              <p:nvPr/>
            </p:nvSpPr>
            <p:spPr bwMode="auto">
              <a:xfrm>
                <a:off x="1589" y="1091"/>
                <a:ext cx="12" cy="15"/>
              </a:xfrm>
              <a:custGeom>
                <a:avLst/>
                <a:gdLst>
                  <a:gd name="T0" fmla="*/ 3 w 14"/>
                  <a:gd name="T1" fmla="*/ 7 h 18"/>
                  <a:gd name="T2" fmla="*/ 5 w 14"/>
                  <a:gd name="T3" fmla="*/ 9 h 18"/>
                  <a:gd name="T4" fmla="*/ 7 w 14"/>
                  <a:gd name="T5" fmla="*/ 15 h 18"/>
                  <a:gd name="T6" fmla="*/ 13 w 14"/>
                  <a:gd name="T7" fmla="*/ 15 h 18"/>
                  <a:gd name="T8" fmla="*/ 2 w 14"/>
                  <a:gd name="T9" fmla="*/ 1 h 18"/>
                  <a:gd name="T10" fmla="*/ 0 w 14"/>
                  <a:gd name="T11" fmla="*/ 4 h 18"/>
                  <a:gd name="T12" fmla="*/ 3 w 14"/>
                  <a:gd name="T1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8">
                    <a:moveTo>
                      <a:pt x="3" y="7"/>
                    </a:moveTo>
                    <a:cubicBezTo>
                      <a:pt x="4" y="7"/>
                      <a:pt x="4" y="9"/>
                      <a:pt x="5" y="9"/>
                    </a:cubicBezTo>
                    <a:cubicBezTo>
                      <a:pt x="5" y="11"/>
                      <a:pt x="6" y="13"/>
                      <a:pt x="7" y="15"/>
                    </a:cubicBezTo>
                    <a:cubicBezTo>
                      <a:pt x="8" y="17"/>
                      <a:pt x="12" y="18"/>
                      <a:pt x="13" y="15"/>
                    </a:cubicBezTo>
                    <a:cubicBezTo>
                      <a:pt x="14" y="8"/>
                      <a:pt x="9" y="0"/>
                      <a:pt x="2" y="1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5"/>
                      <a:pt x="1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458"/>
              <p:cNvSpPr/>
              <p:nvPr/>
            </p:nvSpPr>
            <p:spPr bwMode="auto">
              <a:xfrm>
                <a:off x="1535" y="1310"/>
                <a:ext cx="10" cy="14"/>
              </a:xfrm>
              <a:custGeom>
                <a:avLst/>
                <a:gdLst>
                  <a:gd name="T0" fmla="*/ 1 w 11"/>
                  <a:gd name="T1" fmla="*/ 2 h 16"/>
                  <a:gd name="T2" fmla="*/ 7 w 11"/>
                  <a:gd name="T3" fmla="*/ 14 h 16"/>
                  <a:gd name="T4" fmla="*/ 11 w 11"/>
                  <a:gd name="T5" fmla="*/ 13 h 16"/>
                  <a:gd name="T6" fmla="*/ 11 w 11"/>
                  <a:gd name="T7" fmla="*/ 12 h 16"/>
                  <a:gd name="T8" fmla="*/ 10 w 11"/>
                  <a:gd name="T9" fmla="*/ 11 h 16"/>
                  <a:gd name="T10" fmla="*/ 8 w 11"/>
                  <a:gd name="T11" fmla="*/ 7 h 16"/>
                  <a:gd name="T12" fmla="*/ 3 w 11"/>
                  <a:gd name="T13" fmla="*/ 1 h 16"/>
                  <a:gd name="T14" fmla="*/ 1 w 11"/>
                  <a:gd name="T1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6">
                    <a:moveTo>
                      <a:pt x="1" y="2"/>
                    </a:moveTo>
                    <a:cubicBezTo>
                      <a:pt x="2" y="7"/>
                      <a:pt x="5" y="10"/>
                      <a:pt x="7" y="14"/>
                    </a:cubicBezTo>
                    <a:cubicBezTo>
                      <a:pt x="8" y="16"/>
                      <a:pt x="11" y="15"/>
                      <a:pt x="11" y="13"/>
                    </a:cubicBezTo>
                    <a:cubicBezTo>
                      <a:pt x="11" y="15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0" y="11"/>
                    </a:cubicBezTo>
                    <a:cubicBezTo>
                      <a:pt x="10" y="9"/>
                      <a:pt x="9" y="8"/>
                      <a:pt x="8" y="7"/>
                    </a:cubicBezTo>
                    <a:cubicBezTo>
                      <a:pt x="6" y="5"/>
                      <a:pt x="4" y="3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459"/>
              <p:cNvSpPr/>
              <p:nvPr/>
            </p:nvSpPr>
            <p:spPr bwMode="auto">
              <a:xfrm>
                <a:off x="1542" y="1100"/>
                <a:ext cx="59" cy="231"/>
              </a:xfrm>
              <a:custGeom>
                <a:avLst/>
                <a:gdLst>
                  <a:gd name="T0" fmla="*/ 66 w 70"/>
                  <a:gd name="T1" fmla="*/ 2 h 272"/>
                  <a:gd name="T2" fmla="*/ 33 w 70"/>
                  <a:gd name="T3" fmla="*/ 149 h 272"/>
                  <a:gd name="T4" fmla="*/ 17 w 70"/>
                  <a:gd name="T5" fmla="*/ 211 h 272"/>
                  <a:gd name="T6" fmla="*/ 3 w 70"/>
                  <a:gd name="T7" fmla="*/ 264 h 272"/>
                  <a:gd name="T8" fmla="*/ 8 w 70"/>
                  <a:gd name="T9" fmla="*/ 267 h 272"/>
                  <a:gd name="T10" fmla="*/ 39 w 70"/>
                  <a:gd name="T11" fmla="*/ 151 h 272"/>
                  <a:gd name="T12" fmla="*/ 70 w 70"/>
                  <a:gd name="T13" fmla="*/ 3 h 272"/>
                  <a:gd name="T14" fmla="*/ 66 w 70"/>
                  <a:gd name="T15" fmla="*/ 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72">
                    <a:moveTo>
                      <a:pt x="66" y="2"/>
                    </a:moveTo>
                    <a:cubicBezTo>
                      <a:pt x="56" y="52"/>
                      <a:pt x="47" y="100"/>
                      <a:pt x="33" y="149"/>
                    </a:cubicBezTo>
                    <a:cubicBezTo>
                      <a:pt x="27" y="170"/>
                      <a:pt x="22" y="191"/>
                      <a:pt x="17" y="211"/>
                    </a:cubicBezTo>
                    <a:cubicBezTo>
                      <a:pt x="13" y="227"/>
                      <a:pt x="13" y="251"/>
                      <a:pt x="3" y="264"/>
                    </a:cubicBezTo>
                    <a:cubicBezTo>
                      <a:pt x="0" y="269"/>
                      <a:pt x="7" y="272"/>
                      <a:pt x="8" y="267"/>
                    </a:cubicBezTo>
                    <a:cubicBezTo>
                      <a:pt x="20" y="229"/>
                      <a:pt x="30" y="190"/>
                      <a:pt x="39" y="151"/>
                    </a:cubicBezTo>
                    <a:cubicBezTo>
                      <a:pt x="51" y="103"/>
                      <a:pt x="66" y="52"/>
                      <a:pt x="70" y="3"/>
                    </a:cubicBezTo>
                    <a:cubicBezTo>
                      <a:pt x="70" y="1"/>
                      <a:pt x="66" y="0"/>
                      <a:pt x="6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460"/>
              <p:cNvSpPr/>
              <p:nvPr/>
            </p:nvSpPr>
            <p:spPr bwMode="auto">
              <a:xfrm>
                <a:off x="1394" y="1279"/>
                <a:ext cx="16" cy="18"/>
              </a:xfrm>
              <a:custGeom>
                <a:avLst/>
                <a:gdLst>
                  <a:gd name="T0" fmla="*/ 1 w 18"/>
                  <a:gd name="T1" fmla="*/ 2 h 21"/>
                  <a:gd name="T2" fmla="*/ 3 w 18"/>
                  <a:gd name="T3" fmla="*/ 8 h 21"/>
                  <a:gd name="T4" fmla="*/ 6 w 18"/>
                  <a:gd name="T5" fmla="*/ 13 h 21"/>
                  <a:gd name="T6" fmla="*/ 14 w 18"/>
                  <a:gd name="T7" fmla="*/ 20 h 21"/>
                  <a:gd name="T8" fmla="*/ 17 w 18"/>
                  <a:gd name="T9" fmla="*/ 17 h 21"/>
                  <a:gd name="T10" fmla="*/ 2 w 18"/>
                  <a:gd name="T11" fmla="*/ 1 h 21"/>
                  <a:gd name="T12" fmla="*/ 1 w 18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1">
                    <a:moveTo>
                      <a:pt x="1" y="2"/>
                    </a:moveTo>
                    <a:cubicBezTo>
                      <a:pt x="2" y="4"/>
                      <a:pt x="2" y="6"/>
                      <a:pt x="3" y="8"/>
                    </a:cubicBezTo>
                    <a:cubicBezTo>
                      <a:pt x="3" y="10"/>
                      <a:pt x="5" y="11"/>
                      <a:pt x="6" y="13"/>
                    </a:cubicBezTo>
                    <a:cubicBezTo>
                      <a:pt x="8" y="16"/>
                      <a:pt x="11" y="19"/>
                      <a:pt x="14" y="20"/>
                    </a:cubicBezTo>
                    <a:cubicBezTo>
                      <a:pt x="16" y="21"/>
                      <a:pt x="18" y="19"/>
                      <a:pt x="17" y="17"/>
                    </a:cubicBezTo>
                    <a:cubicBezTo>
                      <a:pt x="14" y="10"/>
                      <a:pt x="9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461"/>
              <p:cNvSpPr/>
              <p:nvPr/>
            </p:nvSpPr>
            <p:spPr bwMode="auto">
              <a:xfrm>
                <a:off x="1405" y="1293"/>
                <a:ext cx="140" cy="37"/>
              </a:xfrm>
              <a:custGeom>
                <a:avLst/>
                <a:gdLst>
                  <a:gd name="T0" fmla="*/ 1 w 165"/>
                  <a:gd name="T1" fmla="*/ 2 h 44"/>
                  <a:gd name="T2" fmla="*/ 77 w 165"/>
                  <a:gd name="T3" fmla="*/ 29 h 44"/>
                  <a:gd name="T4" fmla="*/ 161 w 165"/>
                  <a:gd name="T5" fmla="*/ 43 h 44"/>
                  <a:gd name="T6" fmla="*/ 162 w 165"/>
                  <a:gd name="T7" fmla="*/ 38 h 44"/>
                  <a:gd name="T8" fmla="*/ 82 w 165"/>
                  <a:gd name="T9" fmla="*/ 23 h 44"/>
                  <a:gd name="T10" fmla="*/ 36 w 165"/>
                  <a:gd name="T11" fmla="*/ 12 h 44"/>
                  <a:gd name="T12" fmla="*/ 2 w 165"/>
                  <a:gd name="T13" fmla="*/ 1 h 44"/>
                  <a:gd name="T14" fmla="*/ 1 w 165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44">
                    <a:moveTo>
                      <a:pt x="1" y="2"/>
                    </a:moveTo>
                    <a:cubicBezTo>
                      <a:pt x="20" y="20"/>
                      <a:pt x="52" y="26"/>
                      <a:pt x="77" y="29"/>
                    </a:cubicBezTo>
                    <a:cubicBezTo>
                      <a:pt x="105" y="33"/>
                      <a:pt x="135" y="37"/>
                      <a:pt x="161" y="43"/>
                    </a:cubicBezTo>
                    <a:cubicBezTo>
                      <a:pt x="164" y="44"/>
                      <a:pt x="165" y="39"/>
                      <a:pt x="162" y="38"/>
                    </a:cubicBezTo>
                    <a:cubicBezTo>
                      <a:pt x="135" y="36"/>
                      <a:pt x="109" y="29"/>
                      <a:pt x="82" y="23"/>
                    </a:cubicBezTo>
                    <a:cubicBezTo>
                      <a:pt x="66" y="20"/>
                      <a:pt x="52" y="16"/>
                      <a:pt x="36" y="12"/>
                    </a:cubicBezTo>
                    <a:cubicBezTo>
                      <a:pt x="25" y="9"/>
                      <a:pt x="12" y="8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462"/>
              <p:cNvSpPr/>
              <p:nvPr/>
            </p:nvSpPr>
            <p:spPr bwMode="auto">
              <a:xfrm>
                <a:off x="1439" y="1100"/>
                <a:ext cx="16" cy="36"/>
              </a:xfrm>
              <a:custGeom>
                <a:avLst/>
                <a:gdLst>
                  <a:gd name="T0" fmla="*/ 5 w 19"/>
                  <a:gd name="T1" fmla="*/ 40 h 42"/>
                  <a:gd name="T2" fmla="*/ 11 w 19"/>
                  <a:gd name="T3" fmla="*/ 26 h 42"/>
                  <a:gd name="T4" fmla="*/ 18 w 19"/>
                  <a:gd name="T5" fmla="*/ 6 h 42"/>
                  <a:gd name="T6" fmla="*/ 9 w 19"/>
                  <a:gd name="T7" fmla="*/ 5 h 42"/>
                  <a:gd name="T8" fmla="*/ 6 w 19"/>
                  <a:gd name="T9" fmla="*/ 17 h 42"/>
                  <a:gd name="T10" fmla="*/ 3 w 19"/>
                  <a:gd name="T11" fmla="*/ 27 h 42"/>
                  <a:gd name="T12" fmla="*/ 2 w 19"/>
                  <a:gd name="T13" fmla="*/ 40 h 42"/>
                  <a:gd name="T14" fmla="*/ 5 w 19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2">
                    <a:moveTo>
                      <a:pt x="5" y="40"/>
                    </a:moveTo>
                    <a:cubicBezTo>
                      <a:pt x="8" y="36"/>
                      <a:pt x="9" y="30"/>
                      <a:pt x="11" y="26"/>
                    </a:cubicBezTo>
                    <a:cubicBezTo>
                      <a:pt x="14" y="20"/>
                      <a:pt x="19" y="13"/>
                      <a:pt x="18" y="6"/>
                    </a:cubicBezTo>
                    <a:cubicBezTo>
                      <a:pt x="18" y="1"/>
                      <a:pt x="10" y="0"/>
                      <a:pt x="9" y="5"/>
                    </a:cubicBezTo>
                    <a:cubicBezTo>
                      <a:pt x="8" y="9"/>
                      <a:pt x="8" y="13"/>
                      <a:pt x="6" y="17"/>
                    </a:cubicBezTo>
                    <a:cubicBezTo>
                      <a:pt x="5" y="21"/>
                      <a:pt x="3" y="24"/>
                      <a:pt x="3" y="27"/>
                    </a:cubicBezTo>
                    <a:cubicBezTo>
                      <a:pt x="2" y="31"/>
                      <a:pt x="0" y="36"/>
                      <a:pt x="2" y="40"/>
                    </a:cubicBezTo>
                    <a:cubicBezTo>
                      <a:pt x="2" y="42"/>
                      <a:pt x="4" y="42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463"/>
              <p:cNvSpPr/>
              <p:nvPr/>
            </p:nvSpPr>
            <p:spPr bwMode="auto">
              <a:xfrm>
                <a:off x="1447" y="1104"/>
                <a:ext cx="122" cy="23"/>
              </a:xfrm>
              <a:custGeom>
                <a:avLst/>
                <a:gdLst>
                  <a:gd name="T0" fmla="*/ 2 w 144"/>
                  <a:gd name="T1" fmla="*/ 4 h 28"/>
                  <a:gd name="T2" fmla="*/ 75 w 144"/>
                  <a:gd name="T3" fmla="*/ 15 h 28"/>
                  <a:gd name="T4" fmla="*/ 138 w 144"/>
                  <a:gd name="T5" fmla="*/ 26 h 28"/>
                  <a:gd name="T6" fmla="*/ 140 w 144"/>
                  <a:gd name="T7" fmla="*/ 21 h 28"/>
                  <a:gd name="T8" fmla="*/ 79 w 144"/>
                  <a:gd name="T9" fmla="*/ 11 h 28"/>
                  <a:gd name="T10" fmla="*/ 2 w 144"/>
                  <a:gd name="T11" fmla="*/ 0 h 28"/>
                  <a:gd name="T12" fmla="*/ 2 w 144"/>
                  <a:gd name="T13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28">
                    <a:moveTo>
                      <a:pt x="2" y="4"/>
                    </a:moveTo>
                    <a:cubicBezTo>
                      <a:pt x="27" y="5"/>
                      <a:pt x="51" y="11"/>
                      <a:pt x="75" y="15"/>
                    </a:cubicBezTo>
                    <a:cubicBezTo>
                      <a:pt x="95" y="18"/>
                      <a:pt x="118" y="20"/>
                      <a:pt x="138" y="26"/>
                    </a:cubicBezTo>
                    <a:cubicBezTo>
                      <a:pt x="142" y="28"/>
                      <a:pt x="144" y="22"/>
                      <a:pt x="140" y="21"/>
                    </a:cubicBezTo>
                    <a:cubicBezTo>
                      <a:pt x="121" y="15"/>
                      <a:pt x="99" y="14"/>
                      <a:pt x="79" y="11"/>
                    </a:cubicBezTo>
                    <a:cubicBezTo>
                      <a:pt x="54" y="6"/>
                      <a:pt x="28" y="0"/>
                      <a:pt x="2" y="0"/>
                    </a:cubicBezTo>
                    <a:cubicBezTo>
                      <a:pt x="0" y="0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464"/>
              <p:cNvSpPr/>
              <p:nvPr/>
            </p:nvSpPr>
            <p:spPr bwMode="auto">
              <a:xfrm>
                <a:off x="1440" y="1133"/>
                <a:ext cx="120" cy="24"/>
              </a:xfrm>
              <a:custGeom>
                <a:avLst/>
                <a:gdLst>
                  <a:gd name="T0" fmla="*/ 1 w 141"/>
                  <a:gd name="T1" fmla="*/ 3 h 28"/>
                  <a:gd name="T2" fmla="*/ 63 w 141"/>
                  <a:gd name="T3" fmla="*/ 21 h 28"/>
                  <a:gd name="T4" fmla="*/ 137 w 141"/>
                  <a:gd name="T5" fmla="*/ 28 h 28"/>
                  <a:gd name="T6" fmla="*/ 137 w 141"/>
                  <a:gd name="T7" fmla="*/ 22 h 28"/>
                  <a:gd name="T8" fmla="*/ 74 w 141"/>
                  <a:gd name="T9" fmla="*/ 17 h 28"/>
                  <a:gd name="T10" fmla="*/ 2 w 141"/>
                  <a:gd name="T11" fmla="*/ 0 h 28"/>
                  <a:gd name="T12" fmla="*/ 1 w 141"/>
                  <a:gd name="T13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8">
                    <a:moveTo>
                      <a:pt x="1" y="3"/>
                    </a:moveTo>
                    <a:cubicBezTo>
                      <a:pt x="14" y="15"/>
                      <a:pt x="46" y="17"/>
                      <a:pt x="63" y="21"/>
                    </a:cubicBezTo>
                    <a:cubicBezTo>
                      <a:pt x="87" y="25"/>
                      <a:pt x="112" y="28"/>
                      <a:pt x="137" y="28"/>
                    </a:cubicBezTo>
                    <a:cubicBezTo>
                      <a:pt x="140" y="28"/>
                      <a:pt x="141" y="23"/>
                      <a:pt x="137" y="22"/>
                    </a:cubicBezTo>
                    <a:cubicBezTo>
                      <a:pt x="116" y="21"/>
                      <a:pt x="95" y="20"/>
                      <a:pt x="74" y="17"/>
                    </a:cubicBezTo>
                    <a:cubicBezTo>
                      <a:pt x="52" y="13"/>
                      <a:pt x="23" y="10"/>
                      <a:pt x="2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65"/>
              <p:cNvSpPr/>
              <p:nvPr/>
            </p:nvSpPr>
            <p:spPr bwMode="auto">
              <a:xfrm>
                <a:off x="1556" y="1123"/>
                <a:ext cx="11" cy="36"/>
              </a:xfrm>
              <a:custGeom>
                <a:avLst/>
                <a:gdLst>
                  <a:gd name="T0" fmla="*/ 2 w 13"/>
                  <a:gd name="T1" fmla="*/ 40 h 42"/>
                  <a:gd name="T2" fmla="*/ 6 w 13"/>
                  <a:gd name="T3" fmla="*/ 26 h 42"/>
                  <a:gd name="T4" fmla="*/ 12 w 13"/>
                  <a:gd name="T5" fmla="*/ 5 h 42"/>
                  <a:gd name="T6" fmla="*/ 7 w 13"/>
                  <a:gd name="T7" fmla="*/ 3 h 42"/>
                  <a:gd name="T8" fmla="*/ 2 w 13"/>
                  <a:gd name="T9" fmla="*/ 20 h 42"/>
                  <a:gd name="T10" fmla="*/ 2 w 13"/>
                  <a:gd name="T11" fmla="*/ 30 h 42"/>
                  <a:gd name="T12" fmla="*/ 0 w 13"/>
                  <a:gd name="T13" fmla="*/ 40 h 42"/>
                  <a:gd name="T14" fmla="*/ 2 w 13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42">
                    <a:moveTo>
                      <a:pt x="2" y="40"/>
                    </a:moveTo>
                    <a:cubicBezTo>
                      <a:pt x="3" y="35"/>
                      <a:pt x="5" y="32"/>
                      <a:pt x="6" y="26"/>
                    </a:cubicBezTo>
                    <a:cubicBezTo>
                      <a:pt x="7" y="19"/>
                      <a:pt x="9" y="12"/>
                      <a:pt x="12" y="5"/>
                    </a:cubicBezTo>
                    <a:cubicBezTo>
                      <a:pt x="13" y="2"/>
                      <a:pt x="9" y="0"/>
                      <a:pt x="7" y="3"/>
                    </a:cubicBezTo>
                    <a:cubicBezTo>
                      <a:pt x="5" y="8"/>
                      <a:pt x="3" y="14"/>
                      <a:pt x="2" y="20"/>
                    </a:cubicBezTo>
                    <a:cubicBezTo>
                      <a:pt x="2" y="23"/>
                      <a:pt x="2" y="26"/>
                      <a:pt x="2" y="30"/>
                    </a:cubicBezTo>
                    <a:cubicBezTo>
                      <a:pt x="1" y="33"/>
                      <a:pt x="0" y="36"/>
                      <a:pt x="0" y="40"/>
                    </a:cubicBezTo>
                    <a:cubicBezTo>
                      <a:pt x="0" y="41"/>
                      <a:pt x="2" y="42"/>
                      <a:pt x="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66"/>
              <p:cNvSpPr/>
              <p:nvPr/>
            </p:nvSpPr>
            <p:spPr bwMode="auto">
              <a:xfrm>
                <a:off x="1432" y="1150"/>
                <a:ext cx="12" cy="35"/>
              </a:xfrm>
              <a:custGeom>
                <a:avLst/>
                <a:gdLst>
                  <a:gd name="T0" fmla="*/ 10 w 14"/>
                  <a:gd name="T1" fmla="*/ 3 h 41"/>
                  <a:gd name="T2" fmla="*/ 0 w 14"/>
                  <a:gd name="T3" fmla="*/ 37 h 41"/>
                  <a:gd name="T4" fmla="*/ 6 w 14"/>
                  <a:gd name="T5" fmla="*/ 37 h 41"/>
                  <a:gd name="T6" fmla="*/ 13 w 14"/>
                  <a:gd name="T7" fmla="*/ 5 h 41"/>
                  <a:gd name="T8" fmla="*/ 10 w 14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1">
                    <a:moveTo>
                      <a:pt x="10" y="3"/>
                    </a:moveTo>
                    <a:cubicBezTo>
                      <a:pt x="5" y="13"/>
                      <a:pt x="2" y="25"/>
                      <a:pt x="0" y="37"/>
                    </a:cubicBezTo>
                    <a:cubicBezTo>
                      <a:pt x="0" y="40"/>
                      <a:pt x="5" y="41"/>
                      <a:pt x="6" y="37"/>
                    </a:cubicBezTo>
                    <a:cubicBezTo>
                      <a:pt x="7" y="26"/>
                      <a:pt x="9" y="15"/>
                      <a:pt x="13" y="5"/>
                    </a:cubicBezTo>
                    <a:cubicBezTo>
                      <a:pt x="14" y="2"/>
                      <a:pt x="11" y="0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67"/>
              <p:cNvSpPr/>
              <p:nvPr/>
            </p:nvSpPr>
            <p:spPr bwMode="auto">
              <a:xfrm>
                <a:off x="1419" y="1183"/>
                <a:ext cx="16" cy="40"/>
              </a:xfrm>
              <a:custGeom>
                <a:avLst/>
                <a:gdLst>
                  <a:gd name="T0" fmla="*/ 17 w 19"/>
                  <a:gd name="T1" fmla="*/ 1 h 47"/>
                  <a:gd name="T2" fmla="*/ 5 w 19"/>
                  <a:gd name="T3" fmla="*/ 20 h 47"/>
                  <a:gd name="T4" fmla="*/ 0 w 19"/>
                  <a:gd name="T5" fmla="*/ 43 h 47"/>
                  <a:gd name="T6" fmla="*/ 7 w 19"/>
                  <a:gd name="T7" fmla="*/ 43 h 47"/>
                  <a:gd name="T8" fmla="*/ 13 w 19"/>
                  <a:gd name="T9" fmla="*/ 18 h 47"/>
                  <a:gd name="T10" fmla="*/ 19 w 19"/>
                  <a:gd name="T11" fmla="*/ 2 h 47"/>
                  <a:gd name="T12" fmla="*/ 17 w 19"/>
                  <a:gd name="T1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7">
                    <a:moveTo>
                      <a:pt x="17" y="1"/>
                    </a:moveTo>
                    <a:cubicBezTo>
                      <a:pt x="13" y="8"/>
                      <a:pt x="8" y="13"/>
                      <a:pt x="5" y="20"/>
                    </a:cubicBezTo>
                    <a:cubicBezTo>
                      <a:pt x="2" y="27"/>
                      <a:pt x="0" y="35"/>
                      <a:pt x="0" y="43"/>
                    </a:cubicBezTo>
                    <a:cubicBezTo>
                      <a:pt x="0" y="47"/>
                      <a:pt x="6" y="47"/>
                      <a:pt x="7" y="43"/>
                    </a:cubicBezTo>
                    <a:cubicBezTo>
                      <a:pt x="7" y="33"/>
                      <a:pt x="10" y="26"/>
                      <a:pt x="13" y="18"/>
                    </a:cubicBezTo>
                    <a:cubicBezTo>
                      <a:pt x="16" y="12"/>
                      <a:pt x="19" y="8"/>
                      <a:pt x="19" y="2"/>
                    </a:cubicBezTo>
                    <a:cubicBezTo>
                      <a:pt x="19" y="1"/>
                      <a:pt x="17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68"/>
              <p:cNvSpPr/>
              <p:nvPr/>
            </p:nvSpPr>
            <p:spPr bwMode="auto">
              <a:xfrm>
                <a:off x="1410" y="1221"/>
                <a:ext cx="13" cy="50"/>
              </a:xfrm>
              <a:custGeom>
                <a:avLst/>
                <a:gdLst>
                  <a:gd name="T0" fmla="*/ 12 w 16"/>
                  <a:gd name="T1" fmla="*/ 2 h 59"/>
                  <a:gd name="T2" fmla="*/ 9 w 16"/>
                  <a:gd name="T3" fmla="*/ 56 h 59"/>
                  <a:gd name="T4" fmla="*/ 14 w 16"/>
                  <a:gd name="T5" fmla="*/ 55 h 59"/>
                  <a:gd name="T6" fmla="*/ 11 w 16"/>
                  <a:gd name="T7" fmla="*/ 26 h 59"/>
                  <a:gd name="T8" fmla="*/ 16 w 16"/>
                  <a:gd name="T9" fmla="*/ 2 h 59"/>
                  <a:gd name="T10" fmla="*/ 12 w 16"/>
                  <a:gd name="T11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9">
                    <a:moveTo>
                      <a:pt x="12" y="2"/>
                    </a:moveTo>
                    <a:cubicBezTo>
                      <a:pt x="7" y="20"/>
                      <a:pt x="0" y="38"/>
                      <a:pt x="9" y="56"/>
                    </a:cubicBezTo>
                    <a:cubicBezTo>
                      <a:pt x="10" y="59"/>
                      <a:pt x="15" y="58"/>
                      <a:pt x="14" y="55"/>
                    </a:cubicBezTo>
                    <a:cubicBezTo>
                      <a:pt x="13" y="44"/>
                      <a:pt x="10" y="36"/>
                      <a:pt x="11" y="26"/>
                    </a:cubicBezTo>
                    <a:cubicBezTo>
                      <a:pt x="13" y="18"/>
                      <a:pt x="15" y="10"/>
                      <a:pt x="16" y="2"/>
                    </a:cubicBezTo>
                    <a:cubicBezTo>
                      <a:pt x="16" y="0"/>
                      <a:pt x="13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69"/>
              <p:cNvSpPr/>
              <p:nvPr/>
            </p:nvSpPr>
            <p:spPr bwMode="auto">
              <a:xfrm>
                <a:off x="1439" y="1151"/>
                <a:ext cx="116" cy="32"/>
              </a:xfrm>
              <a:custGeom>
                <a:avLst/>
                <a:gdLst>
                  <a:gd name="T0" fmla="*/ 2 w 137"/>
                  <a:gd name="T1" fmla="*/ 4 h 37"/>
                  <a:gd name="T2" fmla="*/ 61 w 137"/>
                  <a:gd name="T3" fmla="*/ 23 h 37"/>
                  <a:gd name="T4" fmla="*/ 98 w 137"/>
                  <a:gd name="T5" fmla="*/ 30 h 37"/>
                  <a:gd name="T6" fmla="*/ 132 w 137"/>
                  <a:gd name="T7" fmla="*/ 36 h 37"/>
                  <a:gd name="T8" fmla="*/ 131 w 137"/>
                  <a:gd name="T9" fmla="*/ 28 h 37"/>
                  <a:gd name="T10" fmla="*/ 68 w 137"/>
                  <a:gd name="T11" fmla="*/ 18 h 37"/>
                  <a:gd name="T12" fmla="*/ 4 w 137"/>
                  <a:gd name="T13" fmla="*/ 1 h 37"/>
                  <a:gd name="T14" fmla="*/ 2 w 137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37">
                    <a:moveTo>
                      <a:pt x="2" y="4"/>
                    </a:moveTo>
                    <a:cubicBezTo>
                      <a:pt x="17" y="16"/>
                      <a:pt x="43" y="19"/>
                      <a:pt x="61" y="23"/>
                    </a:cubicBezTo>
                    <a:cubicBezTo>
                      <a:pt x="73" y="26"/>
                      <a:pt x="85" y="28"/>
                      <a:pt x="98" y="30"/>
                    </a:cubicBezTo>
                    <a:cubicBezTo>
                      <a:pt x="109" y="32"/>
                      <a:pt x="121" y="37"/>
                      <a:pt x="132" y="36"/>
                    </a:cubicBezTo>
                    <a:cubicBezTo>
                      <a:pt x="137" y="35"/>
                      <a:pt x="136" y="28"/>
                      <a:pt x="131" y="28"/>
                    </a:cubicBezTo>
                    <a:cubicBezTo>
                      <a:pt x="111" y="29"/>
                      <a:pt x="88" y="22"/>
                      <a:pt x="68" y="18"/>
                    </a:cubicBezTo>
                    <a:cubicBezTo>
                      <a:pt x="48" y="14"/>
                      <a:pt x="23" y="10"/>
                      <a:pt x="4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0"/>
              <p:cNvSpPr/>
              <p:nvPr/>
            </p:nvSpPr>
            <p:spPr bwMode="auto">
              <a:xfrm>
                <a:off x="1542" y="1179"/>
                <a:ext cx="9" cy="24"/>
              </a:xfrm>
              <a:custGeom>
                <a:avLst/>
                <a:gdLst>
                  <a:gd name="T0" fmla="*/ 7 w 10"/>
                  <a:gd name="T1" fmla="*/ 1 h 28"/>
                  <a:gd name="T2" fmla="*/ 3 w 10"/>
                  <a:gd name="T3" fmla="*/ 14 h 28"/>
                  <a:gd name="T4" fmla="*/ 2 w 10"/>
                  <a:gd name="T5" fmla="*/ 26 h 28"/>
                  <a:gd name="T6" fmla="*/ 6 w 10"/>
                  <a:gd name="T7" fmla="*/ 26 h 28"/>
                  <a:gd name="T8" fmla="*/ 9 w 10"/>
                  <a:gd name="T9" fmla="*/ 12 h 28"/>
                  <a:gd name="T10" fmla="*/ 9 w 10"/>
                  <a:gd name="T11" fmla="*/ 2 h 28"/>
                  <a:gd name="T12" fmla="*/ 7 w 10"/>
                  <a:gd name="T13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7" y="6"/>
                      <a:pt x="5" y="10"/>
                      <a:pt x="3" y="14"/>
                    </a:cubicBezTo>
                    <a:cubicBezTo>
                      <a:pt x="2" y="18"/>
                      <a:pt x="0" y="22"/>
                      <a:pt x="2" y="26"/>
                    </a:cubicBezTo>
                    <a:cubicBezTo>
                      <a:pt x="3" y="28"/>
                      <a:pt x="5" y="28"/>
                      <a:pt x="6" y="26"/>
                    </a:cubicBezTo>
                    <a:cubicBezTo>
                      <a:pt x="8" y="22"/>
                      <a:pt x="8" y="17"/>
                      <a:pt x="9" y="12"/>
                    </a:cubicBezTo>
                    <a:cubicBezTo>
                      <a:pt x="10" y="9"/>
                      <a:pt x="10" y="5"/>
                      <a:pt x="9" y="2"/>
                    </a:cubicBezTo>
                    <a:cubicBezTo>
                      <a:pt x="9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71"/>
              <p:cNvSpPr/>
              <p:nvPr/>
            </p:nvSpPr>
            <p:spPr bwMode="auto">
              <a:xfrm>
                <a:off x="1417" y="1268"/>
                <a:ext cx="110" cy="28"/>
              </a:xfrm>
              <a:custGeom>
                <a:avLst/>
                <a:gdLst>
                  <a:gd name="T0" fmla="*/ 2 w 129"/>
                  <a:gd name="T1" fmla="*/ 3 h 33"/>
                  <a:gd name="T2" fmla="*/ 123 w 129"/>
                  <a:gd name="T3" fmla="*/ 33 h 33"/>
                  <a:gd name="T4" fmla="*/ 123 w 129"/>
                  <a:gd name="T5" fmla="*/ 25 h 33"/>
                  <a:gd name="T6" fmla="*/ 3 w 129"/>
                  <a:gd name="T7" fmla="*/ 0 h 33"/>
                  <a:gd name="T8" fmla="*/ 2 w 129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3">
                    <a:moveTo>
                      <a:pt x="2" y="3"/>
                    </a:moveTo>
                    <a:cubicBezTo>
                      <a:pt x="39" y="20"/>
                      <a:pt x="82" y="33"/>
                      <a:pt x="123" y="33"/>
                    </a:cubicBezTo>
                    <a:cubicBezTo>
                      <a:pt x="128" y="33"/>
                      <a:pt x="129" y="25"/>
                      <a:pt x="123" y="25"/>
                    </a:cubicBezTo>
                    <a:cubicBezTo>
                      <a:pt x="82" y="25"/>
                      <a:pt x="42" y="12"/>
                      <a:pt x="3" y="0"/>
                    </a:cubicBezTo>
                    <a:cubicBezTo>
                      <a:pt x="1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472"/>
              <p:cNvSpPr/>
              <p:nvPr/>
            </p:nvSpPr>
            <p:spPr bwMode="auto">
              <a:xfrm>
                <a:off x="1521" y="1264"/>
                <a:ext cx="12" cy="32"/>
              </a:xfrm>
              <a:custGeom>
                <a:avLst/>
                <a:gdLst>
                  <a:gd name="T0" fmla="*/ 2 w 14"/>
                  <a:gd name="T1" fmla="*/ 37 h 37"/>
                  <a:gd name="T2" fmla="*/ 9 w 14"/>
                  <a:gd name="T3" fmla="*/ 24 h 37"/>
                  <a:gd name="T4" fmla="*/ 13 w 14"/>
                  <a:gd name="T5" fmla="*/ 2 h 37"/>
                  <a:gd name="T6" fmla="*/ 10 w 14"/>
                  <a:gd name="T7" fmla="*/ 2 h 37"/>
                  <a:gd name="T8" fmla="*/ 7 w 14"/>
                  <a:gd name="T9" fmla="*/ 21 h 37"/>
                  <a:gd name="T10" fmla="*/ 1 w 14"/>
                  <a:gd name="T11" fmla="*/ 35 h 37"/>
                  <a:gd name="T12" fmla="*/ 2 w 14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7">
                    <a:moveTo>
                      <a:pt x="2" y="37"/>
                    </a:moveTo>
                    <a:cubicBezTo>
                      <a:pt x="7" y="35"/>
                      <a:pt x="8" y="29"/>
                      <a:pt x="9" y="24"/>
                    </a:cubicBezTo>
                    <a:cubicBezTo>
                      <a:pt x="11" y="17"/>
                      <a:pt x="14" y="9"/>
                      <a:pt x="13" y="2"/>
                    </a:cubicBezTo>
                    <a:cubicBezTo>
                      <a:pt x="13" y="0"/>
                      <a:pt x="10" y="0"/>
                      <a:pt x="10" y="2"/>
                    </a:cubicBezTo>
                    <a:cubicBezTo>
                      <a:pt x="9" y="8"/>
                      <a:pt x="8" y="15"/>
                      <a:pt x="7" y="21"/>
                    </a:cubicBezTo>
                    <a:cubicBezTo>
                      <a:pt x="5" y="25"/>
                      <a:pt x="5" y="32"/>
                      <a:pt x="1" y="35"/>
                    </a:cubicBezTo>
                    <a:cubicBezTo>
                      <a:pt x="0" y="35"/>
                      <a:pt x="0" y="37"/>
                      <a:pt x="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473"/>
              <p:cNvSpPr/>
              <p:nvPr/>
            </p:nvSpPr>
            <p:spPr bwMode="auto">
              <a:xfrm>
                <a:off x="1529" y="1195"/>
                <a:ext cx="17" cy="68"/>
              </a:xfrm>
              <a:custGeom>
                <a:avLst/>
                <a:gdLst>
                  <a:gd name="T0" fmla="*/ 2 w 20"/>
                  <a:gd name="T1" fmla="*/ 80 h 81"/>
                  <a:gd name="T2" fmla="*/ 12 w 20"/>
                  <a:gd name="T3" fmla="*/ 47 h 81"/>
                  <a:gd name="T4" fmla="*/ 20 w 20"/>
                  <a:gd name="T5" fmla="*/ 6 h 81"/>
                  <a:gd name="T6" fmla="*/ 12 w 20"/>
                  <a:gd name="T7" fmla="*/ 5 h 81"/>
                  <a:gd name="T8" fmla="*/ 5 w 20"/>
                  <a:gd name="T9" fmla="*/ 48 h 81"/>
                  <a:gd name="T10" fmla="*/ 0 w 20"/>
                  <a:gd name="T11" fmla="*/ 79 h 81"/>
                  <a:gd name="T12" fmla="*/ 2 w 20"/>
                  <a:gd name="T1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1">
                    <a:moveTo>
                      <a:pt x="2" y="80"/>
                    </a:moveTo>
                    <a:cubicBezTo>
                      <a:pt x="8" y="70"/>
                      <a:pt x="10" y="58"/>
                      <a:pt x="12" y="47"/>
                    </a:cubicBezTo>
                    <a:cubicBezTo>
                      <a:pt x="14" y="33"/>
                      <a:pt x="19" y="20"/>
                      <a:pt x="20" y="6"/>
                    </a:cubicBezTo>
                    <a:cubicBezTo>
                      <a:pt x="20" y="0"/>
                      <a:pt x="13" y="0"/>
                      <a:pt x="12" y="5"/>
                    </a:cubicBezTo>
                    <a:cubicBezTo>
                      <a:pt x="10" y="20"/>
                      <a:pt x="7" y="34"/>
                      <a:pt x="5" y="48"/>
                    </a:cubicBezTo>
                    <a:cubicBezTo>
                      <a:pt x="3" y="58"/>
                      <a:pt x="4" y="70"/>
                      <a:pt x="0" y="79"/>
                    </a:cubicBezTo>
                    <a:cubicBezTo>
                      <a:pt x="0" y="81"/>
                      <a:pt x="2" y="81"/>
                      <a:pt x="2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474"/>
              <p:cNvSpPr/>
              <p:nvPr/>
            </p:nvSpPr>
            <p:spPr bwMode="auto">
              <a:xfrm>
                <a:off x="1433" y="1182"/>
                <a:ext cx="107" cy="27"/>
              </a:xfrm>
              <a:custGeom>
                <a:avLst/>
                <a:gdLst>
                  <a:gd name="T0" fmla="*/ 1 w 126"/>
                  <a:gd name="T1" fmla="*/ 3 h 32"/>
                  <a:gd name="T2" fmla="*/ 59 w 126"/>
                  <a:gd name="T3" fmla="*/ 17 h 32"/>
                  <a:gd name="T4" fmla="*/ 122 w 126"/>
                  <a:gd name="T5" fmla="*/ 32 h 32"/>
                  <a:gd name="T6" fmla="*/ 123 w 126"/>
                  <a:gd name="T7" fmla="*/ 27 h 32"/>
                  <a:gd name="T8" fmla="*/ 2 w 126"/>
                  <a:gd name="T9" fmla="*/ 0 h 32"/>
                  <a:gd name="T10" fmla="*/ 1 w 126"/>
                  <a:gd name="T11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2">
                    <a:moveTo>
                      <a:pt x="1" y="3"/>
                    </a:moveTo>
                    <a:cubicBezTo>
                      <a:pt x="20" y="10"/>
                      <a:pt x="40" y="12"/>
                      <a:pt x="59" y="17"/>
                    </a:cubicBezTo>
                    <a:cubicBezTo>
                      <a:pt x="80" y="22"/>
                      <a:pt x="101" y="29"/>
                      <a:pt x="122" y="32"/>
                    </a:cubicBezTo>
                    <a:cubicBezTo>
                      <a:pt x="126" y="32"/>
                      <a:pt x="126" y="27"/>
                      <a:pt x="123" y="27"/>
                    </a:cubicBezTo>
                    <a:cubicBezTo>
                      <a:pt x="82" y="26"/>
                      <a:pt x="42" y="5"/>
                      <a:pt x="2" y="0"/>
                    </a:cubicBezTo>
                    <a:cubicBezTo>
                      <a:pt x="1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475"/>
              <p:cNvSpPr/>
              <p:nvPr/>
            </p:nvSpPr>
            <p:spPr bwMode="auto">
              <a:xfrm>
                <a:off x="1418" y="1223"/>
                <a:ext cx="121" cy="39"/>
              </a:xfrm>
              <a:custGeom>
                <a:avLst/>
                <a:gdLst>
                  <a:gd name="T0" fmla="*/ 2 w 142"/>
                  <a:gd name="T1" fmla="*/ 4 h 45"/>
                  <a:gd name="T2" fmla="*/ 59 w 142"/>
                  <a:gd name="T3" fmla="*/ 25 h 45"/>
                  <a:gd name="T4" fmla="*/ 98 w 142"/>
                  <a:gd name="T5" fmla="*/ 34 h 45"/>
                  <a:gd name="T6" fmla="*/ 135 w 142"/>
                  <a:gd name="T7" fmla="*/ 43 h 45"/>
                  <a:gd name="T8" fmla="*/ 138 w 142"/>
                  <a:gd name="T9" fmla="*/ 37 h 45"/>
                  <a:gd name="T10" fmla="*/ 77 w 142"/>
                  <a:gd name="T11" fmla="*/ 23 h 45"/>
                  <a:gd name="T12" fmla="*/ 3 w 142"/>
                  <a:gd name="T13" fmla="*/ 0 h 45"/>
                  <a:gd name="T14" fmla="*/ 2 w 142"/>
                  <a:gd name="T15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45">
                    <a:moveTo>
                      <a:pt x="2" y="4"/>
                    </a:moveTo>
                    <a:cubicBezTo>
                      <a:pt x="18" y="14"/>
                      <a:pt x="40" y="20"/>
                      <a:pt x="59" y="25"/>
                    </a:cubicBezTo>
                    <a:cubicBezTo>
                      <a:pt x="72" y="29"/>
                      <a:pt x="85" y="32"/>
                      <a:pt x="98" y="34"/>
                    </a:cubicBezTo>
                    <a:cubicBezTo>
                      <a:pt x="109" y="37"/>
                      <a:pt x="125" y="38"/>
                      <a:pt x="135" y="43"/>
                    </a:cubicBezTo>
                    <a:cubicBezTo>
                      <a:pt x="139" y="45"/>
                      <a:pt x="142" y="39"/>
                      <a:pt x="138" y="37"/>
                    </a:cubicBezTo>
                    <a:cubicBezTo>
                      <a:pt x="121" y="28"/>
                      <a:pt x="96" y="28"/>
                      <a:pt x="77" y="23"/>
                    </a:cubicBezTo>
                    <a:cubicBezTo>
                      <a:pt x="52" y="17"/>
                      <a:pt x="28" y="8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476"/>
              <p:cNvSpPr/>
              <p:nvPr/>
            </p:nvSpPr>
            <p:spPr bwMode="auto">
              <a:xfrm>
                <a:off x="1436" y="1165"/>
                <a:ext cx="30" cy="114"/>
              </a:xfrm>
              <a:custGeom>
                <a:avLst/>
                <a:gdLst>
                  <a:gd name="T0" fmla="*/ 33 w 35"/>
                  <a:gd name="T1" fmla="*/ 1 h 134"/>
                  <a:gd name="T2" fmla="*/ 15 w 35"/>
                  <a:gd name="T3" fmla="*/ 62 h 134"/>
                  <a:gd name="T4" fmla="*/ 2 w 35"/>
                  <a:gd name="T5" fmla="*/ 131 h 134"/>
                  <a:gd name="T6" fmla="*/ 5 w 35"/>
                  <a:gd name="T7" fmla="*/ 131 h 134"/>
                  <a:gd name="T8" fmla="*/ 35 w 35"/>
                  <a:gd name="T9" fmla="*/ 1 h 134"/>
                  <a:gd name="T10" fmla="*/ 33 w 35"/>
                  <a:gd name="T11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34">
                    <a:moveTo>
                      <a:pt x="33" y="1"/>
                    </a:moveTo>
                    <a:cubicBezTo>
                      <a:pt x="23" y="18"/>
                      <a:pt x="20" y="42"/>
                      <a:pt x="15" y="62"/>
                    </a:cubicBezTo>
                    <a:cubicBezTo>
                      <a:pt x="10" y="84"/>
                      <a:pt x="0" y="108"/>
                      <a:pt x="2" y="131"/>
                    </a:cubicBezTo>
                    <a:cubicBezTo>
                      <a:pt x="2" y="133"/>
                      <a:pt x="5" y="134"/>
                      <a:pt x="5" y="131"/>
                    </a:cubicBezTo>
                    <a:cubicBezTo>
                      <a:pt x="12" y="87"/>
                      <a:pt x="24" y="44"/>
                      <a:pt x="35" y="1"/>
                    </a:cubicBezTo>
                    <a:cubicBezTo>
                      <a:pt x="35" y="0"/>
                      <a:pt x="34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477"/>
              <p:cNvSpPr/>
              <p:nvPr/>
            </p:nvSpPr>
            <p:spPr bwMode="auto">
              <a:xfrm>
                <a:off x="1469" y="1171"/>
                <a:ext cx="29" cy="120"/>
              </a:xfrm>
              <a:custGeom>
                <a:avLst/>
                <a:gdLst>
                  <a:gd name="T0" fmla="*/ 29 w 34"/>
                  <a:gd name="T1" fmla="*/ 3 h 142"/>
                  <a:gd name="T2" fmla="*/ 11 w 34"/>
                  <a:gd name="T3" fmla="*/ 74 h 142"/>
                  <a:gd name="T4" fmla="*/ 1 w 34"/>
                  <a:gd name="T5" fmla="*/ 138 h 142"/>
                  <a:gd name="T6" fmla="*/ 7 w 34"/>
                  <a:gd name="T7" fmla="*/ 138 h 142"/>
                  <a:gd name="T8" fmla="*/ 16 w 34"/>
                  <a:gd name="T9" fmla="*/ 75 h 142"/>
                  <a:gd name="T10" fmla="*/ 34 w 34"/>
                  <a:gd name="T11" fmla="*/ 3 h 142"/>
                  <a:gd name="T12" fmla="*/ 29 w 34"/>
                  <a:gd name="T1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42">
                    <a:moveTo>
                      <a:pt x="29" y="3"/>
                    </a:moveTo>
                    <a:cubicBezTo>
                      <a:pt x="26" y="28"/>
                      <a:pt x="18" y="50"/>
                      <a:pt x="11" y="74"/>
                    </a:cubicBezTo>
                    <a:cubicBezTo>
                      <a:pt x="6" y="95"/>
                      <a:pt x="4" y="117"/>
                      <a:pt x="1" y="138"/>
                    </a:cubicBezTo>
                    <a:cubicBezTo>
                      <a:pt x="0" y="142"/>
                      <a:pt x="6" y="142"/>
                      <a:pt x="7" y="138"/>
                    </a:cubicBezTo>
                    <a:cubicBezTo>
                      <a:pt x="10" y="117"/>
                      <a:pt x="12" y="96"/>
                      <a:pt x="16" y="75"/>
                    </a:cubicBezTo>
                    <a:cubicBezTo>
                      <a:pt x="21" y="52"/>
                      <a:pt x="31" y="27"/>
                      <a:pt x="34" y="3"/>
                    </a:cubicBezTo>
                    <a:cubicBezTo>
                      <a:pt x="34" y="0"/>
                      <a:pt x="30" y="0"/>
                      <a:pt x="2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78"/>
              <p:cNvSpPr/>
              <p:nvPr/>
            </p:nvSpPr>
            <p:spPr bwMode="auto">
              <a:xfrm>
                <a:off x="1518" y="1176"/>
                <a:ext cx="8" cy="23"/>
              </a:xfrm>
              <a:custGeom>
                <a:avLst/>
                <a:gdLst>
                  <a:gd name="T0" fmla="*/ 5 w 9"/>
                  <a:gd name="T1" fmla="*/ 2 h 27"/>
                  <a:gd name="T2" fmla="*/ 3 w 9"/>
                  <a:gd name="T3" fmla="*/ 13 h 27"/>
                  <a:gd name="T4" fmla="*/ 1 w 9"/>
                  <a:gd name="T5" fmla="*/ 24 h 27"/>
                  <a:gd name="T6" fmla="*/ 5 w 9"/>
                  <a:gd name="T7" fmla="*/ 25 h 27"/>
                  <a:gd name="T8" fmla="*/ 9 w 9"/>
                  <a:gd name="T9" fmla="*/ 3 h 27"/>
                  <a:gd name="T10" fmla="*/ 5 w 9"/>
                  <a:gd name="T11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5" y="2"/>
                    </a:moveTo>
                    <a:cubicBezTo>
                      <a:pt x="5" y="6"/>
                      <a:pt x="3" y="9"/>
                      <a:pt x="3" y="13"/>
                    </a:cubicBezTo>
                    <a:cubicBezTo>
                      <a:pt x="2" y="17"/>
                      <a:pt x="2" y="20"/>
                      <a:pt x="1" y="24"/>
                    </a:cubicBezTo>
                    <a:cubicBezTo>
                      <a:pt x="0" y="26"/>
                      <a:pt x="4" y="27"/>
                      <a:pt x="5" y="25"/>
                    </a:cubicBezTo>
                    <a:cubicBezTo>
                      <a:pt x="7" y="18"/>
                      <a:pt x="9" y="10"/>
                      <a:pt x="9" y="3"/>
                    </a:cubicBezTo>
                    <a:cubicBezTo>
                      <a:pt x="9" y="0"/>
                      <a:pt x="5" y="0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79"/>
              <p:cNvSpPr/>
              <p:nvPr/>
            </p:nvSpPr>
            <p:spPr bwMode="auto">
              <a:xfrm>
                <a:off x="1503" y="1221"/>
                <a:ext cx="14" cy="77"/>
              </a:xfrm>
              <a:custGeom>
                <a:avLst/>
                <a:gdLst>
                  <a:gd name="T0" fmla="*/ 14 w 16"/>
                  <a:gd name="T1" fmla="*/ 2 h 91"/>
                  <a:gd name="T2" fmla="*/ 0 w 16"/>
                  <a:gd name="T3" fmla="*/ 87 h 91"/>
                  <a:gd name="T4" fmla="*/ 6 w 16"/>
                  <a:gd name="T5" fmla="*/ 87 h 91"/>
                  <a:gd name="T6" fmla="*/ 16 w 16"/>
                  <a:gd name="T7" fmla="*/ 2 h 91"/>
                  <a:gd name="T8" fmla="*/ 14 w 16"/>
                  <a:gd name="T9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1">
                    <a:moveTo>
                      <a:pt x="14" y="2"/>
                    </a:moveTo>
                    <a:cubicBezTo>
                      <a:pt x="9" y="30"/>
                      <a:pt x="3" y="58"/>
                      <a:pt x="0" y="87"/>
                    </a:cubicBezTo>
                    <a:cubicBezTo>
                      <a:pt x="0" y="91"/>
                      <a:pt x="7" y="91"/>
                      <a:pt x="6" y="87"/>
                    </a:cubicBezTo>
                    <a:cubicBezTo>
                      <a:pt x="6" y="59"/>
                      <a:pt x="12" y="30"/>
                      <a:pt x="16" y="2"/>
                    </a:cubicBezTo>
                    <a:cubicBezTo>
                      <a:pt x="16" y="1"/>
                      <a:pt x="14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80"/>
              <p:cNvSpPr/>
              <p:nvPr/>
            </p:nvSpPr>
            <p:spPr bwMode="auto">
              <a:xfrm>
                <a:off x="2495" y="1212"/>
                <a:ext cx="121" cy="117"/>
              </a:xfrm>
              <a:custGeom>
                <a:avLst/>
                <a:gdLst>
                  <a:gd name="T0" fmla="*/ 62 w 142"/>
                  <a:gd name="T1" fmla="*/ 2 h 138"/>
                  <a:gd name="T2" fmla="*/ 8 w 142"/>
                  <a:gd name="T3" fmla="*/ 91 h 138"/>
                  <a:gd name="T4" fmla="*/ 83 w 142"/>
                  <a:gd name="T5" fmla="*/ 133 h 138"/>
                  <a:gd name="T6" fmla="*/ 140 w 142"/>
                  <a:gd name="T7" fmla="*/ 60 h 138"/>
                  <a:gd name="T8" fmla="*/ 63 w 142"/>
                  <a:gd name="T9" fmla="*/ 5 h 138"/>
                  <a:gd name="T10" fmla="*/ 63 w 142"/>
                  <a:gd name="T11" fmla="*/ 13 h 138"/>
                  <a:gd name="T12" fmla="*/ 110 w 142"/>
                  <a:gd name="T13" fmla="*/ 25 h 138"/>
                  <a:gd name="T14" fmla="*/ 130 w 142"/>
                  <a:gd name="T15" fmla="*/ 67 h 138"/>
                  <a:gd name="T16" fmla="*/ 73 w 142"/>
                  <a:gd name="T17" fmla="*/ 125 h 138"/>
                  <a:gd name="T18" fmla="*/ 12 w 142"/>
                  <a:gd name="T19" fmla="*/ 84 h 138"/>
                  <a:gd name="T20" fmla="*/ 63 w 142"/>
                  <a:gd name="T21" fmla="*/ 5 h 138"/>
                  <a:gd name="T22" fmla="*/ 62 w 142"/>
                  <a:gd name="T23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138">
                    <a:moveTo>
                      <a:pt x="62" y="2"/>
                    </a:moveTo>
                    <a:cubicBezTo>
                      <a:pt x="24" y="7"/>
                      <a:pt x="0" y="55"/>
                      <a:pt x="8" y="91"/>
                    </a:cubicBezTo>
                    <a:cubicBezTo>
                      <a:pt x="15" y="123"/>
                      <a:pt x="53" y="138"/>
                      <a:pt x="83" y="133"/>
                    </a:cubicBezTo>
                    <a:cubicBezTo>
                      <a:pt x="117" y="128"/>
                      <a:pt x="142" y="95"/>
                      <a:pt x="140" y="60"/>
                    </a:cubicBezTo>
                    <a:cubicBezTo>
                      <a:pt x="138" y="21"/>
                      <a:pt x="98" y="0"/>
                      <a:pt x="63" y="5"/>
                    </a:cubicBezTo>
                    <a:cubicBezTo>
                      <a:pt x="58" y="5"/>
                      <a:pt x="58" y="13"/>
                      <a:pt x="63" y="13"/>
                    </a:cubicBezTo>
                    <a:cubicBezTo>
                      <a:pt x="81" y="13"/>
                      <a:pt x="96" y="14"/>
                      <a:pt x="110" y="25"/>
                    </a:cubicBezTo>
                    <a:cubicBezTo>
                      <a:pt x="123" y="35"/>
                      <a:pt x="130" y="50"/>
                      <a:pt x="130" y="67"/>
                    </a:cubicBezTo>
                    <a:cubicBezTo>
                      <a:pt x="130" y="98"/>
                      <a:pt x="103" y="123"/>
                      <a:pt x="73" y="125"/>
                    </a:cubicBezTo>
                    <a:cubicBezTo>
                      <a:pt x="47" y="127"/>
                      <a:pt x="17" y="111"/>
                      <a:pt x="12" y="84"/>
                    </a:cubicBezTo>
                    <a:cubicBezTo>
                      <a:pt x="5" y="48"/>
                      <a:pt x="30" y="15"/>
                      <a:pt x="63" y="5"/>
                    </a:cubicBezTo>
                    <a:cubicBezTo>
                      <a:pt x="64" y="4"/>
                      <a:pt x="63" y="2"/>
                      <a:pt x="6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81"/>
              <p:cNvSpPr/>
              <p:nvPr/>
            </p:nvSpPr>
            <p:spPr bwMode="auto">
              <a:xfrm>
                <a:off x="2548" y="1258"/>
                <a:ext cx="22" cy="26"/>
              </a:xfrm>
              <a:custGeom>
                <a:avLst/>
                <a:gdLst>
                  <a:gd name="T0" fmla="*/ 13 w 26"/>
                  <a:gd name="T1" fmla="*/ 8 h 30"/>
                  <a:gd name="T2" fmla="*/ 2 w 26"/>
                  <a:gd name="T3" fmla="*/ 9 h 30"/>
                  <a:gd name="T4" fmla="*/ 0 w 26"/>
                  <a:gd name="T5" fmla="*/ 17 h 30"/>
                  <a:gd name="T6" fmla="*/ 9 w 26"/>
                  <a:gd name="T7" fmla="*/ 28 h 30"/>
                  <a:gd name="T8" fmla="*/ 24 w 26"/>
                  <a:gd name="T9" fmla="*/ 17 h 30"/>
                  <a:gd name="T10" fmla="*/ 11 w 26"/>
                  <a:gd name="T11" fmla="*/ 4 h 30"/>
                  <a:gd name="T12" fmla="*/ 10 w 26"/>
                  <a:gd name="T13" fmla="*/ 10 h 30"/>
                  <a:gd name="T14" fmla="*/ 16 w 26"/>
                  <a:gd name="T15" fmla="*/ 11 h 30"/>
                  <a:gd name="T16" fmla="*/ 17 w 26"/>
                  <a:gd name="T17" fmla="*/ 16 h 30"/>
                  <a:gd name="T18" fmla="*/ 11 w 26"/>
                  <a:gd name="T19" fmla="*/ 20 h 30"/>
                  <a:gd name="T20" fmla="*/ 7 w 26"/>
                  <a:gd name="T21" fmla="*/ 15 h 30"/>
                  <a:gd name="T22" fmla="*/ 12 w 26"/>
                  <a:gd name="T23" fmla="*/ 11 h 30"/>
                  <a:gd name="T24" fmla="*/ 13 w 26"/>
                  <a:gd name="T25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0">
                    <a:moveTo>
                      <a:pt x="13" y="8"/>
                    </a:moveTo>
                    <a:cubicBezTo>
                      <a:pt x="9" y="7"/>
                      <a:pt x="5" y="6"/>
                      <a:pt x="2" y="9"/>
                    </a:cubicBezTo>
                    <a:cubicBezTo>
                      <a:pt x="0" y="11"/>
                      <a:pt x="0" y="14"/>
                      <a:pt x="0" y="17"/>
                    </a:cubicBezTo>
                    <a:cubicBezTo>
                      <a:pt x="0" y="22"/>
                      <a:pt x="3" y="26"/>
                      <a:pt x="9" y="28"/>
                    </a:cubicBezTo>
                    <a:cubicBezTo>
                      <a:pt x="16" y="30"/>
                      <a:pt x="23" y="24"/>
                      <a:pt x="24" y="17"/>
                    </a:cubicBezTo>
                    <a:cubicBezTo>
                      <a:pt x="26" y="9"/>
                      <a:pt x="19" y="0"/>
                      <a:pt x="11" y="4"/>
                    </a:cubicBezTo>
                    <a:cubicBezTo>
                      <a:pt x="8" y="5"/>
                      <a:pt x="8" y="8"/>
                      <a:pt x="10" y="10"/>
                    </a:cubicBezTo>
                    <a:cubicBezTo>
                      <a:pt x="12" y="10"/>
                      <a:pt x="15" y="10"/>
                      <a:pt x="16" y="11"/>
                    </a:cubicBezTo>
                    <a:cubicBezTo>
                      <a:pt x="18" y="12"/>
                      <a:pt x="18" y="14"/>
                      <a:pt x="17" y="16"/>
                    </a:cubicBezTo>
                    <a:cubicBezTo>
                      <a:pt x="16" y="19"/>
                      <a:pt x="14" y="21"/>
                      <a:pt x="11" y="20"/>
                    </a:cubicBezTo>
                    <a:cubicBezTo>
                      <a:pt x="8" y="20"/>
                      <a:pt x="7" y="18"/>
                      <a:pt x="7" y="15"/>
                    </a:cubicBezTo>
                    <a:cubicBezTo>
                      <a:pt x="7" y="12"/>
                      <a:pt x="10" y="12"/>
                      <a:pt x="12" y="11"/>
                    </a:cubicBezTo>
                    <a:cubicBezTo>
                      <a:pt x="14" y="10"/>
                      <a:pt x="14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82"/>
              <p:cNvSpPr/>
              <p:nvPr/>
            </p:nvSpPr>
            <p:spPr bwMode="auto">
              <a:xfrm>
                <a:off x="2545" y="1235"/>
                <a:ext cx="17" cy="35"/>
              </a:xfrm>
              <a:custGeom>
                <a:avLst/>
                <a:gdLst>
                  <a:gd name="T0" fmla="*/ 13 w 20"/>
                  <a:gd name="T1" fmla="*/ 37 h 41"/>
                  <a:gd name="T2" fmla="*/ 9 w 20"/>
                  <a:gd name="T3" fmla="*/ 12 h 41"/>
                  <a:gd name="T4" fmla="*/ 10 w 20"/>
                  <a:gd name="T5" fmla="*/ 13 h 41"/>
                  <a:gd name="T6" fmla="*/ 12 w 20"/>
                  <a:gd name="T7" fmla="*/ 18 h 41"/>
                  <a:gd name="T8" fmla="*/ 12 w 20"/>
                  <a:gd name="T9" fmla="*/ 31 h 41"/>
                  <a:gd name="T10" fmla="*/ 19 w 20"/>
                  <a:gd name="T11" fmla="*/ 32 h 41"/>
                  <a:gd name="T12" fmla="*/ 17 w 20"/>
                  <a:gd name="T13" fmla="*/ 34 h 41"/>
                  <a:gd name="T14" fmla="*/ 19 w 20"/>
                  <a:gd name="T15" fmla="*/ 32 h 41"/>
                  <a:gd name="T16" fmla="*/ 19 w 20"/>
                  <a:gd name="T17" fmla="*/ 27 h 41"/>
                  <a:gd name="T18" fmla="*/ 20 w 20"/>
                  <a:gd name="T19" fmla="*/ 16 h 41"/>
                  <a:gd name="T20" fmla="*/ 7 w 20"/>
                  <a:gd name="T21" fmla="*/ 1 h 41"/>
                  <a:gd name="T22" fmla="*/ 0 w 20"/>
                  <a:gd name="T23" fmla="*/ 17 h 41"/>
                  <a:gd name="T24" fmla="*/ 9 w 20"/>
                  <a:gd name="T25" fmla="*/ 40 h 41"/>
                  <a:gd name="T26" fmla="*/ 13 w 20"/>
                  <a:gd name="T2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41">
                    <a:moveTo>
                      <a:pt x="13" y="37"/>
                    </a:moveTo>
                    <a:cubicBezTo>
                      <a:pt x="10" y="29"/>
                      <a:pt x="7" y="21"/>
                      <a:pt x="9" y="12"/>
                    </a:cubicBezTo>
                    <a:cubicBezTo>
                      <a:pt x="9" y="8"/>
                      <a:pt x="9" y="11"/>
                      <a:pt x="10" y="13"/>
                    </a:cubicBezTo>
                    <a:cubicBezTo>
                      <a:pt x="11" y="15"/>
                      <a:pt x="11" y="16"/>
                      <a:pt x="12" y="18"/>
                    </a:cubicBezTo>
                    <a:cubicBezTo>
                      <a:pt x="12" y="22"/>
                      <a:pt x="12" y="27"/>
                      <a:pt x="12" y="31"/>
                    </a:cubicBezTo>
                    <a:cubicBezTo>
                      <a:pt x="11" y="35"/>
                      <a:pt x="17" y="37"/>
                      <a:pt x="19" y="32"/>
                    </a:cubicBezTo>
                    <a:cubicBezTo>
                      <a:pt x="19" y="32"/>
                      <a:pt x="15" y="37"/>
                      <a:pt x="17" y="34"/>
                    </a:cubicBezTo>
                    <a:cubicBezTo>
                      <a:pt x="18" y="34"/>
                      <a:pt x="18" y="33"/>
                      <a:pt x="19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20" y="24"/>
                      <a:pt x="20" y="20"/>
                      <a:pt x="20" y="16"/>
                    </a:cubicBezTo>
                    <a:cubicBezTo>
                      <a:pt x="19" y="10"/>
                      <a:pt x="15" y="0"/>
                      <a:pt x="7" y="1"/>
                    </a:cubicBezTo>
                    <a:cubicBezTo>
                      <a:pt x="0" y="2"/>
                      <a:pt x="0" y="12"/>
                      <a:pt x="0" y="17"/>
                    </a:cubicBezTo>
                    <a:cubicBezTo>
                      <a:pt x="0" y="25"/>
                      <a:pt x="2" y="36"/>
                      <a:pt x="9" y="40"/>
                    </a:cubicBezTo>
                    <a:cubicBezTo>
                      <a:pt x="12" y="41"/>
                      <a:pt x="15" y="39"/>
                      <a:pt x="1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83"/>
              <p:cNvSpPr/>
              <p:nvPr/>
            </p:nvSpPr>
            <p:spPr bwMode="auto">
              <a:xfrm>
                <a:off x="2561" y="1256"/>
                <a:ext cx="24" cy="20"/>
              </a:xfrm>
              <a:custGeom>
                <a:avLst/>
                <a:gdLst>
                  <a:gd name="T0" fmla="*/ 7 w 28"/>
                  <a:gd name="T1" fmla="*/ 9 h 23"/>
                  <a:gd name="T2" fmla="*/ 13 w 28"/>
                  <a:gd name="T3" fmla="*/ 8 h 23"/>
                  <a:gd name="T4" fmla="*/ 20 w 28"/>
                  <a:gd name="T5" fmla="*/ 9 h 23"/>
                  <a:gd name="T6" fmla="*/ 6 w 28"/>
                  <a:gd name="T7" fmla="*/ 13 h 23"/>
                  <a:gd name="T8" fmla="*/ 6 w 28"/>
                  <a:gd name="T9" fmla="*/ 22 h 23"/>
                  <a:gd name="T10" fmla="*/ 26 w 28"/>
                  <a:gd name="T11" fmla="*/ 8 h 23"/>
                  <a:gd name="T12" fmla="*/ 6 w 28"/>
                  <a:gd name="T13" fmla="*/ 6 h 23"/>
                  <a:gd name="T14" fmla="*/ 7 w 28"/>
                  <a:gd name="T1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7" y="9"/>
                    </a:moveTo>
                    <a:cubicBezTo>
                      <a:pt x="9" y="8"/>
                      <a:pt x="11" y="8"/>
                      <a:pt x="13" y="8"/>
                    </a:cubicBezTo>
                    <a:cubicBezTo>
                      <a:pt x="15" y="7"/>
                      <a:pt x="19" y="7"/>
                      <a:pt x="20" y="9"/>
                    </a:cubicBezTo>
                    <a:cubicBezTo>
                      <a:pt x="21" y="13"/>
                      <a:pt x="8" y="13"/>
                      <a:pt x="6" y="13"/>
                    </a:cubicBezTo>
                    <a:cubicBezTo>
                      <a:pt x="2" y="14"/>
                      <a:pt x="0" y="22"/>
                      <a:pt x="6" y="22"/>
                    </a:cubicBezTo>
                    <a:cubicBezTo>
                      <a:pt x="13" y="23"/>
                      <a:pt x="28" y="18"/>
                      <a:pt x="26" y="8"/>
                    </a:cubicBezTo>
                    <a:cubicBezTo>
                      <a:pt x="24" y="0"/>
                      <a:pt x="11" y="3"/>
                      <a:pt x="6" y="6"/>
                    </a:cubicBezTo>
                    <a:cubicBezTo>
                      <a:pt x="5" y="7"/>
                      <a:pt x="6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84"/>
              <p:cNvSpPr/>
              <p:nvPr/>
            </p:nvSpPr>
            <p:spPr bwMode="auto">
              <a:xfrm>
                <a:off x="2560" y="1301"/>
                <a:ext cx="11" cy="23"/>
              </a:xfrm>
              <a:custGeom>
                <a:avLst/>
                <a:gdLst>
                  <a:gd name="T0" fmla="*/ 2 w 14"/>
                  <a:gd name="T1" fmla="*/ 6 h 26"/>
                  <a:gd name="T2" fmla="*/ 4 w 14"/>
                  <a:gd name="T3" fmla="*/ 11 h 26"/>
                  <a:gd name="T4" fmla="*/ 5 w 14"/>
                  <a:gd name="T5" fmla="*/ 14 h 26"/>
                  <a:gd name="T6" fmla="*/ 4 w 14"/>
                  <a:gd name="T7" fmla="*/ 17 h 26"/>
                  <a:gd name="T8" fmla="*/ 9 w 14"/>
                  <a:gd name="T9" fmla="*/ 26 h 26"/>
                  <a:gd name="T10" fmla="*/ 12 w 14"/>
                  <a:gd name="T11" fmla="*/ 25 h 26"/>
                  <a:gd name="T12" fmla="*/ 14 w 14"/>
                  <a:gd name="T13" fmla="*/ 23 h 26"/>
                  <a:gd name="T14" fmla="*/ 13 w 14"/>
                  <a:gd name="T15" fmla="*/ 17 h 26"/>
                  <a:gd name="T16" fmla="*/ 12 w 14"/>
                  <a:gd name="T17" fmla="*/ 13 h 26"/>
                  <a:gd name="T18" fmla="*/ 7 w 14"/>
                  <a:gd name="T19" fmla="*/ 3 h 26"/>
                  <a:gd name="T20" fmla="*/ 2 w 14"/>
                  <a:gd name="T2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6">
                    <a:moveTo>
                      <a:pt x="2" y="6"/>
                    </a:moveTo>
                    <a:cubicBezTo>
                      <a:pt x="2" y="8"/>
                      <a:pt x="3" y="10"/>
                      <a:pt x="4" y="11"/>
                    </a:cubicBezTo>
                    <a:cubicBezTo>
                      <a:pt x="4" y="12"/>
                      <a:pt x="4" y="13"/>
                      <a:pt x="5" y="14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4" y="21"/>
                      <a:pt x="5" y="24"/>
                      <a:pt x="9" y="26"/>
                    </a:cubicBezTo>
                    <a:cubicBezTo>
                      <a:pt x="10" y="26"/>
                      <a:pt x="11" y="26"/>
                      <a:pt x="12" y="25"/>
                    </a:cubicBezTo>
                    <a:cubicBezTo>
                      <a:pt x="12" y="25"/>
                      <a:pt x="14" y="23"/>
                      <a:pt x="14" y="23"/>
                    </a:cubicBezTo>
                    <a:cubicBezTo>
                      <a:pt x="13" y="23"/>
                      <a:pt x="13" y="18"/>
                      <a:pt x="13" y="17"/>
                    </a:cubicBezTo>
                    <a:cubicBezTo>
                      <a:pt x="13" y="15"/>
                      <a:pt x="13" y="14"/>
                      <a:pt x="12" y="13"/>
                    </a:cubicBezTo>
                    <a:cubicBezTo>
                      <a:pt x="12" y="10"/>
                      <a:pt x="9" y="6"/>
                      <a:pt x="7" y="3"/>
                    </a:cubicBezTo>
                    <a:cubicBezTo>
                      <a:pt x="6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85"/>
              <p:cNvSpPr/>
              <p:nvPr/>
            </p:nvSpPr>
            <p:spPr bwMode="auto">
              <a:xfrm>
                <a:off x="2590" y="1264"/>
                <a:ext cx="20" cy="10"/>
              </a:xfrm>
              <a:custGeom>
                <a:avLst/>
                <a:gdLst>
                  <a:gd name="T0" fmla="*/ 6 w 23"/>
                  <a:gd name="T1" fmla="*/ 10 h 12"/>
                  <a:gd name="T2" fmla="*/ 23 w 23"/>
                  <a:gd name="T3" fmla="*/ 5 h 12"/>
                  <a:gd name="T4" fmla="*/ 15 w 23"/>
                  <a:gd name="T5" fmla="*/ 1 h 12"/>
                  <a:gd name="T6" fmla="*/ 5 w 23"/>
                  <a:gd name="T7" fmla="*/ 2 h 12"/>
                  <a:gd name="T8" fmla="*/ 6 w 23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6" y="10"/>
                    </a:moveTo>
                    <a:cubicBezTo>
                      <a:pt x="10" y="11"/>
                      <a:pt x="23" y="12"/>
                      <a:pt x="23" y="5"/>
                    </a:cubicBezTo>
                    <a:cubicBezTo>
                      <a:pt x="22" y="0"/>
                      <a:pt x="18" y="0"/>
                      <a:pt x="15" y="1"/>
                    </a:cubicBezTo>
                    <a:cubicBezTo>
                      <a:pt x="11" y="2"/>
                      <a:pt x="8" y="2"/>
                      <a:pt x="5" y="2"/>
                    </a:cubicBezTo>
                    <a:cubicBezTo>
                      <a:pt x="0" y="3"/>
                      <a:pt x="1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86"/>
              <p:cNvSpPr/>
              <p:nvPr/>
            </p:nvSpPr>
            <p:spPr bwMode="auto">
              <a:xfrm>
                <a:off x="2544" y="1217"/>
                <a:ext cx="8" cy="16"/>
              </a:xfrm>
              <a:custGeom>
                <a:avLst/>
                <a:gdLst>
                  <a:gd name="T0" fmla="*/ 1 w 9"/>
                  <a:gd name="T1" fmla="*/ 3 h 19"/>
                  <a:gd name="T2" fmla="*/ 3 w 9"/>
                  <a:gd name="T3" fmla="*/ 16 h 19"/>
                  <a:gd name="T4" fmla="*/ 9 w 9"/>
                  <a:gd name="T5" fmla="*/ 14 h 19"/>
                  <a:gd name="T6" fmla="*/ 7 w 9"/>
                  <a:gd name="T7" fmla="*/ 2 h 19"/>
                  <a:gd name="T8" fmla="*/ 1 w 9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1" y="3"/>
                    </a:moveTo>
                    <a:cubicBezTo>
                      <a:pt x="0" y="7"/>
                      <a:pt x="0" y="12"/>
                      <a:pt x="3" y="16"/>
                    </a:cubicBezTo>
                    <a:cubicBezTo>
                      <a:pt x="4" y="19"/>
                      <a:pt x="9" y="18"/>
                      <a:pt x="9" y="14"/>
                    </a:cubicBezTo>
                    <a:cubicBezTo>
                      <a:pt x="9" y="10"/>
                      <a:pt x="8" y="6"/>
                      <a:pt x="7" y="2"/>
                    </a:cubicBezTo>
                    <a:cubicBezTo>
                      <a:pt x="6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87"/>
              <p:cNvSpPr/>
              <p:nvPr/>
            </p:nvSpPr>
            <p:spPr bwMode="auto">
              <a:xfrm>
                <a:off x="2500" y="1274"/>
                <a:ext cx="12" cy="10"/>
              </a:xfrm>
              <a:custGeom>
                <a:avLst/>
                <a:gdLst>
                  <a:gd name="T0" fmla="*/ 4 w 14"/>
                  <a:gd name="T1" fmla="*/ 10 h 11"/>
                  <a:gd name="T2" fmla="*/ 7 w 14"/>
                  <a:gd name="T3" fmla="*/ 9 h 11"/>
                  <a:gd name="T4" fmla="*/ 10 w 14"/>
                  <a:gd name="T5" fmla="*/ 8 h 11"/>
                  <a:gd name="T6" fmla="*/ 14 w 14"/>
                  <a:gd name="T7" fmla="*/ 4 h 11"/>
                  <a:gd name="T8" fmla="*/ 12 w 14"/>
                  <a:gd name="T9" fmla="*/ 1 h 11"/>
                  <a:gd name="T10" fmla="*/ 10 w 14"/>
                  <a:gd name="T11" fmla="*/ 1 h 11"/>
                  <a:gd name="T12" fmla="*/ 8 w 14"/>
                  <a:gd name="T13" fmla="*/ 1 h 11"/>
                  <a:gd name="T14" fmla="*/ 5 w 14"/>
                  <a:gd name="T15" fmla="*/ 2 h 11"/>
                  <a:gd name="T16" fmla="*/ 0 w 14"/>
                  <a:gd name="T17" fmla="*/ 7 h 11"/>
                  <a:gd name="T18" fmla="*/ 4 w 14"/>
                  <a:gd name="T1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">
                    <a:moveTo>
                      <a:pt x="4" y="10"/>
                    </a:move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8"/>
                      <a:pt x="10" y="8"/>
                    </a:cubicBezTo>
                    <a:cubicBezTo>
                      <a:pt x="12" y="7"/>
                      <a:pt x="13" y="6"/>
                      <a:pt x="14" y="4"/>
                    </a:cubicBezTo>
                    <a:cubicBezTo>
                      <a:pt x="14" y="3"/>
                      <a:pt x="13" y="1"/>
                      <a:pt x="12" y="1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2" y="3"/>
                      <a:pt x="1" y="5"/>
                      <a:pt x="0" y="7"/>
                    </a:cubicBezTo>
                    <a:cubicBezTo>
                      <a:pt x="0" y="10"/>
                      <a:pt x="2" y="11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88"/>
              <p:cNvSpPr/>
              <p:nvPr/>
            </p:nvSpPr>
            <p:spPr bwMode="auto">
              <a:xfrm>
                <a:off x="2512" y="1237"/>
                <a:ext cx="14" cy="9"/>
              </a:xfrm>
              <a:custGeom>
                <a:avLst/>
                <a:gdLst>
                  <a:gd name="T0" fmla="*/ 2 w 16"/>
                  <a:gd name="T1" fmla="*/ 7 h 11"/>
                  <a:gd name="T2" fmla="*/ 11 w 16"/>
                  <a:gd name="T3" fmla="*/ 11 h 11"/>
                  <a:gd name="T4" fmla="*/ 14 w 16"/>
                  <a:gd name="T5" fmla="*/ 6 h 11"/>
                  <a:gd name="T6" fmla="*/ 9 w 16"/>
                  <a:gd name="T7" fmla="*/ 2 h 11"/>
                  <a:gd name="T8" fmla="*/ 4 w 16"/>
                  <a:gd name="T9" fmla="*/ 1 h 11"/>
                  <a:gd name="T10" fmla="*/ 0 w 16"/>
                  <a:gd name="T11" fmla="*/ 3 h 11"/>
                  <a:gd name="T12" fmla="*/ 2 w 16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1">
                    <a:moveTo>
                      <a:pt x="2" y="7"/>
                    </a:moveTo>
                    <a:cubicBezTo>
                      <a:pt x="5" y="8"/>
                      <a:pt x="7" y="10"/>
                      <a:pt x="11" y="11"/>
                    </a:cubicBezTo>
                    <a:cubicBezTo>
                      <a:pt x="13" y="11"/>
                      <a:pt x="16" y="8"/>
                      <a:pt x="14" y="6"/>
                    </a:cubicBezTo>
                    <a:cubicBezTo>
                      <a:pt x="12" y="4"/>
                      <a:pt x="11" y="3"/>
                      <a:pt x="9" y="2"/>
                    </a:cubicBezTo>
                    <a:cubicBezTo>
                      <a:pt x="7" y="2"/>
                      <a:pt x="6" y="1"/>
                      <a:pt x="4" y="1"/>
                    </a:cubicBezTo>
                    <a:cubicBezTo>
                      <a:pt x="3" y="0"/>
                      <a:pt x="1" y="1"/>
                      <a:pt x="0" y="3"/>
                    </a:cubicBezTo>
                    <a:cubicBezTo>
                      <a:pt x="0" y="4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89"/>
              <p:cNvSpPr/>
              <p:nvPr/>
            </p:nvSpPr>
            <p:spPr bwMode="auto">
              <a:xfrm>
                <a:off x="2576" y="1230"/>
                <a:ext cx="11" cy="11"/>
              </a:xfrm>
              <a:custGeom>
                <a:avLst/>
                <a:gdLst>
                  <a:gd name="T0" fmla="*/ 4 w 13"/>
                  <a:gd name="T1" fmla="*/ 11 h 13"/>
                  <a:gd name="T2" fmla="*/ 12 w 13"/>
                  <a:gd name="T3" fmla="*/ 4 h 13"/>
                  <a:gd name="T4" fmla="*/ 11 w 13"/>
                  <a:gd name="T5" fmla="*/ 0 h 13"/>
                  <a:gd name="T6" fmla="*/ 1 w 13"/>
                  <a:gd name="T7" fmla="*/ 8 h 13"/>
                  <a:gd name="T8" fmla="*/ 4 w 13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4" y="11"/>
                    </a:moveTo>
                    <a:cubicBezTo>
                      <a:pt x="7" y="8"/>
                      <a:pt x="10" y="6"/>
                      <a:pt x="12" y="4"/>
                    </a:cubicBezTo>
                    <a:cubicBezTo>
                      <a:pt x="13" y="3"/>
                      <a:pt x="13" y="0"/>
                      <a:pt x="11" y="0"/>
                    </a:cubicBezTo>
                    <a:cubicBezTo>
                      <a:pt x="7" y="1"/>
                      <a:pt x="4" y="5"/>
                      <a:pt x="1" y="8"/>
                    </a:cubicBezTo>
                    <a:cubicBezTo>
                      <a:pt x="0" y="9"/>
                      <a:pt x="2" y="13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490"/>
              <p:cNvSpPr/>
              <p:nvPr/>
            </p:nvSpPr>
            <p:spPr bwMode="auto">
              <a:xfrm>
                <a:off x="2520" y="1302"/>
                <a:ext cx="14" cy="16"/>
              </a:xfrm>
              <a:custGeom>
                <a:avLst/>
                <a:gdLst>
                  <a:gd name="T0" fmla="*/ 6 w 17"/>
                  <a:gd name="T1" fmla="*/ 16 h 18"/>
                  <a:gd name="T2" fmla="*/ 15 w 17"/>
                  <a:gd name="T3" fmla="*/ 7 h 18"/>
                  <a:gd name="T4" fmla="*/ 9 w 17"/>
                  <a:gd name="T5" fmla="*/ 4 h 18"/>
                  <a:gd name="T6" fmla="*/ 4 w 17"/>
                  <a:gd name="T7" fmla="*/ 11 h 18"/>
                  <a:gd name="T8" fmla="*/ 6 w 17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6" y="16"/>
                    </a:moveTo>
                    <a:cubicBezTo>
                      <a:pt x="10" y="14"/>
                      <a:pt x="13" y="11"/>
                      <a:pt x="15" y="7"/>
                    </a:cubicBezTo>
                    <a:cubicBezTo>
                      <a:pt x="17" y="3"/>
                      <a:pt x="11" y="0"/>
                      <a:pt x="9" y="4"/>
                    </a:cubicBezTo>
                    <a:cubicBezTo>
                      <a:pt x="7" y="6"/>
                      <a:pt x="6" y="9"/>
                      <a:pt x="4" y="11"/>
                    </a:cubicBezTo>
                    <a:cubicBezTo>
                      <a:pt x="0" y="13"/>
                      <a:pt x="3" y="18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491"/>
              <p:cNvSpPr/>
              <p:nvPr/>
            </p:nvSpPr>
            <p:spPr bwMode="auto">
              <a:xfrm>
                <a:off x="2584" y="1293"/>
                <a:ext cx="12" cy="14"/>
              </a:xfrm>
              <a:custGeom>
                <a:avLst/>
                <a:gdLst>
                  <a:gd name="T0" fmla="*/ 2 w 14"/>
                  <a:gd name="T1" fmla="*/ 7 h 17"/>
                  <a:gd name="T2" fmla="*/ 8 w 14"/>
                  <a:gd name="T3" fmla="*/ 14 h 17"/>
                  <a:gd name="T4" fmla="*/ 13 w 14"/>
                  <a:gd name="T5" fmla="*/ 11 h 17"/>
                  <a:gd name="T6" fmla="*/ 8 w 14"/>
                  <a:gd name="T7" fmla="*/ 4 h 17"/>
                  <a:gd name="T8" fmla="*/ 2 w 1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2" y="7"/>
                    </a:moveTo>
                    <a:cubicBezTo>
                      <a:pt x="4" y="10"/>
                      <a:pt x="6" y="11"/>
                      <a:pt x="8" y="14"/>
                    </a:cubicBezTo>
                    <a:cubicBezTo>
                      <a:pt x="10" y="17"/>
                      <a:pt x="14" y="15"/>
                      <a:pt x="13" y="11"/>
                    </a:cubicBezTo>
                    <a:cubicBezTo>
                      <a:pt x="12" y="8"/>
                      <a:pt x="9" y="7"/>
                      <a:pt x="8" y="4"/>
                    </a:cubicBezTo>
                    <a:cubicBezTo>
                      <a:pt x="6" y="0"/>
                      <a:pt x="0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492"/>
              <p:cNvSpPr/>
              <p:nvPr/>
            </p:nvSpPr>
            <p:spPr bwMode="auto">
              <a:xfrm>
                <a:off x="2481" y="1199"/>
                <a:ext cx="159" cy="152"/>
              </a:xfrm>
              <a:custGeom>
                <a:avLst/>
                <a:gdLst>
                  <a:gd name="T0" fmla="*/ 81 w 187"/>
                  <a:gd name="T1" fmla="*/ 3 h 179"/>
                  <a:gd name="T2" fmla="*/ 27 w 187"/>
                  <a:gd name="T3" fmla="*/ 31 h 179"/>
                  <a:gd name="T4" fmla="*/ 3 w 187"/>
                  <a:gd name="T5" fmla="*/ 103 h 179"/>
                  <a:gd name="T6" fmla="*/ 96 w 187"/>
                  <a:gd name="T7" fmla="*/ 176 h 179"/>
                  <a:gd name="T8" fmla="*/ 181 w 187"/>
                  <a:gd name="T9" fmla="*/ 85 h 179"/>
                  <a:gd name="T10" fmla="*/ 156 w 187"/>
                  <a:gd name="T11" fmla="*/ 20 h 179"/>
                  <a:gd name="T12" fmla="*/ 90 w 187"/>
                  <a:gd name="T13" fmla="*/ 0 h 179"/>
                  <a:gd name="T14" fmla="*/ 89 w 187"/>
                  <a:gd name="T15" fmla="*/ 7 h 179"/>
                  <a:gd name="T16" fmla="*/ 133 w 187"/>
                  <a:gd name="T17" fmla="*/ 16 h 179"/>
                  <a:gd name="T18" fmla="*/ 176 w 187"/>
                  <a:gd name="T19" fmla="*/ 82 h 179"/>
                  <a:gd name="T20" fmla="*/ 100 w 187"/>
                  <a:gd name="T21" fmla="*/ 168 h 179"/>
                  <a:gd name="T22" fmla="*/ 13 w 187"/>
                  <a:gd name="T23" fmla="*/ 113 h 179"/>
                  <a:gd name="T24" fmla="*/ 25 w 187"/>
                  <a:gd name="T25" fmla="*/ 46 h 179"/>
                  <a:gd name="T26" fmla="*/ 81 w 187"/>
                  <a:gd name="T27" fmla="*/ 6 h 179"/>
                  <a:gd name="T28" fmla="*/ 81 w 187"/>
                  <a:gd name="T29" fmla="*/ 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79">
                    <a:moveTo>
                      <a:pt x="81" y="3"/>
                    </a:moveTo>
                    <a:cubicBezTo>
                      <a:pt x="60" y="0"/>
                      <a:pt x="40" y="18"/>
                      <a:pt x="27" y="31"/>
                    </a:cubicBezTo>
                    <a:cubicBezTo>
                      <a:pt x="7" y="52"/>
                      <a:pt x="0" y="74"/>
                      <a:pt x="3" y="103"/>
                    </a:cubicBezTo>
                    <a:cubicBezTo>
                      <a:pt x="8" y="151"/>
                      <a:pt x="49" y="179"/>
                      <a:pt x="96" y="176"/>
                    </a:cubicBezTo>
                    <a:cubicBezTo>
                      <a:pt x="142" y="174"/>
                      <a:pt x="187" y="132"/>
                      <a:pt x="181" y="85"/>
                    </a:cubicBezTo>
                    <a:cubicBezTo>
                      <a:pt x="178" y="62"/>
                      <a:pt x="174" y="36"/>
                      <a:pt x="156" y="20"/>
                    </a:cubicBezTo>
                    <a:cubicBezTo>
                      <a:pt x="139" y="4"/>
                      <a:pt x="112" y="1"/>
                      <a:pt x="90" y="0"/>
                    </a:cubicBezTo>
                    <a:cubicBezTo>
                      <a:pt x="86" y="0"/>
                      <a:pt x="86" y="6"/>
                      <a:pt x="89" y="7"/>
                    </a:cubicBezTo>
                    <a:cubicBezTo>
                      <a:pt x="104" y="9"/>
                      <a:pt x="119" y="11"/>
                      <a:pt x="133" y="16"/>
                    </a:cubicBezTo>
                    <a:cubicBezTo>
                      <a:pt x="160" y="26"/>
                      <a:pt x="174" y="54"/>
                      <a:pt x="176" y="82"/>
                    </a:cubicBezTo>
                    <a:cubicBezTo>
                      <a:pt x="178" y="125"/>
                      <a:pt x="143" y="163"/>
                      <a:pt x="100" y="168"/>
                    </a:cubicBezTo>
                    <a:cubicBezTo>
                      <a:pt x="62" y="172"/>
                      <a:pt x="21" y="152"/>
                      <a:pt x="13" y="113"/>
                    </a:cubicBezTo>
                    <a:cubicBezTo>
                      <a:pt x="8" y="90"/>
                      <a:pt x="11" y="66"/>
                      <a:pt x="25" y="46"/>
                    </a:cubicBezTo>
                    <a:cubicBezTo>
                      <a:pt x="37" y="28"/>
                      <a:pt x="58" y="9"/>
                      <a:pt x="81" y="6"/>
                    </a:cubicBezTo>
                    <a:cubicBezTo>
                      <a:pt x="83" y="6"/>
                      <a:pt x="82" y="3"/>
                      <a:pt x="8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493"/>
              <p:cNvSpPr/>
              <p:nvPr/>
            </p:nvSpPr>
            <p:spPr bwMode="auto">
              <a:xfrm>
                <a:off x="2503" y="1370"/>
                <a:ext cx="49" cy="11"/>
              </a:xfrm>
              <a:custGeom>
                <a:avLst/>
                <a:gdLst>
                  <a:gd name="T0" fmla="*/ 2 w 58"/>
                  <a:gd name="T1" fmla="*/ 10 h 13"/>
                  <a:gd name="T2" fmla="*/ 53 w 58"/>
                  <a:gd name="T3" fmla="*/ 9 h 13"/>
                  <a:gd name="T4" fmla="*/ 54 w 58"/>
                  <a:gd name="T5" fmla="*/ 2 h 13"/>
                  <a:gd name="T6" fmla="*/ 31 w 58"/>
                  <a:gd name="T7" fmla="*/ 4 h 13"/>
                  <a:gd name="T8" fmla="*/ 2 w 58"/>
                  <a:gd name="T9" fmla="*/ 6 h 13"/>
                  <a:gd name="T10" fmla="*/ 2 w 58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13">
                    <a:moveTo>
                      <a:pt x="2" y="10"/>
                    </a:moveTo>
                    <a:cubicBezTo>
                      <a:pt x="19" y="13"/>
                      <a:pt x="37" y="13"/>
                      <a:pt x="53" y="9"/>
                    </a:cubicBezTo>
                    <a:cubicBezTo>
                      <a:pt x="57" y="8"/>
                      <a:pt x="58" y="3"/>
                      <a:pt x="54" y="2"/>
                    </a:cubicBezTo>
                    <a:cubicBezTo>
                      <a:pt x="46" y="0"/>
                      <a:pt x="39" y="3"/>
                      <a:pt x="31" y="4"/>
                    </a:cubicBezTo>
                    <a:cubicBezTo>
                      <a:pt x="22" y="5"/>
                      <a:pt x="12" y="5"/>
                      <a:pt x="2" y="6"/>
                    </a:cubicBezTo>
                    <a:cubicBezTo>
                      <a:pt x="0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494"/>
              <p:cNvSpPr/>
              <p:nvPr/>
            </p:nvSpPr>
            <p:spPr bwMode="auto">
              <a:xfrm>
                <a:off x="2599" y="1350"/>
                <a:ext cx="43" cy="17"/>
              </a:xfrm>
              <a:custGeom>
                <a:avLst/>
                <a:gdLst>
                  <a:gd name="T0" fmla="*/ 3 w 51"/>
                  <a:gd name="T1" fmla="*/ 20 h 20"/>
                  <a:gd name="T2" fmla="*/ 25 w 51"/>
                  <a:gd name="T3" fmla="*/ 16 h 20"/>
                  <a:gd name="T4" fmla="*/ 48 w 51"/>
                  <a:gd name="T5" fmla="*/ 11 h 20"/>
                  <a:gd name="T6" fmla="*/ 51 w 51"/>
                  <a:gd name="T7" fmla="*/ 6 h 20"/>
                  <a:gd name="T8" fmla="*/ 51 w 51"/>
                  <a:gd name="T9" fmla="*/ 4 h 20"/>
                  <a:gd name="T10" fmla="*/ 43 w 51"/>
                  <a:gd name="T11" fmla="*/ 4 h 20"/>
                  <a:gd name="T12" fmla="*/ 42 w 51"/>
                  <a:gd name="T13" fmla="*/ 7 h 20"/>
                  <a:gd name="T14" fmla="*/ 45 w 51"/>
                  <a:gd name="T15" fmla="*/ 2 h 20"/>
                  <a:gd name="T16" fmla="*/ 2 w 51"/>
                  <a:gd name="T17" fmla="*/ 17 h 20"/>
                  <a:gd name="T18" fmla="*/ 3 w 51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0">
                    <a:moveTo>
                      <a:pt x="3" y="20"/>
                    </a:moveTo>
                    <a:cubicBezTo>
                      <a:pt x="11" y="20"/>
                      <a:pt x="17" y="18"/>
                      <a:pt x="25" y="16"/>
                    </a:cubicBezTo>
                    <a:cubicBezTo>
                      <a:pt x="33" y="14"/>
                      <a:pt x="40" y="13"/>
                      <a:pt x="48" y="11"/>
                    </a:cubicBezTo>
                    <a:cubicBezTo>
                      <a:pt x="50" y="10"/>
                      <a:pt x="51" y="8"/>
                      <a:pt x="51" y="6"/>
                    </a:cubicBezTo>
                    <a:cubicBezTo>
                      <a:pt x="51" y="6"/>
                      <a:pt x="51" y="5"/>
                      <a:pt x="51" y="4"/>
                    </a:cubicBezTo>
                    <a:cubicBezTo>
                      <a:pt x="49" y="1"/>
                      <a:pt x="44" y="0"/>
                      <a:pt x="43" y="4"/>
                    </a:cubicBezTo>
                    <a:cubicBezTo>
                      <a:pt x="42" y="5"/>
                      <a:pt x="42" y="6"/>
                      <a:pt x="42" y="7"/>
                    </a:cubicBezTo>
                    <a:cubicBezTo>
                      <a:pt x="43" y="5"/>
                      <a:pt x="44" y="4"/>
                      <a:pt x="45" y="2"/>
                    </a:cubicBezTo>
                    <a:cubicBezTo>
                      <a:pt x="31" y="7"/>
                      <a:pt x="17" y="12"/>
                      <a:pt x="2" y="17"/>
                    </a:cubicBezTo>
                    <a:cubicBezTo>
                      <a:pt x="1" y="18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495"/>
              <p:cNvSpPr/>
              <p:nvPr/>
            </p:nvSpPr>
            <p:spPr bwMode="auto">
              <a:xfrm>
                <a:off x="2616" y="1315"/>
                <a:ext cx="25" cy="44"/>
              </a:xfrm>
              <a:custGeom>
                <a:avLst/>
                <a:gdLst>
                  <a:gd name="T0" fmla="*/ 3 w 29"/>
                  <a:gd name="T1" fmla="*/ 6 h 52"/>
                  <a:gd name="T2" fmla="*/ 12 w 29"/>
                  <a:gd name="T3" fmla="*/ 26 h 52"/>
                  <a:gd name="T4" fmla="*/ 20 w 29"/>
                  <a:gd name="T5" fmla="*/ 46 h 52"/>
                  <a:gd name="T6" fmla="*/ 29 w 29"/>
                  <a:gd name="T7" fmla="*/ 46 h 52"/>
                  <a:gd name="T8" fmla="*/ 19 w 29"/>
                  <a:gd name="T9" fmla="*/ 20 h 52"/>
                  <a:gd name="T10" fmla="*/ 5 w 29"/>
                  <a:gd name="T11" fmla="*/ 1 h 52"/>
                  <a:gd name="T12" fmla="*/ 3 w 29"/>
                  <a:gd name="T13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2">
                    <a:moveTo>
                      <a:pt x="3" y="6"/>
                    </a:moveTo>
                    <a:cubicBezTo>
                      <a:pt x="9" y="10"/>
                      <a:pt x="9" y="19"/>
                      <a:pt x="12" y="26"/>
                    </a:cubicBezTo>
                    <a:cubicBezTo>
                      <a:pt x="14" y="33"/>
                      <a:pt x="19" y="39"/>
                      <a:pt x="20" y="46"/>
                    </a:cubicBezTo>
                    <a:cubicBezTo>
                      <a:pt x="20" y="52"/>
                      <a:pt x="29" y="52"/>
                      <a:pt x="29" y="46"/>
                    </a:cubicBezTo>
                    <a:cubicBezTo>
                      <a:pt x="28" y="37"/>
                      <a:pt x="22" y="29"/>
                      <a:pt x="19" y="20"/>
                    </a:cubicBezTo>
                    <a:cubicBezTo>
                      <a:pt x="16" y="13"/>
                      <a:pt x="13" y="4"/>
                      <a:pt x="5" y="1"/>
                    </a:cubicBezTo>
                    <a:cubicBezTo>
                      <a:pt x="3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496"/>
              <p:cNvSpPr/>
              <p:nvPr/>
            </p:nvSpPr>
            <p:spPr bwMode="auto">
              <a:xfrm>
                <a:off x="2502" y="1331"/>
                <a:ext cx="18" cy="49"/>
              </a:xfrm>
              <a:custGeom>
                <a:avLst/>
                <a:gdLst>
                  <a:gd name="T0" fmla="*/ 4 w 21"/>
                  <a:gd name="T1" fmla="*/ 57 h 57"/>
                  <a:gd name="T2" fmla="*/ 6 w 21"/>
                  <a:gd name="T3" fmla="*/ 44 h 57"/>
                  <a:gd name="T4" fmla="*/ 11 w 21"/>
                  <a:gd name="T5" fmla="*/ 24 h 57"/>
                  <a:gd name="T6" fmla="*/ 18 w 21"/>
                  <a:gd name="T7" fmla="*/ 9 h 57"/>
                  <a:gd name="T8" fmla="*/ 13 w 21"/>
                  <a:gd name="T9" fmla="*/ 3 h 57"/>
                  <a:gd name="T10" fmla="*/ 2 w 21"/>
                  <a:gd name="T11" fmla="*/ 29 h 57"/>
                  <a:gd name="T12" fmla="*/ 3 w 21"/>
                  <a:gd name="T13" fmla="*/ 54 h 57"/>
                  <a:gd name="T14" fmla="*/ 4 w 21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4" y="57"/>
                    </a:moveTo>
                    <a:cubicBezTo>
                      <a:pt x="9" y="56"/>
                      <a:pt x="6" y="47"/>
                      <a:pt x="6" y="44"/>
                    </a:cubicBezTo>
                    <a:cubicBezTo>
                      <a:pt x="7" y="37"/>
                      <a:pt x="8" y="31"/>
                      <a:pt x="11" y="24"/>
                    </a:cubicBezTo>
                    <a:cubicBezTo>
                      <a:pt x="12" y="20"/>
                      <a:pt x="14" y="12"/>
                      <a:pt x="18" y="9"/>
                    </a:cubicBezTo>
                    <a:cubicBezTo>
                      <a:pt x="21" y="6"/>
                      <a:pt x="17" y="0"/>
                      <a:pt x="13" y="3"/>
                    </a:cubicBezTo>
                    <a:cubicBezTo>
                      <a:pt x="6" y="8"/>
                      <a:pt x="4" y="21"/>
                      <a:pt x="2" y="29"/>
                    </a:cubicBezTo>
                    <a:cubicBezTo>
                      <a:pt x="1" y="31"/>
                      <a:pt x="0" y="55"/>
                      <a:pt x="3" y="54"/>
                    </a:cubicBezTo>
                    <a:cubicBezTo>
                      <a:pt x="1" y="55"/>
                      <a:pt x="2" y="57"/>
                      <a:pt x="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497"/>
              <p:cNvSpPr/>
              <p:nvPr/>
            </p:nvSpPr>
            <p:spPr bwMode="auto">
              <a:xfrm>
                <a:off x="2545" y="1342"/>
                <a:ext cx="9" cy="38"/>
              </a:xfrm>
              <a:custGeom>
                <a:avLst/>
                <a:gdLst>
                  <a:gd name="T0" fmla="*/ 5 w 11"/>
                  <a:gd name="T1" fmla="*/ 42 h 44"/>
                  <a:gd name="T2" fmla="*/ 10 w 11"/>
                  <a:gd name="T3" fmla="*/ 29 h 44"/>
                  <a:gd name="T4" fmla="*/ 9 w 11"/>
                  <a:gd name="T5" fmla="*/ 4 h 44"/>
                  <a:gd name="T6" fmla="*/ 2 w 11"/>
                  <a:gd name="T7" fmla="*/ 4 h 44"/>
                  <a:gd name="T8" fmla="*/ 2 w 11"/>
                  <a:gd name="T9" fmla="*/ 28 h 44"/>
                  <a:gd name="T10" fmla="*/ 3 w 11"/>
                  <a:gd name="T11" fmla="*/ 40 h 44"/>
                  <a:gd name="T12" fmla="*/ 5 w 11"/>
                  <a:gd name="T1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4">
                    <a:moveTo>
                      <a:pt x="5" y="42"/>
                    </a:moveTo>
                    <a:cubicBezTo>
                      <a:pt x="10" y="39"/>
                      <a:pt x="10" y="35"/>
                      <a:pt x="10" y="29"/>
                    </a:cubicBezTo>
                    <a:cubicBezTo>
                      <a:pt x="10" y="21"/>
                      <a:pt x="11" y="12"/>
                      <a:pt x="9" y="4"/>
                    </a:cubicBezTo>
                    <a:cubicBezTo>
                      <a:pt x="8" y="0"/>
                      <a:pt x="3" y="1"/>
                      <a:pt x="2" y="4"/>
                    </a:cubicBezTo>
                    <a:cubicBezTo>
                      <a:pt x="0" y="11"/>
                      <a:pt x="1" y="21"/>
                      <a:pt x="2" y="28"/>
                    </a:cubicBezTo>
                    <a:cubicBezTo>
                      <a:pt x="2" y="30"/>
                      <a:pt x="4" y="39"/>
                      <a:pt x="3" y="40"/>
                    </a:cubicBezTo>
                    <a:cubicBezTo>
                      <a:pt x="2" y="41"/>
                      <a:pt x="3" y="44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98"/>
              <p:cNvSpPr/>
              <p:nvPr/>
            </p:nvSpPr>
            <p:spPr bwMode="auto">
              <a:xfrm>
                <a:off x="2581" y="1340"/>
                <a:ext cx="23" cy="32"/>
              </a:xfrm>
              <a:custGeom>
                <a:avLst/>
                <a:gdLst>
                  <a:gd name="T0" fmla="*/ 2 w 27"/>
                  <a:gd name="T1" fmla="*/ 5 h 37"/>
                  <a:gd name="T2" fmla="*/ 10 w 27"/>
                  <a:gd name="T3" fmla="*/ 20 h 37"/>
                  <a:gd name="T4" fmla="*/ 20 w 27"/>
                  <a:gd name="T5" fmla="*/ 34 h 37"/>
                  <a:gd name="T6" fmla="*/ 26 w 27"/>
                  <a:gd name="T7" fmla="*/ 29 h 37"/>
                  <a:gd name="T8" fmla="*/ 15 w 27"/>
                  <a:gd name="T9" fmla="*/ 12 h 37"/>
                  <a:gd name="T10" fmla="*/ 5 w 27"/>
                  <a:gd name="T11" fmla="*/ 1 h 37"/>
                  <a:gd name="T12" fmla="*/ 2 w 27"/>
                  <a:gd name="T13" fmla="*/ 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7">
                    <a:moveTo>
                      <a:pt x="2" y="5"/>
                    </a:moveTo>
                    <a:cubicBezTo>
                      <a:pt x="6" y="8"/>
                      <a:pt x="8" y="15"/>
                      <a:pt x="10" y="20"/>
                    </a:cubicBezTo>
                    <a:cubicBezTo>
                      <a:pt x="13" y="25"/>
                      <a:pt x="16" y="30"/>
                      <a:pt x="20" y="34"/>
                    </a:cubicBezTo>
                    <a:cubicBezTo>
                      <a:pt x="23" y="37"/>
                      <a:pt x="27" y="33"/>
                      <a:pt x="26" y="29"/>
                    </a:cubicBezTo>
                    <a:cubicBezTo>
                      <a:pt x="23" y="23"/>
                      <a:pt x="18" y="18"/>
                      <a:pt x="15" y="12"/>
                    </a:cubicBezTo>
                    <a:cubicBezTo>
                      <a:pt x="12" y="7"/>
                      <a:pt x="10" y="3"/>
                      <a:pt x="5" y="1"/>
                    </a:cubicBezTo>
                    <a:cubicBezTo>
                      <a:pt x="2" y="0"/>
                      <a:pt x="0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99"/>
              <p:cNvSpPr/>
              <p:nvPr/>
            </p:nvSpPr>
            <p:spPr bwMode="auto">
              <a:xfrm>
                <a:off x="2461" y="1187"/>
                <a:ext cx="59" cy="69"/>
              </a:xfrm>
              <a:custGeom>
                <a:avLst/>
                <a:gdLst>
                  <a:gd name="T0" fmla="*/ 32 w 70"/>
                  <a:gd name="T1" fmla="*/ 79 h 82"/>
                  <a:gd name="T2" fmla="*/ 18 w 70"/>
                  <a:gd name="T3" fmla="*/ 31 h 82"/>
                  <a:gd name="T4" fmla="*/ 45 w 70"/>
                  <a:gd name="T5" fmla="*/ 15 h 82"/>
                  <a:gd name="T6" fmla="*/ 61 w 70"/>
                  <a:gd name="T7" fmla="*/ 33 h 82"/>
                  <a:gd name="T8" fmla="*/ 69 w 70"/>
                  <a:gd name="T9" fmla="*/ 30 h 82"/>
                  <a:gd name="T10" fmla="*/ 20 w 70"/>
                  <a:gd name="T11" fmla="*/ 18 h 82"/>
                  <a:gd name="T12" fmla="*/ 31 w 70"/>
                  <a:gd name="T13" fmla="*/ 81 h 82"/>
                  <a:gd name="T14" fmla="*/ 32 w 70"/>
                  <a:gd name="T15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2">
                    <a:moveTo>
                      <a:pt x="32" y="79"/>
                    </a:moveTo>
                    <a:cubicBezTo>
                      <a:pt x="14" y="70"/>
                      <a:pt x="7" y="48"/>
                      <a:pt x="18" y="31"/>
                    </a:cubicBezTo>
                    <a:cubicBezTo>
                      <a:pt x="24" y="22"/>
                      <a:pt x="33" y="12"/>
                      <a:pt x="45" y="15"/>
                    </a:cubicBezTo>
                    <a:cubicBezTo>
                      <a:pt x="55" y="18"/>
                      <a:pt x="57" y="25"/>
                      <a:pt x="61" y="33"/>
                    </a:cubicBezTo>
                    <a:cubicBezTo>
                      <a:pt x="63" y="37"/>
                      <a:pt x="70" y="34"/>
                      <a:pt x="69" y="30"/>
                    </a:cubicBezTo>
                    <a:cubicBezTo>
                      <a:pt x="61" y="7"/>
                      <a:pt x="37" y="0"/>
                      <a:pt x="20" y="18"/>
                    </a:cubicBezTo>
                    <a:cubicBezTo>
                      <a:pt x="1" y="37"/>
                      <a:pt x="0" y="73"/>
                      <a:pt x="31" y="81"/>
                    </a:cubicBezTo>
                    <a:cubicBezTo>
                      <a:pt x="33" y="82"/>
                      <a:pt x="33" y="80"/>
                      <a:pt x="32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500"/>
              <p:cNvSpPr/>
              <p:nvPr/>
            </p:nvSpPr>
            <p:spPr bwMode="auto">
              <a:xfrm>
                <a:off x="2554" y="1172"/>
                <a:ext cx="84" cy="53"/>
              </a:xfrm>
              <a:custGeom>
                <a:avLst/>
                <a:gdLst>
                  <a:gd name="T0" fmla="*/ 6 w 98"/>
                  <a:gd name="T1" fmla="*/ 38 h 63"/>
                  <a:gd name="T2" fmla="*/ 10 w 98"/>
                  <a:gd name="T3" fmla="*/ 29 h 63"/>
                  <a:gd name="T4" fmla="*/ 10 w 98"/>
                  <a:gd name="T5" fmla="*/ 24 h 63"/>
                  <a:gd name="T6" fmla="*/ 23 w 98"/>
                  <a:gd name="T7" fmla="*/ 10 h 63"/>
                  <a:gd name="T8" fmla="*/ 38 w 98"/>
                  <a:gd name="T9" fmla="*/ 10 h 63"/>
                  <a:gd name="T10" fmla="*/ 70 w 98"/>
                  <a:gd name="T11" fmla="*/ 55 h 63"/>
                  <a:gd name="T12" fmla="*/ 76 w 98"/>
                  <a:gd name="T13" fmla="*/ 60 h 63"/>
                  <a:gd name="T14" fmla="*/ 54 w 98"/>
                  <a:gd name="T15" fmla="*/ 3 h 63"/>
                  <a:gd name="T16" fmla="*/ 16 w 98"/>
                  <a:gd name="T17" fmla="*/ 5 h 63"/>
                  <a:gd name="T18" fmla="*/ 2 w 98"/>
                  <a:gd name="T19" fmla="*/ 36 h 63"/>
                  <a:gd name="T20" fmla="*/ 6 w 98"/>
                  <a:gd name="T21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63">
                    <a:moveTo>
                      <a:pt x="6" y="38"/>
                    </a:moveTo>
                    <a:cubicBezTo>
                      <a:pt x="9" y="35"/>
                      <a:pt x="9" y="33"/>
                      <a:pt x="10" y="29"/>
                    </a:cubicBezTo>
                    <a:cubicBezTo>
                      <a:pt x="10" y="27"/>
                      <a:pt x="10" y="26"/>
                      <a:pt x="10" y="24"/>
                    </a:cubicBezTo>
                    <a:cubicBezTo>
                      <a:pt x="14" y="19"/>
                      <a:pt x="19" y="15"/>
                      <a:pt x="23" y="10"/>
                    </a:cubicBezTo>
                    <a:cubicBezTo>
                      <a:pt x="27" y="8"/>
                      <a:pt x="34" y="10"/>
                      <a:pt x="38" y="10"/>
                    </a:cubicBezTo>
                    <a:cubicBezTo>
                      <a:pt x="62" y="11"/>
                      <a:pt x="86" y="30"/>
                      <a:pt x="70" y="55"/>
                    </a:cubicBezTo>
                    <a:cubicBezTo>
                      <a:pt x="67" y="59"/>
                      <a:pt x="73" y="63"/>
                      <a:pt x="76" y="60"/>
                    </a:cubicBezTo>
                    <a:cubicBezTo>
                      <a:pt x="98" y="40"/>
                      <a:pt x="77" y="9"/>
                      <a:pt x="54" y="3"/>
                    </a:cubicBezTo>
                    <a:cubicBezTo>
                      <a:pt x="43" y="1"/>
                      <a:pt x="26" y="0"/>
                      <a:pt x="16" y="5"/>
                    </a:cubicBezTo>
                    <a:cubicBezTo>
                      <a:pt x="0" y="12"/>
                      <a:pt x="7" y="23"/>
                      <a:pt x="2" y="36"/>
                    </a:cubicBezTo>
                    <a:cubicBezTo>
                      <a:pt x="0" y="39"/>
                      <a:pt x="4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501"/>
              <p:cNvSpPr/>
              <p:nvPr/>
            </p:nvSpPr>
            <p:spPr bwMode="auto">
              <a:xfrm>
                <a:off x="2474" y="1144"/>
                <a:ext cx="124" cy="59"/>
              </a:xfrm>
              <a:custGeom>
                <a:avLst/>
                <a:gdLst>
                  <a:gd name="T0" fmla="*/ 11 w 146"/>
                  <a:gd name="T1" fmla="*/ 66 h 69"/>
                  <a:gd name="T2" fmla="*/ 23 w 146"/>
                  <a:gd name="T3" fmla="*/ 35 h 69"/>
                  <a:gd name="T4" fmla="*/ 53 w 146"/>
                  <a:gd name="T5" fmla="*/ 20 h 69"/>
                  <a:gd name="T6" fmla="*/ 94 w 146"/>
                  <a:gd name="T7" fmla="*/ 12 h 69"/>
                  <a:gd name="T8" fmla="*/ 136 w 146"/>
                  <a:gd name="T9" fmla="*/ 48 h 69"/>
                  <a:gd name="T10" fmla="*/ 145 w 146"/>
                  <a:gd name="T11" fmla="*/ 46 h 69"/>
                  <a:gd name="T12" fmla="*/ 57 w 146"/>
                  <a:gd name="T13" fmla="*/ 14 h 69"/>
                  <a:gd name="T14" fmla="*/ 9 w 146"/>
                  <a:gd name="T15" fmla="*/ 42 h 69"/>
                  <a:gd name="T16" fmla="*/ 9 w 146"/>
                  <a:gd name="T17" fmla="*/ 69 h 69"/>
                  <a:gd name="T18" fmla="*/ 11 w 146"/>
                  <a:gd name="T1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69">
                    <a:moveTo>
                      <a:pt x="11" y="66"/>
                    </a:moveTo>
                    <a:cubicBezTo>
                      <a:pt x="0" y="59"/>
                      <a:pt x="19" y="37"/>
                      <a:pt x="23" y="35"/>
                    </a:cubicBezTo>
                    <a:cubicBezTo>
                      <a:pt x="31" y="28"/>
                      <a:pt x="43" y="24"/>
                      <a:pt x="53" y="20"/>
                    </a:cubicBezTo>
                    <a:cubicBezTo>
                      <a:pt x="66" y="15"/>
                      <a:pt x="80" y="12"/>
                      <a:pt x="94" y="12"/>
                    </a:cubicBezTo>
                    <a:cubicBezTo>
                      <a:pt x="119" y="12"/>
                      <a:pt x="130" y="25"/>
                      <a:pt x="136" y="48"/>
                    </a:cubicBezTo>
                    <a:cubicBezTo>
                      <a:pt x="137" y="53"/>
                      <a:pt x="146" y="51"/>
                      <a:pt x="145" y="46"/>
                    </a:cubicBezTo>
                    <a:cubicBezTo>
                      <a:pt x="136" y="0"/>
                      <a:pt x="94" y="1"/>
                      <a:pt x="57" y="14"/>
                    </a:cubicBezTo>
                    <a:cubicBezTo>
                      <a:pt x="41" y="19"/>
                      <a:pt x="18" y="27"/>
                      <a:pt x="9" y="42"/>
                    </a:cubicBezTo>
                    <a:cubicBezTo>
                      <a:pt x="5" y="49"/>
                      <a:pt x="0" y="65"/>
                      <a:pt x="9" y="69"/>
                    </a:cubicBezTo>
                    <a:cubicBezTo>
                      <a:pt x="11" y="69"/>
                      <a:pt x="12" y="67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502"/>
              <p:cNvSpPr/>
              <p:nvPr/>
            </p:nvSpPr>
            <p:spPr bwMode="auto">
              <a:xfrm>
                <a:off x="2515" y="1194"/>
                <a:ext cx="51" cy="21"/>
              </a:xfrm>
              <a:custGeom>
                <a:avLst/>
                <a:gdLst>
                  <a:gd name="T0" fmla="*/ 3 w 60"/>
                  <a:gd name="T1" fmla="*/ 24 h 25"/>
                  <a:gd name="T2" fmla="*/ 29 w 60"/>
                  <a:gd name="T3" fmla="*/ 9 h 25"/>
                  <a:gd name="T4" fmla="*/ 45 w 60"/>
                  <a:gd name="T5" fmla="*/ 10 h 25"/>
                  <a:gd name="T6" fmla="*/ 53 w 60"/>
                  <a:gd name="T7" fmla="*/ 14 h 25"/>
                  <a:gd name="T8" fmla="*/ 55 w 60"/>
                  <a:gd name="T9" fmla="*/ 7 h 25"/>
                  <a:gd name="T10" fmla="*/ 25 w 60"/>
                  <a:gd name="T11" fmla="*/ 2 h 25"/>
                  <a:gd name="T12" fmla="*/ 0 w 60"/>
                  <a:gd name="T13" fmla="*/ 22 h 25"/>
                  <a:gd name="T14" fmla="*/ 3 w 60"/>
                  <a:gd name="T15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">
                    <a:moveTo>
                      <a:pt x="3" y="24"/>
                    </a:moveTo>
                    <a:cubicBezTo>
                      <a:pt x="10" y="17"/>
                      <a:pt x="19" y="10"/>
                      <a:pt x="29" y="9"/>
                    </a:cubicBezTo>
                    <a:cubicBezTo>
                      <a:pt x="34" y="8"/>
                      <a:pt x="40" y="8"/>
                      <a:pt x="45" y="10"/>
                    </a:cubicBezTo>
                    <a:cubicBezTo>
                      <a:pt x="48" y="11"/>
                      <a:pt x="49" y="14"/>
                      <a:pt x="53" y="14"/>
                    </a:cubicBezTo>
                    <a:cubicBezTo>
                      <a:pt x="58" y="16"/>
                      <a:pt x="60" y="9"/>
                      <a:pt x="55" y="7"/>
                    </a:cubicBezTo>
                    <a:cubicBezTo>
                      <a:pt x="45" y="3"/>
                      <a:pt x="36" y="0"/>
                      <a:pt x="25" y="2"/>
                    </a:cubicBezTo>
                    <a:cubicBezTo>
                      <a:pt x="15" y="4"/>
                      <a:pt x="3" y="12"/>
                      <a:pt x="0" y="22"/>
                    </a:cubicBezTo>
                    <a:cubicBezTo>
                      <a:pt x="0" y="24"/>
                      <a:pt x="2" y="25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503"/>
              <p:cNvSpPr/>
              <p:nvPr/>
            </p:nvSpPr>
            <p:spPr bwMode="auto">
              <a:xfrm>
                <a:off x="2583" y="1405"/>
                <a:ext cx="10" cy="36"/>
              </a:xfrm>
              <a:custGeom>
                <a:avLst/>
                <a:gdLst>
                  <a:gd name="T0" fmla="*/ 6 w 12"/>
                  <a:gd name="T1" fmla="*/ 4 h 42"/>
                  <a:gd name="T2" fmla="*/ 0 w 12"/>
                  <a:gd name="T3" fmla="*/ 38 h 42"/>
                  <a:gd name="T4" fmla="*/ 6 w 12"/>
                  <a:gd name="T5" fmla="*/ 38 h 42"/>
                  <a:gd name="T6" fmla="*/ 11 w 12"/>
                  <a:gd name="T7" fmla="*/ 4 h 42"/>
                  <a:gd name="T8" fmla="*/ 6 w 12"/>
                  <a:gd name="T9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2">
                    <a:moveTo>
                      <a:pt x="6" y="4"/>
                    </a:moveTo>
                    <a:cubicBezTo>
                      <a:pt x="4" y="15"/>
                      <a:pt x="2" y="26"/>
                      <a:pt x="0" y="38"/>
                    </a:cubicBezTo>
                    <a:cubicBezTo>
                      <a:pt x="0" y="42"/>
                      <a:pt x="6" y="42"/>
                      <a:pt x="6" y="38"/>
                    </a:cubicBezTo>
                    <a:cubicBezTo>
                      <a:pt x="8" y="27"/>
                      <a:pt x="10" y="16"/>
                      <a:pt x="11" y="4"/>
                    </a:cubicBezTo>
                    <a:cubicBezTo>
                      <a:pt x="12" y="1"/>
                      <a:pt x="7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504"/>
              <p:cNvSpPr/>
              <p:nvPr/>
            </p:nvSpPr>
            <p:spPr bwMode="auto">
              <a:xfrm>
                <a:off x="2534" y="1431"/>
                <a:ext cx="125" cy="108"/>
              </a:xfrm>
              <a:custGeom>
                <a:avLst/>
                <a:gdLst>
                  <a:gd name="T0" fmla="*/ 60 w 147"/>
                  <a:gd name="T1" fmla="*/ 8 h 127"/>
                  <a:gd name="T2" fmla="*/ 1 w 147"/>
                  <a:gd name="T3" fmla="*/ 65 h 127"/>
                  <a:gd name="T4" fmla="*/ 63 w 147"/>
                  <a:gd name="T5" fmla="*/ 124 h 127"/>
                  <a:gd name="T6" fmla="*/ 135 w 147"/>
                  <a:gd name="T7" fmla="*/ 83 h 127"/>
                  <a:gd name="T8" fmla="*/ 91 w 147"/>
                  <a:gd name="T9" fmla="*/ 15 h 127"/>
                  <a:gd name="T10" fmla="*/ 90 w 147"/>
                  <a:gd name="T11" fmla="*/ 20 h 127"/>
                  <a:gd name="T12" fmla="*/ 123 w 147"/>
                  <a:gd name="T13" fmla="*/ 90 h 127"/>
                  <a:gd name="T14" fmla="*/ 57 w 147"/>
                  <a:gd name="T15" fmla="*/ 116 h 127"/>
                  <a:gd name="T16" fmla="*/ 7 w 147"/>
                  <a:gd name="T17" fmla="*/ 65 h 127"/>
                  <a:gd name="T18" fmla="*/ 59 w 147"/>
                  <a:gd name="T19" fmla="*/ 12 h 127"/>
                  <a:gd name="T20" fmla="*/ 60 w 147"/>
                  <a:gd name="T21" fmla="*/ 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127">
                    <a:moveTo>
                      <a:pt x="60" y="8"/>
                    </a:moveTo>
                    <a:cubicBezTo>
                      <a:pt x="32" y="0"/>
                      <a:pt x="2" y="41"/>
                      <a:pt x="1" y="65"/>
                    </a:cubicBezTo>
                    <a:cubicBezTo>
                      <a:pt x="0" y="101"/>
                      <a:pt x="30" y="121"/>
                      <a:pt x="63" y="124"/>
                    </a:cubicBezTo>
                    <a:cubicBezTo>
                      <a:pt x="95" y="127"/>
                      <a:pt x="123" y="114"/>
                      <a:pt x="135" y="83"/>
                    </a:cubicBezTo>
                    <a:cubicBezTo>
                      <a:pt x="147" y="54"/>
                      <a:pt x="118" y="25"/>
                      <a:pt x="91" y="15"/>
                    </a:cubicBezTo>
                    <a:cubicBezTo>
                      <a:pt x="88" y="14"/>
                      <a:pt x="86" y="19"/>
                      <a:pt x="90" y="20"/>
                    </a:cubicBezTo>
                    <a:cubicBezTo>
                      <a:pt x="118" y="32"/>
                      <a:pt x="142" y="58"/>
                      <a:pt x="123" y="90"/>
                    </a:cubicBezTo>
                    <a:cubicBezTo>
                      <a:pt x="108" y="113"/>
                      <a:pt x="84" y="120"/>
                      <a:pt x="57" y="116"/>
                    </a:cubicBezTo>
                    <a:cubicBezTo>
                      <a:pt x="30" y="113"/>
                      <a:pt x="6" y="95"/>
                      <a:pt x="7" y="65"/>
                    </a:cubicBezTo>
                    <a:cubicBezTo>
                      <a:pt x="8" y="42"/>
                      <a:pt x="34" y="11"/>
                      <a:pt x="59" y="12"/>
                    </a:cubicBezTo>
                    <a:cubicBezTo>
                      <a:pt x="61" y="12"/>
                      <a:pt x="62" y="9"/>
                      <a:pt x="6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505"/>
              <p:cNvSpPr/>
              <p:nvPr/>
            </p:nvSpPr>
            <p:spPr bwMode="auto">
              <a:xfrm>
                <a:off x="2610" y="1410"/>
                <a:ext cx="13" cy="40"/>
              </a:xfrm>
              <a:custGeom>
                <a:avLst/>
                <a:gdLst>
                  <a:gd name="T0" fmla="*/ 6 w 15"/>
                  <a:gd name="T1" fmla="*/ 44 h 47"/>
                  <a:gd name="T2" fmla="*/ 12 w 15"/>
                  <a:gd name="T3" fmla="*/ 4 h 47"/>
                  <a:gd name="T4" fmla="*/ 4 w 15"/>
                  <a:gd name="T5" fmla="*/ 4 h 47"/>
                  <a:gd name="T6" fmla="*/ 5 w 15"/>
                  <a:gd name="T7" fmla="*/ 11 h 47"/>
                  <a:gd name="T8" fmla="*/ 4 w 15"/>
                  <a:gd name="T9" fmla="*/ 22 h 47"/>
                  <a:gd name="T10" fmla="*/ 0 w 15"/>
                  <a:gd name="T11" fmla="*/ 43 h 47"/>
                  <a:gd name="T12" fmla="*/ 6 w 15"/>
                  <a:gd name="T13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6" y="44"/>
                    </a:moveTo>
                    <a:cubicBezTo>
                      <a:pt x="9" y="32"/>
                      <a:pt x="15" y="17"/>
                      <a:pt x="12" y="4"/>
                    </a:cubicBezTo>
                    <a:cubicBezTo>
                      <a:pt x="11" y="0"/>
                      <a:pt x="5" y="0"/>
                      <a:pt x="4" y="4"/>
                    </a:cubicBezTo>
                    <a:cubicBezTo>
                      <a:pt x="4" y="7"/>
                      <a:pt x="5" y="9"/>
                      <a:pt x="5" y="11"/>
                    </a:cubicBezTo>
                    <a:cubicBezTo>
                      <a:pt x="5" y="15"/>
                      <a:pt x="4" y="18"/>
                      <a:pt x="4" y="22"/>
                    </a:cubicBezTo>
                    <a:cubicBezTo>
                      <a:pt x="3" y="29"/>
                      <a:pt x="1" y="36"/>
                      <a:pt x="0" y="43"/>
                    </a:cubicBezTo>
                    <a:cubicBezTo>
                      <a:pt x="0" y="47"/>
                      <a:pt x="6" y="47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506"/>
              <p:cNvSpPr/>
              <p:nvPr/>
            </p:nvSpPr>
            <p:spPr bwMode="auto">
              <a:xfrm>
                <a:off x="2580" y="1396"/>
                <a:ext cx="53" cy="21"/>
              </a:xfrm>
              <a:custGeom>
                <a:avLst/>
                <a:gdLst>
                  <a:gd name="T0" fmla="*/ 18 w 63"/>
                  <a:gd name="T1" fmla="*/ 10 h 24"/>
                  <a:gd name="T2" fmla="*/ 9 w 63"/>
                  <a:gd name="T3" fmla="*/ 8 h 24"/>
                  <a:gd name="T4" fmla="*/ 19 w 63"/>
                  <a:gd name="T5" fmla="*/ 7 h 24"/>
                  <a:gd name="T6" fmla="*/ 33 w 63"/>
                  <a:gd name="T7" fmla="*/ 7 h 24"/>
                  <a:gd name="T8" fmla="*/ 51 w 63"/>
                  <a:gd name="T9" fmla="*/ 16 h 24"/>
                  <a:gd name="T10" fmla="*/ 55 w 63"/>
                  <a:gd name="T11" fmla="*/ 22 h 24"/>
                  <a:gd name="T12" fmla="*/ 51 w 63"/>
                  <a:gd name="T13" fmla="*/ 5 h 24"/>
                  <a:gd name="T14" fmla="*/ 15 w 63"/>
                  <a:gd name="T15" fmla="*/ 1 h 24"/>
                  <a:gd name="T16" fmla="*/ 0 w 63"/>
                  <a:gd name="T17" fmla="*/ 7 h 24"/>
                  <a:gd name="T18" fmla="*/ 5 w 63"/>
                  <a:gd name="T19" fmla="*/ 15 h 24"/>
                  <a:gd name="T20" fmla="*/ 18 w 63"/>
                  <a:gd name="T21" fmla="*/ 16 h 24"/>
                  <a:gd name="T22" fmla="*/ 18 w 63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4">
                    <a:moveTo>
                      <a:pt x="18" y="10"/>
                    </a:moveTo>
                    <a:cubicBezTo>
                      <a:pt x="16" y="10"/>
                      <a:pt x="8" y="10"/>
                      <a:pt x="9" y="8"/>
                    </a:cubicBezTo>
                    <a:cubicBezTo>
                      <a:pt x="9" y="7"/>
                      <a:pt x="18" y="7"/>
                      <a:pt x="19" y="7"/>
                    </a:cubicBezTo>
                    <a:cubicBezTo>
                      <a:pt x="23" y="7"/>
                      <a:pt x="28" y="7"/>
                      <a:pt x="33" y="7"/>
                    </a:cubicBezTo>
                    <a:cubicBezTo>
                      <a:pt x="33" y="7"/>
                      <a:pt x="57" y="12"/>
                      <a:pt x="51" y="16"/>
                    </a:cubicBezTo>
                    <a:cubicBezTo>
                      <a:pt x="47" y="18"/>
                      <a:pt x="51" y="24"/>
                      <a:pt x="55" y="22"/>
                    </a:cubicBezTo>
                    <a:cubicBezTo>
                      <a:pt x="63" y="17"/>
                      <a:pt x="58" y="8"/>
                      <a:pt x="51" y="5"/>
                    </a:cubicBezTo>
                    <a:cubicBezTo>
                      <a:pt x="41" y="0"/>
                      <a:pt x="27" y="1"/>
                      <a:pt x="15" y="1"/>
                    </a:cubicBezTo>
                    <a:cubicBezTo>
                      <a:pt x="11" y="1"/>
                      <a:pt x="1" y="0"/>
                      <a:pt x="0" y="7"/>
                    </a:cubicBezTo>
                    <a:cubicBezTo>
                      <a:pt x="0" y="10"/>
                      <a:pt x="3" y="13"/>
                      <a:pt x="5" y="15"/>
                    </a:cubicBezTo>
                    <a:cubicBezTo>
                      <a:pt x="10" y="18"/>
                      <a:pt x="13" y="17"/>
                      <a:pt x="18" y="16"/>
                    </a:cubicBezTo>
                    <a:cubicBezTo>
                      <a:pt x="20" y="15"/>
                      <a:pt x="21" y="11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507"/>
              <p:cNvSpPr/>
              <p:nvPr/>
            </p:nvSpPr>
            <p:spPr bwMode="auto">
              <a:xfrm>
                <a:off x="2601" y="1407"/>
                <a:ext cx="15" cy="8"/>
              </a:xfrm>
              <a:custGeom>
                <a:avLst/>
                <a:gdLst>
                  <a:gd name="T0" fmla="*/ 2 w 18"/>
                  <a:gd name="T1" fmla="*/ 6 h 10"/>
                  <a:gd name="T2" fmla="*/ 13 w 18"/>
                  <a:gd name="T3" fmla="*/ 9 h 10"/>
                  <a:gd name="T4" fmla="*/ 14 w 18"/>
                  <a:gd name="T5" fmla="*/ 3 h 10"/>
                  <a:gd name="T6" fmla="*/ 5 w 18"/>
                  <a:gd name="T7" fmla="*/ 1 h 10"/>
                  <a:gd name="T8" fmla="*/ 2 w 18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6"/>
                    </a:moveTo>
                    <a:cubicBezTo>
                      <a:pt x="5" y="8"/>
                      <a:pt x="9" y="9"/>
                      <a:pt x="13" y="9"/>
                    </a:cubicBezTo>
                    <a:cubicBezTo>
                      <a:pt x="17" y="10"/>
                      <a:pt x="18" y="4"/>
                      <a:pt x="14" y="3"/>
                    </a:cubicBezTo>
                    <a:cubicBezTo>
                      <a:pt x="11" y="3"/>
                      <a:pt x="8" y="3"/>
                      <a:pt x="5" y="1"/>
                    </a:cubicBezTo>
                    <a:cubicBezTo>
                      <a:pt x="2" y="0"/>
                      <a:pt x="0" y="4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08"/>
              <p:cNvSpPr/>
              <p:nvPr/>
            </p:nvSpPr>
            <p:spPr bwMode="auto">
              <a:xfrm>
                <a:off x="2548" y="1479"/>
                <a:ext cx="2" cy="16"/>
              </a:xfrm>
              <a:custGeom>
                <a:avLst/>
                <a:gdLst>
                  <a:gd name="T0" fmla="*/ 2 w 2"/>
                  <a:gd name="T1" fmla="*/ 0 h 19"/>
                  <a:gd name="T2" fmla="*/ 1 w 2"/>
                  <a:gd name="T3" fmla="*/ 19 h 19"/>
                  <a:gd name="T4" fmla="*/ 2 w 2"/>
                  <a:gd name="T5" fmla="*/ 19 h 19"/>
                  <a:gd name="T6" fmla="*/ 2 w 2"/>
                  <a:gd name="T7" fmla="*/ 0 h 19"/>
                  <a:gd name="T8" fmla="*/ 2 w 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9">
                    <a:moveTo>
                      <a:pt x="2" y="0"/>
                    </a:moveTo>
                    <a:cubicBezTo>
                      <a:pt x="1" y="6"/>
                      <a:pt x="0" y="12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1" y="12"/>
                      <a:pt x="2" y="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09"/>
              <p:cNvSpPr/>
              <p:nvPr/>
            </p:nvSpPr>
            <p:spPr bwMode="auto">
              <a:xfrm>
                <a:off x="2555" y="1483"/>
                <a:ext cx="83" cy="48"/>
              </a:xfrm>
              <a:custGeom>
                <a:avLst/>
                <a:gdLst>
                  <a:gd name="T0" fmla="*/ 0 w 97"/>
                  <a:gd name="T1" fmla="*/ 31 h 56"/>
                  <a:gd name="T2" fmla="*/ 62 w 97"/>
                  <a:gd name="T3" fmla="*/ 46 h 56"/>
                  <a:gd name="T4" fmla="*/ 97 w 97"/>
                  <a:gd name="T5" fmla="*/ 3 h 56"/>
                  <a:gd name="T6" fmla="*/ 93 w 97"/>
                  <a:gd name="T7" fmla="*/ 2 h 56"/>
                  <a:gd name="T8" fmla="*/ 58 w 97"/>
                  <a:gd name="T9" fmla="*/ 44 h 56"/>
                  <a:gd name="T10" fmla="*/ 0 w 97"/>
                  <a:gd name="T11" fmla="*/ 30 h 56"/>
                  <a:gd name="T12" fmla="*/ 0 w 97"/>
                  <a:gd name="T13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56">
                    <a:moveTo>
                      <a:pt x="0" y="31"/>
                    </a:moveTo>
                    <a:cubicBezTo>
                      <a:pt x="18" y="46"/>
                      <a:pt x="37" y="56"/>
                      <a:pt x="62" y="46"/>
                    </a:cubicBezTo>
                    <a:cubicBezTo>
                      <a:pt x="82" y="39"/>
                      <a:pt x="96" y="24"/>
                      <a:pt x="97" y="3"/>
                    </a:cubicBezTo>
                    <a:cubicBezTo>
                      <a:pt x="97" y="1"/>
                      <a:pt x="94" y="0"/>
                      <a:pt x="93" y="2"/>
                    </a:cubicBezTo>
                    <a:cubicBezTo>
                      <a:pt x="88" y="22"/>
                      <a:pt x="78" y="37"/>
                      <a:pt x="58" y="44"/>
                    </a:cubicBezTo>
                    <a:cubicBezTo>
                      <a:pt x="35" y="51"/>
                      <a:pt x="18" y="44"/>
                      <a:pt x="0" y="30"/>
                    </a:cubicBezTo>
                    <a:cubicBezTo>
                      <a:pt x="0" y="30"/>
                      <a:pt x="0" y="30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10"/>
              <p:cNvSpPr/>
              <p:nvPr/>
            </p:nvSpPr>
            <p:spPr bwMode="auto">
              <a:xfrm>
                <a:off x="2548" y="1470"/>
                <a:ext cx="87" cy="19"/>
              </a:xfrm>
              <a:custGeom>
                <a:avLst/>
                <a:gdLst>
                  <a:gd name="T0" fmla="*/ 3 w 103"/>
                  <a:gd name="T1" fmla="*/ 21 h 22"/>
                  <a:gd name="T2" fmla="*/ 23 w 103"/>
                  <a:gd name="T3" fmla="*/ 7 h 22"/>
                  <a:gd name="T4" fmla="*/ 49 w 103"/>
                  <a:gd name="T5" fmla="*/ 13 h 22"/>
                  <a:gd name="T6" fmla="*/ 98 w 103"/>
                  <a:gd name="T7" fmla="*/ 14 h 22"/>
                  <a:gd name="T8" fmla="*/ 102 w 103"/>
                  <a:gd name="T9" fmla="*/ 13 h 22"/>
                  <a:gd name="T10" fmla="*/ 92 w 103"/>
                  <a:gd name="T11" fmla="*/ 4 h 22"/>
                  <a:gd name="T12" fmla="*/ 50 w 103"/>
                  <a:gd name="T13" fmla="*/ 9 h 22"/>
                  <a:gd name="T14" fmla="*/ 16 w 103"/>
                  <a:gd name="T15" fmla="*/ 2 h 22"/>
                  <a:gd name="T16" fmla="*/ 1 w 103"/>
                  <a:gd name="T17" fmla="*/ 19 h 22"/>
                  <a:gd name="T18" fmla="*/ 3 w 103"/>
                  <a:gd name="T1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22">
                    <a:moveTo>
                      <a:pt x="3" y="21"/>
                    </a:moveTo>
                    <a:cubicBezTo>
                      <a:pt x="9" y="12"/>
                      <a:pt x="11" y="7"/>
                      <a:pt x="23" y="7"/>
                    </a:cubicBezTo>
                    <a:cubicBezTo>
                      <a:pt x="32" y="7"/>
                      <a:pt x="40" y="11"/>
                      <a:pt x="49" y="13"/>
                    </a:cubicBezTo>
                    <a:cubicBezTo>
                      <a:pt x="58" y="15"/>
                      <a:pt x="94" y="4"/>
                      <a:pt x="98" y="14"/>
                    </a:cubicBezTo>
                    <a:cubicBezTo>
                      <a:pt x="99" y="16"/>
                      <a:pt x="103" y="15"/>
                      <a:pt x="102" y="13"/>
                    </a:cubicBezTo>
                    <a:cubicBezTo>
                      <a:pt x="101" y="6"/>
                      <a:pt x="98" y="5"/>
                      <a:pt x="92" y="4"/>
                    </a:cubicBezTo>
                    <a:cubicBezTo>
                      <a:pt x="78" y="1"/>
                      <a:pt x="65" y="11"/>
                      <a:pt x="50" y="9"/>
                    </a:cubicBezTo>
                    <a:cubicBezTo>
                      <a:pt x="40" y="7"/>
                      <a:pt x="27" y="0"/>
                      <a:pt x="16" y="2"/>
                    </a:cubicBezTo>
                    <a:cubicBezTo>
                      <a:pt x="6" y="4"/>
                      <a:pt x="4" y="11"/>
                      <a:pt x="1" y="19"/>
                    </a:cubicBezTo>
                    <a:cubicBezTo>
                      <a:pt x="0" y="21"/>
                      <a:pt x="2" y="22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11"/>
              <p:cNvSpPr/>
              <p:nvPr/>
            </p:nvSpPr>
            <p:spPr bwMode="auto">
              <a:xfrm>
                <a:off x="2560" y="1486"/>
                <a:ext cx="13" cy="7"/>
              </a:xfrm>
              <a:custGeom>
                <a:avLst/>
                <a:gdLst>
                  <a:gd name="T0" fmla="*/ 1 w 15"/>
                  <a:gd name="T1" fmla="*/ 4 h 8"/>
                  <a:gd name="T2" fmla="*/ 11 w 15"/>
                  <a:gd name="T3" fmla="*/ 7 h 8"/>
                  <a:gd name="T4" fmla="*/ 13 w 15"/>
                  <a:gd name="T5" fmla="*/ 7 h 8"/>
                  <a:gd name="T6" fmla="*/ 1 w 15"/>
                  <a:gd name="T7" fmla="*/ 2 h 8"/>
                  <a:gd name="T8" fmla="*/ 1 w 15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4"/>
                    </a:moveTo>
                    <a:cubicBezTo>
                      <a:pt x="4" y="3"/>
                      <a:pt x="11" y="3"/>
                      <a:pt x="11" y="7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5" y="0"/>
                      <a:pt x="5" y="0"/>
                      <a:pt x="1" y="2"/>
                    </a:cubicBezTo>
                    <a:cubicBezTo>
                      <a:pt x="0" y="2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12"/>
              <p:cNvSpPr/>
              <p:nvPr/>
            </p:nvSpPr>
            <p:spPr bwMode="auto">
              <a:xfrm>
                <a:off x="2560" y="1491"/>
                <a:ext cx="5" cy="6"/>
              </a:xfrm>
              <a:custGeom>
                <a:avLst/>
                <a:gdLst>
                  <a:gd name="T0" fmla="*/ 5 w 6"/>
                  <a:gd name="T1" fmla="*/ 6 h 8"/>
                  <a:gd name="T2" fmla="*/ 3 w 6"/>
                  <a:gd name="T3" fmla="*/ 2 h 8"/>
                  <a:gd name="T4" fmla="*/ 1 w 6"/>
                  <a:gd name="T5" fmla="*/ 2 h 8"/>
                  <a:gd name="T6" fmla="*/ 4 w 6"/>
                  <a:gd name="T7" fmla="*/ 7 h 8"/>
                  <a:gd name="T8" fmla="*/ 5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6"/>
                    </a:moveTo>
                    <a:cubicBezTo>
                      <a:pt x="4" y="5"/>
                      <a:pt x="3" y="4"/>
                      <a:pt x="3" y="2"/>
                    </a:cubicBezTo>
                    <a:cubicBezTo>
                      <a:pt x="3" y="1"/>
                      <a:pt x="1" y="0"/>
                      <a:pt x="1" y="2"/>
                    </a:cubicBezTo>
                    <a:cubicBezTo>
                      <a:pt x="0" y="5"/>
                      <a:pt x="2" y="6"/>
                      <a:pt x="4" y="7"/>
                    </a:cubicBezTo>
                    <a:cubicBezTo>
                      <a:pt x="5" y="8"/>
                      <a:pt x="6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513"/>
              <p:cNvSpPr/>
              <p:nvPr/>
            </p:nvSpPr>
            <p:spPr bwMode="auto">
              <a:xfrm>
                <a:off x="2577" y="1495"/>
                <a:ext cx="15" cy="17"/>
              </a:xfrm>
              <a:custGeom>
                <a:avLst/>
                <a:gdLst>
                  <a:gd name="T0" fmla="*/ 3 w 17"/>
                  <a:gd name="T1" fmla="*/ 5 h 20"/>
                  <a:gd name="T2" fmla="*/ 1 w 17"/>
                  <a:gd name="T3" fmla="*/ 14 h 20"/>
                  <a:gd name="T4" fmla="*/ 12 w 17"/>
                  <a:gd name="T5" fmla="*/ 18 h 20"/>
                  <a:gd name="T6" fmla="*/ 16 w 17"/>
                  <a:gd name="T7" fmla="*/ 10 h 20"/>
                  <a:gd name="T8" fmla="*/ 9 w 17"/>
                  <a:gd name="T9" fmla="*/ 1 h 20"/>
                  <a:gd name="T10" fmla="*/ 7 w 17"/>
                  <a:gd name="T11" fmla="*/ 8 h 20"/>
                  <a:gd name="T12" fmla="*/ 9 w 17"/>
                  <a:gd name="T13" fmla="*/ 12 h 20"/>
                  <a:gd name="T14" fmla="*/ 5 w 17"/>
                  <a:gd name="T15" fmla="*/ 8 h 20"/>
                  <a:gd name="T16" fmla="*/ 3 w 17"/>
                  <a:gd name="T1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3" y="5"/>
                    </a:moveTo>
                    <a:cubicBezTo>
                      <a:pt x="0" y="7"/>
                      <a:pt x="0" y="11"/>
                      <a:pt x="1" y="14"/>
                    </a:cubicBezTo>
                    <a:cubicBezTo>
                      <a:pt x="3" y="18"/>
                      <a:pt x="8" y="20"/>
                      <a:pt x="12" y="18"/>
                    </a:cubicBezTo>
                    <a:cubicBezTo>
                      <a:pt x="15" y="16"/>
                      <a:pt x="17" y="13"/>
                      <a:pt x="16" y="10"/>
                    </a:cubicBezTo>
                    <a:cubicBezTo>
                      <a:pt x="16" y="5"/>
                      <a:pt x="13" y="3"/>
                      <a:pt x="9" y="1"/>
                    </a:cubicBezTo>
                    <a:cubicBezTo>
                      <a:pt x="6" y="0"/>
                      <a:pt x="4" y="6"/>
                      <a:pt x="7" y="8"/>
                    </a:cubicBezTo>
                    <a:cubicBezTo>
                      <a:pt x="9" y="9"/>
                      <a:pt x="10" y="11"/>
                      <a:pt x="9" y="12"/>
                    </a:cubicBezTo>
                    <a:cubicBezTo>
                      <a:pt x="7" y="15"/>
                      <a:pt x="3" y="11"/>
                      <a:pt x="5" y="8"/>
                    </a:cubicBezTo>
                    <a:cubicBezTo>
                      <a:pt x="7" y="7"/>
                      <a:pt x="5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514"/>
              <p:cNvSpPr/>
              <p:nvPr/>
            </p:nvSpPr>
            <p:spPr bwMode="auto">
              <a:xfrm>
                <a:off x="2090" y="1738"/>
                <a:ext cx="79" cy="95"/>
              </a:xfrm>
              <a:custGeom>
                <a:avLst/>
                <a:gdLst>
                  <a:gd name="T0" fmla="*/ 63 w 93"/>
                  <a:gd name="T1" fmla="*/ 4 h 112"/>
                  <a:gd name="T2" fmla="*/ 27 w 93"/>
                  <a:gd name="T3" fmla="*/ 33 h 112"/>
                  <a:gd name="T4" fmla="*/ 7 w 93"/>
                  <a:gd name="T5" fmla="*/ 52 h 112"/>
                  <a:gd name="T6" fmla="*/ 23 w 93"/>
                  <a:gd name="T7" fmla="*/ 99 h 112"/>
                  <a:gd name="T8" fmla="*/ 78 w 93"/>
                  <a:gd name="T9" fmla="*/ 100 h 112"/>
                  <a:gd name="T10" fmla="*/ 85 w 93"/>
                  <a:gd name="T11" fmla="*/ 47 h 112"/>
                  <a:gd name="T12" fmla="*/ 77 w 93"/>
                  <a:gd name="T13" fmla="*/ 48 h 112"/>
                  <a:gd name="T14" fmla="*/ 61 w 93"/>
                  <a:gd name="T15" fmla="*/ 98 h 112"/>
                  <a:gd name="T16" fmla="*/ 14 w 93"/>
                  <a:gd name="T17" fmla="*/ 76 h 112"/>
                  <a:gd name="T18" fmla="*/ 44 w 93"/>
                  <a:gd name="T19" fmla="*/ 32 h 112"/>
                  <a:gd name="T20" fmla="*/ 69 w 93"/>
                  <a:gd name="T21" fmla="*/ 8 h 112"/>
                  <a:gd name="T22" fmla="*/ 63 w 93"/>
                  <a:gd name="T23" fmla="*/ 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112">
                    <a:moveTo>
                      <a:pt x="63" y="4"/>
                    </a:moveTo>
                    <a:cubicBezTo>
                      <a:pt x="54" y="18"/>
                      <a:pt x="41" y="24"/>
                      <a:pt x="27" y="33"/>
                    </a:cubicBezTo>
                    <a:cubicBezTo>
                      <a:pt x="19" y="37"/>
                      <a:pt x="11" y="43"/>
                      <a:pt x="7" y="52"/>
                    </a:cubicBezTo>
                    <a:cubicBezTo>
                      <a:pt x="0" y="70"/>
                      <a:pt x="7" y="89"/>
                      <a:pt x="23" y="99"/>
                    </a:cubicBezTo>
                    <a:cubicBezTo>
                      <a:pt x="38" y="108"/>
                      <a:pt x="63" y="112"/>
                      <a:pt x="78" y="100"/>
                    </a:cubicBezTo>
                    <a:cubicBezTo>
                      <a:pt x="93" y="87"/>
                      <a:pt x="89" y="63"/>
                      <a:pt x="85" y="47"/>
                    </a:cubicBezTo>
                    <a:cubicBezTo>
                      <a:pt x="83" y="42"/>
                      <a:pt x="76" y="43"/>
                      <a:pt x="77" y="48"/>
                    </a:cubicBezTo>
                    <a:cubicBezTo>
                      <a:pt x="81" y="66"/>
                      <a:pt x="86" y="92"/>
                      <a:pt x="61" y="98"/>
                    </a:cubicBezTo>
                    <a:cubicBezTo>
                      <a:pt x="43" y="102"/>
                      <a:pt x="20" y="95"/>
                      <a:pt x="14" y="76"/>
                    </a:cubicBezTo>
                    <a:cubicBezTo>
                      <a:pt x="6" y="52"/>
                      <a:pt x="27" y="42"/>
                      <a:pt x="44" y="32"/>
                    </a:cubicBezTo>
                    <a:cubicBezTo>
                      <a:pt x="54" y="26"/>
                      <a:pt x="62" y="18"/>
                      <a:pt x="69" y="8"/>
                    </a:cubicBezTo>
                    <a:cubicBezTo>
                      <a:pt x="72" y="4"/>
                      <a:pt x="66" y="0"/>
                      <a:pt x="6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515"/>
              <p:cNvSpPr/>
              <p:nvPr/>
            </p:nvSpPr>
            <p:spPr bwMode="auto">
              <a:xfrm>
                <a:off x="2152" y="1744"/>
                <a:ext cx="22" cy="39"/>
              </a:xfrm>
              <a:custGeom>
                <a:avLst/>
                <a:gdLst>
                  <a:gd name="T0" fmla="*/ 9 w 26"/>
                  <a:gd name="T1" fmla="*/ 41 h 45"/>
                  <a:gd name="T2" fmla="*/ 15 w 26"/>
                  <a:gd name="T3" fmla="*/ 19 h 45"/>
                  <a:gd name="T4" fmla="*/ 23 w 26"/>
                  <a:gd name="T5" fmla="*/ 2 h 45"/>
                  <a:gd name="T6" fmla="*/ 20 w 26"/>
                  <a:gd name="T7" fmla="*/ 1 h 45"/>
                  <a:gd name="T8" fmla="*/ 5 w 26"/>
                  <a:gd name="T9" fmla="*/ 22 h 45"/>
                  <a:gd name="T10" fmla="*/ 6 w 26"/>
                  <a:gd name="T11" fmla="*/ 43 h 45"/>
                  <a:gd name="T12" fmla="*/ 9 w 26"/>
                  <a:gd name="T1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5">
                    <a:moveTo>
                      <a:pt x="9" y="41"/>
                    </a:moveTo>
                    <a:cubicBezTo>
                      <a:pt x="7" y="33"/>
                      <a:pt x="11" y="26"/>
                      <a:pt x="15" y="19"/>
                    </a:cubicBezTo>
                    <a:cubicBezTo>
                      <a:pt x="18" y="14"/>
                      <a:pt x="26" y="9"/>
                      <a:pt x="23" y="2"/>
                    </a:cubicBezTo>
                    <a:cubicBezTo>
                      <a:pt x="23" y="0"/>
                      <a:pt x="21" y="0"/>
                      <a:pt x="20" y="1"/>
                    </a:cubicBezTo>
                    <a:cubicBezTo>
                      <a:pt x="13" y="6"/>
                      <a:pt x="8" y="15"/>
                      <a:pt x="5" y="22"/>
                    </a:cubicBezTo>
                    <a:cubicBezTo>
                      <a:pt x="2" y="29"/>
                      <a:pt x="0" y="38"/>
                      <a:pt x="6" y="43"/>
                    </a:cubicBezTo>
                    <a:cubicBezTo>
                      <a:pt x="7" y="45"/>
                      <a:pt x="9" y="43"/>
                      <a:pt x="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516"/>
              <p:cNvSpPr/>
              <p:nvPr/>
            </p:nvSpPr>
            <p:spPr bwMode="auto">
              <a:xfrm>
                <a:off x="2145" y="1736"/>
                <a:ext cx="24" cy="15"/>
              </a:xfrm>
              <a:custGeom>
                <a:avLst/>
                <a:gdLst>
                  <a:gd name="T0" fmla="*/ 2 w 28"/>
                  <a:gd name="T1" fmla="*/ 8 h 18"/>
                  <a:gd name="T2" fmla="*/ 22 w 28"/>
                  <a:gd name="T3" fmla="*/ 17 h 18"/>
                  <a:gd name="T4" fmla="*/ 27 w 28"/>
                  <a:gd name="T5" fmla="*/ 11 h 18"/>
                  <a:gd name="T6" fmla="*/ 12 w 28"/>
                  <a:gd name="T7" fmla="*/ 1 h 18"/>
                  <a:gd name="T8" fmla="*/ 5 w 28"/>
                  <a:gd name="T9" fmla="*/ 1 h 18"/>
                  <a:gd name="T10" fmla="*/ 0 w 28"/>
                  <a:gd name="T11" fmla="*/ 6 h 18"/>
                  <a:gd name="T12" fmla="*/ 2 w 2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2" y="8"/>
                    </a:moveTo>
                    <a:cubicBezTo>
                      <a:pt x="10" y="5"/>
                      <a:pt x="16" y="14"/>
                      <a:pt x="22" y="17"/>
                    </a:cubicBezTo>
                    <a:cubicBezTo>
                      <a:pt x="25" y="18"/>
                      <a:pt x="28" y="14"/>
                      <a:pt x="27" y="11"/>
                    </a:cubicBezTo>
                    <a:cubicBezTo>
                      <a:pt x="25" y="6"/>
                      <a:pt x="17" y="2"/>
                      <a:pt x="12" y="1"/>
                    </a:cubicBezTo>
                    <a:cubicBezTo>
                      <a:pt x="10" y="0"/>
                      <a:pt x="7" y="0"/>
                      <a:pt x="5" y="1"/>
                    </a:cubicBezTo>
                    <a:cubicBezTo>
                      <a:pt x="2" y="2"/>
                      <a:pt x="2" y="4"/>
                      <a:pt x="0" y="6"/>
                    </a:cubicBezTo>
                    <a:cubicBezTo>
                      <a:pt x="0" y="7"/>
                      <a:pt x="1" y="9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517"/>
              <p:cNvSpPr/>
              <p:nvPr/>
            </p:nvSpPr>
            <p:spPr bwMode="auto">
              <a:xfrm>
                <a:off x="2151" y="1633"/>
                <a:ext cx="80" cy="111"/>
              </a:xfrm>
              <a:custGeom>
                <a:avLst/>
                <a:gdLst>
                  <a:gd name="T0" fmla="*/ 5 w 94"/>
                  <a:gd name="T1" fmla="*/ 127 h 130"/>
                  <a:gd name="T2" fmla="*/ 48 w 94"/>
                  <a:gd name="T3" fmla="*/ 68 h 130"/>
                  <a:gd name="T4" fmla="*/ 92 w 94"/>
                  <a:gd name="T5" fmla="*/ 8 h 130"/>
                  <a:gd name="T6" fmla="*/ 86 w 94"/>
                  <a:gd name="T7" fmla="*/ 4 h 130"/>
                  <a:gd name="T8" fmla="*/ 38 w 94"/>
                  <a:gd name="T9" fmla="*/ 69 h 130"/>
                  <a:gd name="T10" fmla="*/ 1 w 94"/>
                  <a:gd name="T11" fmla="*/ 125 h 130"/>
                  <a:gd name="T12" fmla="*/ 5 w 94"/>
                  <a:gd name="T13" fmla="*/ 12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30">
                    <a:moveTo>
                      <a:pt x="5" y="127"/>
                    </a:moveTo>
                    <a:cubicBezTo>
                      <a:pt x="18" y="107"/>
                      <a:pt x="34" y="88"/>
                      <a:pt x="48" y="68"/>
                    </a:cubicBezTo>
                    <a:cubicBezTo>
                      <a:pt x="62" y="48"/>
                      <a:pt x="79" y="29"/>
                      <a:pt x="92" y="8"/>
                    </a:cubicBezTo>
                    <a:cubicBezTo>
                      <a:pt x="94" y="4"/>
                      <a:pt x="88" y="0"/>
                      <a:pt x="86" y="4"/>
                    </a:cubicBezTo>
                    <a:cubicBezTo>
                      <a:pt x="71" y="26"/>
                      <a:pt x="53" y="47"/>
                      <a:pt x="38" y="69"/>
                    </a:cubicBezTo>
                    <a:cubicBezTo>
                      <a:pt x="26" y="86"/>
                      <a:pt x="6" y="105"/>
                      <a:pt x="1" y="125"/>
                    </a:cubicBezTo>
                    <a:cubicBezTo>
                      <a:pt x="0" y="127"/>
                      <a:pt x="4" y="130"/>
                      <a:pt x="5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518"/>
              <p:cNvSpPr/>
              <p:nvPr/>
            </p:nvSpPr>
            <p:spPr bwMode="auto">
              <a:xfrm>
                <a:off x="2223" y="1635"/>
                <a:ext cx="14" cy="25"/>
              </a:xfrm>
              <a:custGeom>
                <a:avLst/>
                <a:gdLst>
                  <a:gd name="T0" fmla="*/ 3 w 17"/>
                  <a:gd name="T1" fmla="*/ 8 h 30"/>
                  <a:gd name="T2" fmla="*/ 7 w 17"/>
                  <a:gd name="T3" fmla="*/ 19 h 30"/>
                  <a:gd name="T4" fmla="*/ 9 w 17"/>
                  <a:gd name="T5" fmla="*/ 29 h 30"/>
                  <a:gd name="T6" fmla="*/ 12 w 17"/>
                  <a:gd name="T7" fmla="*/ 29 h 30"/>
                  <a:gd name="T8" fmla="*/ 13 w 17"/>
                  <a:gd name="T9" fmla="*/ 10 h 30"/>
                  <a:gd name="T10" fmla="*/ 2 w 17"/>
                  <a:gd name="T11" fmla="*/ 3 h 30"/>
                  <a:gd name="T12" fmla="*/ 3 w 1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0">
                    <a:moveTo>
                      <a:pt x="3" y="8"/>
                    </a:moveTo>
                    <a:cubicBezTo>
                      <a:pt x="6" y="7"/>
                      <a:pt x="7" y="17"/>
                      <a:pt x="7" y="19"/>
                    </a:cubicBezTo>
                    <a:cubicBezTo>
                      <a:pt x="7" y="22"/>
                      <a:pt x="7" y="26"/>
                      <a:pt x="9" y="29"/>
                    </a:cubicBezTo>
                    <a:cubicBezTo>
                      <a:pt x="10" y="30"/>
                      <a:pt x="11" y="29"/>
                      <a:pt x="12" y="29"/>
                    </a:cubicBezTo>
                    <a:cubicBezTo>
                      <a:pt x="17" y="26"/>
                      <a:pt x="14" y="15"/>
                      <a:pt x="13" y="10"/>
                    </a:cubicBezTo>
                    <a:cubicBezTo>
                      <a:pt x="11" y="6"/>
                      <a:pt x="8" y="0"/>
                      <a:pt x="2" y="3"/>
                    </a:cubicBezTo>
                    <a:cubicBezTo>
                      <a:pt x="0" y="4"/>
                      <a:pt x="1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519"/>
              <p:cNvSpPr/>
              <p:nvPr/>
            </p:nvSpPr>
            <p:spPr bwMode="auto">
              <a:xfrm>
                <a:off x="2167" y="1662"/>
                <a:ext cx="62" cy="88"/>
              </a:xfrm>
              <a:custGeom>
                <a:avLst/>
                <a:gdLst>
                  <a:gd name="T0" fmla="*/ 70 w 73"/>
                  <a:gd name="T1" fmla="*/ 2 h 103"/>
                  <a:gd name="T2" fmla="*/ 32 w 73"/>
                  <a:gd name="T3" fmla="*/ 52 h 103"/>
                  <a:gd name="T4" fmla="*/ 15 w 73"/>
                  <a:gd name="T5" fmla="*/ 76 h 103"/>
                  <a:gd name="T6" fmla="*/ 1 w 73"/>
                  <a:gd name="T7" fmla="*/ 96 h 103"/>
                  <a:gd name="T8" fmla="*/ 8 w 73"/>
                  <a:gd name="T9" fmla="*/ 99 h 103"/>
                  <a:gd name="T10" fmla="*/ 26 w 73"/>
                  <a:gd name="T11" fmla="*/ 72 h 103"/>
                  <a:gd name="T12" fmla="*/ 46 w 73"/>
                  <a:gd name="T13" fmla="*/ 46 h 103"/>
                  <a:gd name="T14" fmla="*/ 72 w 73"/>
                  <a:gd name="T15" fmla="*/ 3 h 103"/>
                  <a:gd name="T16" fmla="*/ 70 w 73"/>
                  <a:gd name="T17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103">
                    <a:moveTo>
                      <a:pt x="70" y="2"/>
                    </a:moveTo>
                    <a:cubicBezTo>
                      <a:pt x="61" y="20"/>
                      <a:pt x="45" y="36"/>
                      <a:pt x="32" y="52"/>
                    </a:cubicBezTo>
                    <a:cubicBezTo>
                      <a:pt x="26" y="60"/>
                      <a:pt x="21" y="68"/>
                      <a:pt x="15" y="76"/>
                    </a:cubicBezTo>
                    <a:cubicBezTo>
                      <a:pt x="10" y="83"/>
                      <a:pt x="4" y="88"/>
                      <a:pt x="1" y="96"/>
                    </a:cubicBezTo>
                    <a:cubicBezTo>
                      <a:pt x="0" y="100"/>
                      <a:pt x="6" y="103"/>
                      <a:pt x="8" y="99"/>
                    </a:cubicBezTo>
                    <a:cubicBezTo>
                      <a:pt x="12" y="89"/>
                      <a:pt x="20" y="81"/>
                      <a:pt x="26" y="72"/>
                    </a:cubicBezTo>
                    <a:cubicBezTo>
                      <a:pt x="33" y="63"/>
                      <a:pt x="39" y="55"/>
                      <a:pt x="46" y="46"/>
                    </a:cubicBezTo>
                    <a:cubicBezTo>
                      <a:pt x="56" y="33"/>
                      <a:pt x="67" y="18"/>
                      <a:pt x="72" y="3"/>
                    </a:cubicBezTo>
                    <a:cubicBezTo>
                      <a:pt x="73" y="1"/>
                      <a:pt x="71" y="0"/>
                      <a:pt x="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520"/>
              <p:cNvSpPr/>
              <p:nvPr/>
            </p:nvSpPr>
            <p:spPr bwMode="auto">
              <a:xfrm>
                <a:off x="2109" y="1767"/>
                <a:ext cx="45" cy="46"/>
              </a:xfrm>
              <a:custGeom>
                <a:avLst/>
                <a:gdLst>
                  <a:gd name="T0" fmla="*/ 33 w 53"/>
                  <a:gd name="T1" fmla="*/ 3 h 54"/>
                  <a:gd name="T2" fmla="*/ 3 w 53"/>
                  <a:gd name="T3" fmla="*/ 26 h 54"/>
                  <a:gd name="T4" fmla="*/ 26 w 53"/>
                  <a:gd name="T5" fmla="*/ 53 h 54"/>
                  <a:gd name="T6" fmla="*/ 51 w 53"/>
                  <a:gd name="T7" fmla="*/ 30 h 54"/>
                  <a:gd name="T8" fmla="*/ 31 w 53"/>
                  <a:gd name="T9" fmla="*/ 1 h 54"/>
                  <a:gd name="T10" fmla="*/ 28 w 53"/>
                  <a:gd name="T11" fmla="*/ 9 h 54"/>
                  <a:gd name="T12" fmla="*/ 43 w 53"/>
                  <a:gd name="T13" fmla="*/ 25 h 54"/>
                  <a:gd name="T14" fmla="*/ 24 w 53"/>
                  <a:gd name="T15" fmla="*/ 47 h 54"/>
                  <a:gd name="T16" fmla="*/ 8 w 53"/>
                  <a:gd name="T17" fmla="*/ 25 h 54"/>
                  <a:gd name="T18" fmla="*/ 33 w 53"/>
                  <a:gd name="T19" fmla="*/ 5 h 54"/>
                  <a:gd name="T20" fmla="*/ 33 w 53"/>
                  <a:gd name="T21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54">
                    <a:moveTo>
                      <a:pt x="33" y="3"/>
                    </a:moveTo>
                    <a:cubicBezTo>
                      <a:pt x="19" y="4"/>
                      <a:pt x="5" y="11"/>
                      <a:pt x="3" y="26"/>
                    </a:cubicBezTo>
                    <a:cubicBezTo>
                      <a:pt x="0" y="41"/>
                      <a:pt x="13" y="51"/>
                      <a:pt x="26" y="53"/>
                    </a:cubicBezTo>
                    <a:cubicBezTo>
                      <a:pt x="40" y="54"/>
                      <a:pt x="49" y="43"/>
                      <a:pt x="51" y="30"/>
                    </a:cubicBezTo>
                    <a:cubicBezTo>
                      <a:pt x="53" y="17"/>
                      <a:pt x="44" y="4"/>
                      <a:pt x="31" y="1"/>
                    </a:cubicBezTo>
                    <a:cubicBezTo>
                      <a:pt x="27" y="0"/>
                      <a:pt x="24" y="6"/>
                      <a:pt x="28" y="9"/>
                    </a:cubicBezTo>
                    <a:cubicBezTo>
                      <a:pt x="35" y="12"/>
                      <a:pt x="42" y="16"/>
                      <a:pt x="43" y="25"/>
                    </a:cubicBezTo>
                    <a:cubicBezTo>
                      <a:pt x="43" y="36"/>
                      <a:pt x="35" y="47"/>
                      <a:pt x="24" y="47"/>
                    </a:cubicBezTo>
                    <a:cubicBezTo>
                      <a:pt x="13" y="46"/>
                      <a:pt x="5" y="35"/>
                      <a:pt x="8" y="25"/>
                    </a:cubicBezTo>
                    <a:cubicBezTo>
                      <a:pt x="11" y="12"/>
                      <a:pt x="22" y="7"/>
                      <a:pt x="33" y="5"/>
                    </a:cubicBezTo>
                    <a:cubicBezTo>
                      <a:pt x="34" y="5"/>
                      <a:pt x="34" y="3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521"/>
              <p:cNvSpPr/>
              <p:nvPr/>
            </p:nvSpPr>
            <p:spPr bwMode="auto">
              <a:xfrm>
                <a:off x="2162" y="1753"/>
                <a:ext cx="85" cy="92"/>
              </a:xfrm>
              <a:custGeom>
                <a:avLst/>
                <a:gdLst>
                  <a:gd name="T0" fmla="*/ 56 w 100"/>
                  <a:gd name="T1" fmla="*/ 5 h 109"/>
                  <a:gd name="T2" fmla="*/ 66 w 100"/>
                  <a:gd name="T3" fmla="*/ 32 h 109"/>
                  <a:gd name="T4" fmla="*/ 76 w 100"/>
                  <a:gd name="T5" fmla="*/ 93 h 109"/>
                  <a:gd name="T6" fmla="*/ 30 w 100"/>
                  <a:gd name="T7" fmla="*/ 93 h 109"/>
                  <a:gd name="T8" fmla="*/ 33 w 100"/>
                  <a:gd name="T9" fmla="*/ 39 h 109"/>
                  <a:gd name="T10" fmla="*/ 27 w 100"/>
                  <a:gd name="T11" fmla="*/ 35 h 109"/>
                  <a:gd name="T12" fmla="*/ 14 w 100"/>
                  <a:gd name="T13" fmla="*/ 90 h 109"/>
                  <a:gd name="T14" fmla="*/ 59 w 100"/>
                  <a:gd name="T15" fmla="*/ 108 h 109"/>
                  <a:gd name="T16" fmla="*/ 95 w 100"/>
                  <a:gd name="T17" fmla="*/ 76 h 109"/>
                  <a:gd name="T18" fmla="*/ 64 w 100"/>
                  <a:gd name="T19" fmla="*/ 5 h 109"/>
                  <a:gd name="T20" fmla="*/ 56 w 100"/>
                  <a:gd name="T21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109">
                    <a:moveTo>
                      <a:pt x="56" y="5"/>
                    </a:moveTo>
                    <a:cubicBezTo>
                      <a:pt x="58" y="15"/>
                      <a:pt x="61" y="24"/>
                      <a:pt x="66" y="32"/>
                    </a:cubicBezTo>
                    <a:cubicBezTo>
                      <a:pt x="78" y="51"/>
                      <a:pt x="100" y="74"/>
                      <a:pt x="76" y="93"/>
                    </a:cubicBezTo>
                    <a:cubicBezTo>
                      <a:pt x="64" y="104"/>
                      <a:pt x="43" y="101"/>
                      <a:pt x="30" y="93"/>
                    </a:cubicBezTo>
                    <a:cubicBezTo>
                      <a:pt x="7" y="79"/>
                      <a:pt x="22" y="55"/>
                      <a:pt x="33" y="39"/>
                    </a:cubicBezTo>
                    <a:cubicBezTo>
                      <a:pt x="37" y="35"/>
                      <a:pt x="30" y="31"/>
                      <a:pt x="27" y="35"/>
                    </a:cubicBezTo>
                    <a:cubicBezTo>
                      <a:pt x="15" y="50"/>
                      <a:pt x="0" y="72"/>
                      <a:pt x="14" y="90"/>
                    </a:cubicBezTo>
                    <a:cubicBezTo>
                      <a:pt x="25" y="103"/>
                      <a:pt x="44" y="109"/>
                      <a:pt x="59" y="108"/>
                    </a:cubicBezTo>
                    <a:cubicBezTo>
                      <a:pt x="77" y="106"/>
                      <a:pt x="92" y="94"/>
                      <a:pt x="95" y="76"/>
                    </a:cubicBezTo>
                    <a:cubicBezTo>
                      <a:pt x="98" y="49"/>
                      <a:pt x="69" y="30"/>
                      <a:pt x="64" y="5"/>
                    </a:cubicBezTo>
                    <a:cubicBezTo>
                      <a:pt x="63" y="0"/>
                      <a:pt x="56" y="1"/>
                      <a:pt x="5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522"/>
              <p:cNvSpPr/>
              <p:nvPr/>
            </p:nvSpPr>
            <p:spPr bwMode="auto">
              <a:xfrm>
                <a:off x="2185" y="1749"/>
                <a:ext cx="16" cy="40"/>
              </a:xfrm>
              <a:custGeom>
                <a:avLst/>
                <a:gdLst>
                  <a:gd name="T0" fmla="*/ 3 w 18"/>
                  <a:gd name="T1" fmla="*/ 46 h 47"/>
                  <a:gd name="T2" fmla="*/ 8 w 18"/>
                  <a:gd name="T3" fmla="*/ 2 h 47"/>
                  <a:gd name="T4" fmla="*/ 4 w 18"/>
                  <a:gd name="T5" fmla="*/ 1 h 47"/>
                  <a:gd name="T6" fmla="*/ 5 w 18"/>
                  <a:gd name="T7" fmla="*/ 22 h 47"/>
                  <a:gd name="T8" fmla="*/ 1 w 18"/>
                  <a:gd name="T9" fmla="*/ 43 h 47"/>
                  <a:gd name="T10" fmla="*/ 3 w 18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7">
                    <a:moveTo>
                      <a:pt x="3" y="46"/>
                    </a:moveTo>
                    <a:cubicBezTo>
                      <a:pt x="18" y="40"/>
                      <a:pt x="13" y="13"/>
                      <a:pt x="8" y="2"/>
                    </a:cubicBezTo>
                    <a:cubicBezTo>
                      <a:pt x="8" y="0"/>
                      <a:pt x="5" y="0"/>
                      <a:pt x="4" y="1"/>
                    </a:cubicBezTo>
                    <a:cubicBezTo>
                      <a:pt x="0" y="8"/>
                      <a:pt x="4" y="15"/>
                      <a:pt x="5" y="22"/>
                    </a:cubicBezTo>
                    <a:cubicBezTo>
                      <a:pt x="6" y="30"/>
                      <a:pt x="5" y="37"/>
                      <a:pt x="1" y="43"/>
                    </a:cubicBezTo>
                    <a:cubicBezTo>
                      <a:pt x="0" y="45"/>
                      <a:pt x="2" y="47"/>
                      <a:pt x="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523"/>
              <p:cNvSpPr/>
              <p:nvPr/>
            </p:nvSpPr>
            <p:spPr bwMode="auto">
              <a:xfrm>
                <a:off x="2190" y="1747"/>
                <a:ext cx="25" cy="10"/>
              </a:xfrm>
              <a:custGeom>
                <a:avLst/>
                <a:gdLst>
                  <a:gd name="T0" fmla="*/ 29 w 29"/>
                  <a:gd name="T1" fmla="*/ 10 h 12"/>
                  <a:gd name="T2" fmla="*/ 26 w 29"/>
                  <a:gd name="T3" fmla="*/ 3 h 12"/>
                  <a:gd name="T4" fmla="*/ 20 w 29"/>
                  <a:gd name="T5" fmla="*/ 1 h 12"/>
                  <a:gd name="T6" fmla="*/ 3 w 29"/>
                  <a:gd name="T7" fmla="*/ 4 h 12"/>
                  <a:gd name="T8" fmla="*/ 2 w 29"/>
                  <a:gd name="T9" fmla="*/ 10 h 12"/>
                  <a:gd name="T10" fmla="*/ 10 w 29"/>
                  <a:gd name="T11" fmla="*/ 11 h 12"/>
                  <a:gd name="T12" fmla="*/ 26 w 29"/>
                  <a:gd name="T13" fmla="*/ 12 h 12"/>
                  <a:gd name="T14" fmla="*/ 29 w 29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29" y="10"/>
                    </a:moveTo>
                    <a:cubicBezTo>
                      <a:pt x="28" y="8"/>
                      <a:pt x="29" y="6"/>
                      <a:pt x="26" y="3"/>
                    </a:cubicBezTo>
                    <a:cubicBezTo>
                      <a:pt x="25" y="2"/>
                      <a:pt x="22" y="1"/>
                      <a:pt x="20" y="1"/>
                    </a:cubicBezTo>
                    <a:cubicBezTo>
                      <a:pt x="14" y="0"/>
                      <a:pt x="7" y="0"/>
                      <a:pt x="3" y="4"/>
                    </a:cubicBezTo>
                    <a:cubicBezTo>
                      <a:pt x="1" y="5"/>
                      <a:pt x="0" y="8"/>
                      <a:pt x="2" y="10"/>
                    </a:cubicBezTo>
                    <a:cubicBezTo>
                      <a:pt x="4" y="12"/>
                      <a:pt x="7" y="11"/>
                      <a:pt x="10" y="11"/>
                    </a:cubicBezTo>
                    <a:cubicBezTo>
                      <a:pt x="15" y="10"/>
                      <a:pt x="22" y="7"/>
                      <a:pt x="26" y="12"/>
                    </a:cubicBezTo>
                    <a:cubicBezTo>
                      <a:pt x="27" y="12"/>
                      <a:pt x="29" y="12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524"/>
              <p:cNvSpPr/>
              <p:nvPr/>
            </p:nvSpPr>
            <p:spPr bwMode="auto">
              <a:xfrm>
                <a:off x="2179" y="1625"/>
                <a:ext cx="20" cy="61"/>
              </a:xfrm>
              <a:custGeom>
                <a:avLst/>
                <a:gdLst>
                  <a:gd name="T0" fmla="*/ 22 w 23"/>
                  <a:gd name="T1" fmla="*/ 66 h 72"/>
                  <a:gd name="T2" fmla="*/ 8 w 23"/>
                  <a:gd name="T3" fmla="*/ 5 h 72"/>
                  <a:gd name="T4" fmla="*/ 0 w 23"/>
                  <a:gd name="T5" fmla="*/ 6 h 72"/>
                  <a:gd name="T6" fmla="*/ 14 w 23"/>
                  <a:gd name="T7" fmla="*/ 67 h 72"/>
                  <a:gd name="T8" fmla="*/ 22 w 23"/>
                  <a:gd name="T9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72">
                    <a:moveTo>
                      <a:pt x="22" y="66"/>
                    </a:moveTo>
                    <a:cubicBezTo>
                      <a:pt x="18" y="45"/>
                      <a:pt x="11" y="25"/>
                      <a:pt x="8" y="5"/>
                    </a:cubicBezTo>
                    <a:cubicBezTo>
                      <a:pt x="7" y="0"/>
                      <a:pt x="0" y="1"/>
                      <a:pt x="0" y="6"/>
                    </a:cubicBezTo>
                    <a:cubicBezTo>
                      <a:pt x="2" y="26"/>
                      <a:pt x="10" y="47"/>
                      <a:pt x="14" y="67"/>
                    </a:cubicBezTo>
                    <a:cubicBezTo>
                      <a:pt x="15" y="72"/>
                      <a:pt x="23" y="71"/>
                      <a:pt x="2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525"/>
              <p:cNvSpPr/>
              <p:nvPr/>
            </p:nvSpPr>
            <p:spPr bwMode="auto">
              <a:xfrm>
                <a:off x="2195" y="1701"/>
                <a:ext cx="17" cy="54"/>
              </a:xfrm>
              <a:custGeom>
                <a:avLst/>
                <a:gdLst>
                  <a:gd name="T0" fmla="*/ 17 w 19"/>
                  <a:gd name="T1" fmla="*/ 59 h 63"/>
                  <a:gd name="T2" fmla="*/ 15 w 19"/>
                  <a:gd name="T3" fmla="*/ 35 h 63"/>
                  <a:gd name="T4" fmla="*/ 8 w 19"/>
                  <a:gd name="T5" fmla="*/ 5 h 63"/>
                  <a:gd name="T6" fmla="*/ 1 w 19"/>
                  <a:gd name="T7" fmla="*/ 6 h 63"/>
                  <a:gd name="T8" fmla="*/ 8 w 19"/>
                  <a:gd name="T9" fmla="*/ 39 h 63"/>
                  <a:gd name="T10" fmla="*/ 12 w 19"/>
                  <a:gd name="T11" fmla="*/ 59 h 63"/>
                  <a:gd name="T12" fmla="*/ 17 w 19"/>
                  <a:gd name="T13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3">
                    <a:moveTo>
                      <a:pt x="17" y="59"/>
                    </a:moveTo>
                    <a:cubicBezTo>
                      <a:pt x="19" y="52"/>
                      <a:pt x="16" y="42"/>
                      <a:pt x="15" y="35"/>
                    </a:cubicBezTo>
                    <a:cubicBezTo>
                      <a:pt x="14" y="25"/>
                      <a:pt x="10" y="15"/>
                      <a:pt x="8" y="5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3" y="17"/>
                      <a:pt x="6" y="28"/>
                      <a:pt x="8" y="39"/>
                    </a:cubicBezTo>
                    <a:cubicBezTo>
                      <a:pt x="9" y="46"/>
                      <a:pt x="11" y="53"/>
                      <a:pt x="12" y="59"/>
                    </a:cubicBezTo>
                    <a:cubicBezTo>
                      <a:pt x="12" y="63"/>
                      <a:pt x="16" y="62"/>
                      <a:pt x="17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526"/>
              <p:cNvSpPr/>
              <p:nvPr/>
            </p:nvSpPr>
            <p:spPr bwMode="auto">
              <a:xfrm>
                <a:off x="2166" y="1624"/>
                <a:ext cx="21" cy="23"/>
              </a:xfrm>
              <a:custGeom>
                <a:avLst/>
                <a:gdLst>
                  <a:gd name="T0" fmla="*/ 23 w 25"/>
                  <a:gd name="T1" fmla="*/ 6 h 27"/>
                  <a:gd name="T2" fmla="*/ 9 w 25"/>
                  <a:gd name="T3" fmla="*/ 11 h 27"/>
                  <a:gd name="T4" fmla="*/ 4 w 25"/>
                  <a:gd name="T5" fmla="*/ 26 h 27"/>
                  <a:gd name="T6" fmla="*/ 6 w 25"/>
                  <a:gd name="T7" fmla="*/ 27 h 27"/>
                  <a:gd name="T8" fmla="*/ 13 w 25"/>
                  <a:gd name="T9" fmla="*/ 17 h 27"/>
                  <a:gd name="T10" fmla="*/ 20 w 25"/>
                  <a:gd name="T11" fmla="*/ 10 h 27"/>
                  <a:gd name="T12" fmla="*/ 23 w 25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7">
                    <a:moveTo>
                      <a:pt x="23" y="6"/>
                    </a:moveTo>
                    <a:cubicBezTo>
                      <a:pt x="18" y="0"/>
                      <a:pt x="12" y="6"/>
                      <a:pt x="9" y="11"/>
                    </a:cubicBezTo>
                    <a:cubicBezTo>
                      <a:pt x="6" y="14"/>
                      <a:pt x="0" y="22"/>
                      <a:pt x="4" y="26"/>
                    </a:cubicBezTo>
                    <a:cubicBezTo>
                      <a:pt x="4" y="27"/>
                      <a:pt x="6" y="27"/>
                      <a:pt x="6" y="27"/>
                    </a:cubicBezTo>
                    <a:cubicBezTo>
                      <a:pt x="10" y="25"/>
                      <a:pt x="11" y="20"/>
                      <a:pt x="13" y="17"/>
                    </a:cubicBezTo>
                    <a:cubicBezTo>
                      <a:pt x="14" y="15"/>
                      <a:pt x="18" y="9"/>
                      <a:pt x="20" y="10"/>
                    </a:cubicBezTo>
                    <a:cubicBezTo>
                      <a:pt x="22" y="11"/>
                      <a:pt x="25" y="8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527"/>
              <p:cNvSpPr/>
              <p:nvPr/>
            </p:nvSpPr>
            <p:spPr bwMode="auto">
              <a:xfrm>
                <a:off x="2182" y="1716"/>
                <a:ext cx="13" cy="37"/>
              </a:xfrm>
              <a:custGeom>
                <a:avLst/>
                <a:gdLst>
                  <a:gd name="T0" fmla="*/ 0 w 15"/>
                  <a:gd name="T1" fmla="*/ 5 h 43"/>
                  <a:gd name="T2" fmla="*/ 7 w 15"/>
                  <a:gd name="T3" fmla="*/ 39 h 43"/>
                  <a:gd name="T4" fmla="*/ 14 w 15"/>
                  <a:gd name="T5" fmla="*/ 39 h 43"/>
                  <a:gd name="T6" fmla="*/ 13 w 15"/>
                  <a:gd name="T7" fmla="*/ 24 h 43"/>
                  <a:gd name="T8" fmla="*/ 8 w 15"/>
                  <a:gd name="T9" fmla="*/ 5 h 43"/>
                  <a:gd name="T10" fmla="*/ 0 w 15"/>
                  <a:gd name="T11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3">
                    <a:moveTo>
                      <a:pt x="0" y="5"/>
                    </a:moveTo>
                    <a:cubicBezTo>
                      <a:pt x="2" y="16"/>
                      <a:pt x="7" y="27"/>
                      <a:pt x="7" y="39"/>
                    </a:cubicBezTo>
                    <a:cubicBezTo>
                      <a:pt x="7" y="43"/>
                      <a:pt x="13" y="43"/>
                      <a:pt x="14" y="39"/>
                    </a:cubicBezTo>
                    <a:cubicBezTo>
                      <a:pt x="15" y="34"/>
                      <a:pt x="14" y="29"/>
                      <a:pt x="13" y="24"/>
                    </a:cubicBezTo>
                    <a:cubicBezTo>
                      <a:pt x="11" y="18"/>
                      <a:pt x="9" y="11"/>
                      <a:pt x="8" y="5"/>
                    </a:cubicBezTo>
                    <a:cubicBezTo>
                      <a:pt x="7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528"/>
              <p:cNvSpPr/>
              <p:nvPr/>
            </p:nvSpPr>
            <p:spPr bwMode="auto">
              <a:xfrm>
                <a:off x="2170" y="1651"/>
                <a:ext cx="14" cy="53"/>
              </a:xfrm>
              <a:custGeom>
                <a:avLst/>
                <a:gdLst>
                  <a:gd name="T0" fmla="*/ 1 w 17"/>
                  <a:gd name="T1" fmla="*/ 1 h 62"/>
                  <a:gd name="T2" fmla="*/ 3 w 17"/>
                  <a:gd name="T3" fmla="*/ 26 h 62"/>
                  <a:gd name="T4" fmla="*/ 9 w 17"/>
                  <a:gd name="T5" fmla="*/ 58 h 62"/>
                  <a:gd name="T6" fmla="*/ 16 w 17"/>
                  <a:gd name="T7" fmla="*/ 56 h 62"/>
                  <a:gd name="T8" fmla="*/ 8 w 17"/>
                  <a:gd name="T9" fmla="*/ 28 h 62"/>
                  <a:gd name="T10" fmla="*/ 4 w 17"/>
                  <a:gd name="T11" fmla="*/ 1 h 62"/>
                  <a:gd name="T12" fmla="*/ 1 w 17"/>
                  <a:gd name="T1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2">
                    <a:moveTo>
                      <a:pt x="1" y="1"/>
                    </a:moveTo>
                    <a:cubicBezTo>
                      <a:pt x="0" y="9"/>
                      <a:pt x="3" y="17"/>
                      <a:pt x="3" y="26"/>
                    </a:cubicBezTo>
                    <a:cubicBezTo>
                      <a:pt x="4" y="37"/>
                      <a:pt x="6" y="47"/>
                      <a:pt x="9" y="58"/>
                    </a:cubicBezTo>
                    <a:cubicBezTo>
                      <a:pt x="10" y="62"/>
                      <a:pt x="17" y="60"/>
                      <a:pt x="16" y="56"/>
                    </a:cubicBezTo>
                    <a:cubicBezTo>
                      <a:pt x="13" y="47"/>
                      <a:pt x="10" y="38"/>
                      <a:pt x="8" y="28"/>
                    </a:cubicBezTo>
                    <a:cubicBezTo>
                      <a:pt x="7" y="19"/>
                      <a:pt x="3" y="10"/>
                      <a:pt x="4" y="1"/>
                    </a:cubicBezTo>
                    <a:cubicBezTo>
                      <a:pt x="4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529"/>
              <p:cNvSpPr/>
              <p:nvPr/>
            </p:nvSpPr>
            <p:spPr bwMode="auto">
              <a:xfrm>
                <a:off x="2184" y="1783"/>
                <a:ext cx="46" cy="46"/>
              </a:xfrm>
              <a:custGeom>
                <a:avLst/>
                <a:gdLst>
                  <a:gd name="T0" fmla="*/ 30 w 54"/>
                  <a:gd name="T1" fmla="*/ 5 h 55"/>
                  <a:gd name="T2" fmla="*/ 46 w 54"/>
                  <a:gd name="T3" fmla="*/ 32 h 55"/>
                  <a:gd name="T4" fmla="*/ 18 w 54"/>
                  <a:gd name="T5" fmla="*/ 45 h 55"/>
                  <a:gd name="T6" fmla="*/ 13 w 54"/>
                  <a:gd name="T7" fmla="*/ 19 h 55"/>
                  <a:gd name="T8" fmla="*/ 33 w 54"/>
                  <a:gd name="T9" fmla="*/ 11 h 55"/>
                  <a:gd name="T10" fmla="*/ 34 w 54"/>
                  <a:gd name="T11" fmla="*/ 3 h 55"/>
                  <a:gd name="T12" fmla="*/ 4 w 54"/>
                  <a:gd name="T13" fmla="*/ 20 h 55"/>
                  <a:gd name="T14" fmla="*/ 19 w 54"/>
                  <a:gd name="T15" fmla="*/ 52 h 55"/>
                  <a:gd name="T16" fmla="*/ 49 w 54"/>
                  <a:gd name="T17" fmla="*/ 39 h 55"/>
                  <a:gd name="T18" fmla="*/ 31 w 54"/>
                  <a:gd name="T19" fmla="*/ 4 h 55"/>
                  <a:gd name="T20" fmla="*/ 30 w 54"/>
                  <a:gd name="T21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30" y="5"/>
                    </a:moveTo>
                    <a:cubicBezTo>
                      <a:pt x="39" y="12"/>
                      <a:pt x="47" y="20"/>
                      <a:pt x="46" y="32"/>
                    </a:cubicBezTo>
                    <a:cubicBezTo>
                      <a:pt x="45" y="45"/>
                      <a:pt x="29" y="54"/>
                      <a:pt x="18" y="45"/>
                    </a:cubicBezTo>
                    <a:cubicBezTo>
                      <a:pt x="10" y="40"/>
                      <a:pt x="9" y="27"/>
                      <a:pt x="13" y="19"/>
                    </a:cubicBezTo>
                    <a:cubicBezTo>
                      <a:pt x="18" y="12"/>
                      <a:pt x="25" y="11"/>
                      <a:pt x="33" y="11"/>
                    </a:cubicBezTo>
                    <a:cubicBezTo>
                      <a:pt x="37" y="11"/>
                      <a:pt x="39" y="4"/>
                      <a:pt x="34" y="3"/>
                    </a:cubicBezTo>
                    <a:cubicBezTo>
                      <a:pt x="21" y="0"/>
                      <a:pt x="8" y="7"/>
                      <a:pt x="4" y="20"/>
                    </a:cubicBezTo>
                    <a:cubicBezTo>
                      <a:pt x="0" y="33"/>
                      <a:pt x="5" y="49"/>
                      <a:pt x="19" y="52"/>
                    </a:cubicBezTo>
                    <a:cubicBezTo>
                      <a:pt x="31" y="55"/>
                      <a:pt x="45" y="51"/>
                      <a:pt x="49" y="39"/>
                    </a:cubicBezTo>
                    <a:cubicBezTo>
                      <a:pt x="54" y="23"/>
                      <a:pt x="44" y="10"/>
                      <a:pt x="31" y="4"/>
                    </a:cubicBezTo>
                    <a:cubicBezTo>
                      <a:pt x="30" y="4"/>
                      <a:pt x="29" y="5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530"/>
              <p:cNvSpPr/>
              <p:nvPr/>
            </p:nvSpPr>
            <p:spPr bwMode="auto">
              <a:xfrm>
                <a:off x="2186" y="1695"/>
                <a:ext cx="10" cy="11"/>
              </a:xfrm>
              <a:custGeom>
                <a:avLst/>
                <a:gdLst>
                  <a:gd name="T0" fmla="*/ 4 w 12"/>
                  <a:gd name="T1" fmla="*/ 4 h 13"/>
                  <a:gd name="T2" fmla="*/ 2 w 12"/>
                  <a:gd name="T3" fmla="*/ 10 h 13"/>
                  <a:gd name="T4" fmla="*/ 8 w 12"/>
                  <a:gd name="T5" fmla="*/ 12 h 13"/>
                  <a:gd name="T6" fmla="*/ 5 w 12"/>
                  <a:gd name="T7" fmla="*/ 2 h 13"/>
                  <a:gd name="T8" fmla="*/ 5 w 12"/>
                  <a:gd name="T9" fmla="*/ 7 h 13"/>
                  <a:gd name="T10" fmla="*/ 6 w 12"/>
                  <a:gd name="T11" fmla="*/ 7 h 13"/>
                  <a:gd name="T12" fmla="*/ 6 w 12"/>
                  <a:gd name="T13" fmla="*/ 7 h 13"/>
                  <a:gd name="T14" fmla="*/ 6 w 12"/>
                  <a:gd name="T15" fmla="*/ 9 h 13"/>
                  <a:gd name="T16" fmla="*/ 4 w 12"/>
                  <a:gd name="T17" fmla="*/ 8 h 13"/>
                  <a:gd name="T18" fmla="*/ 5 w 12"/>
                  <a:gd name="T19" fmla="*/ 5 h 13"/>
                  <a:gd name="T20" fmla="*/ 4 w 12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4" y="4"/>
                    </a:moveTo>
                    <a:cubicBezTo>
                      <a:pt x="2" y="5"/>
                      <a:pt x="0" y="7"/>
                      <a:pt x="2" y="10"/>
                    </a:cubicBezTo>
                    <a:cubicBezTo>
                      <a:pt x="3" y="12"/>
                      <a:pt x="5" y="13"/>
                      <a:pt x="8" y="12"/>
                    </a:cubicBezTo>
                    <a:cubicBezTo>
                      <a:pt x="12" y="9"/>
                      <a:pt x="11" y="0"/>
                      <a:pt x="5" y="2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7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7" y="8"/>
                      <a:pt x="6" y="9"/>
                    </a:cubicBezTo>
                    <a:cubicBezTo>
                      <a:pt x="6" y="9"/>
                      <a:pt x="5" y="9"/>
                      <a:pt x="4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5" y="5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15" name="矩形 614"/>
            <p:cNvSpPr/>
            <p:nvPr/>
          </p:nvSpPr>
          <p:spPr>
            <a:xfrm>
              <a:off x="3991003" y="1756834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第</a:t>
              </a:r>
              <a:r>
                <a:rPr lang="zh-CN" altLang="en-US" sz="240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一</a:t>
              </a:r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节</a:t>
              </a:r>
              <a:endParaRPr lang="zh-CN" altLang="en-US" sz="24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sp>
        <p:nvSpPr>
          <p:cNvPr id="616" name="矩形 615"/>
          <p:cNvSpPr/>
          <p:nvPr/>
        </p:nvSpPr>
        <p:spPr>
          <a:xfrm>
            <a:off x="3414059" y="3316986"/>
            <a:ext cx="2339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8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8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8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17" name="直接连接符 616"/>
          <p:cNvCxnSpPr/>
          <p:nvPr/>
        </p:nvCxnSpPr>
        <p:spPr>
          <a:xfrm>
            <a:off x="4417416" y="3800396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矩形 617"/>
          <p:cNvSpPr/>
          <p:nvPr/>
        </p:nvSpPr>
        <p:spPr>
          <a:xfrm>
            <a:off x="2499460" y="3837264"/>
            <a:ext cx="416974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prstClr val="white"/>
              </a:solidFill>
              <a:ea typeface="微软雅黑" panose="020B0503020204020204" charset="-122"/>
            </a:endParaRPr>
          </a:p>
        </p:txBody>
      </p:sp>
      <p:grpSp>
        <p:nvGrpSpPr>
          <p:cNvPr id="620" name="Group 533"/>
          <p:cNvGrpSpPr>
            <a:grpSpLocks noChangeAspect="1"/>
          </p:cNvGrpSpPr>
          <p:nvPr/>
        </p:nvGrpSpPr>
        <p:grpSpPr bwMode="auto">
          <a:xfrm>
            <a:off x="142623" y="3707843"/>
            <a:ext cx="1995872" cy="1282814"/>
            <a:chOff x="8" y="1787"/>
            <a:chExt cx="1156" cy="743"/>
          </a:xfrm>
          <a:solidFill>
            <a:schemeClr val="bg1"/>
          </a:solidFill>
        </p:grpSpPr>
        <p:sp>
          <p:nvSpPr>
            <p:cNvPr id="622" name="Freeform 534"/>
            <p:cNvSpPr/>
            <p:nvPr/>
          </p:nvSpPr>
          <p:spPr bwMode="auto">
            <a:xfrm>
              <a:off x="222" y="2058"/>
              <a:ext cx="214" cy="64"/>
            </a:xfrm>
            <a:custGeom>
              <a:avLst/>
              <a:gdLst>
                <a:gd name="T0" fmla="*/ 185 w 196"/>
                <a:gd name="T1" fmla="*/ 4 h 58"/>
                <a:gd name="T2" fmla="*/ 8 w 196"/>
                <a:gd name="T3" fmla="*/ 5 h 58"/>
                <a:gd name="T4" fmla="*/ 5 w 196"/>
                <a:gd name="T5" fmla="*/ 12 h 58"/>
                <a:gd name="T6" fmla="*/ 192 w 196"/>
                <a:gd name="T7" fmla="*/ 12 h 58"/>
                <a:gd name="T8" fmla="*/ 185 w 196"/>
                <a:gd name="T9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8">
                  <a:moveTo>
                    <a:pt x="185" y="4"/>
                  </a:moveTo>
                  <a:cubicBezTo>
                    <a:pt x="130" y="45"/>
                    <a:pt x="67" y="33"/>
                    <a:pt x="8" y="5"/>
                  </a:cubicBezTo>
                  <a:cubicBezTo>
                    <a:pt x="4" y="3"/>
                    <a:pt x="0" y="9"/>
                    <a:pt x="5" y="12"/>
                  </a:cubicBezTo>
                  <a:cubicBezTo>
                    <a:pt x="60" y="46"/>
                    <a:pt x="139" y="58"/>
                    <a:pt x="192" y="12"/>
                  </a:cubicBezTo>
                  <a:cubicBezTo>
                    <a:pt x="196" y="8"/>
                    <a:pt x="190" y="0"/>
                    <a:pt x="1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535"/>
            <p:cNvSpPr/>
            <p:nvPr/>
          </p:nvSpPr>
          <p:spPr bwMode="auto">
            <a:xfrm>
              <a:off x="303" y="2035"/>
              <a:ext cx="45" cy="38"/>
            </a:xfrm>
            <a:custGeom>
              <a:avLst/>
              <a:gdLst>
                <a:gd name="T0" fmla="*/ 37 w 41"/>
                <a:gd name="T1" fmla="*/ 18 h 34"/>
                <a:gd name="T2" fmla="*/ 34 w 41"/>
                <a:gd name="T3" fmla="*/ 17 h 34"/>
                <a:gd name="T4" fmla="*/ 26 w 41"/>
                <a:gd name="T5" fmla="*/ 22 h 34"/>
                <a:gd name="T6" fmla="*/ 16 w 41"/>
                <a:gd name="T7" fmla="*/ 23 h 34"/>
                <a:gd name="T8" fmla="*/ 20 w 41"/>
                <a:gd name="T9" fmla="*/ 10 h 34"/>
                <a:gd name="T10" fmla="*/ 20 w 41"/>
                <a:gd name="T11" fmla="*/ 3 h 34"/>
                <a:gd name="T12" fmla="*/ 8 w 41"/>
                <a:gd name="T13" fmla="*/ 28 h 34"/>
                <a:gd name="T14" fmla="*/ 26 w 41"/>
                <a:gd name="T15" fmla="*/ 32 h 34"/>
                <a:gd name="T16" fmla="*/ 37 w 41"/>
                <a:gd name="T1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37" y="18"/>
                  </a:moveTo>
                  <a:cubicBezTo>
                    <a:pt x="37" y="17"/>
                    <a:pt x="35" y="16"/>
                    <a:pt x="34" y="17"/>
                  </a:cubicBezTo>
                  <a:cubicBezTo>
                    <a:pt x="31" y="17"/>
                    <a:pt x="29" y="20"/>
                    <a:pt x="26" y="22"/>
                  </a:cubicBezTo>
                  <a:cubicBezTo>
                    <a:pt x="23" y="23"/>
                    <a:pt x="19" y="24"/>
                    <a:pt x="16" y="23"/>
                  </a:cubicBezTo>
                  <a:cubicBezTo>
                    <a:pt x="11" y="20"/>
                    <a:pt x="14" y="10"/>
                    <a:pt x="20" y="10"/>
                  </a:cubicBezTo>
                  <a:cubicBezTo>
                    <a:pt x="23" y="9"/>
                    <a:pt x="24" y="4"/>
                    <a:pt x="20" y="3"/>
                  </a:cubicBezTo>
                  <a:cubicBezTo>
                    <a:pt x="7" y="0"/>
                    <a:pt x="0" y="19"/>
                    <a:pt x="8" y="28"/>
                  </a:cubicBezTo>
                  <a:cubicBezTo>
                    <a:pt x="12" y="33"/>
                    <a:pt x="20" y="34"/>
                    <a:pt x="26" y="32"/>
                  </a:cubicBezTo>
                  <a:cubicBezTo>
                    <a:pt x="31" y="31"/>
                    <a:pt x="41" y="25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Freeform 536"/>
            <p:cNvSpPr/>
            <p:nvPr/>
          </p:nvSpPr>
          <p:spPr bwMode="auto">
            <a:xfrm>
              <a:off x="247" y="2005"/>
              <a:ext cx="41" cy="27"/>
            </a:xfrm>
            <a:custGeom>
              <a:avLst/>
              <a:gdLst>
                <a:gd name="T0" fmla="*/ 15 w 37"/>
                <a:gd name="T1" fmla="*/ 1 h 25"/>
                <a:gd name="T2" fmla="*/ 6 w 37"/>
                <a:gd name="T3" fmla="*/ 22 h 25"/>
                <a:gd name="T4" fmla="*/ 11 w 37"/>
                <a:gd name="T5" fmla="*/ 18 h 25"/>
                <a:gd name="T6" fmla="*/ 17 w 37"/>
                <a:gd name="T7" fmla="*/ 10 h 25"/>
                <a:gd name="T8" fmla="*/ 27 w 37"/>
                <a:gd name="T9" fmla="*/ 21 h 25"/>
                <a:gd name="T10" fmla="*/ 32 w 37"/>
                <a:gd name="T11" fmla="*/ 21 h 25"/>
                <a:gd name="T12" fmla="*/ 15 w 37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5">
                  <a:moveTo>
                    <a:pt x="15" y="1"/>
                  </a:moveTo>
                  <a:cubicBezTo>
                    <a:pt x="5" y="3"/>
                    <a:pt x="0" y="14"/>
                    <a:pt x="6" y="22"/>
                  </a:cubicBezTo>
                  <a:cubicBezTo>
                    <a:pt x="8" y="25"/>
                    <a:pt x="13" y="21"/>
                    <a:pt x="11" y="18"/>
                  </a:cubicBezTo>
                  <a:cubicBezTo>
                    <a:pt x="9" y="14"/>
                    <a:pt x="13" y="9"/>
                    <a:pt x="17" y="10"/>
                  </a:cubicBezTo>
                  <a:cubicBezTo>
                    <a:pt x="24" y="10"/>
                    <a:pt x="24" y="17"/>
                    <a:pt x="27" y="21"/>
                  </a:cubicBezTo>
                  <a:cubicBezTo>
                    <a:pt x="28" y="23"/>
                    <a:pt x="31" y="23"/>
                    <a:pt x="32" y="21"/>
                  </a:cubicBezTo>
                  <a:cubicBezTo>
                    <a:pt x="37" y="11"/>
                    <a:pt x="24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537"/>
            <p:cNvSpPr/>
            <p:nvPr/>
          </p:nvSpPr>
          <p:spPr bwMode="auto">
            <a:xfrm>
              <a:off x="376" y="1994"/>
              <a:ext cx="48" cy="30"/>
            </a:xfrm>
            <a:custGeom>
              <a:avLst/>
              <a:gdLst>
                <a:gd name="T0" fmla="*/ 23 w 44"/>
                <a:gd name="T1" fmla="*/ 2 h 28"/>
                <a:gd name="T2" fmla="*/ 7 w 44"/>
                <a:gd name="T3" fmla="*/ 5 h 28"/>
                <a:gd name="T4" fmla="*/ 1 w 44"/>
                <a:gd name="T5" fmla="*/ 18 h 28"/>
                <a:gd name="T6" fmla="*/ 7 w 44"/>
                <a:gd name="T7" fmla="*/ 19 h 28"/>
                <a:gd name="T8" fmla="*/ 21 w 44"/>
                <a:gd name="T9" fmla="*/ 12 h 28"/>
                <a:gd name="T10" fmla="*/ 28 w 44"/>
                <a:gd name="T11" fmla="*/ 26 h 28"/>
                <a:gd name="T12" fmla="*/ 34 w 44"/>
                <a:gd name="T13" fmla="*/ 27 h 28"/>
                <a:gd name="T14" fmla="*/ 23 w 44"/>
                <a:gd name="T1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8">
                  <a:moveTo>
                    <a:pt x="23" y="2"/>
                  </a:moveTo>
                  <a:cubicBezTo>
                    <a:pt x="18" y="0"/>
                    <a:pt x="12" y="1"/>
                    <a:pt x="7" y="5"/>
                  </a:cubicBezTo>
                  <a:cubicBezTo>
                    <a:pt x="2" y="8"/>
                    <a:pt x="1" y="12"/>
                    <a:pt x="1" y="18"/>
                  </a:cubicBezTo>
                  <a:cubicBezTo>
                    <a:pt x="0" y="22"/>
                    <a:pt x="6" y="22"/>
                    <a:pt x="7" y="19"/>
                  </a:cubicBezTo>
                  <a:cubicBezTo>
                    <a:pt x="8" y="14"/>
                    <a:pt x="16" y="9"/>
                    <a:pt x="21" y="12"/>
                  </a:cubicBezTo>
                  <a:cubicBezTo>
                    <a:pt x="28" y="15"/>
                    <a:pt x="25" y="21"/>
                    <a:pt x="28" y="26"/>
                  </a:cubicBezTo>
                  <a:cubicBezTo>
                    <a:pt x="29" y="27"/>
                    <a:pt x="32" y="28"/>
                    <a:pt x="34" y="27"/>
                  </a:cubicBezTo>
                  <a:cubicBezTo>
                    <a:pt x="44" y="20"/>
                    <a:pt x="32" y="4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538"/>
            <p:cNvSpPr>
              <a:spLocks noEditPoints="1"/>
            </p:cNvSpPr>
            <p:nvPr/>
          </p:nvSpPr>
          <p:spPr bwMode="auto">
            <a:xfrm>
              <a:off x="8" y="1852"/>
              <a:ext cx="1156" cy="678"/>
            </a:xfrm>
            <a:custGeom>
              <a:avLst/>
              <a:gdLst>
                <a:gd name="T0" fmla="*/ 892 w 1058"/>
                <a:gd name="T1" fmla="*/ 259 h 618"/>
                <a:gd name="T2" fmla="*/ 794 w 1058"/>
                <a:gd name="T3" fmla="*/ 193 h 618"/>
                <a:gd name="T4" fmla="*/ 800 w 1058"/>
                <a:gd name="T5" fmla="*/ 140 h 618"/>
                <a:gd name="T6" fmla="*/ 571 w 1058"/>
                <a:gd name="T7" fmla="*/ 160 h 618"/>
                <a:gd name="T8" fmla="*/ 566 w 1058"/>
                <a:gd name="T9" fmla="*/ 230 h 618"/>
                <a:gd name="T10" fmla="*/ 383 w 1058"/>
                <a:gd name="T11" fmla="*/ 265 h 618"/>
                <a:gd name="T12" fmla="*/ 403 w 1058"/>
                <a:gd name="T13" fmla="*/ 120 h 618"/>
                <a:gd name="T14" fmla="*/ 402 w 1058"/>
                <a:gd name="T15" fmla="*/ 119 h 618"/>
                <a:gd name="T16" fmla="*/ 378 w 1058"/>
                <a:gd name="T17" fmla="*/ 91 h 618"/>
                <a:gd name="T18" fmla="*/ 358 w 1058"/>
                <a:gd name="T19" fmla="*/ 72 h 618"/>
                <a:gd name="T20" fmla="*/ 295 w 1058"/>
                <a:gd name="T21" fmla="*/ 73 h 618"/>
                <a:gd name="T22" fmla="*/ 253 w 1058"/>
                <a:gd name="T23" fmla="*/ 77 h 618"/>
                <a:gd name="T24" fmla="*/ 190 w 1058"/>
                <a:gd name="T25" fmla="*/ 97 h 618"/>
                <a:gd name="T26" fmla="*/ 163 w 1058"/>
                <a:gd name="T27" fmla="*/ 107 h 618"/>
                <a:gd name="T28" fmla="*/ 179 w 1058"/>
                <a:gd name="T29" fmla="*/ 225 h 618"/>
                <a:gd name="T30" fmla="*/ 1 w 1058"/>
                <a:gd name="T31" fmla="*/ 359 h 618"/>
                <a:gd name="T32" fmla="*/ 224 w 1058"/>
                <a:gd name="T33" fmla="*/ 446 h 618"/>
                <a:gd name="T34" fmla="*/ 257 w 1058"/>
                <a:gd name="T35" fmla="*/ 590 h 618"/>
                <a:gd name="T36" fmla="*/ 277 w 1058"/>
                <a:gd name="T37" fmla="*/ 523 h 618"/>
                <a:gd name="T38" fmla="*/ 361 w 1058"/>
                <a:gd name="T39" fmla="*/ 515 h 618"/>
                <a:gd name="T40" fmla="*/ 364 w 1058"/>
                <a:gd name="T41" fmla="*/ 515 h 618"/>
                <a:gd name="T42" fmla="*/ 485 w 1058"/>
                <a:gd name="T43" fmla="*/ 407 h 618"/>
                <a:gd name="T44" fmla="*/ 657 w 1058"/>
                <a:gd name="T45" fmla="*/ 589 h 618"/>
                <a:gd name="T46" fmla="*/ 770 w 1058"/>
                <a:gd name="T47" fmla="*/ 489 h 618"/>
                <a:gd name="T48" fmla="*/ 795 w 1058"/>
                <a:gd name="T49" fmla="*/ 487 h 618"/>
                <a:gd name="T50" fmla="*/ 926 w 1058"/>
                <a:gd name="T51" fmla="*/ 391 h 618"/>
                <a:gd name="T52" fmla="*/ 1056 w 1058"/>
                <a:gd name="T53" fmla="*/ 332 h 618"/>
                <a:gd name="T54" fmla="*/ 389 w 1058"/>
                <a:gd name="T55" fmla="*/ 573 h 618"/>
                <a:gd name="T56" fmla="*/ 638 w 1058"/>
                <a:gd name="T57" fmla="*/ 589 h 618"/>
                <a:gd name="T58" fmla="*/ 792 w 1058"/>
                <a:gd name="T59" fmla="*/ 590 h 618"/>
                <a:gd name="T60" fmla="*/ 778 w 1058"/>
                <a:gd name="T61" fmla="*/ 257 h 618"/>
                <a:gd name="T62" fmla="*/ 702 w 1058"/>
                <a:gd name="T63" fmla="*/ 204 h 618"/>
                <a:gd name="T64" fmla="*/ 625 w 1058"/>
                <a:gd name="T65" fmla="*/ 261 h 618"/>
                <a:gd name="T66" fmla="*/ 413 w 1058"/>
                <a:gd name="T67" fmla="*/ 196 h 618"/>
                <a:gd name="T68" fmla="*/ 166 w 1058"/>
                <a:gd name="T69" fmla="*/ 224 h 618"/>
                <a:gd name="T70" fmla="*/ 174 w 1058"/>
                <a:gd name="T71" fmla="*/ 199 h 618"/>
                <a:gd name="T72" fmla="*/ 288 w 1058"/>
                <a:gd name="T73" fmla="*/ 270 h 618"/>
                <a:gd name="T74" fmla="*/ 865 w 1058"/>
                <a:gd name="T75" fmla="*/ 297 h 618"/>
                <a:gd name="T76" fmla="*/ 115 w 1058"/>
                <a:gd name="T77" fmla="*/ 408 h 618"/>
                <a:gd name="T78" fmla="*/ 48 w 1058"/>
                <a:gd name="T79" fmla="*/ 355 h 618"/>
                <a:gd name="T80" fmla="*/ 107 w 1058"/>
                <a:gd name="T81" fmla="*/ 286 h 618"/>
                <a:gd name="T82" fmla="*/ 106 w 1058"/>
                <a:gd name="T83" fmla="*/ 381 h 618"/>
                <a:gd name="T84" fmla="*/ 124 w 1058"/>
                <a:gd name="T85" fmla="*/ 334 h 618"/>
                <a:gd name="T86" fmla="*/ 216 w 1058"/>
                <a:gd name="T87" fmla="*/ 415 h 618"/>
                <a:gd name="T88" fmla="*/ 229 w 1058"/>
                <a:gd name="T89" fmla="*/ 477 h 618"/>
                <a:gd name="T90" fmla="*/ 394 w 1058"/>
                <a:gd name="T91" fmla="*/ 413 h 618"/>
                <a:gd name="T92" fmla="*/ 436 w 1058"/>
                <a:gd name="T93" fmla="*/ 409 h 618"/>
                <a:gd name="T94" fmla="*/ 598 w 1058"/>
                <a:gd name="T95" fmla="*/ 465 h 618"/>
                <a:gd name="T96" fmla="*/ 760 w 1058"/>
                <a:gd name="T97" fmla="*/ 403 h 618"/>
                <a:gd name="T98" fmla="*/ 766 w 1058"/>
                <a:gd name="T99" fmla="*/ 403 h 618"/>
                <a:gd name="T100" fmla="*/ 858 w 1058"/>
                <a:gd name="T101" fmla="*/ 388 h 618"/>
                <a:gd name="T102" fmla="*/ 498 w 1058"/>
                <a:gd name="T103" fmla="*/ 372 h 618"/>
                <a:gd name="T104" fmla="*/ 858 w 1058"/>
                <a:gd name="T105" fmla="*/ 260 h 618"/>
                <a:gd name="T106" fmla="*/ 933 w 1058"/>
                <a:gd name="T107" fmla="*/ 329 h 618"/>
                <a:gd name="T108" fmla="*/ 964 w 1058"/>
                <a:gd name="T109" fmla="*/ 296 h 618"/>
                <a:gd name="T110" fmla="*/ 972 w 1058"/>
                <a:gd name="T111" fmla="*/ 37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618">
                  <a:moveTo>
                    <a:pt x="1056" y="332"/>
                  </a:moveTo>
                  <a:cubicBezTo>
                    <a:pt x="1055" y="311"/>
                    <a:pt x="1058" y="280"/>
                    <a:pt x="1037" y="267"/>
                  </a:cubicBezTo>
                  <a:cubicBezTo>
                    <a:pt x="1017" y="255"/>
                    <a:pt x="984" y="263"/>
                    <a:pt x="964" y="271"/>
                  </a:cubicBezTo>
                  <a:cubicBezTo>
                    <a:pt x="960" y="265"/>
                    <a:pt x="956" y="261"/>
                    <a:pt x="950" y="258"/>
                  </a:cubicBezTo>
                  <a:cubicBezTo>
                    <a:pt x="940" y="252"/>
                    <a:pt x="927" y="255"/>
                    <a:pt x="924" y="265"/>
                  </a:cubicBezTo>
                  <a:cubicBezTo>
                    <a:pt x="916" y="260"/>
                    <a:pt x="906" y="259"/>
                    <a:pt x="897" y="265"/>
                  </a:cubicBezTo>
                  <a:cubicBezTo>
                    <a:pt x="896" y="263"/>
                    <a:pt x="894" y="261"/>
                    <a:pt x="892" y="259"/>
                  </a:cubicBezTo>
                  <a:cubicBezTo>
                    <a:pt x="880" y="250"/>
                    <a:pt x="865" y="248"/>
                    <a:pt x="854" y="256"/>
                  </a:cubicBezTo>
                  <a:cubicBezTo>
                    <a:pt x="853" y="256"/>
                    <a:pt x="852" y="256"/>
                    <a:pt x="852" y="256"/>
                  </a:cubicBezTo>
                  <a:cubicBezTo>
                    <a:pt x="845" y="256"/>
                    <a:pt x="839" y="256"/>
                    <a:pt x="833" y="256"/>
                  </a:cubicBezTo>
                  <a:cubicBezTo>
                    <a:pt x="834" y="255"/>
                    <a:pt x="834" y="253"/>
                    <a:pt x="833" y="251"/>
                  </a:cubicBezTo>
                  <a:cubicBezTo>
                    <a:pt x="827" y="241"/>
                    <a:pt x="827" y="231"/>
                    <a:pt x="822" y="220"/>
                  </a:cubicBezTo>
                  <a:cubicBezTo>
                    <a:pt x="821" y="216"/>
                    <a:pt x="819" y="213"/>
                    <a:pt x="816" y="211"/>
                  </a:cubicBezTo>
                  <a:cubicBezTo>
                    <a:pt x="810" y="207"/>
                    <a:pt x="790" y="202"/>
                    <a:pt x="794" y="193"/>
                  </a:cubicBezTo>
                  <a:cubicBezTo>
                    <a:pt x="796" y="189"/>
                    <a:pt x="791" y="186"/>
                    <a:pt x="789" y="189"/>
                  </a:cubicBezTo>
                  <a:cubicBezTo>
                    <a:pt x="779" y="204"/>
                    <a:pt x="798" y="210"/>
                    <a:pt x="807" y="217"/>
                  </a:cubicBezTo>
                  <a:cubicBezTo>
                    <a:pt x="820" y="226"/>
                    <a:pt x="813" y="247"/>
                    <a:pt x="825" y="256"/>
                  </a:cubicBezTo>
                  <a:cubicBezTo>
                    <a:pt x="815" y="257"/>
                    <a:pt x="804" y="257"/>
                    <a:pt x="794" y="257"/>
                  </a:cubicBezTo>
                  <a:cubicBezTo>
                    <a:pt x="787" y="248"/>
                    <a:pt x="778" y="241"/>
                    <a:pt x="771" y="232"/>
                  </a:cubicBezTo>
                  <a:cubicBezTo>
                    <a:pt x="762" y="222"/>
                    <a:pt x="754" y="212"/>
                    <a:pt x="746" y="201"/>
                  </a:cubicBezTo>
                  <a:cubicBezTo>
                    <a:pt x="772" y="187"/>
                    <a:pt x="792" y="166"/>
                    <a:pt x="800" y="140"/>
                  </a:cubicBezTo>
                  <a:cubicBezTo>
                    <a:pt x="804" y="143"/>
                    <a:pt x="811" y="142"/>
                    <a:pt x="815" y="141"/>
                  </a:cubicBezTo>
                  <a:cubicBezTo>
                    <a:pt x="822" y="138"/>
                    <a:pt x="828" y="133"/>
                    <a:pt x="830" y="125"/>
                  </a:cubicBezTo>
                  <a:cubicBezTo>
                    <a:pt x="832" y="111"/>
                    <a:pt x="815" y="98"/>
                    <a:pt x="803" y="105"/>
                  </a:cubicBezTo>
                  <a:cubicBezTo>
                    <a:pt x="802" y="97"/>
                    <a:pt x="800" y="88"/>
                    <a:pt x="796" y="79"/>
                  </a:cubicBezTo>
                  <a:cubicBezTo>
                    <a:pt x="779" y="33"/>
                    <a:pt x="726" y="1"/>
                    <a:pt x="677" y="8"/>
                  </a:cubicBezTo>
                  <a:cubicBezTo>
                    <a:pt x="631" y="0"/>
                    <a:pt x="593" y="45"/>
                    <a:pt x="578" y="83"/>
                  </a:cubicBezTo>
                  <a:cubicBezTo>
                    <a:pt x="568" y="108"/>
                    <a:pt x="564" y="135"/>
                    <a:pt x="571" y="160"/>
                  </a:cubicBezTo>
                  <a:cubicBezTo>
                    <a:pt x="565" y="161"/>
                    <a:pt x="559" y="160"/>
                    <a:pt x="556" y="155"/>
                  </a:cubicBezTo>
                  <a:cubicBezTo>
                    <a:pt x="552" y="148"/>
                    <a:pt x="556" y="138"/>
                    <a:pt x="562" y="135"/>
                  </a:cubicBezTo>
                  <a:cubicBezTo>
                    <a:pt x="565" y="134"/>
                    <a:pt x="563" y="130"/>
                    <a:pt x="561" y="131"/>
                  </a:cubicBezTo>
                  <a:cubicBezTo>
                    <a:pt x="549" y="135"/>
                    <a:pt x="542" y="148"/>
                    <a:pt x="549" y="160"/>
                  </a:cubicBezTo>
                  <a:cubicBezTo>
                    <a:pt x="553" y="168"/>
                    <a:pt x="565" y="172"/>
                    <a:pt x="573" y="168"/>
                  </a:cubicBezTo>
                  <a:cubicBezTo>
                    <a:pt x="578" y="180"/>
                    <a:pt x="585" y="190"/>
                    <a:pt x="594" y="199"/>
                  </a:cubicBezTo>
                  <a:cubicBezTo>
                    <a:pt x="582" y="205"/>
                    <a:pt x="571" y="217"/>
                    <a:pt x="566" y="230"/>
                  </a:cubicBezTo>
                  <a:cubicBezTo>
                    <a:pt x="565" y="236"/>
                    <a:pt x="565" y="240"/>
                    <a:pt x="571" y="243"/>
                  </a:cubicBezTo>
                  <a:cubicBezTo>
                    <a:pt x="573" y="244"/>
                    <a:pt x="579" y="245"/>
                    <a:pt x="580" y="246"/>
                  </a:cubicBezTo>
                  <a:cubicBezTo>
                    <a:pt x="584" y="251"/>
                    <a:pt x="569" y="259"/>
                    <a:pt x="567" y="261"/>
                  </a:cubicBezTo>
                  <a:cubicBezTo>
                    <a:pt x="566" y="261"/>
                    <a:pt x="565" y="262"/>
                    <a:pt x="565" y="263"/>
                  </a:cubicBezTo>
                  <a:cubicBezTo>
                    <a:pt x="535" y="264"/>
                    <a:pt x="504" y="265"/>
                    <a:pt x="474" y="265"/>
                  </a:cubicBezTo>
                  <a:cubicBezTo>
                    <a:pt x="444" y="266"/>
                    <a:pt x="413" y="267"/>
                    <a:pt x="382" y="268"/>
                  </a:cubicBezTo>
                  <a:cubicBezTo>
                    <a:pt x="383" y="267"/>
                    <a:pt x="383" y="266"/>
                    <a:pt x="383" y="265"/>
                  </a:cubicBezTo>
                  <a:cubicBezTo>
                    <a:pt x="383" y="260"/>
                    <a:pt x="380" y="257"/>
                    <a:pt x="377" y="254"/>
                  </a:cubicBezTo>
                  <a:cubicBezTo>
                    <a:pt x="375" y="250"/>
                    <a:pt x="372" y="246"/>
                    <a:pt x="369" y="243"/>
                  </a:cubicBezTo>
                  <a:cubicBezTo>
                    <a:pt x="380" y="237"/>
                    <a:pt x="390" y="230"/>
                    <a:pt x="397" y="221"/>
                  </a:cubicBezTo>
                  <a:cubicBezTo>
                    <a:pt x="403" y="227"/>
                    <a:pt x="414" y="228"/>
                    <a:pt x="422" y="226"/>
                  </a:cubicBezTo>
                  <a:cubicBezTo>
                    <a:pt x="430" y="223"/>
                    <a:pt x="435" y="215"/>
                    <a:pt x="436" y="207"/>
                  </a:cubicBezTo>
                  <a:cubicBezTo>
                    <a:pt x="437" y="195"/>
                    <a:pt x="424" y="187"/>
                    <a:pt x="414" y="191"/>
                  </a:cubicBezTo>
                  <a:cubicBezTo>
                    <a:pt x="423" y="166"/>
                    <a:pt x="417" y="141"/>
                    <a:pt x="403" y="120"/>
                  </a:cubicBezTo>
                  <a:cubicBezTo>
                    <a:pt x="403" y="121"/>
                    <a:pt x="404" y="121"/>
                    <a:pt x="404" y="121"/>
                  </a:cubicBezTo>
                  <a:cubicBezTo>
                    <a:pt x="408" y="119"/>
                    <a:pt x="411" y="117"/>
                    <a:pt x="414" y="115"/>
                  </a:cubicBezTo>
                  <a:cubicBezTo>
                    <a:pt x="417" y="113"/>
                    <a:pt x="421" y="110"/>
                    <a:pt x="423" y="107"/>
                  </a:cubicBezTo>
                  <a:cubicBezTo>
                    <a:pt x="425" y="103"/>
                    <a:pt x="420" y="99"/>
                    <a:pt x="417" y="102"/>
                  </a:cubicBezTo>
                  <a:cubicBezTo>
                    <a:pt x="414" y="104"/>
                    <a:pt x="413" y="108"/>
                    <a:pt x="410" y="110"/>
                  </a:cubicBezTo>
                  <a:cubicBezTo>
                    <a:pt x="408" y="113"/>
                    <a:pt x="405" y="115"/>
                    <a:pt x="402" y="117"/>
                  </a:cubicBezTo>
                  <a:cubicBezTo>
                    <a:pt x="402" y="117"/>
                    <a:pt x="402" y="118"/>
                    <a:pt x="402" y="119"/>
                  </a:cubicBezTo>
                  <a:cubicBezTo>
                    <a:pt x="396" y="111"/>
                    <a:pt x="389" y="104"/>
                    <a:pt x="381" y="98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6" y="96"/>
                    <a:pt x="390" y="93"/>
                    <a:pt x="393" y="90"/>
                  </a:cubicBezTo>
                  <a:cubicBezTo>
                    <a:pt x="395" y="87"/>
                    <a:pt x="399" y="82"/>
                    <a:pt x="399" y="78"/>
                  </a:cubicBezTo>
                  <a:cubicBezTo>
                    <a:pt x="398" y="75"/>
                    <a:pt x="396" y="73"/>
                    <a:pt x="393" y="75"/>
                  </a:cubicBezTo>
                  <a:cubicBezTo>
                    <a:pt x="390" y="77"/>
                    <a:pt x="389" y="81"/>
                    <a:pt x="386" y="84"/>
                  </a:cubicBezTo>
                  <a:cubicBezTo>
                    <a:pt x="384" y="87"/>
                    <a:pt x="381" y="89"/>
                    <a:pt x="378" y="91"/>
                  </a:cubicBezTo>
                  <a:cubicBezTo>
                    <a:pt x="377" y="92"/>
                    <a:pt x="377" y="93"/>
                    <a:pt x="377" y="94"/>
                  </a:cubicBezTo>
                  <a:cubicBezTo>
                    <a:pt x="371" y="91"/>
                    <a:pt x="366" y="88"/>
                    <a:pt x="360" y="85"/>
                  </a:cubicBezTo>
                  <a:cubicBezTo>
                    <a:pt x="360" y="85"/>
                    <a:pt x="360" y="85"/>
                    <a:pt x="360" y="85"/>
                  </a:cubicBezTo>
                  <a:cubicBezTo>
                    <a:pt x="362" y="82"/>
                    <a:pt x="364" y="79"/>
                    <a:pt x="365" y="76"/>
                  </a:cubicBezTo>
                  <a:cubicBezTo>
                    <a:pt x="367" y="73"/>
                    <a:pt x="369" y="70"/>
                    <a:pt x="370" y="66"/>
                  </a:cubicBezTo>
                  <a:cubicBezTo>
                    <a:pt x="370" y="62"/>
                    <a:pt x="367" y="60"/>
                    <a:pt x="364" y="62"/>
                  </a:cubicBezTo>
                  <a:cubicBezTo>
                    <a:pt x="361" y="65"/>
                    <a:pt x="360" y="68"/>
                    <a:pt x="358" y="72"/>
                  </a:cubicBezTo>
                  <a:cubicBezTo>
                    <a:pt x="356" y="75"/>
                    <a:pt x="355" y="78"/>
                    <a:pt x="353" y="82"/>
                  </a:cubicBezTo>
                  <a:cubicBezTo>
                    <a:pt x="353" y="82"/>
                    <a:pt x="353" y="82"/>
                    <a:pt x="353" y="82"/>
                  </a:cubicBezTo>
                  <a:cubicBezTo>
                    <a:pt x="343" y="79"/>
                    <a:pt x="333" y="76"/>
                    <a:pt x="322" y="75"/>
                  </a:cubicBezTo>
                  <a:cubicBezTo>
                    <a:pt x="325" y="70"/>
                    <a:pt x="329" y="66"/>
                    <a:pt x="330" y="60"/>
                  </a:cubicBezTo>
                  <a:cubicBezTo>
                    <a:pt x="330" y="57"/>
                    <a:pt x="326" y="54"/>
                    <a:pt x="324" y="57"/>
                  </a:cubicBezTo>
                  <a:cubicBezTo>
                    <a:pt x="319" y="62"/>
                    <a:pt x="318" y="68"/>
                    <a:pt x="315" y="74"/>
                  </a:cubicBezTo>
                  <a:cubicBezTo>
                    <a:pt x="308" y="73"/>
                    <a:pt x="302" y="73"/>
                    <a:pt x="295" y="73"/>
                  </a:cubicBezTo>
                  <a:cubicBezTo>
                    <a:pt x="296" y="68"/>
                    <a:pt x="297" y="62"/>
                    <a:pt x="297" y="57"/>
                  </a:cubicBezTo>
                  <a:cubicBezTo>
                    <a:pt x="297" y="54"/>
                    <a:pt x="292" y="52"/>
                    <a:pt x="291" y="55"/>
                  </a:cubicBezTo>
                  <a:cubicBezTo>
                    <a:pt x="288" y="61"/>
                    <a:pt x="287" y="67"/>
                    <a:pt x="286" y="73"/>
                  </a:cubicBezTo>
                  <a:cubicBezTo>
                    <a:pt x="278" y="73"/>
                    <a:pt x="269" y="74"/>
                    <a:pt x="261" y="76"/>
                  </a:cubicBezTo>
                  <a:cubicBezTo>
                    <a:pt x="261" y="72"/>
                    <a:pt x="261" y="68"/>
                    <a:pt x="259" y="64"/>
                  </a:cubicBezTo>
                  <a:cubicBezTo>
                    <a:pt x="258" y="61"/>
                    <a:pt x="254" y="61"/>
                    <a:pt x="253" y="64"/>
                  </a:cubicBezTo>
                  <a:cubicBezTo>
                    <a:pt x="252" y="68"/>
                    <a:pt x="252" y="73"/>
                    <a:pt x="253" y="77"/>
                  </a:cubicBezTo>
                  <a:cubicBezTo>
                    <a:pt x="244" y="79"/>
                    <a:pt x="236" y="82"/>
                    <a:pt x="228" y="85"/>
                  </a:cubicBezTo>
                  <a:cubicBezTo>
                    <a:pt x="226" y="80"/>
                    <a:pt x="223" y="75"/>
                    <a:pt x="219" y="73"/>
                  </a:cubicBezTo>
                  <a:cubicBezTo>
                    <a:pt x="215" y="71"/>
                    <a:pt x="213" y="75"/>
                    <a:pt x="215" y="77"/>
                  </a:cubicBezTo>
                  <a:cubicBezTo>
                    <a:pt x="218" y="81"/>
                    <a:pt x="220" y="84"/>
                    <a:pt x="221" y="88"/>
                  </a:cubicBezTo>
                  <a:cubicBezTo>
                    <a:pt x="216" y="90"/>
                    <a:pt x="211" y="92"/>
                    <a:pt x="206" y="95"/>
                  </a:cubicBezTo>
                  <a:cubicBezTo>
                    <a:pt x="202" y="97"/>
                    <a:pt x="198" y="100"/>
                    <a:pt x="195" y="102"/>
                  </a:cubicBezTo>
                  <a:cubicBezTo>
                    <a:pt x="193" y="101"/>
                    <a:pt x="191" y="99"/>
                    <a:pt x="190" y="97"/>
                  </a:cubicBezTo>
                  <a:cubicBezTo>
                    <a:pt x="187" y="94"/>
                    <a:pt x="184" y="91"/>
                    <a:pt x="181" y="89"/>
                  </a:cubicBezTo>
                  <a:cubicBezTo>
                    <a:pt x="179" y="88"/>
                    <a:pt x="176" y="90"/>
                    <a:pt x="177" y="93"/>
                  </a:cubicBezTo>
                  <a:cubicBezTo>
                    <a:pt x="179" y="96"/>
                    <a:pt x="182" y="99"/>
                    <a:pt x="185" y="101"/>
                  </a:cubicBezTo>
                  <a:cubicBezTo>
                    <a:pt x="187" y="103"/>
                    <a:pt x="188" y="105"/>
                    <a:pt x="190" y="106"/>
                  </a:cubicBezTo>
                  <a:cubicBezTo>
                    <a:pt x="185" y="110"/>
                    <a:pt x="180" y="115"/>
                    <a:pt x="176" y="121"/>
                  </a:cubicBezTo>
                  <a:cubicBezTo>
                    <a:pt x="175" y="119"/>
                    <a:pt x="173" y="117"/>
                    <a:pt x="172" y="116"/>
                  </a:cubicBezTo>
                  <a:cubicBezTo>
                    <a:pt x="169" y="113"/>
                    <a:pt x="166" y="110"/>
                    <a:pt x="163" y="107"/>
                  </a:cubicBezTo>
                  <a:cubicBezTo>
                    <a:pt x="160" y="106"/>
                    <a:pt x="157" y="109"/>
                    <a:pt x="158" y="112"/>
                  </a:cubicBezTo>
                  <a:cubicBezTo>
                    <a:pt x="160" y="115"/>
                    <a:pt x="163" y="118"/>
                    <a:pt x="167" y="121"/>
                  </a:cubicBezTo>
                  <a:cubicBezTo>
                    <a:pt x="168" y="122"/>
                    <a:pt x="170" y="124"/>
                    <a:pt x="172" y="126"/>
                  </a:cubicBezTo>
                  <a:cubicBezTo>
                    <a:pt x="157" y="146"/>
                    <a:pt x="151" y="173"/>
                    <a:pt x="160" y="197"/>
                  </a:cubicBezTo>
                  <a:cubicBezTo>
                    <a:pt x="148" y="198"/>
                    <a:pt x="139" y="213"/>
                    <a:pt x="146" y="224"/>
                  </a:cubicBezTo>
                  <a:cubicBezTo>
                    <a:pt x="150" y="230"/>
                    <a:pt x="157" y="233"/>
                    <a:pt x="163" y="233"/>
                  </a:cubicBezTo>
                  <a:cubicBezTo>
                    <a:pt x="169" y="233"/>
                    <a:pt x="177" y="231"/>
                    <a:pt x="179" y="225"/>
                  </a:cubicBezTo>
                  <a:cubicBezTo>
                    <a:pt x="196" y="243"/>
                    <a:pt x="219" y="251"/>
                    <a:pt x="244" y="254"/>
                  </a:cubicBezTo>
                  <a:cubicBezTo>
                    <a:pt x="242" y="256"/>
                    <a:pt x="240" y="258"/>
                    <a:pt x="238" y="260"/>
                  </a:cubicBezTo>
                  <a:cubicBezTo>
                    <a:pt x="236" y="263"/>
                    <a:pt x="232" y="267"/>
                    <a:pt x="230" y="271"/>
                  </a:cubicBezTo>
                  <a:cubicBezTo>
                    <a:pt x="186" y="272"/>
                    <a:pt x="141" y="272"/>
                    <a:pt x="97" y="278"/>
                  </a:cubicBezTo>
                  <a:cubicBezTo>
                    <a:pt x="95" y="278"/>
                    <a:pt x="94" y="280"/>
                    <a:pt x="94" y="282"/>
                  </a:cubicBezTo>
                  <a:cubicBezTo>
                    <a:pt x="75" y="295"/>
                    <a:pt x="55" y="310"/>
                    <a:pt x="36" y="324"/>
                  </a:cubicBezTo>
                  <a:cubicBezTo>
                    <a:pt x="28" y="331"/>
                    <a:pt x="0" y="345"/>
                    <a:pt x="1" y="359"/>
                  </a:cubicBezTo>
                  <a:cubicBezTo>
                    <a:pt x="3" y="373"/>
                    <a:pt x="34" y="381"/>
                    <a:pt x="44" y="385"/>
                  </a:cubicBezTo>
                  <a:cubicBezTo>
                    <a:pt x="65" y="396"/>
                    <a:pt x="87" y="407"/>
                    <a:pt x="110" y="414"/>
                  </a:cubicBezTo>
                  <a:cubicBezTo>
                    <a:pt x="113" y="417"/>
                    <a:pt x="117" y="417"/>
                    <a:pt x="120" y="415"/>
                  </a:cubicBezTo>
                  <a:cubicBezTo>
                    <a:pt x="149" y="416"/>
                    <a:pt x="178" y="416"/>
                    <a:pt x="207" y="415"/>
                  </a:cubicBezTo>
                  <a:cubicBezTo>
                    <a:pt x="200" y="424"/>
                    <a:pt x="205" y="440"/>
                    <a:pt x="217" y="444"/>
                  </a:cubicBezTo>
                  <a:cubicBezTo>
                    <a:pt x="219" y="445"/>
                    <a:pt x="221" y="446"/>
                    <a:pt x="224" y="446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2" y="462"/>
                    <a:pt x="221" y="477"/>
                    <a:pt x="220" y="493"/>
                  </a:cubicBezTo>
                  <a:cubicBezTo>
                    <a:pt x="220" y="500"/>
                    <a:pt x="219" y="509"/>
                    <a:pt x="223" y="515"/>
                  </a:cubicBezTo>
                  <a:cubicBezTo>
                    <a:pt x="230" y="525"/>
                    <a:pt x="247" y="525"/>
                    <a:pt x="262" y="524"/>
                  </a:cubicBezTo>
                  <a:cubicBezTo>
                    <a:pt x="261" y="542"/>
                    <a:pt x="261" y="559"/>
                    <a:pt x="261" y="576"/>
                  </a:cubicBezTo>
                  <a:cubicBezTo>
                    <a:pt x="244" y="572"/>
                    <a:pt x="212" y="564"/>
                    <a:pt x="213" y="587"/>
                  </a:cubicBezTo>
                  <a:cubicBezTo>
                    <a:pt x="213" y="614"/>
                    <a:pt x="246" y="608"/>
                    <a:pt x="260" y="597"/>
                  </a:cubicBezTo>
                  <a:cubicBezTo>
                    <a:pt x="264" y="595"/>
                    <a:pt x="262" y="588"/>
                    <a:pt x="257" y="590"/>
                  </a:cubicBezTo>
                  <a:cubicBezTo>
                    <a:pt x="255" y="591"/>
                    <a:pt x="253" y="592"/>
                    <a:pt x="250" y="593"/>
                  </a:cubicBezTo>
                  <a:cubicBezTo>
                    <a:pt x="247" y="594"/>
                    <a:pt x="244" y="595"/>
                    <a:pt x="240" y="596"/>
                  </a:cubicBezTo>
                  <a:cubicBezTo>
                    <a:pt x="234" y="585"/>
                    <a:pt x="234" y="581"/>
                    <a:pt x="240" y="583"/>
                  </a:cubicBezTo>
                  <a:cubicBezTo>
                    <a:pt x="247" y="582"/>
                    <a:pt x="258" y="586"/>
                    <a:pt x="264" y="587"/>
                  </a:cubicBezTo>
                  <a:cubicBezTo>
                    <a:pt x="267" y="588"/>
                    <a:pt x="270" y="586"/>
                    <a:pt x="270" y="583"/>
                  </a:cubicBezTo>
                  <a:cubicBezTo>
                    <a:pt x="270" y="563"/>
                    <a:pt x="269" y="543"/>
                    <a:pt x="268" y="524"/>
                  </a:cubicBezTo>
                  <a:cubicBezTo>
                    <a:pt x="271" y="524"/>
                    <a:pt x="275" y="523"/>
                    <a:pt x="277" y="523"/>
                  </a:cubicBezTo>
                  <a:cubicBezTo>
                    <a:pt x="296" y="523"/>
                    <a:pt x="300" y="519"/>
                    <a:pt x="302" y="500"/>
                  </a:cubicBezTo>
                  <a:cubicBezTo>
                    <a:pt x="305" y="472"/>
                    <a:pt x="307" y="442"/>
                    <a:pt x="304" y="413"/>
                  </a:cubicBezTo>
                  <a:cubicBezTo>
                    <a:pt x="314" y="413"/>
                    <a:pt x="323" y="412"/>
                    <a:pt x="333" y="412"/>
                  </a:cubicBezTo>
                  <a:cubicBezTo>
                    <a:pt x="332" y="445"/>
                    <a:pt x="333" y="477"/>
                    <a:pt x="334" y="510"/>
                  </a:cubicBezTo>
                  <a:cubicBezTo>
                    <a:pt x="334" y="513"/>
                    <a:pt x="336" y="515"/>
                    <a:pt x="339" y="515"/>
                  </a:cubicBezTo>
                  <a:cubicBezTo>
                    <a:pt x="346" y="515"/>
                    <a:pt x="353" y="515"/>
                    <a:pt x="361" y="515"/>
                  </a:cubicBezTo>
                  <a:cubicBezTo>
                    <a:pt x="361" y="515"/>
                    <a:pt x="361" y="515"/>
                    <a:pt x="361" y="515"/>
                  </a:cubicBezTo>
                  <a:cubicBezTo>
                    <a:pt x="359" y="539"/>
                    <a:pt x="360" y="562"/>
                    <a:pt x="359" y="586"/>
                  </a:cubicBezTo>
                  <a:cubicBezTo>
                    <a:pt x="359" y="588"/>
                    <a:pt x="360" y="590"/>
                    <a:pt x="362" y="590"/>
                  </a:cubicBezTo>
                  <a:cubicBezTo>
                    <a:pt x="362" y="591"/>
                    <a:pt x="362" y="592"/>
                    <a:pt x="362" y="593"/>
                  </a:cubicBezTo>
                  <a:cubicBezTo>
                    <a:pt x="362" y="618"/>
                    <a:pt x="410" y="603"/>
                    <a:pt x="413" y="583"/>
                  </a:cubicBezTo>
                  <a:cubicBezTo>
                    <a:pt x="414" y="571"/>
                    <a:pt x="405" y="563"/>
                    <a:pt x="394" y="562"/>
                  </a:cubicBezTo>
                  <a:cubicBezTo>
                    <a:pt x="384" y="561"/>
                    <a:pt x="376" y="566"/>
                    <a:pt x="369" y="573"/>
                  </a:cubicBezTo>
                  <a:cubicBezTo>
                    <a:pt x="368" y="553"/>
                    <a:pt x="367" y="534"/>
                    <a:pt x="364" y="515"/>
                  </a:cubicBezTo>
                  <a:cubicBezTo>
                    <a:pt x="380" y="515"/>
                    <a:pt x="395" y="515"/>
                    <a:pt x="411" y="515"/>
                  </a:cubicBezTo>
                  <a:cubicBezTo>
                    <a:pt x="414" y="515"/>
                    <a:pt x="416" y="513"/>
                    <a:pt x="416" y="510"/>
                  </a:cubicBezTo>
                  <a:cubicBezTo>
                    <a:pt x="417" y="488"/>
                    <a:pt x="418" y="466"/>
                    <a:pt x="415" y="445"/>
                  </a:cubicBezTo>
                  <a:cubicBezTo>
                    <a:pt x="415" y="444"/>
                    <a:pt x="414" y="443"/>
                    <a:pt x="413" y="443"/>
                  </a:cubicBezTo>
                  <a:cubicBezTo>
                    <a:pt x="416" y="443"/>
                    <a:pt x="419" y="443"/>
                    <a:pt x="422" y="442"/>
                  </a:cubicBezTo>
                  <a:cubicBezTo>
                    <a:pt x="436" y="439"/>
                    <a:pt x="449" y="423"/>
                    <a:pt x="445" y="408"/>
                  </a:cubicBezTo>
                  <a:cubicBezTo>
                    <a:pt x="458" y="408"/>
                    <a:pt x="472" y="408"/>
                    <a:pt x="485" y="407"/>
                  </a:cubicBezTo>
                  <a:cubicBezTo>
                    <a:pt x="519" y="407"/>
                    <a:pt x="553" y="406"/>
                    <a:pt x="587" y="405"/>
                  </a:cubicBezTo>
                  <a:cubicBezTo>
                    <a:pt x="580" y="415"/>
                    <a:pt x="585" y="429"/>
                    <a:pt x="596" y="434"/>
                  </a:cubicBezTo>
                  <a:cubicBezTo>
                    <a:pt x="594" y="441"/>
                    <a:pt x="592" y="448"/>
                    <a:pt x="590" y="455"/>
                  </a:cubicBezTo>
                  <a:cubicBezTo>
                    <a:pt x="589" y="461"/>
                    <a:pt x="584" y="471"/>
                    <a:pt x="586" y="477"/>
                  </a:cubicBezTo>
                  <a:cubicBezTo>
                    <a:pt x="589" y="484"/>
                    <a:pt x="595" y="484"/>
                    <a:pt x="602" y="485"/>
                  </a:cubicBezTo>
                  <a:cubicBezTo>
                    <a:pt x="622" y="488"/>
                    <a:pt x="643" y="489"/>
                    <a:pt x="664" y="490"/>
                  </a:cubicBezTo>
                  <a:cubicBezTo>
                    <a:pt x="658" y="522"/>
                    <a:pt x="653" y="557"/>
                    <a:pt x="657" y="589"/>
                  </a:cubicBezTo>
                  <a:cubicBezTo>
                    <a:pt x="650" y="583"/>
                    <a:pt x="641" y="578"/>
                    <a:pt x="632" y="580"/>
                  </a:cubicBezTo>
                  <a:cubicBezTo>
                    <a:pt x="624" y="582"/>
                    <a:pt x="618" y="590"/>
                    <a:pt x="619" y="598"/>
                  </a:cubicBezTo>
                  <a:cubicBezTo>
                    <a:pt x="622" y="618"/>
                    <a:pt x="660" y="612"/>
                    <a:pt x="669" y="600"/>
                  </a:cubicBezTo>
                  <a:cubicBezTo>
                    <a:pt x="670" y="598"/>
                    <a:pt x="669" y="596"/>
                    <a:pt x="667" y="594"/>
                  </a:cubicBezTo>
                  <a:cubicBezTo>
                    <a:pt x="670" y="560"/>
                    <a:pt x="668" y="525"/>
                    <a:pt x="671" y="491"/>
                  </a:cubicBezTo>
                  <a:cubicBezTo>
                    <a:pt x="692" y="491"/>
                    <a:pt x="713" y="491"/>
                    <a:pt x="733" y="490"/>
                  </a:cubicBezTo>
                  <a:cubicBezTo>
                    <a:pt x="745" y="490"/>
                    <a:pt x="758" y="490"/>
                    <a:pt x="770" y="489"/>
                  </a:cubicBezTo>
                  <a:cubicBezTo>
                    <a:pt x="771" y="522"/>
                    <a:pt x="772" y="556"/>
                    <a:pt x="775" y="590"/>
                  </a:cubicBezTo>
                  <a:cubicBezTo>
                    <a:pt x="775" y="595"/>
                    <a:pt x="780" y="597"/>
                    <a:pt x="783" y="595"/>
                  </a:cubicBezTo>
                  <a:cubicBezTo>
                    <a:pt x="784" y="596"/>
                    <a:pt x="784" y="597"/>
                    <a:pt x="785" y="598"/>
                  </a:cubicBezTo>
                  <a:cubicBezTo>
                    <a:pt x="797" y="610"/>
                    <a:pt x="832" y="601"/>
                    <a:pt x="834" y="582"/>
                  </a:cubicBezTo>
                  <a:cubicBezTo>
                    <a:pt x="836" y="561"/>
                    <a:pt x="799" y="577"/>
                    <a:pt x="786" y="585"/>
                  </a:cubicBezTo>
                  <a:cubicBezTo>
                    <a:pt x="784" y="553"/>
                    <a:pt x="781" y="520"/>
                    <a:pt x="778" y="488"/>
                  </a:cubicBezTo>
                  <a:cubicBezTo>
                    <a:pt x="784" y="488"/>
                    <a:pt x="789" y="487"/>
                    <a:pt x="795" y="487"/>
                  </a:cubicBezTo>
                  <a:cubicBezTo>
                    <a:pt x="806" y="486"/>
                    <a:pt x="830" y="488"/>
                    <a:pt x="839" y="479"/>
                  </a:cubicBezTo>
                  <a:cubicBezTo>
                    <a:pt x="846" y="473"/>
                    <a:pt x="842" y="464"/>
                    <a:pt x="840" y="456"/>
                  </a:cubicBezTo>
                  <a:cubicBezTo>
                    <a:pt x="834" y="438"/>
                    <a:pt x="828" y="419"/>
                    <a:pt x="822" y="401"/>
                  </a:cubicBezTo>
                  <a:cubicBezTo>
                    <a:pt x="833" y="401"/>
                    <a:pt x="845" y="400"/>
                    <a:pt x="857" y="399"/>
                  </a:cubicBezTo>
                  <a:cubicBezTo>
                    <a:pt x="859" y="399"/>
                    <a:pt x="861" y="398"/>
                    <a:pt x="862" y="397"/>
                  </a:cubicBezTo>
                  <a:cubicBezTo>
                    <a:pt x="872" y="404"/>
                    <a:pt x="886" y="401"/>
                    <a:pt x="895" y="393"/>
                  </a:cubicBezTo>
                  <a:cubicBezTo>
                    <a:pt x="905" y="400"/>
                    <a:pt x="917" y="398"/>
                    <a:pt x="926" y="391"/>
                  </a:cubicBezTo>
                  <a:cubicBezTo>
                    <a:pt x="937" y="401"/>
                    <a:pt x="955" y="396"/>
                    <a:pt x="965" y="386"/>
                  </a:cubicBezTo>
                  <a:cubicBezTo>
                    <a:pt x="966" y="385"/>
                    <a:pt x="966" y="385"/>
                    <a:pt x="967" y="384"/>
                  </a:cubicBezTo>
                  <a:cubicBezTo>
                    <a:pt x="967" y="385"/>
                    <a:pt x="968" y="385"/>
                    <a:pt x="968" y="385"/>
                  </a:cubicBezTo>
                  <a:cubicBezTo>
                    <a:pt x="985" y="389"/>
                    <a:pt x="1002" y="392"/>
                    <a:pt x="1019" y="396"/>
                  </a:cubicBezTo>
                  <a:cubicBezTo>
                    <a:pt x="1027" y="398"/>
                    <a:pt x="1038" y="402"/>
                    <a:pt x="1045" y="399"/>
                  </a:cubicBezTo>
                  <a:cubicBezTo>
                    <a:pt x="1051" y="396"/>
                    <a:pt x="1052" y="391"/>
                    <a:pt x="1054" y="385"/>
                  </a:cubicBezTo>
                  <a:cubicBezTo>
                    <a:pt x="1058" y="369"/>
                    <a:pt x="1056" y="349"/>
                    <a:pt x="1056" y="332"/>
                  </a:cubicBezTo>
                  <a:close/>
                  <a:moveTo>
                    <a:pt x="803" y="111"/>
                  </a:moveTo>
                  <a:cubicBezTo>
                    <a:pt x="803" y="111"/>
                    <a:pt x="803" y="111"/>
                    <a:pt x="803" y="111"/>
                  </a:cubicBezTo>
                  <a:cubicBezTo>
                    <a:pt x="811" y="108"/>
                    <a:pt x="824" y="115"/>
                    <a:pt x="820" y="125"/>
                  </a:cubicBezTo>
                  <a:cubicBezTo>
                    <a:pt x="819" y="128"/>
                    <a:pt x="815" y="131"/>
                    <a:pt x="811" y="132"/>
                  </a:cubicBezTo>
                  <a:cubicBezTo>
                    <a:pt x="808" y="132"/>
                    <a:pt x="805" y="131"/>
                    <a:pt x="802" y="131"/>
                  </a:cubicBezTo>
                  <a:cubicBezTo>
                    <a:pt x="803" y="124"/>
                    <a:pt x="803" y="118"/>
                    <a:pt x="803" y="111"/>
                  </a:cubicBezTo>
                  <a:close/>
                  <a:moveTo>
                    <a:pt x="389" y="573"/>
                  </a:moveTo>
                  <a:cubicBezTo>
                    <a:pt x="397" y="570"/>
                    <a:pt x="398" y="573"/>
                    <a:pt x="393" y="583"/>
                  </a:cubicBezTo>
                  <a:cubicBezTo>
                    <a:pt x="394" y="589"/>
                    <a:pt x="393" y="593"/>
                    <a:pt x="388" y="593"/>
                  </a:cubicBezTo>
                  <a:cubicBezTo>
                    <a:pt x="385" y="596"/>
                    <a:pt x="373" y="596"/>
                    <a:pt x="371" y="591"/>
                  </a:cubicBezTo>
                  <a:cubicBezTo>
                    <a:pt x="371" y="590"/>
                    <a:pt x="370" y="589"/>
                    <a:pt x="368" y="588"/>
                  </a:cubicBezTo>
                  <a:cubicBezTo>
                    <a:pt x="374" y="582"/>
                    <a:pt x="380" y="573"/>
                    <a:pt x="389" y="573"/>
                  </a:cubicBezTo>
                  <a:close/>
                  <a:moveTo>
                    <a:pt x="634" y="600"/>
                  </a:moveTo>
                  <a:cubicBezTo>
                    <a:pt x="625" y="596"/>
                    <a:pt x="631" y="589"/>
                    <a:pt x="638" y="589"/>
                  </a:cubicBezTo>
                  <a:cubicBezTo>
                    <a:pt x="644" y="589"/>
                    <a:pt x="649" y="594"/>
                    <a:pt x="654" y="596"/>
                  </a:cubicBezTo>
                  <a:cubicBezTo>
                    <a:pt x="655" y="597"/>
                    <a:pt x="655" y="597"/>
                    <a:pt x="656" y="597"/>
                  </a:cubicBezTo>
                  <a:cubicBezTo>
                    <a:pt x="649" y="600"/>
                    <a:pt x="641" y="603"/>
                    <a:pt x="634" y="600"/>
                  </a:cubicBezTo>
                  <a:close/>
                  <a:moveTo>
                    <a:pt x="806" y="585"/>
                  </a:moveTo>
                  <a:cubicBezTo>
                    <a:pt x="810" y="584"/>
                    <a:pt x="823" y="579"/>
                    <a:pt x="821" y="584"/>
                  </a:cubicBezTo>
                  <a:cubicBezTo>
                    <a:pt x="819" y="589"/>
                    <a:pt x="809" y="592"/>
                    <a:pt x="805" y="592"/>
                  </a:cubicBezTo>
                  <a:cubicBezTo>
                    <a:pt x="800" y="593"/>
                    <a:pt x="796" y="591"/>
                    <a:pt x="792" y="590"/>
                  </a:cubicBezTo>
                  <a:cubicBezTo>
                    <a:pt x="797" y="588"/>
                    <a:pt x="801" y="586"/>
                    <a:pt x="806" y="585"/>
                  </a:cubicBezTo>
                  <a:close/>
                  <a:moveTo>
                    <a:pt x="778" y="257"/>
                  </a:moveTo>
                  <a:cubicBezTo>
                    <a:pt x="731" y="258"/>
                    <a:pt x="683" y="260"/>
                    <a:pt x="636" y="261"/>
                  </a:cubicBezTo>
                  <a:cubicBezTo>
                    <a:pt x="638" y="256"/>
                    <a:pt x="639" y="251"/>
                    <a:pt x="641" y="246"/>
                  </a:cubicBezTo>
                  <a:cubicBezTo>
                    <a:pt x="644" y="237"/>
                    <a:pt x="646" y="228"/>
                    <a:pt x="649" y="220"/>
                  </a:cubicBezTo>
                  <a:cubicBezTo>
                    <a:pt x="679" y="223"/>
                    <a:pt x="712" y="218"/>
                    <a:pt x="740" y="204"/>
                  </a:cubicBezTo>
                  <a:cubicBezTo>
                    <a:pt x="750" y="222"/>
                    <a:pt x="763" y="242"/>
                    <a:pt x="778" y="257"/>
                  </a:cubicBezTo>
                  <a:close/>
                  <a:moveTo>
                    <a:pt x="580" y="132"/>
                  </a:moveTo>
                  <a:cubicBezTo>
                    <a:pt x="581" y="103"/>
                    <a:pt x="595" y="71"/>
                    <a:pt x="614" y="49"/>
                  </a:cubicBezTo>
                  <a:cubicBezTo>
                    <a:pt x="629" y="31"/>
                    <a:pt x="648" y="22"/>
                    <a:pt x="670" y="17"/>
                  </a:cubicBezTo>
                  <a:cubicBezTo>
                    <a:pt x="671" y="18"/>
                    <a:pt x="672" y="19"/>
                    <a:pt x="673" y="19"/>
                  </a:cubicBezTo>
                  <a:cubicBezTo>
                    <a:pt x="699" y="20"/>
                    <a:pt x="723" y="23"/>
                    <a:pt x="746" y="37"/>
                  </a:cubicBezTo>
                  <a:cubicBezTo>
                    <a:pt x="768" y="51"/>
                    <a:pt x="783" y="73"/>
                    <a:pt x="788" y="99"/>
                  </a:cubicBezTo>
                  <a:cubicBezTo>
                    <a:pt x="798" y="154"/>
                    <a:pt x="752" y="194"/>
                    <a:pt x="702" y="204"/>
                  </a:cubicBezTo>
                  <a:cubicBezTo>
                    <a:pt x="647" y="214"/>
                    <a:pt x="579" y="199"/>
                    <a:pt x="580" y="132"/>
                  </a:cubicBezTo>
                  <a:close/>
                  <a:moveTo>
                    <a:pt x="579" y="227"/>
                  </a:moveTo>
                  <a:cubicBezTo>
                    <a:pt x="584" y="217"/>
                    <a:pt x="591" y="209"/>
                    <a:pt x="601" y="203"/>
                  </a:cubicBezTo>
                  <a:cubicBezTo>
                    <a:pt x="605" y="206"/>
                    <a:pt x="609" y="209"/>
                    <a:pt x="614" y="211"/>
                  </a:cubicBezTo>
                  <a:cubicBezTo>
                    <a:pt x="623" y="214"/>
                    <a:pt x="632" y="217"/>
                    <a:pt x="641" y="219"/>
                  </a:cubicBezTo>
                  <a:cubicBezTo>
                    <a:pt x="638" y="225"/>
                    <a:pt x="635" y="232"/>
                    <a:pt x="632" y="240"/>
                  </a:cubicBezTo>
                  <a:cubicBezTo>
                    <a:pt x="630" y="246"/>
                    <a:pt x="625" y="254"/>
                    <a:pt x="625" y="261"/>
                  </a:cubicBezTo>
                  <a:cubicBezTo>
                    <a:pt x="611" y="262"/>
                    <a:pt x="597" y="262"/>
                    <a:pt x="583" y="262"/>
                  </a:cubicBezTo>
                  <a:cubicBezTo>
                    <a:pt x="591" y="256"/>
                    <a:pt x="598" y="246"/>
                    <a:pt x="590" y="238"/>
                  </a:cubicBezTo>
                  <a:cubicBezTo>
                    <a:pt x="583" y="233"/>
                    <a:pt x="573" y="239"/>
                    <a:pt x="579" y="227"/>
                  </a:cubicBezTo>
                  <a:close/>
                  <a:moveTo>
                    <a:pt x="426" y="209"/>
                  </a:moveTo>
                  <a:cubicBezTo>
                    <a:pt x="424" y="213"/>
                    <a:pt x="421" y="216"/>
                    <a:pt x="416" y="217"/>
                  </a:cubicBezTo>
                  <a:cubicBezTo>
                    <a:pt x="411" y="218"/>
                    <a:pt x="407" y="215"/>
                    <a:pt x="403" y="214"/>
                  </a:cubicBezTo>
                  <a:cubicBezTo>
                    <a:pt x="407" y="209"/>
                    <a:pt x="410" y="203"/>
                    <a:pt x="413" y="196"/>
                  </a:cubicBezTo>
                  <a:cubicBezTo>
                    <a:pt x="420" y="193"/>
                    <a:pt x="429" y="201"/>
                    <a:pt x="426" y="209"/>
                  </a:cubicBezTo>
                  <a:close/>
                  <a:moveTo>
                    <a:pt x="166" y="224"/>
                  </a:moveTo>
                  <a:cubicBezTo>
                    <a:pt x="162" y="224"/>
                    <a:pt x="158" y="223"/>
                    <a:pt x="155" y="221"/>
                  </a:cubicBezTo>
                  <a:cubicBezTo>
                    <a:pt x="149" y="215"/>
                    <a:pt x="155" y="205"/>
                    <a:pt x="163" y="203"/>
                  </a:cubicBezTo>
                  <a:cubicBezTo>
                    <a:pt x="164" y="205"/>
                    <a:pt x="164" y="206"/>
                    <a:pt x="165" y="208"/>
                  </a:cubicBezTo>
                  <a:cubicBezTo>
                    <a:pt x="168" y="212"/>
                    <a:pt x="171" y="217"/>
                    <a:pt x="174" y="220"/>
                  </a:cubicBezTo>
                  <a:cubicBezTo>
                    <a:pt x="171" y="221"/>
                    <a:pt x="169" y="223"/>
                    <a:pt x="166" y="224"/>
                  </a:cubicBezTo>
                  <a:close/>
                  <a:moveTo>
                    <a:pt x="174" y="199"/>
                  </a:moveTo>
                  <a:cubicBezTo>
                    <a:pt x="142" y="140"/>
                    <a:pt x="214" y="96"/>
                    <a:pt x="263" y="88"/>
                  </a:cubicBezTo>
                  <a:cubicBezTo>
                    <a:pt x="315" y="79"/>
                    <a:pt x="385" y="88"/>
                    <a:pt x="404" y="146"/>
                  </a:cubicBezTo>
                  <a:cubicBezTo>
                    <a:pt x="414" y="174"/>
                    <a:pt x="402" y="204"/>
                    <a:pt x="380" y="223"/>
                  </a:cubicBezTo>
                  <a:cubicBezTo>
                    <a:pt x="358" y="242"/>
                    <a:pt x="330" y="245"/>
                    <a:pt x="302" y="244"/>
                  </a:cubicBezTo>
                  <a:cubicBezTo>
                    <a:pt x="301" y="243"/>
                    <a:pt x="300" y="244"/>
                    <a:pt x="299" y="245"/>
                  </a:cubicBezTo>
                  <a:cubicBezTo>
                    <a:pt x="253" y="246"/>
                    <a:pt x="198" y="244"/>
                    <a:pt x="174" y="199"/>
                  </a:cubicBezTo>
                  <a:close/>
                  <a:moveTo>
                    <a:pt x="244" y="266"/>
                  </a:moveTo>
                  <a:cubicBezTo>
                    <a:pt x="247" y="262"/>
                    <a:pt x="251" y="258"/>
                    <a:pt x="254" y="255"/>
                  </a:cubicBezTo>
                  <a:cubicBezTo>
                    <a:pt x="270" y="256"/>
                    <a:pt x="286" y="255"/>
                    <a:pt x="301" y="253"/>
                  </a:cubicBezTo>
                  <a:cubicBezTo>
                    <a:pt x="322" y="257"/>
                    <a:pt x="344" y="254"/>
                    <a:pt x="363" y="246"/>
                  </a:cubicBezTo>
                  <a:cubicBezTo>
                    <a:pt x="365" y="250"/>
                    <a:pt x="368" y="254"/>
                    <a:pt x="370" y="259"/>
                  </a:cubicBezTo>
                  <a:cubicBezTo>
                    <a:pt x="372" y="262"/>
                    <a:pt x="374" y="266"/>
                    <a:pt x="377" y="268"/>
                  </a:cubicBezTo>
                  <a:cubicBezTo>
                    <a:pt x="347" y="268"/>
                    <a:pt x="317" y="269"/>
                    <a:pt x="288" y="270"/>
                  </a:cubicBezTo>
                  <a:cubicBezTo>
                    <a:pt x="272" y="270"/>
                    <a:pt x="257" y="271"/>
                    <a:pt x="241" y="271"/>
                  </a:cubicBezTo>
                  <a:cubicBezTo>
                    <a:pt x="242" y="269"/>
                    <a:pt x="243" y="267"/>
                    <a:pt x="244" y="266"/>
                  </a:cubicBezTo>
                  <a:close/>
                  <a:moveTo>
                    <a:pt x="288" y="281"/>
                  </a:moveTo>
                  <a:cubicBezTo>
                    <a:pt x="350" y="280"/>
                    <a:pt x="412" y="278"/>
                    <a:pt x="474" y="277"/>
                  </a:cubicBezTo>
                  <a:cubicBezTo>
                    <a:pt x="600" y="274"/>
                    <a:pt x="726" y="271"/>
                    <a:pt x="852" y="267"/>
                  </a:cubicBezTo>
                  <a:cubicBezTo>
                    <a:pt x="853" y="267"/>
                    <a:pt x="854" y="266"/>
                    <a:pt x="855" y="265"/>
                  </a:cubicBezTo>
                  <a:cubicBezTo>
                    <a:pt x="860" y="276"/>
                    <a:pt x="863" y="287"/>
                    <a:pt x="865" y="297"/>
                  </a:cubicBezTo>
                  <a:cubicBezTo>
                    <a:pt x="738" y="302"/>
                    <a:pt x="611" y="308"/>
                    <a:pt x="485" y="314"/>
                  </a:cubicBezTo>
                  <a:cubicBezTo>
                    <a:pt x="362" y="319"/>
                    <a:pt x="239" y="329"/>
                    <a:pt x="117" y="328"/>
                  </a:cubicBezTo>
                  <a:cubicBezTo>
                    <a:pt x="115" y="328"/>
                    <a:pt x="114" y="327"/>
                    <a:pt x="112" y="327"/>
                  </a:cubicBezTo>
                  <a:cubicBezTo>
                    <a:pt x="121" y="321"/>
                    <a:pt x="128" y="312"/>
                    <a:pt x="128" y="301"/>
                  </a:cubicBezTo>
                  <a:cubicBezTo>
                    <a:pt x="129" y="296"/>
                    <a:pt x="127" y="289"/>
                    <a:pt x="124" y="285"/>
                  </a:cubicBezTo>
                  <a:cubicBezTo>
                    <a:pt x="178" y="286"/>
                    <a:pt x="233" y="283"/>
                    <a:pt x="288" y="281"/>
                  </a:cubicBezTo>
                  <a:close/>
                  <a:moveTo>
                    <a:pt x="115" y="408"/>
                  </a:moveTo>
                  <a:cubicBezTo>
                    <a:pt x="114" y="408"/>
                    <a:pt x="114" y="408"/>
                    <a:pt x="113" y="408"/>
                  </a:cubicBezTo>
                  <a:cubicBezTo>
                    <a:pt x="112" y="408"/>
                    <a:pt x="112" y="408"/>
                    <a:pt x="111" y="408"/>
                  </a:cubicBezTo>
                  <a:cubicBezTo>
                    <a:pt x="96" y="399"/>
                    <a:pt x="80" y="391"/>
                    <a:pt x="63" y="383"/>
                  </a:cubicBezTo>
                  <a:cubicBezTo>
                    <a:pt x="59" y="380"/>
                    <a:pt x="54" y="378"/>
                    <a:pt x="49" y="376"/>
                  </a:cubicBezTo>
                  <a:cubicBezTo>
                    <a:pt x="57" y="365"/>
                    <a:pt x="59" y="343"/>
                    <a:pt x="46" y="336"/>
                  </a:cubicBezTo>
                  <a:cubicBezTo>
                    <a:pt x="43" y="334"/>
                    <a:pt x="40" y="337"/>
                    <a:pt x="41" y="340"/>
                  </a:cubicBezTo>
                  <a:cubicBezTo>
                    <a:pt x="43" y="345"/>
                    <a:pt x="46" y="349"/>
                    <a:pt x="48" y="355"/>
                  </a:cubicBezTo>
                  <a:cubicBezTo>
                    <a:pt x="49" y="362"/>
                    <a:pt x="47" y="368"/>
                    <a:pt x="45" y="374"/>
                  </a:cubicBezTo>
                  <a:cubicBezTo>
                    <a:pt x="44" y="373"/>
                    <a:pt x="43" y="373"/>
                    <a:pt x="43" y="372"/>
                  </a:cubicBezTo>
                  <a:cubicBezTo>
                    <a:pt x="39" y="371"/>
                    <a:pt x="16" y="362"/>
                    <a:pt x="15" y="359"/>
                  </a:cubicBezTo>
                  <a:cubicBezTo>
                    <a:pt x="14" y="351"/>
                    <a:pt x="49" y="329"/>
                    <a:pt x="55" y="324"/>
                  </a:cubicBezTo>
                  <a:cubicBezTo>
                    <a:pt x="72" y="311"/>
                    <a:pt x="88" y="299"/>
                    <a:pt x="105" y="287"/>
                  </a:cubicBezTo>
                  <a:cubicBezTo>
                    <a:pt x="105" y="287"/>
                    <a:pt x="106" y="287"/>
                    <a:pt x="106" y="286"/>
                  </a:cubicBezTo>
                  <a:cubicBezTo>
                    <a:pt x="106" y="286"/>
                    <a:pt x="107" y="286"/>
                    <a:pt x="107" y="286"/>
                  </a:cubicBezTo>
                  <a:cubicBezTo>
                    <a:pt x="118" y="285"/>
                    <a:pt x="121" y="298"/>
                    <a:pt x="119" y="307"/>
                  </a:cubicBezTo>
                  <a:cubicBezTo>
                    <a:pt x="117" y="315"/>
                    <a:pt x="110" y="322"/>
                    <a:pt x="102" y="325"/>
                  </a:cubicBezTo>
                  <a:cubicBezTo>
                    <a:pt x="100" y="326"/>
                    <a:pt x="100" y="329"/>
                    <a:pt x="101" y="330"/>
                  </a:cubicBezTo>
                  <a:cubicBezTo>
                    <a:pt x="101" y="332"/>
                    <a:pt x="102" y="334"/>
                    <a:pt x="105" y="334"/>
                  </a:cubicBezTo>
                  <a:cubicBezTo>
                    <a:pt x="131" y="337"/>
                    <a:pt x="124" y="366"/>
                    <a:pt x="105" y="373"/>
                  </a:cubicBezTo>
                  <a:cubicBezTo>
                    <a:pt x="102" y="374"/>
                    <a:pt x="101" y="379"/>
                    <a:pt x="104" y="380"/>
                  </a:cubicBezTo>
                  <a:cubicBezTo>
                    <a:pt x="105" y="381"/>
                    <a:pt x="105" y="381"/>
                    <a:pt x="106" y="381"/>
                  </a:cubicBezTo>
                  <a:cubicBezTo>
                    <a:pt x="106" y="383"/>
                    <a:pt x="107" y="385"/>
                    <a:pt x="110" y="385"/>
                  </a:cubicBezTo>
                  <a:cubicBezTo>
                    <a:pt x="110" y="385"/>
                    <a:pt x="111" y="385"/>
                    <a:pt x="111" y="384"/>
                  </a:cubicBezTo>
                  <a:cubicBezTo>
                    <a:pt x="113" y="386"/>
                    <a:pt x="115" y="388"/>
                    <a:pt x="117" y="391"/>
                  </a:cubicBezTo>
                  <a:cubicBezTo>
                    <a:pt x="122" y="397"/>
                    <a:pt x="121" y="403"/>
                    <a:pt x="115" y="408"/>
                  </a:cubicBezTo>
                  <a:close/>
                  <a:moveTo>
                    <a:pt x="116" y="377"/>
                  </a:moveTo>
                  <a:cubicBezTo>
                    <a:pt x="125" y="371"/>
                    <a:pt x="132" y="361"/>
                    <a:pt x="131" y="349"/>
                  </a:cubicBezTo>
                  <a:cubicBezTo>
                    <a:pt x="131" y="343"/>
                    <a:pt x="128" y="338"/>
                    <a:pt x="124" y="334"/>
                  </a:cubicBezTo>
                  <a:cubicBezTo>
                    <a:pt x="178" y="339"/>
                    <a:pt x="232" y="334"/>
                    <a:pt x="285" y="332"/>
                  </a:cubicBezTo>
                  <a:cubicBezTo>
                    <a:pt x="350" y="329"/>
                    <a:pt x="416" y="326"/>
                    <a:pt x="481" y="324"/>
                  </a:cubicBezTo>
                  <a:cubicBezTo>
                    <a:pt x="609" y="318"/>
                    <a:pt x="738" y="313"/>
                    <a:pt x="866" y="307"/>
                  </a:cubicBezTo>
                  <a:cubicBezTo>
                    <a:pt x="868" y="317"/>
                    <a:pt x="868" y="328"/>
                    <a:pt x="867" y="338"/>
                  </a:cubicBezTo>
                  <a:cubicBezTo>
                    <a:pt x="743" y="350"/>
                    <a:pt x="619" y="358"/>
                    <a:pt x="494" y="361"/>
                  </a:cubicBezTo>
                  <a:cubicBezTo>
                    <a:pt x="368" y="364"/>
                    <a:pt x="241" y="364"/>
                    <a:pt x="116" y="377"/>
                  </a:cubicBezTo>
                  <a:close/>
                  <a:moveTo>
                    <a:pt x="216" y="415"/>
                  </a:moveTo>
                  <a:cubicBezTo>
                    <a:pt x="226" y="415"/>
                    <a:pt x="236" y="415"/>
                    <a:pt x="246" y="415"/>
                  </a:cubicBezTo>
                  <a:cubicBezTo>
                    <a:pt x="242" y="424"/>
                    <a:pt x="239" y="436"/>
                    <a:pt x="226" y="436"/>
                  </a:cubicBezTo>
                  <a:cubicBezTo>
                    <a:pt x="214" y="436"/>
                    <a:pt x="207" y="423"/>
                    <a:pt x="216" y="415"/>
                  </a:cubicBezTo>
                  <a:close/>
                  <a:moveTo>
                    <a:pt x="295" y="462"/>
                  </a:moveTo>
                  <a:cubicBezTo>
                    <a:pt x="294" y="477"/>
                    <a:pt x="297" y="508"/>
                    <a:pt x="281" y="513"/>
                  </a:cubicBezTo>
                  <a:cubicBezTo>
                    <a:pt x="267" y="517"/>
                    <a:pt x="236" y="516"/>
                    <a:pt x="229" y="501"/>
                  </a:cubicBezTo>
                  <a:cubicBezTo>
                    <a:pt x="227" y="495"/>
                    <a:pt x="229" y="484"/>
                    <a:pt x="229" y="477"/>
                  </a:cubicBezTo>
                  <a:cubicBezTo>
                    <a:pt x="229" y="467"/>
                    <a:pt x="228" y="457"/>
                    <a:pt x="228" y="446"/>
                  </a:cubicBezTo>
                  <a:cubicBezTo>
                    <a:pt x="228" y="446"/>
                    <a:pt x="228" y="446"/>
                    <a:pt x="228" y="446"/>
                  </a:cubicBezTo>
                  <a:cubicBezTo>
                    <a:pt x="243" y="444"/>
                    <a:pt x="257" y="430"/>
                    <a:pt x="255" y="414"/>
                  </a:cubicBezTo>
                  <a:cubicBezTo>
                    <a:pt x="268" y="414"/>
                    <a:pt x="282" y="414"/>
                    <a:pt x="295" y="413"/>
                  </a:cubicBezTo>
                  <a:cubicBezTo>
                    <a:pt x="295" y="430"/>
                    <a:pt x="295" y="446"/>
                    <a:pt x="295" y="462"/>
                  </a:cubicBezTo>
                  <a:close/>
                  <a:moveTo>
                    <a:pt x="421" y="433"/>
                  </a:moveTo>
                  <a:cubicBezTo>
                    <a:pt x="408" y="437"/>
                    <a:pt x="396" y="426"/>
                    <a:pt x="394" y="413"/>
                  </a:cubicBezTo>
                  <a:cubicBezTo>
                    <a:pt x="393" y="411"/>
                    <a:pt x="388" y="411"/>
                    <a:pt x="388" y="414"/>
                  </a:cubicBezTo>
                  <a:cubicBezTo>
                    <a:pt x="389" y="427"/>
                    <a:pt x="398" y="439"/>
                    <a:pt x="410" y="442"/>
                  </a:cubicBezTo>
                  <a:cubicBezTo>
                    <a:pt x="408" y="442"/>
                    <a:pt x="406" y="444"/>
                    <a:pt x="406" y="446"/>
                  </a:cubicBezTo>
                  <a:cubicBezTo>
                    <a:pt x="406" y="466"/>
                    <a:pt x="407" y="485"/>
                    <a:pt x="406" y="505"/>
                  </a:cubicBezTo>
                  <a:cubicBezTo>
                    <a:pt x="385" y="505"/>
                    <a:pt x="364" y="505"/>
                    <a:pt x="343" y="505"/>
                  </a:cubicBezTo>
                  <a:cubicBezTo>
                    <a:pt x="342" y="474"/>
                    <a:pt x="341" y="443"/>
                    <a:pt x="338" y="412"/>
                  </a:cubicBezTo>
                  <a:cubicBezTo>
                    <a:pt x="371" y="411"/>
                    <a:pt x="404" y="410"/>
                    <a:pt x="436" y="409"/>
                  </a:cubicBezTo>
                  <a:cubicBezTo>
                    <a:pt x="436" y="419"/>
                    <a:pt x="433" y="430"/>
                    <a:pt x="421" y="433"/>
                  </a:cubicBezTo>
                  <a:close/>
                  <a:moveTo>
                    <a:pt x="828" y="460"/>
                  </a:moveTo>
                  <a:cubicBezTo>
                    <a:pt x="829" y="462"/>
                    <a:pt x="830" y="464"/>
                    <a:pt x="830" y="467"/>
                  </a:cubicBezTo>
                  <a:cubicBezTo>
                    <a:pt x="827" y="470"/>
                    <a:pt x="823" y="472"/>
                    <a:pt x="818" y="472"/>
                  </a:cubicBezTo>
                  <a:cubicBezTo>
                    <a:pt x="790" y="479"/>
                    <a:pt x="757" y="478"/>
                    <a:pt x="729" y="479"/>
                  </a:cubicBezTo>
                  <a:cubicBezTo>
                    <a:pt x="701" y="479"/>
                    <a:pt x="672" y="479"/>
                    <a:pt x="644" y="477"/>
                  </a:cubicBezTo>
                  <a:cubicBezTo>
                    <a:pt x="632" y="476"/>
                    <a:pt x="603" y="480"/>
                    <a:pt x="598" y="465"/>
                  </a:cubicBezTo>
                  <a:cubicBezTo>
                    <a:pt x="596" y="459"/>
                    <a:pt x="599" y="445"/>
                    <a:pt x="601" y="435"/>
                  </a:cubicBezTo>
                  <a:cubicBezTo>
                    <a:pt x="615" y="438"/>
                    <a:pt x="632" y="427"/>
                    <a:pt x="634" y="414"/>
                  </a:cubicBezTo>
                  <a:cubicBezTo>
                    <a:pt x="634" y="410"/>
                    <a:pt x="630" y="410"/>
                    <a:pt x="628" y="411"/>
                  </a:cubicBezTo>
                  <a:cubicBezTo>
                    <a:pt x="620" y="418"/>
                    <a:pt x="614" y="428"/>
                    <a:pt x="602" y="426"/>
                  </a:cubicBezTo>
                  <a:cubicBezTo>
                    <a:pt x="594" y="424"/>
                    <a:pt x="588" y="413"/>
                    <a:pt x="593" y="405"/>
                  </a:cubicBezTo>
                  <a:cubicBezTo>
                    <a:pt x="617" y="404"/>
                    <a:pt x="642" y="404"/>
                    <a:pt x="667" y="403"/>
                  </a:cubicBezTo>
                  <a:cubicBezTo>
                    <a:pt x="698" y="403"/>
                    <a:pt x="729" y="403"/>
                    <a:pt x="760" y="403"/>
                  </a:cubicBezTo>
                  <a:cubicBezTo>
                    <a:pt x="758" y="407"/>
                    <a:pt x="759" y="411"/>
                    <a:pt x="761" y="415"/>
                  </a:cubicBezTo>
                  <a:cubicBezTo>
                    <a:pt x="765" y="423"/>
                    <a:pt x="774" y="427"/>
                    <a:pt x="782" y="428"/>
                  </a:cubicBezTo>
                  <a:cubicBezTo>
                    <a:pt x="792" y="429"/>
                    <a:pt x="801" y="425"/>
                    <a:pt x="806" y="417"/>
                  </a:cubicBezTo>
                  <a:cubicBezTo>
                    <a:pt x="808" y="414"/>
                    <a:pt x="810" y="411"/>
                    <a:pt x="811" y="407"/>
                  </a:cubicBezTo>
                  <a:cubicBezTo>
                    <a:pt x="814" y="418"/>
                    <a:pt x="818" y="428"/>
                    <a:pt x="821" y="439"/>
                  </a:cubicBezTo>
                  <a:cubicBezTo>
                    <a:pt x="823" y="445"/>
                    <a:pt x="828" y="453"/>
                    <a:pt x="828" y="460"/>
                  </a:cubicBezTo>
                  <a:close/>
                  <a:moveTo>
                    <a:pt x="766" y="403"/>
                  </a:moveTo>
                  <a:cubicBezTo>
                    <a:pt x="778" y="403"/>
                    <a:pt x="789" y="402"/>
                    <a:pt x="801" y="402"/>
                  </a:cubicBezTo>
                  <a:cubicBezTo>
                    <a:pt x="801" y="403"/>
                    <a:pt x="801" y="404"/>
                    <a:pt x="800" y="405"/>
                  </a:cubicBezTo>
                  <a:cubicBezTo>
                    <a:pt x="798" y="410"/>
                    <a:pt x="794" y="415"/>
                    <a:pt x="789" y="417"/>
                  </a:cubicBezTo>
                  <a:cubicBezTo>
                    <a:pt x="784" y="418"/>
                    <a:pt x="778" y="418"/>
                    <a:pt x="773" y="415"/>
                  </a:cubicBezTo>
                  <a:cubicBezTo>
                    <a:pt x="769" y="413"/>
                    <a:pt x="765" y="407"/>
                    <a:pt x="766" y="403"/>
                  </a:cubicBezTo>
                  <a:close/>
                  <a:moveTo>
                    <a:pt x="858" y="386"/>
                  </a:moveTo>
                  <a:cubicBezTo>
                    <a:pt x="858" y="387"/>
                    <a:pt x="858" y="387"/>
                    <a:pt x="858" y="388"/>
                  </a:cubicBezTo>
                  <a:cubicBezTo>
                    <a:pt x="858" y="388"/>
                    <a:pt x="857" y="388"/>
                    <a:pt x="857" y="388"/>
                  </a:cubicBezTo>
                  <a:cubicBezTo>
                    <a:pt x="795" y="385"/>
                    <a:pt x="733" y="390"/>
                    <a:pt x="671" y="391"/>
                  </a:cubicBezTo>
                  <a:cubicBezTo>
                    <a:pt x="609" y="392"/>
                    <a:pt x="547" y="394"/>
                    <a:pt x="485" y="395"/>
                  </a:cubicBezTo>
                  <a:cubicBezTo>
                    <a:pt x="366" y="398"/>
                    <a:pt x="245" y="397"/>
                    <a:pt x="126" y="407"/>
                  </a:cubicBezTo>
                  <a:cubicBezTo>
                    <a:pt x="126" y="407"/>
                    <a:pt x="126" y="407"/>
                    <a:pt x="126" y="407"/>
                  </a:cubicBezTo>
                  <a:cubicBezTo>
                    <a:pt x="129" y="398"/>
                    <a:pt x="126" y="391"/>
                    <a:pt x="121" y="384"/>
                  </a:cubicBezTo>
                  <a:cubicBezTo>
                    <a:pt x="247" y="379"/>
                    <a:pt x="372" y="375"/>
                    <a:pt x="498" y="372"/>
                  </a:cubicBezTo>
                  <a:cubicBezTo>
                    <a:pt x="620" y="368"/>
                    <a:pt x="745" y="366"/>
                    <a:pt x="866" y="349"/>
                  </a:cubicBezTo>
                  <a:cubicBezTo>
                    <a:pt x="865" y="361"/>
                    <a:pt x="862" y="373"/>
                    <a:pt x="858" y="386"/>
                  </a:cubicBezTo>
                  <a:close/>
                  <a:moveTo>
                    <a:pt x="866" y="389"/>
                  </a:moveTo>
                  <a:cubicBezTo>
                    <a:pt x="872" y="376"/>
                    <a:pt x="876" y="362"/>
                    <a:pt x="878" y="347"/>
                  </a:cubicBezTo>
                  <a:cubicBezTo>
                    <a:pt x="878" y="347"/>
                    <a:pt x="878" y="347"/>
                    <a:pt x="878" y="347"/>
                  </a:cubicBezTo>
                  <a:cubicBezTo>
                    <a:pt x="883" y="346"/>
                    <a:pt x="883" y="339"/>
                    <a:pt x="879" y="337"/>
                  </a:cubicBezTo>
                  <a:cubicBezTo>
                    <a:pt x="880" y="310"/>
                    <a:pt x="873" y="282"/>
                    <a:pt x="858" y="260"/>
                  </a:cubicBezTo>
                  <a:cubicBezTo>
                    <a:pt x="893" y="245"/>
                    <a:pt x="902" y="299"/>
                    <a:pt x="902" y="323"/>
                  </a:cubicBezTo>
                  <a:cubicBezTo>
                    <a:pt x="902" y="346"/>
                    <a:pt x="903" y="399"/>
                    <a:pt x="866" y="389"/>
                  </a:cubicBezTo>
                  <a:close/>
                  <a:moveTo>
                    <a:pt x="901" y="387"/>
                  </a:moveTo>
                  <a:cubicBezTo>
                    <a:pt x="915" y="368"/>
                    <a:pt x="913" y="337"/>
                    <a:pt x="912" y="316"/>
                  </a:cubicBezTo>
                  <a:cubicBezTo>
                    <a:pt x="911" y="300"/>
                    <a:pt x="909" y="282"/>
                    <a:pt x="901" y="269"/>
                  </a:cubicBezTo>
                  <a:cubicBezTo>
                    <a:pt x="917" y="261"/>
                    <a:pt x="929" y="283"/>
                    <a:pt x="931" y="297"/>
                  </a:cubicBezTo>
                  <a:cubicBezTo>
                    <a:pt x="932" y="307"/>
                    <a:pt x="933" y="318"/>
                    <a:pt x="933" y="329"/>
                  </a:cubicBezTo>
                  <a:cubicBezTo>
                    <a:pt x="933" y="352"/>
                    <a:pt x="932" y="392"/>
                    <a:pt x="901" y="387"/>
                  </a:cubicBezTo>
                  <a:close/>
                  <a:moveTo>
                    <a:pt x="932" y="385"/>
                  </a:moveTo>
                  <a:cubicBezTo>
                    <a:pt x="944" y="369"/>
                    <a:pt x="943" y="344"/>
                    <a:pt x="942" y="326"/>
                  </a:cubicBezTo>
                  <a:cubicBezTo>
                    <a:pt x="942" y="308"/>
                    <a:pt x="942" y="282"/>
                    <a:pt x="928" y="268"/>
                  </a:cubicBezTo>
                  <a:cubicBezTo>
                    <a:pt x="930" y="267"/>
                    <a:pt x="932" y="266"/>
                    <a:pt x="934" y="264"/>
                  </a:cubicBezTo>
                  <a:cubicBezTo>
                    <a:pt x="941" y="268"/>
                    <a:pt x="948" y="273"/>
                    <a:pt x="956" y="277"/>
                  </a:cubicBezTo>
                  <a:cubicBezTo>
                    <a:pt x="960" y="281"/>
                    <a:pt x="962" y="290"/>
                    <a:pt x="964" y="296"/>
                  </a:cubicBezTo>
                  <a:cubicBezTo>
                    <a:pt x="967" y="307"/>
                    <a:pt x="968" y="318"/>
                    <a:pt x="969" y="330"/>
                  </a:cubicBezTo>
                  <a:cubicBezTo>
                    <a:pt x="970" y="353"/>
                    <a:pt x="964" y="397"/>
                    <a:pt x="932" y="385"/>
                  </a:cubicBezTo>
                  <a:close/>
                  <a:moveTo>
                    <a:pt x="1046" y="336"/>
                  </a:moveTo>
                  <a:cubicBezTo>
                    <a:pt x="1046" y="346"/>
                    <a:pt x="1046" y="356"/>
                    <a:pt x="1045" y="366"/>
                  </a:cubicBezTo>
                  <a:cubicBezTo>
                    <a:pt x="1045" y="371"/>
                    <a:pt x="1045" y="376"/>
                    <a:pt x="1044" y="381"/>
                  </a:cubicBezTo>
                  <a:cubicBezTo>
                    <a:pt x="1041" y="389"/>
                    <a:pt x="1036" y="392"/>
                    <a:pt x="1029" y="388"/>
                  </a:cubicBezTo>
                  <a:cubicBezTo>
                    <a:pt x="1012" y="389"/>
                    <a:pt x="990" y="380"/>
                    <a:pt x="972" y="376"/>
                  </a:cubicBezTo>
                  <a:cubicBezTo>
                    <a:pt x="981" y="359"/>
                    <a:pt x="979" y="335"/>
                    <a:pt x="977" y="317"/>
                  </a:cubicBezTo>
                  <a:cubicBezTo>
                    <a:pt x="976" y="304"/>
                    <a:pt x="973" y="288"/>
                    <a:pt x="966" y="275"/>
                  </a:cubicBezTo>
                  <a:cubicBezTo>
                    <a:pt x="983" y="275"/>
                    <a:pt x="1000" y="270"/>
                    <a:pt x="1017" y="271"/>
                  </a:cubicBezTo>
                  <a:cubicBezTo>
                    <a:pt x="1050" y="274"/>
                    <a:pt x="1046" y="312"/>
                    <a:pt x="1046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Freeform 539"/>
            <p:cNvSpPr/>
            <p:nvPr/>
          </p:nvSpPr>
          <p:spPr bwMode="auto">
            <a:xfrm>
              <a:off x="537" y="1794"/>
              <a:ext cx="161" cy="54"/>
            </a:xfrm>
            <a:custGeom>
              <a:avLst/>
              <a:gdLst>
                <a:gd name="T0" fmla="*/ 144 w 147"/>
                <a:gd name="T1" fmla="*/ 43 h 49"/>
                <a:gd name="T2" fmla="*/ 105 w 147"/>
                <a:gd name="T3" fmla="*/ 24 h 49"/>
                <a:gd name="T4" fmla="*/ 90 w 147"/>
                <a:gd name="T5" fmla="*/ 28 h 49"/>
                <a:gd name="T6" fmla="*/ 68 w 147"/>
                <a:gd name="T7" fmla="*/ 31 h 49"/>
                <a:gd name="T8" fmla="*/ 61 w 147"/>
                <a:gd name="T9" fmla="*/ 22 h 49"/>
                <a:gd name="T10" fmla="*/ 1 w 147"/>
                <a:gd name="T11" fmla="*/ 35 h 49"/>
                <a:gd name="T12" fmla="*/ 8 w 147"/>
                <a:gd name="T13" fmla="*/ 40 h 49"/>
                <a:gd name="T14" fmla="*/ 47 w 147"/>
                <a:gd name="T15" fmla="*/ 24 h 49"/>
                <a:gd name="T16" fmla="*/ 59 w 147"/>
                <a:gd name="T17" fmla="*/ 37 h 49"/>
                <a:gd name="T18" fmla="*/ 75 w 147"/>
                <a:gd name="T19" fmla="*/ 47 h 49"/>
                <a:gd name="T20" fmla="*/ 114 w 147"/>
                <a:gd name="T21" fmla="*/ 36 h 49"/>
                <a:gd name="T22" fmla="*/ 143 w 147"/>
                <a:gd name="T23" fmla="*/ 49 h 49"/>
                <a:gd name="T24" fmla="*/ 144 w 147"/>
                <a:gd name="T25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49">
                  <a:moveTo>
                    <a:pt x="144" y="43"/>
                  </a:moveTo>
                  <a:cubicBezTo>
                    <a:pt x="131" y="38"/>
                    <a:pt x="119" y="25"/>
                    <a:pt x="105" y="24"/>
                  </a:cubicBezTo>
                  <a:cubicBezTo>
                    <a:pt x="99" y="24"/>
                    <a:pt x="96" y="26"/>
                    <a:pt x="90" y="28"/>
                  </a:cubicBezTo>
                  <a:cubicBezTo>
                    <a:pt x="83" y="31"/>
                    <a:pt x="78" y="37"/>
                    <a:pt x="68" y="31"/>
                  </a:cubicBezTo>
                  <a:cubicBezTo>
                    <a:pt x="65" y="29"/>
                    <a:pt x="63" y="25"/>
                    <a:pt x="61" y="22"/>
                  </a:cubicBezTo>
                  <a:cubicBezTo>
                    <a:pt x="41" y="0"/>
                    <a:pt x="14" y="8"/>
                    <a:pt x="1" y="35"/>
                  </a:cubicBezTo>
                  <a:cubicBezTo>
                    <a:pt x="0" y="39"/>
                    <a:pt x="4" y="43"/>
                    <a:pt x="8" y="40"/>
                  </a:cubicBezTo>
                  <a:cubicBezTo>
                    <a:pt x="18" y="31"/>
                    <a:pt x="28" y="11"/>
                    <a:pt x="47" y="24"/>
                  </a:cubicBezTo>
                  <a:cubicBezTo>
                    <a:pt x="52" y="27"/>
                    <a:pt x="55" y="33"/>
                    <a:pt x="59" y="37"/>
                  </a:cubicBezTo>
                  <a:cubicBezTo>
                    <a:pt x="63" y="42"/>
                    <a:pt x="68" y="46"/>
                    <a:pt x="75" y="47"/>
                  </a:cubicBezTo>
                  <a:cubicBezTo>
                    <a:pt x="91" y="48"/>
                    <a:pt x="94" y="30"/>
                    <a:pt x="114" y="36"/>
                  </a:cubicBezTo>
                  <a:cubicBezTo>
                    <a:pt x="124" y="39"/>
                    <a:pt x="132" y="47"/>
                    <a:pt x="143" y="49"/>
                  </a:cubicBezTo>
                  <a:cubicBezTo>
                    <a:pt x="147" y="49"/>
                    <a:pt x="147" y="44"/>
                    <a:pt x="14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540"/>
            <p:cNvSpPr/>
            <p:nvPr/>
          </p:nvSpPr>
          <p:spPr bwMode="auto">
            <a:xfrm>
              <a:off x="526" y="1884"/>
              <a:ext cx="135" cy="88"/>
            </a:xfrm>
            <a:custGeom>
              <a:avLst/>
              <a:gdLst>
                <a:gd name="T0" fmla="*/ 122 w 124"/>
                <a:gd name="T1" fmla="*/ 8 h 80"/>
                <a:gd name="T2" fmla="*/ 86 w 124"/>
                <a:gd name="T3" fmla="*/ 8 h 80"/>
                <a:gd name="T4" fmla="*/ 43 w 124"/>
                <a:gd name="T5" fmla="*/ 37 h 80"/>
                <a:gd name="T6" fmla="*/ 17 w 124"/>
                <a:gd name="T7" fmla="*/ 77 h 80"/>
                <a:gd name="T8" fmla="*/ 25 w 124"/>
                <a:gd name="T9" fmla="*/ 72 h 80"/>
                <a:gd name="T10" fmla="*/ 51 w 124"/>
                <a:gd name="T11" fmla="*/ 50 h 80"/>
                <a:gd name="T12" fmla="*/ 68 w 124"/>
                <a:gd name="T13" fmla="*/ 44 h 80"/>
                <a:gd name="T14" fmla="*/ 81 w 124"/>
                <a:gd name="T15" fmla="*/ 29 h 80"/>
                <a:gd name="T16" fmla="*/ 121 w 124"/>
                <a:gd name="T17" fmla="*/ 13 h 80"/>
                <a:gd name="T18" fmla="*/ 122 w 124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122" y="8"/>
                  </a:moveTo>
                  <a:cubicBezTo>
                    <a:pt x="112" y="0"/>
                    <a:pt x="97" y="1"/>
                    <a:pt x="86" y="8"/>
                  </a:cubicBezTo>
                  <a:cubicBezTo>
                    <a:pt x="69" y="19"/>
                    <a:pt x="67" y="39"/>
                    <a:pt x="43" y="37"/>
                  </a:cubicBezTo>
                  <a:cubicBezTo>
                    <a:pt x="23" y="36"/>
                    <a:pt x="0" y="58"/>
                    <a:pt x="17" y="77"/>
                  </a:cubicBezTo>
                  <a:cubicBezTo>
                    <a:pt x="20" y="80"/>
                    <a:pt x="25" y="76"/>
                    <a:pt x="25" y="72"/>
                  </a:cubicBezTo>
                  <a:cubicBezTo>
                    <a:pt x="22" y="52"/>
                    <a:pt x="35" y="50"/>
                    <a:pt x="51" y="50"/>
                  </a:cubicBezTo>
                  <a:cubicBezTo>
                    <a:pt x="58" y="50"/>
                    <a:pt x="63" y="48"/>
                    <a:pt x="68" y="44"/>
                  </a:cubicBezTo>
                  <a:cubicBezTo>
                    <a:pt x="74" y="40"/>
                    <a:pt x="77" y="34"/>
                    <a:pt x="81" y="29"/>
                  </a:cubicBezTo>
                  <a:cubicBezTo>
                    <a:pt x="92" y="14"/>
                    <a:pt x="103" y="12"/>
                    <a:pt x="121" y="13"/>
                  </a:cubicBezTo>
                  <a:cubicBezTo>
                    <a:pt x="124" y="13"/>
                    <a:pt x="124" y="1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541"/>
            <p:cNvSpPr/>
            <p:nvPr/>
          </p:nvSpPr>
          <p:spPr bwMode="auto">
            <a:xfrm>
              <a:off x="538" y="1988"/>
              <a:ext cx="59" cy="135"/>
            </a:xfrm>
            <a:custGeom>
              <a:avLst/>
              <a:gdLst>
                <a:gd name="T0" fmla="*/ 48 w 54"/>
                <a:gd name="T1" fmla="*/ 2 h 123"/>
                <a:gd name="T2" fmla="*/ 21 w 54"/>
                <a:gd name="T3" fmla="*/ 66 h 123"/>
                <a:gd name="T4" fmla="*/ 23 w 54"/>
                <a:gd name="T5" fmla="*/ 88 h 123"/>
                <a:gd name="T6" fmla="*/ 6 w 54"/>
                <a:gd name="T7" fmla="*/ 99 h 123"/>
                <a:gd name="T8" fmla="*/ 6 w 54"/>
                <a:gd name="T9" fmla="*/ 120 h 123"/>
                <a:gd name="T10" fmla="*/ 13 w 54"/>
                <a:gd name="T11" fmla="*/ 116 h 123"/>
                <a:gd name="T12" fmla="*/ 41 w 54"/>
                <a:gd name="T13" fmla="*/ 77 h 123"/>
                <a:gd name="T14" fmla="*/ 27 w 54"/>
                <a:gd name="T15" fmla="*/ 49 h 123"/>
                <a:gd name="T16" fmla="*/ 52 w 54"/>
                <a:gd name="T17" fmla="*/ 8 h 123"/>
                <a:gd name="T18" fmla="*/ 48 w 54"/>
                <a:gd name="T19" fmla="*/ 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3">
                  <a:moveTo>
                    <a:pt x="48" y="2"/>
                  </a:moveTo>
                  <a:cubicBezTo>
                    <a:pt x="29" y="16"/>
                    <a:pt x="7" y="41"/>
                    <a:pt x="21" y="66"/>
                  </a:cubicBezTo>
                  <a:cubicBezTo>
                    <a:pt x="26" y="74"/>
                    <a:pt x="30" y="79"/>
                    <a:pt x="23" y="88"/>
                  </a:cubicBezTo>
                  <a:cubicBezTo>
                    <a:pt x="19" y="93"/>
                    <a:pt x="11" y="94"/>
                    <a:pt x="6" y="99"/>
                  </a:cubicBezTo>
                  <a:cubicBezTo>
                    <a:pt x="1" y="107"/>
                    <a:pt x="0" y="113"/>
                    <a:pt x="6" y="120"/>
                  </a:cubicBezTo>
                  <a:cubicBezTo>
                    <a:pt x="9" y="123"/>
                    <a:pt x="13" y="119"/>
                    <a:pt x="13" y="116"/>
                  </a:cubicBezTo>
                  <a:cubicBezTo>
                    <a:pt x="9" y="98"/>
                    <a:pt x="45" y="97"/>
                    <a:pt x="41" y="77"/>
                  </a:cubicBezTo>
                  <a:cubicBezTo>
                    <a:pt x="39" y="66"/>
                    <a:pt x="28" y="63"/>
                    <a:pt x="27" y="49"/>
                  </a:cubicBezTo>
                  <a:cubicBezTo>
                    <a:pt x="26" y="32"/>
                    <a:pt x="41" y="19"/>
                    <a:pt x="52" y="8"/>
                  </a:cubicBezTo>
                  <a:cubicBezTo>
                    <a:pt x="54" y="5"/>
                    <a:pt x="51" y="0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Freeform 542"/>
            <p:cNvSpPr/>
            <p:nvPr/>
          </p:nvSpPr>
          <p:spPr bwMode="auto">
            <a:xfrm>
              <a:off x="746" y="1787"/>
              <a:ext cx="181" cy="65"/>
            </a:xfrm>
            <a:custGeom>
              <a:avLst/>
              <a:gdLst>
                <a:gd name="T0" fmla="*/ 154 w 166"/>
                <a:gd name="T1" fmla="*/ 14 h 60"/>
                <a:gd name="T2" fmla="*/ 99 w 166"/>
                <a:gd name="T3" fmla="*/ 3 h 60"/>
                <a:gd name="T4" fmla="*/ 86 w 166"/>
                <a:gd name="T5" fmla="*/ 8 h 60"/>
                <a:gd name="T6" fmla="*/ 70 w 166"/>
                <a:gd name="T7" fmla="*/ 30 h 60"/>
                <a:gd name="T8" fmla="*/ 34 w 166"/>
                <a:gd name="T9" fmla="*/ 30 h 60"/>
                <a:gd name="T10" fmla="*/ 15 w 166"/>
                <a:gd name="T11" fmla="*/ 31 h 60"/>
                <a:gd name="T12" fmla="*/ 4 w 166"/>
                <a:gd name="T13" fmla="*/ 56 h 60"/>
                <a:gd name="T14" fmla="*/ 11 w 166"/>
                <a:gd name="T15" fmla="*/ 54 h 60"/>
                <a:gd name="T16" fmla="*/ 32 w 166"/>
                <a:gd name="T17" fmla="*/ 40 h 60"/>
                <a:gd name="T18" fmla="*/ 38 w 166"/>
                <a:gd name="T19" fmla="*/ 41 h 60"/>
                <a:gd name="T20" fmla="*/ 50 w 166"/>
                <a:gd name="T21" fmla="*/ 45 h 60"/>
                <a:gd name="T22" fmla="*/ 67 w 166"/>
                <a:gd name="T23" fmla="*/ 47 h 60"/>
                <a:gd name="T24" fmla="*/ 87 w 166"/>
                <a:gd name="T25" fmla="*/ 32 h 60"/>
                <a:gd name="T26" fmla="*/ 92 w 166"/>
                <a:gd name="T27" fmla="*/ 19 h 60"/>
                <a:gd name="T28" fmla="*/ 116 w 166"/>
                <a:gd name="T29" fmla="*/ 18 h 60"/>
                <a:gd name="T30" fmla="*/ 133 w 166"/>
                <a:gd name="T31" fmla="*/ 26 h 60"/>
                <a:gd name="T32" fmla="*/ 161 w 166"/>
                <a:gd name="T33" fmla="*/ 21 h 60"/>
                <a:gd name="T34" fmla="*/ 154 w 166"/>
                <a:gd name="T3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60">
                  <a:moveTo>
                    <a:pt x="154" y="14"/>
                  </a:moveTo>
                  <a:cubicBezTo>
                    <a:pt x="138" y="27"/>
                    <a:pt x="116" y="0"/>
                    <a:pt x="99" y="3"/>
                  </a:cubicBezTo>
                  <a:cubicBezTo>
                    <a:pt x="94" y="3"/>
                    <a:pt x="89" y="5"/>
                    <a:pt x="86" y="8"/>
                  </a:cubicBezTo>
                  <a:cubicBezTo>
                    <a:pt x="78" y="16"/>
                    <a:pt x="80" y="23"/>
                    <a:pt x="70" y="30"/>
                  </a:cubicBezTo>
                  <a:cubicBezTo>
                    <a:pt x="57" y="39"/>
                    <a:pt x="49" y="32"/>
                    <a:pt x="34" y="30"/>
                  </a:cubicBezTo>
                  <a:cubicBezTo>
                    <a:pt x="28" y="29"/>
                    <a:pt x="21" y="28"/>
                    <a:pt x="15" y="31"/>
                  </a:cubicBezTo>
                  <a:cubicBezTo>
                    <a:pt x="5" y="36"/>
                    <a:pt x="0" y="45"/>
                    <a:pt x="4" y="56"/>
                  </a:cubicBezTo>
                  <a:cubicBezTo>
                    <a:pt x="6" y="60"/>
                    <a:pt x="11" y="58"/>
                    <a:pt x="11" y="54"/>
                  </a:cubicBezTo>
                  <a:cubicBezTo>
                    <a:pt x="18" y="49"/>
                    <a:pt x="25" y="44"/>
                    <a:pt x="32" y="40"/>
                  </a:cubicBezTo>
                  <a:cubicBezTo>
                    <a:pt x="34" y="40"/>
                    <a:pt x="36" y="41"/>
                    <a:pt x="38" y="41"/>
                  </a:cubicBezTo>
                  <a:cubicBezTo>
                    <a:pt x="42" y="42"/>
                    <a:pt x="46" y="44"/>
                    <a:pt x="50" y="45"/>
                  </a:cubicBezTo>
                  <a:cubicBezTo>
                    <a:pt x="55" y="46"/>
                    <a:pt x="61" y="47"/>
                    <a:pt x="67" y="47"/>
                  </a:cubicBezTo>
                  <a:cubicBezTo>
                    <a:pt x="77" y="45"/>
                    <a:pt x="83" y="40"/>
                    <a:pt x="87" y="32"/>
                  </a:cubicBezTo>
                  <a:cubicBezTo>
                    <a:pt x="89" y="29"/>
                    <a:pt x="89" y="22"/>
                    <a:pt x="92" y="19"/>
                  </a:cubicBezTo>
                  <a:cubicBezTo>
                    <a:pt x="98" y="13"/>
                    <a:pt x="109" y="15"/>
                    <a:pt x="116" y="18"/>
                  </a:cubicBezTo>
                  <a:cubicBezTo>
                    <a:pt x="122" y="21"/>
                    <a:pt x="127" y="24"/>
                    <a:pt x="133" y="26"/>
                  </a:cubicBezTo>
                  <a:cubicBezTo>
                    <a:pt x="143" y="30"/>
                    <a:pt x="153" y="30"/>
                    <a:pt x="161" y="21"/>
                  </a:cubicBezTo>
                  <a:cubicBezTo>
                    <a:pt x="166" y="17"/>
                    <a:pt x="159" y="10"/>
                    <a:pt x="15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543"/>
            <p:cNvSpPr/>
            <p:nvPr/>
          </p:nvSpPr>
          <p:spPr bwMode="auto">
            <a:xfrm>
              <a:off x="851" y="1855"/>
              <a:ext cx="149" cy="116"/>
            </a:xfrm>
            <a:custGeom>
              <a:avLst/>
              <a:gdLst>
                <a:gd name="T0" fmla="*/ 131 w 137"/>
                <a:gd name="T1" fmla="*/ 92 h 106"/>
                <a:gd name="T2" fmla="*/ 107 w 137"/>
                <a:gd name="T3" fmla="*/ 82 h 106"/>
                <a:gd name="T4" fmla="*/ 108 w 137"/>
                <a:gd name="T5" fmla="*/ 61 h 106"/>
                <a:gd name="T6" fmla="*/ 107 w 137"/>
                <a:gd name="T7" fmla="*/ 42 h 106"/>
                <a:gd name="T8" fmla="*/ 78 w 137"/>
                <a:gd name="T9" fmla="*/ 30 h 106"/>
                <a:gd name="T10" fmla="*/ 59 w 137"/>
                <a:gd name="T11" fmla="*/ 31 h 106"/>
                <a:gd name="T12" fmla="*/ 48 w 137"/>
                <a:gd name="T13" fmla="*/ 21 h 106"/>
                <a:gd name="T14" fmla="*/ 38 w 137"/>
                <a:gd name="T15" fmla="*/ 8 h 106"/>
                <a:gd name="T16" fmla="*/ 3 w 137"/>
                <a:gd name="T17" fmla="*/ 16 h 106"/>
                <a:gd name="T18" fmla="*/ 7 w 137"/>
                <a:gd name="T19" fmla="*/ 22 h 106"/>
                <a:gd name="T20" fmla="*/ 52 w 137"/>
                <a:gd name="T21" fmla="*/ 43 h 106"/>
                <a:gd name="T22" fmla="*/ 64 w 137"/>
                <a:gd name="T23" fmla="*/ 46 h 106"/>
                <a:gd name="T24" fmla="*/ 78 w 137"/>
                <a:gd name="T25" fmla="*/ 42 h 106"/>
                <a:gd name="T26" fmla="*/ 89 w 137"/>
                <a:gd name="T27" fmla="*/ 49 h 106"/>
                <a:gd name="T28" fmla="*/ 96 w 137"/>
                <a:gd name="T29" fmla="*/ 64 h 106"/>
                <a:gd name="T30" fmla="*/ 101 w 137"/>
                <a:gd name="T31" fmla="*/ 93 h 106"/>
                <a:gd name="T32" fmla="*/ 132 w 137"/>
                <a:gd name="T33" fmla="*/ 102 h 106"/>
                <a:gd name="T34" fmla="*/ 131 w 137"/>
                <a:gd name="T35" fmla="*/ 9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06">
                  <a:moveTo>
                    <a:pt x="131" y="92"/>
                  </a:moveTo>
                  <a:cubicBezTo>
                    <a:pt x="122" y="93"/>
                    <a:pt x="112" y="91"/>
                    <a:pt x="107" y="82"/>
                  </a:cubicBezTo>
                  <a:cubicBezTo>
                    <a:pt x="104" y="76"/>
                    <a:pt x="108" y="67"/>
                    <a:pt x="108" y="61"/>
                  </a:cubicBezTo>
                  <a:cubicBezTo>
                    <a:pt x="109" y="54"/>
                    <a:pt x="110" y="49"/>
                    <a:pt x="107" y="42"/>
                  </a:cubicBezTo>
                  <a:cubicBezTo>
                    <a:pt x="101" y="31"/>
                    <a:pt x="90" y="28"/>
                    <a:pt x="78" y="30"/>
                  </a:cubicBezTo>
                  <a:cubicBezTo>
                    <a:pt x="70" y="32"/>
                    <a:pt x="68" y="34"/>
                    <a:pt x="59" y="31"/>
                  </a:cubicBezTo>
                  <a:cubicBezTo>
                    <a:pt x="51" y="28"/>
                    <a:pt x="51" y="27"/>
                    <a:pt x="48" y="21"/>
                  </a:cubicBezTo>
                  <a:cubicBezTo>
                    <a:pt x="45" y="16"/>
                    <a:pt x="42" y="11"/>
                    <a:pt x="38" y="8"/>
                  </a:cubicBezTo>
                  <a:cubicBezTo>
                    <a:pt x="25" y="0"/>
                    <a:pt x="12" y="7"/>
                    <a:pt x="3" y="16"/>
                  </a:cubicBezTo>
                  <a:cubicBezTo>
                    <a:pt x="0" y="19"/>
                    <a:pt x="4" y="24"/>
                    <a:pt x="7" y="22"/>
                  </a:cubicBezTo>
                  <a:cubicBezTo>
                    <a:pt x="37" y="2"/>
                    <a:pt x="35" y="34"/>
                    <a:pt x="52" y="43"/>
                  </a:cubicBezTo>
                  <a:cubicBezTo>
                    <a:pt x="56" y="45"/>
                    <a:pt x="60" y="46"/>
                    <a:pt x="64" y="46"/>
                  </a:cubicBezTo>
                  <a:cubicBezTo>
                    <a:pt x="69" y="45"/>
                    <a:pt x="74" y="42"/>
                    <a:pt x="78" y="42"/>
                  </a:cubicBezTo>
                  <a:cubicBezTo>
                    <a:pt x="83" y="39"/>
                    <a:pt x="87" y="42"/>
                    <a:pt x="89" y="49"/>
                  </a:cubicBezTo>
                  <a:cubicBezTo>
                    <a:pt x="97" y="53"/>
                    <a:pt x="99" y="58"/>
                    <a:pt x="96" y="64"/>
                  </a:cubicBezTo>
                  <a:cubicBezTo>
                    <a:pt x="96" y="75"/>
                    <a:pt x="92" y="82"/>
                    <a:pt x="101" y="93"/>
                  </a:cubicBezTo>
                  <a:cubicBezTo>
                    <a:pt x="109" y="102"/>
                    <a:pt x="121" y="106"/>
                    <a:pt x="132" y="102"/>
                  </a:cubicBezTo>
                  <a:cubicBezTo>
                    <a:pt x="137" y="100"/>
                    <a:pt x="137" y="92"/>
                    <a:pt x="13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544"/>
            <p:cNvSpPr/>
            <p:nvPr/>
          </p:nvSpPr>
          <p:spPr bwMode="auto">
            <a:xfrm>
              <a:off x="904" y="2005"/>
              <a:ext cx="83" cy="120"/>
            </a:xfrm>
            <a:custGeom>
              <a:avLst/>
              <a:gdLst>
                <a:gd name="T0" fmla="*/ 73 w 76"/>
                <a:gd name="T1" fmla="*/ 97 h 110"/>
                <a:gd name="T2" fmla="*/ 62 w 76"/>
                <a:gd name="T3" fmla="*/ 92 h 110"/>
                <a:gd name="T4" fmla="*/ 57 w 76"/>
                <a:gd name="T5" fmla="*/ 67 h 110"/>
                <a:gd name="T6" fmla="*/ 57 w 76"/>
                <a:gd name="T7" fmla="*/ 42 h 110"/>
                <a:gd name="T8" fmla="*/ 40 w 76"/>
                <a:gd name="T9" fmla="*/ 32 h 110"/>
                <a:gd name="T10" fmla="*/ 12 w 76"/>
                <a:gd name="T11" fmla="*/ 26 h 110"/>
                <a:gd name="T12" fmla="*/ 12 w 76"/>
                <a:gd name="T13" fmla="*/ 4 h 110"/>
                <a:gd name="T14" fmla="*/ 7 w 76"/>
                <a:gd name="T15" fmla="*/ 3 h 110"/>
                <a:gd name="T16" fmla="*/ 5 w 76"/>
                <a:gd name="T17" fmla="*/ 34 h 110"/>
                <a:gd name="T18" fmla="*/ 33 w 76"/>
                <a:gd name="T19" fmla="*/ 43 h 110"/>
                <a:gd name="T20" fmla="*/ 44 w 76"/>
                <a:gd name="T21" fmla="*/ 90 h 110"/>
                <a:gd name="T22" fmla="*/ 50 w 76"/>
                <a:gd name="T23" fmla="*/ 100 h 110"/>
                <a:gd name="T24" fmla="*/ 67 w 76"/>
                <a:gd name="T25" fmla="*/ 107 h 110"/>
                <a:gd name="T26" fmla="*/ 76 w 76"/>
                <a:gd name="T27" fmla="*/ 106 h 110"/>
                <a:gd name="T28" fmla="*/ 76 w 76"/>
                <a:gd name="T29" fmla="*/ 103 h 110"/>
                <a:gd name="T30" fmla="*/ 73 w 76"/>
                <a:gd name="T31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110">
                  <a:moveTo>
                    <a:pt x="73" y="97"/>
                  </a:moveTo>
                  <a:cubicBezTo>
                    <a:pt x="70" y="94"/>
                    <a:pt x="66" y="94"/>
                    <a:pt x="62" y="92"/>
                  </a:cubicBezTo>
                  <a:cubicBezTo>
                    <a:pt x="50" y="86"/>
                    <a:pt x="55" y="77"/>
                    <a:pt x="57" y="67"/>
                  </a:cubicBezTo>
                  <a:cubicBezTo>
                    <a:pt x="59" y="59"/>
                    <a:pt x="61" y="50"/>
                    <a:pt x="57" y="42"/>
                  </a:cubicBezTo>
                  <a:cubicBezTo>
                    <a:pt x="53" y="36"/>
                    <a:pt x="47" y="33"/>
                    <a:pt x="40" y="32"/>
                  </a:cubicBezTo>
                  <a:cubicBezTo>
                    <a:pt x="31" y="31"/>
                    <a:pt x="17" y="37"/>
                    <a:pt x="12" y="26"/>
                  </a:cubicBezTo>
                  <a:cubicBezTo>
                    <a:pt x="9" y="20"/>
                    <a:pt x="12" y="10"/>
                    <a:pt x="12" y="4"/>
                  </a:cubicBezTo>
                  <a:cubicBezTo>
                    <a:pt x="11" y="2"/>
                    <a:pt x="8" y="0"/>
                    <a:pt x="7" y="3"/>
                  </a:cubicBezTo>
                  <a:cubicBezTo>
                    <a:pt x="3" y="12"/>
                    <a:pt x="0" y="25"/>
                    <a:pt x="5" y="34"/>
                  </a:cubicBezTo>
                  <a:cubicBezTo>
                    <a:pt x="12" y="46"/>
                    <a:pt x="22" y="41"/>
                    <a:pt x="33" y="43"/>
                  </a:cubicBezTo>
                  <a:cubicBezTo>
                    <a:pt x="59" y="50"/>
                    <a:pt x="38" y="72"/>
                    <a:pt x="44" y="90"/>
                  </a:cubicBezTo>
                  <a:cubicBezTo>
                    <a:pt x="45" y="94"/>
                    <a:pt x="47" y="98"/>
                    <a:pt x="50" y="100"/>
                  </a:cubicBezTo>
                  <a:cubicBezTo>
                    <a:pt x="55" y="104"/>
                    <a:pt x="64" y="102"/>
                    <a:pt x="67" y="107"/>
                  </a:cubicBezTo>
                  <a:cubicBezTo>
                    <a:pt x="69" y="109"/>
                    <a:pt x="75" y="110"/>
                    <a:pt x="76" y="106"/>
                  </a:cubicBezTo>
                  <a:cubicBezTo>
                    <a:pt x="76" y="105"/>
                    <a:pt x="76" y="104"/>
                    <a:pt x="76" y="103"/>
                  </a:cubicBezTo>
                  <a:cubicBezTo>
                    <a:pt x="76" y="100"/>
                    <a:pt x="76" y="98"/>
                    <a:pt x="7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Freeform 545"/>
            <p:cNvSpPr/>
            <p:nvPr/>
          </p:nvSpPr>
          <p:spPr bwMode="auto">
            <a:xfrm>
              <a:off x="682" y="1994"/>
              <a:ext cx="160" cy="64"/>
            </a:xfrm>
            <a:custGeom>
              <a:avLst/>
              <a:gdLst>
                <a:gd name="T0" fmla="*/ 136 w 146"/>
                <a:gd name="T1" fmla="*/ 4 h 59"/>
                <a:gd name="T2" fmla="*/ 5 w 146"/>
                <a:gd name="T3" fmla="*/ 28 h 59"/>
                <a:gd name="T4" fmla="*/ 4 w 146"/>
                <a:gd name="T5" fmla="*/ 34 h 59"/>
                <a:gd name="T6" fmla="*/ 143 w 146"/>
                <a:gd name="T7" fmla="*/ 10 h 59"/>
                <a:gd name="T8" fmla="*/ 136 w 146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9">
                  <a:moveTo>
                    <a:pt x="136" y="4"/>
                  </a:moveTo>
                  <a:cubicBezTo>
                    <a:pt x="102" y="46"/>
                    <a:pt x="52" y="36"/>
                    <a:pt x="5" y="28"/>
                  </a:cubicBezTo>
                  <a:cubicBezTo>
                    <a:pt x="2" y="27"/>
                    <a:pt x="0" y="32"/>
                    <a:pt x="4" y="34"/>
                  </a:cubicBezTo>
                  <a:cubicBezTo>
                    <a:pt x="48" y="48"/>
                    <a:pt x="115" y="59"/>
                    <a:pt x="143" y="10"/>
                  </a:cubicBezTo>
                  <a:cubicBezTo>
                    <a:pt x="146" y="6"/>
                    <a:pt x="139" y="0"/>
                    <a:pt x="1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546"/>
            <p:cNvSpPr/>
            <p:nvPr/>
          </p:nvSpPr>
          <p:spPr bwMode="auto">
            <a:xfrm>
              <a:off x="731" y="1964"/>
              <a:ext cx="40" cy="39"/>
            </a:xfrm>
            <a:custGeom>
              <a:avLst/>
              <a:gdLst>
                <a:gd name="T0" fmla="*/ 29 w 36"/>
                <a:gd name="T1" fmla="*/ 21 h 35"/>
                <a:gd name="T2" fmla="*/ 23 w 36"/>
                <a:gd name="T3" fmla="*/ 25 h 35"/>
                <a:gd name="T4" fmla="*/ 17 w 36"/>
                <a:gd name="T5" fmla="*/ 22 h 35"/>
                <a:gd name="T6" fmla="*/ 17 w 36"/>
                <a:gd name="T7" fmla="*/ 14 h 35"/>
                <a:gd name="T8" fmla="*/ 27 w 36"/>
                <a:gd name="T9" fmla="*/ 8 h 35"/>
                <a:gd name="T10" fmla="*/ 27 w 36"/>
                <a:gd name="T11" fmla="*/ 4 h 35"/>
                <a:gd name="T12" fmla="*/ 9 w 36"/>
                <a:gd name="T13" fmla="*/ 28 h 35"/>
                <a:gd name="T14" fmla="*/ 24 w 36"/>
                <a:gd name="T15" fmla="*/ 35 h 35"/>
                <a:gd name="T16" fmla="*/ 36 w 36"/>
                <a:gd name="T17" fmla="*/ 24 h 35"/>
                <a:gd name="T18" fmla="*/ 29 w 36"/>
                <a:gd name="T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29" y="21"/>
                  </a:moveTo>
                  <a:cubicBezTo>
                    <a:pt x="27" y="23"/>
                    <a:pt x="26" y="24"/>
                    <a:pt x="23" y="25"/>
                  </a:cubicBezTo>
                  <a:cubicBezTo>
                    <a:pt x="21" y="25"/>
                    <a:pt x="18" y="24"/>
                    <a:pt x="17" y="22"/>
                  </a:cubicBezTo>
                  <a:cubicBezTo>
                    <a:pt x="15" y="20"/>
                    <a:pt x="16" y="17"/>
                    <a:pt x="17" y="14"/>
                  </a:cubicBezTo>
                  <a:cubicBezTo>
                    <a:pt x="19" y="11"/>
                    <a:pt x="23" y="9"/>
                    <a:pt x="27" y="8"/>
                  </a:cubicBezTo>
                  <a:cubicBezTo>
                    <a:pt x="30" y="8"/>
                    <a:pt x="29" y="4"/>
                    <a:pt x="27" y="4"/>
                  </a:cubicBezTo>
                  <a:cubicBezTo>
                    <a:pt x="14" y="0"/>
                    <a:pt x="0" y="16"/>
                    <a:pt x="9" y="28"/>
                  </a:cubicBezTo>
                  <a:cubicBezTo>
                    <a:pt x="12" y="33"/>
                    <a:pt x="18" y="35"/>
                    <a:pt x="24" y="35"/>
                  </a:cubicBezTo>
                  <a:cubicBezTo>
                    <a:pt x="29" y="34"/>
                    <a:pt x="36" y="30"/>
                    <a:pt x="36" y="24"/>
                  </a:cubicBezTo>
                  <a:cubicBezTo>
                    <a:pt x="35" y="20"/>
                    <a:pt x="32" y="19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547"/>
            <p:cNvSpPr/>
            <p:nvPr/>
          </p:nvSpPr>
          <p:spPr bwMode="auto">
            <a:xfrm>
              <a:off x="680" y="1947"/>
              <a:ext cx="43" cy="26"/>
            </a:xfrm>
            <a:custGeom>
              <a:avLst/>
              <a:gdLst>
                <a:gd name="T0" fmla="*/ 19 w 39"/>
                <a:gd name="T1" fmla="*/ 1 h 24"/>
                <a:gd name="T2" fmla="*/ 1 w 39"/>
                <a:gd name="T3" fmla="*/ 19 h 24"/>
                <a:gd name="T4" fmla="*/ 9 w 39"/>
                <a:gd name="T5" fmla="*/ 19 h 24"/>
                <a:gd name="T6" fmla="*/ 19 w 39"/>
                <a:gd name="T7" fmla="*/ 10 h 24"/>
                <a:gd name="T8" fmla="*/ 24 w 39"/>
                <a:gd name="T9" fmla="*/ 14 h 24"/>
                <a:gd name="T10" fmla="*/ 26 w 39"/>
                <a:gd name="T11" fmla="*/ 21 h 24"/>
                <a:gd name="T12" fmla="*/ 32 w 39"/>
                <a:gd name="T13" fmla="*/ 21 h 24"/>
                <a:gd name="T14" fmla="*/ 19 w 39"/>
                <a:gd name="T1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19" y="1"/>
                  </a:moveTo>
                  <a:cubicBezTo>
                    <a:pt x="9" y="0"/>
                    <a:pt x="0" y="9"/>
                    <a:pt x="1" y="19"/>
                  </a:cubicBezTo>
                  <a:cubicBezTo>
                    <a:pt x="2" y="24"/>
                    <a:pt x="9" y="24"/>
                    <a:pt x="9" y="19"/>
                  </a:cubicBezTo>
                  <a:cubicBezTo>
                    <a:pt x="9" y="14"/>
                    <a:pt x="14" y="9"/>
                    <a:pt x="19" y="10"/>
                  </a:cubicBezTo>
                  <a:cubicBezTo>
                    <a:pt x="21" y="11"/>
                    <a:pt x="23" y="12"/>
                    <a:pt x="24" y="14"/>
                  </a:cubicBezTo>
                  <a:cubicBezTo>
                    <a:pt x="25" y="16"/>
                    <a:pt x="25" y="19"/>
                    <a:pt x="26" y="21"/>
                  </a:cubicBezTo>
                  <a:cubicBezTo>
                    <a:pt x="28" y="22"/>
                    <a:pt x="30" y="23"/>
                    <a:pt x="32" y="21"/>
                  </a:cubicBezTo>
                  <a:cubicBezTo>
                    <a:pt x="39" y="14"/>
                    <a:pt x="27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Freeform 548"/>
            <p:cNvSpPr/>
            <p:nvPr/>
          </p:nvSpPr>
          <p:spPr bwMode="auto">
            <a:xfrm>
              <a:off x="786" y="1933"/>
              <a:ext cx="42" cy="26"/>
            </a:xfrm>
            <a:custGeom>
              <a:avLst/>
              <a:gdLst>
                <a:gd name="T0" fmla="*/ 18 w 38"/>
                <a:gd name="T1" fmla="*/ 0 h 23"/>
                <a:gd name="T2" fmla="*/ 3 w 38"/>
                <a:gd name="T3" fmla="*/ 18 h 23"/>
                <a:gd name="T4" fmla="*/ 10 w 38"/>
                <a:gd name="T5" fmla="*/ 17 h 23"/>
                <a:gd name="T6" fmla="*/ 21 w 38"/>
                <a:gd name="T7" fmla="*/ 10 h 23"/>
                <a:gd name="T8" fmla="*/ 30 w 38"/>
                <a:gd name="T9" fmla="*/ 21 h 23"/>
                <a:gd name="T10" fmla="*/ 36 w 38"/>
                <a:gd name="T11" fmla="*/ 19 h 23"/>
                <a:gd name="T12" fmla="*/ 18 w 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3">
                  <a:moveTo>
                    <a:pt x="18" y="0"/>
                  </a:moveTo>
                  <a:cubicBezTo>
                    <a:pt x="9" y="0"/>
                    <a:pt x="0" y="9"/>
                    <a:pt x="3" y="18"/>
                  </a:cubicBezTo>
                  <a:cubicBezTo>
                    <a:pt x="5" y="22"/>
                    <a:pt x="11" y="21"/>
                    <a:pt x="10" y="17"/>
                  </a:cubicBezTo>
                  <a:cubicBezTo>
                    <a:pt x="8" y="10"/>
                    <a:pt x="16" y="7"/>
                    <a:pt x="21" y="10"/>
                  </a:cubicBezTo>
                  <a:cubicBezTo>
                    <a:pt x="26" y="12"/>
                    <a:pt x="26" y="17"/>
                    <a:pt x="30" y="21"/>
                  </a:cubicBezTo>
                  <a:cubicBezTo>
                    <a:pt x="32" y="23"/>
                    <a:pt x="35" y="22"/>
                    <a:pt x="36" y="19"/>
                  </a:cubicBezTo>
                  <a:cubicBezTo>
                    <a:pt x="38" y="10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6337" y="350238"/>
            <a:ext cx="2031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2400" smtClean="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此处添加</a:t>
            </a:r>
            <a:r>
              <a:rPr lang="zh-CN" altLang="en-US" sz="240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标题</a:t>
            </a:r>
            <a:endParaRPr lang="zh-CN" altLang="en-US" sz="2400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791807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164920" y="1779796"/>
            <a:ext cx="789304" cy="938632"/>
            <a:chOff x="1179" y="1097"/>
            <a:chExt cx="666" cy="792"/>
          </a:xfrm>
          <a:solidFill>
            <a:schemeClr val="bg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1213" y="1442"/>
              <a:ext cx="15" cy="51"/>
            </a:xfrm>
            <a:custGeom>
              <a:avLst/>
              <a:gdLst>
                <a:gd name="T0" fmla="*/ 6 w 10"/>
                <a:gd name="T1" fmla="*/ 32 h 32"/>
                <a:gd name="T2" fmla="*/ 6 w 10"/>
                <a:gd name="T3" fmla="*/ 30 h 32"/>
                <a:gd name="T4" fmla="*/ 9 w 10"/>
                <a:gd name="T5" fmla="*/ 24 h 32"/>
                <a:gd name="T6" fmla="*/ 10 w 10"/>
                <a:gd name="T7" fmla="*/ 19 h 32"/>
                <a:gd name="T8" fmla="*/ 10 w 10"/>
                <a:gd name="T9" fmla="*/ 19 h 32"/>
                <a:gd name="T10" fmla="*/ 7 w 10"/>
                <a:gd name="T11" fmla="*/ 19 h 32"/>
                <a:gd name="T12" fmla="*/ 10 w 10"/>
                <a:gd name="T13" fmla="*/ 14 h 32"/>
                <a:gd name="T14" fmla="*/ 10 w 10"/>
                <a:gd name="T15" fmla="*/ 12 h 32"/>
                <a:gd name="T16" fmla="*/ 10 w 10"/>
                <a:gd name="T17" fmla="*/ 12 h 32"/>
                <a:gd name="T18" fmla="*/ 6 w 10"/>
                <a:gd name="T19" fmla="*/ 14 h 32"/>
                <a:gd name="T20" fmla="*/ 6 w 10"/>
                <a:gd name="T21" fmla="*/ 12 h 32"/>
                <a:gd name="T22" fmla="*/ 9 w 10"/>
                <a:gd name="T23" fmla="*/ 8 h 32"/>
                <a:gd name="T24" fmla="*/ 9 w 10"/>
                <a:gd name="T25" fmla="*/ 5 h 32"/>
                <a:gd name="T26" fmla="*/ 7 w 10"/>
                <a:gd name="T27" fmla="*/ 6 h 32"/>
                <a:gd name="T28" fmla="*/ 3 w 10"/>
                <a:gd name="T29" fmla="*/ 8 h 32"/>
                <a:gd name="T30" fmla="*/ 3 w 10"/>
                <a:gd name="T31" fmla="*/ 8 h 32"/>
                <a:gd name="T32" fmla="*/ 10 w 10"/>
                <a:gd name="T33" fmla="*/ 2 h 32"/>
                <a:gd name="T34" fmla="*/ 10 w 10"/>
                <a:gd name="T35" fmla="*/ 0 h 32"/>
                <a:gd name="T36" fmla="*/ 7 w 10"/>
                <a:gd name="T37" fmla="*/ 3 h 32"/>
                <a:gd name="T38" fmla="*/ 0 w 10"/>
                <a:gd name="T39" fmla="*/ 9 h 32"/>
                <a:gd name="T40" fmla="*/ 0 w 10"/>
                <a:gd name="T41" fmla="*/ 11 h 32"/>
                <a:gd name="T42" fmla="*/ 0 w 10"/>
                <a:gd name="T43" fmla="*/ 11 h 32"/>
                <a:gd name="T44" fmla="*/ 4 w 10"/>
                <a:gd name="T45" fmla="*/ 9 h 32"/>
                <a:gd name="T46" fmla="*/ 8 w 10"/>
                <a:gd name="T47" fmla="*/ 8 h 32"/>
                <a:gd name="T48" fmla="*/ 1 w 10"/>
                <a:gd name="T49" fmla="*/ 15 h 32"/>
                <a:gd name="T50" fmla="*/ 1 w 10"/>
                <a:gd name="T51" fmla="*/ 15 h 32"/>
                <a:gd name="T52" fmla="*/ 1 w 10"/>
                <a:gd name="T53" fmla="*/ 16 h 32"/>
                <a:gd name="T54" fmla="*/ 2 w 10"/>
                <a:gd name="T55" fmla="*/ 16 h 32"/>
                <a:gd name="T56" fmla="*/ 7 w 10"/>
                <a:gd name="T57" fmla="*/ 16 h 32"/>
                <a:gd name="T58" fmla="*/ 2 w 10"/>
                <a:gd name="T59" fmla="*/ 21 h 32"/>
                <a:gd name="T60" fmla="*/ 3 w 10"/>
                <a:gd name="T61" fmla="*/ 23 h 32"/>
                <a:gd name="T62" fmla="*/ 3 w 10"/>
                <a:gd name="T63" fmla="*/ 23 h 32"/>
                <a:gd name="T64" fmla="*/ 8 w 10"/>
                <a:gd name="T65" fmla="*/ 22 h 32"/>
                <a:gd name="T66" fmla="*/ 5 w 10"/>
                <a:gd name="T67" fmla="*/ 26 h 32"/>
                <a:gd name="T68" fmla="*/ 5 w 10"/>
                <a:gd name="T69" fmla="*/ 30 h 32"/>
                <a:gd name="T70" fmla="*/ 5 w 10"/>
                <a:gd name="T71" fmla="*/ 31 h 32"/>
                <a:gd name="T72" fmla="*/ 6 w 10"/>
                <a:gd name="T73" fmla="*/ 32 h 32"/>
                <a:gd name="T74" fmla="*/ 6 w 10"/>
                <a:gd name="T7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" h="32">
                  <a:moveTo>
                    <a:pt x="6" y="32"/>
                  </a:moveTo>
                  <a:cubicBezTo>
                    <a:pt x="6" y="32"/>
                    <a:pt x="6" y="31"/>
                    <a:pt x="6" y="30"/>
                  </a:cubicBezTo>
                  <a:cubicBezTo>
                    <a:pt x="6" y="28"/>
                    <a:pt x="7" y="26"/>
                    <a:pt x="9" y="24"/>
                  </a:cubicBezTo>
                  <a:cubicBezTo>
                    <a:pt x="9" y="22"/>
                    <a:pt x="9" y="21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8" y="19"/>
                    <a:pt x="4" y="21"/>
                    <a:pt x="7" y="19"/>
                  </a:cubicBezTo>
                  <a:cubicBezTo>
                    <a:pt x="8" y="17"/>
                    <a:pt x="9" y="16"/>
                    <a:pt x="10" y="14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0" y="16"/>
                    <a:pt x="5" y="13"/>
                    <a:pt x="6" y="12"/>
                  </a:cubicBezTo>
                  <a:cubicBezTo>
                    <a:pt x="7" y="10"/>
                    <a:pt x="8" y="9"/>
                    <a:pt x="9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9"/>
                    <a:pt x="3" y="8"/>
                  </a:cubicBezTo>
                  <a:cubicBezTo>
                    <a:pt x="5" y="6"/>
                    <a:pt x="7" y="4"/>
                    <a:pt x="10" y="2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9" y="1"/>
                    <a:pt x="8" y="2"/>
                    <a:pt x="7" y="3"/>
                  </a:cubicBezTo>
                  <a:cubicBezTo>
                    <a:pt x="5" y="5"/>
                    <a:pt x="2" y="6"/>
                    <a:pt x="0" y="9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0"/>
                    <a:pt x="3" y="10"/>
                    <a:pt x="4" y="9"/>
                  </a:cubicBezTo>
                  <a:cubicBezTo>
                    <a:pt x="5" y="8"/>
                    <a:pt x="6" y="7"/>
                    <a:pt x="8" y="8"/>
                  </a:cubicBezTo>
                  <a:cubicBezTo>
                    <a:pt x="6" y="10"/>
                    <a:pt x="3" y="12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1" y="16"/>
                    <a:pt x="2" y="16"/>
                  </a:cubicBezTo>
                  <a:cubicBezTo>
                    <a:pt x="4" y="16"/>
                    <a:pt x="10" y="12"/>
                    <a:pt x="7" y="16"/>
                  </a:cubicBezTo>
                  <a:cubicBezTo>
                    <a:pt x="5" y="18"/>
                    <a:pt x="4" y="20"/>
                    <a:pt x="2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10" y="19"/>
                    <a:pt x="8" y="22"/>
                  </a:cubicBezTo>
                  <a:cubicBezTo>
                    <a:pt x="8" y="24"/>
                    <a:pt x="6" y="25"/>
                    <a:pt x="5" y="26"/>
                  </a:cubicBezTo>
                  <a:cubicBezTo>
                    <a:pt x="5" y="27"/>
                    <a:pt x="4" y="28"/>
                    <a:pt x="5" y="30"/>
                  </a:cubicBezTo>
                  <a:cubicBezTo>
                    <a:pt x="5" y="30"/>
                    <a:pt x="5" y="31"/>
                    <a:pt x="5" y="31"/>
                  </a:cubicBezTo>
                  <a:cubicBezTo>
                    <a:pt x="5" y="31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79" y="1107"/>
              <a:ext cx="615" cy="603"/>
            </a:xfrm>
            <a:custGeom>
              <a:avLst/>
              <a:gdLst>
                <a:gd name="T0" fmla="*/ 133 w 388"/>
                <a:gd name="T1" fmla="*/ 360 h 381"/>
                <a:gd name="T2" fmla="*/ 137 w 388"/>
                <a:gd name="T3" fmla="*/ 361 h 381"/>
                <a:gd name="T4" fmla="*/ 281 w 388"/>
                <a:gd name="T5" fmla="*/ 32 h 381"/>
                <a:gd name="T6" fmla="*/ 281 w 388"/>
                <a:gd name="T7" fmla="*/ 38 h 381"/>
                <a:gd name="T8" fmla="*/ 309 w 388"/>
                <a:gd name="T9" fmla="*/ 54 h 381"/>
                <a:gd name="T10" fmla="*/ 316 w 388"/>
                <a:gd name="T11" fmla="*/ 59 h 381"/>
                <a:gd name="T12" fmla="*/ 326 w 388"/>
                <a:gd name="T13" fmla="*/ 67 h 381"/>
                <a:gd name="T14" fmla="*/ 331 w 388"/>
                <a:gd name="T15" fmla="*/ 72 h 381"/>
                <a:gd name="T16" fmla="*/ 332 w 388"/>
                <a:gd name="T17" fmla="*/ 73 h 381"/>
                <a:gd name="T18" fmla="*/ 341 w 388"/>
                <a:gd name="T19" fmla="*/ 83 h 381"/>
                <a:gd name="T20" fmla="*/ 346 w 388"/>
                <a:gd name="T21" fmla="*/ 88 h 381"/>
                <a:gd name="T22" fmla="*/ 348 w 388"/>
                <a:gd name="T23" fmla="*/ 91 h 381"/>
                <a:gd name="T24" fmla="*/ 351 w 388"/>
                <a:gd name="T25" fmla="*/ 95 h 381"/>
                <a:gd name="T26" fmla="*/ 359 w 388"/>
                <a:gd name="T27" fmla="*/ 105 h 381"/>
                <a:gd name="T28" fmla="*/ 360 w 388"/>
                <a:gd name="T29" fmla="*/ 110 h 381"/>
                <a:gd name="T30" fmla="*/ 365 w 388"/>
                <a:gd name="T31" fmla="*/ 118 h 381"/>
                <a:gd name="T32" fmla="*/ 371 w 388"/>
                <a:gd name="T33" fmla="*/ 131 h 381"/>
                <a:gd name="T34" fmla="*/ 376 w 388"/>
                <a:gd name="T35" fmla="*/ 146 h 381"/>
                <a:gd name="T36" fmla="*/ 378 w 388"/>
                <a:gd name="T37" fmla="*/ 154 h 381"/>
                <a:gd name="T38" fmla="*/ 383 w 388"/>
                <a:gd name="T39" fmla="*/ 186 h 381"/>
                <a:gd name="T40" fmla="*/ 383 w 388"/>
                <a:gd name="T41" fmla="*/ 190 h 381"/>
                <a:gd name="T42" fmla="*/ 387 w 388"/>
                <a:gd name="T43" fmla="*/ 209 h 381"/>
                <a:gd name="T44" fmla="*/ 36 w 388"/>
                <a:gd name="T45" fmla="*/ 268 h 381"/>
                <a:gd name="T46" fmla="*/ 27 w 388"/>
                <a:gd name="T47" fmla="*/ 245 h 381"/>
                <a:gd name="T48" fmla="*/ 24 w 388"/>
                <a:gd name="T49" fmla="*/ 235 h 381"/>
                <a:gd name="T50" fmla="*/ 22 w 388"/>
                <a:gd name="T51" fmla="*/ 227 h 381"/>
                <a:gd name="T52" fmla="*/ 20 w 388"/>
                <a:gd name="T53" fmla="*/ 216 h 381"/>
                <a:gd name="T54" fmla="*/ 19 w 388"/>
                <a:gd name="T55" fmla="*/ 211 h 381"/>
                <a:gd name="T56" fmla="*/ 19 w 388"/>
                <a:gd name="T57" fmla="*/ 202 h 381"/>
                <a:gd name="T58" fmla="*/ 19 w 388"/>
                <a:gd name="T59" fmla="*/ 195 h 381"/>
                <a:gd name="T60" fmla="*/ 19 w 388"/>
                <a:gd name="T61" fmla="*/ 186 h 381"/>
                <a:gd name="T62" fmla="*/ 19 w 388"/>
                <a:gd name="T63" fmla="*/ 184 h 381"/>
                <a:gd name="T64" fmla="*/ 20 w 388"/>
                <a:gd name="T65" fmla="*/ 176 h 381"/>
                <a:gd name="T66" fmla="*/ 19 w 388"/>
                <a:gd name="T67" fmla="*/ 169 h 381"/>
                <a:gd name="T68" fmla="*/ 22 w 388"/>
                <a:gd name="T69" fmla="*/ 162 h 381"/>
                <a:gd name="T70" fmla="*/ 24 w 388"/>
                <a:gd name="T71" fmla="*/ 154 h 381"/>
                <a:gd name="T72" fmla="*/ 25 w 388"/>
                <a:gd name="T73" fmla="*/ 151 h 381"/>
                <a:gd name="T74" fmla="*/ 24 w 388"/>
                <a:gd name="T75" fmla="*/ 146 h 381"/>
                <a:gd name="T76" fmla="*/ 25 w 388"/>
                <a:gd name="T77" fmla="*/ 139 h 381"/>
                <a:gd name="T78" fmla="*/ 32 w 388"/>
                <a:gd name="T79" fmla="*/ 131 h 381"/>
                <a:gd name="T80" fmla="*/ 34 w 388"/>
                <a:gd name="T81" fmla="*/ 126 h 381"/>
                <a:gd name="T82" fmla="*/ 34 w 388"/>
                <a:gd name="T83" fmla="*/ 122 h 381"/>
                <a:gd name="T84" fmla="*/ 36 w 388"/>
                <a:gd name="T85" fmla="*/ 115 h 381"/>
                <a:gd name="T86" fmla="*/ 44 w 388"/>
                <a:gd name="T87" fmla="*/ 106 h 381"/>
                <a:gd name="T88" fmla="*/ 46 w 388"/>
                <a:gd name="T89" fmla="*/ 103 h 381"/>
                <a:gd name="T90" fmla="*/ 45 w 388"/>
                <a:gd name="T91" fmla="*/ 102 h 381"/>
                <a:gd name="T92" fmla="*/ 52 w 388"/>
                <a:gd name="T93" fmla="*/ 94 h 381"/>
                <a:gd name="T94" fmla="*/ 57 w 388"/>
                <a:gd name="T95" fmla="*/ 88 h 381"/>
                <a:gd name="T96" fmla="*/ 277 w 388"/>
                <a:gd name="T97" fmla="*/ 34 h 381"/>
                <a:gd name="T98" fmla="*/ 268 w 388"/>
                <a:gd name="T99" fmla="*/ 27 h 381"/>
                <a:gd name="T100" fmla="*/ 56 w 388"/>
                <a:gd name="T101" fmla="*/ 80 h 381"/>
                <a:gd name="T102" fmla="*/ 121 w 388"/>
                <a:gd name="T103" fmla="*/ 35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8" h="381">
                  <a:moveTo>
                    <a:pt x="126" y="356"/>
                  </a:moveTo>
                  <a:cubicBezTo>
                    <a:pt x="126" y="356"/>
                    <a:pt x="126" y="357"/>
                    <a:pt x="126" y="357"/>
                  </a:cubicBezTo>
                  <a:cubicBezTo>
                    <a:pt x="128" y="358"/>
                    <a:pt x="130" y="359"/>
                    <a:pt x="133" y="360"/>
                  </a:cubicBezTo>
                  <a:cubicBezTo>
                    <a:pt x="133" y="359"/>
                    <a:pt x="133" y="358"/>
                    <a:pt x="133" y="358"/>
                  </a:cubicBezTo>
                  <a:cubicBezTo>
                    <a:pt x="135" y="355"/>
                    <a:pt x="139" y="357"/>
                    <a:pt x="138" y="360"/>
                  </a:cubicBezTo>
                  <a:cubicBezTo>
                    <a:pt x="138" y="361"/>
                    <a:pt x="138" y="361"/>
                    <a:pt x="137" y="361"/>
                  </a:cubicBezTo>
                  <a:cubicBezTo>
                    <a:pt x="169" y="372"/>
                    <a:pt x="204" y="375"/>
                    <a:pt x="238" y="369"/>
                  </a:cubicBezTo>
                  <a:cubicBezTo>
                    <a:pt x="322" y="353"/>
                    <a:pt x="388" y="280"/>
                    <a:pt x="388" y="194"/>
                  </a:cubicBezTo>
                  <a:cubicBezTo>
                    <a:pt x="388" y="123"/>
                    <a:pt x="344" y="61"/>
                    <a:pt x="281" y="32"/>
                  </a:cubicBezTo>
                  <a:cubicBezTo>
                    <a:pt x="280" y="32"/>
                    <a:pt x="280" y="33"/>
                    <a:pt x="280" y="33"/>
                  </a:cubicBezTo>
                  <a:cubicBezTo>
                    <a:pt x="280" y="33"/>
                    <a:pt x="279" y="33"/>
                    <a:pt x="279" y="33"/>
                  </a:cubicBezTo>
                  <a:cubicBezTo>
                    <a:pt x="282" y="33"/>
                    <a:pt x="283" y="37"/>
                    <a:pt x="281" y="38"/>
                  </a:cubicBezTo>
                  <a:cubicBezTo>
                    <a:pt x="290" y="42"/>
                    <a:pt x="298" y="46"/>
                    <a:pt x="305" y="51"/>
                  </a:cubicBezTo>
                  <a:cubicBezTo>
                    <a:pt x="306" y="51"/>
                    <a:pt x="306" y="52"/>
                    <a:pt x="306" y="52"/>
                  </a:cubicBezTo>
                  <a:cubicBezTo>
                    <a:pt x="307" y="53"/>
                    <a:pt x="308" y="53"/>
                    <a:pt x="309" y="54"/>
                  </a:cubicBezTo>
                  <a:cubicBezTo>
                    <a:pt x="310" y="54"/>
                    <a:pt x="310" y="54"/>
                    <a:pt x="310" y="55"/>
                  </a:cubicBezTo>
                  <a:cubicBezTo>
                    <a:pt x="312" y="56"/>
                    <a:pt x="314" y="57"/>
                    <a:pt x="316" y="59"/>
                  </a:cubicBezTo>
                  <a:cubicBezTo>
                    <a:pt x="316" y="59"/>
                    <a:pt x="316" y="59"/>
                    <a:pt x="316" y="59"/>
                  </a:cubicBezTo>
                  <a:cubicBezTo>
                    <a:pt x="317" y="60"/>
                    <a:pt x="318" y="61"/>
                    <a:pt x="320" y="62"/>
                  </a:cubicBezTo>
                  <a:cubicBezTo>
                    <a:pt x="322" y="64"/>
                    <a:pt x="324" y="65"/>
                    <a:pt x="326" y="67"/>
                  </a:cubicBezTo>
                  <a:cubicBezTo>
                    <a:pt x="326" y="67"/>
                    <a:pt x="326" y="67"/>
                    <a:pt x="326" y="67"/>
                  </a:cubicBezTo>
                  <a:cubicBezTo>
                    <a:pt x="327" y="67"/>
                    <a:pt x="327" y="67"/>
                    <a:pt x="327" y="68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9"/>
                    <a:pt x="330" y="71"/>
                    <a:pt x="331" y="72"/>
                  </a:cubicBezTo>
                  <a:cubicBezTo>
                    <a:pt x="331" y="72"/>
                    <a:pt x="332" y="72"/>
                    <a:pt x="332" y="72"/>
                  </a:cubicBezTo>
                  <a:cubicBezTo>
                    <a:pt x="332" y="72"/>
                    <a:pt x="333" y="73"/>
                    <a:pt x="332" y="73"/>
                  </a:cubicBezTo>
                  <a:cubicBezTo>
                    <a:pt x="332" y="73"/>
                    <a:pt x="332" y="73"/>
                    <a:pt x="332" y="73"/>
                  </a:cubicBezTo>
                  <a:cubicBezTo>
                    <a:pt x="335" y="76"/>
                    <a:pt x="338" y="79"/>
                    <a:pt x="341" y="82"/>
                  </a:cubicBezTo>
                  <a:cubicBezTo>
                    <a:pt x="341" y="82"/>
                    <a:pt x="341" y="82"/>
                    <a:pt x="341" y="82"/>
                  </a:cubicBezTo>
                  <a:cubicBezTo>
                    <a:pt x="342" y="82"/>
                    <a:pt x="342" y="83"/>
                    <a:pt x="341" y="83"/>
                  </a:cubicBezTo>
                  <a:cubicBezTo>
                    <a:pt x="342" y="84"/>
                    <a:pt x="344" y="86"/>
                    <a:pt x="345" y="87"/>
                  </a:cubicBezTo>
                  <a:cubicBezTo>
                    <a:pt x="345" y="87"/>
                    <a:pt x="345" y="87"/>
                    <a:pt x="345" y="87"/>
                  </a:cubicBezTo>
                  <a:cubicBezTo>
                    <a:pt x="346" y="86"/>
                    <a:pt x="346" y="88"/>
                    <a:pt x="346" y="88"/>
                  </a:cubicBezTo>
                  <a:cubicBezTo>
                    <a:pt x="345" y="88"/>
                    <a:pt x="345" y="88"/>
                    <a:pt x="345" y="88"/>
                  </a:cubicBezTo>
                  <a:cubicBezTo>
                    <a:pt x="346" y="89"/>
                    <a:pt x="347" y="89"/>
                    <a:pt x="347" y="90"/>
                  </a:cubicBezTo>
                  <a:cubicBezTo>
                    <a:pt x="347" y="90"/>
                    <a:pt x="347" y="90"/>
                    <a:pt x="348" y="91"/>
                  </a:cubicBezTo>
                  <a:cubicBezTo>
                    <a:pt x="348" y="92"/>
                    <a:pt x="349" y="93"/>
                    <a:pt x="350" y="94"/>
                  </a:cubicBezTo>
                  <a:cubicBezTo>
                    <a:pt x="350" y="94"/>
                    <a:pt x="350" y="94"/>
                    <a:pt x="350" y="94"/>
                  </a:cubicBezTo>
                  <a:cubicBezTo>
                    <a:pt x="351" y="94"/>
                    <a:pt x="351" y="95"/>
                    <a:pt x="351" y="95"/>
                  </a:cubicBezTo>
                  <a:cubicBezTo>
                    <a:pt x="353" y="98"/>
                    <a:pt x="355" y="101"/>
                    <a:pt x="357" y="104"/>
                  </a:cubicBezTo>
                  <a:cubicBezTo>
                    <a:pt x="358" y="104"/>
                    <a:pt x="358" y="104"/>
                    <a:pt x="358" y="104"/>
                  </a:cubicBezTo>
                  <a:cubicBezTo>
                    <a:pt x="359" y="104"/>
                    <a:pt x="359" y="105"/>
                    <a:pt x="359" y="105"/>
                  </a:cubicBezTo>
                  <a:cubicBezTo>
                    <a:pt x="358" y="105"/>
                    <a:pt x="358" y="105"/>
                    <a:pt x="358" y="106"/>
                  </a:cubicBezTo>
                  <a:cubicBezTo>
                    <a:pt x="359" y="107"/>
                    <a:pt x="359" y="108"/>
                    <a:pt x="360" y="110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1" y="110"/>
                    <a:pt x="362" y="111"/>
                    <a:pt x="361" y="111"/>
                  </a:cubicBezTo>
                  <a:cubicBezTo>
                    <a:pt x="361" y="111"/>
                    <a:pt x="361" y="111"/>
                    <a:pt x="361" y="111"/>
                  </a:cubicBezTo>
                  <a:cubicBezTo>
                    <a:pt x="362" y="113"/>
                    <a:pt x="364" y="116"/>
                    <a:pt x="365" y="118"/>
                  </a:cubicBezTo>
                  <a:cubicBezTo>
                    <a:pt x="365" y="118"/>
                    <a:pt x="365" y="118"/>
                    <a:pt x="365" y="118"/>
                  </a:cubicBezTo>
                  <a:cubicBezTo>
                    <a:pt x="367" y="122"/>
                    <a:pt x="369" y="126"/>
                    <a:pt x="370" y="130"/>
                  </a:cubicBezTo>
                  <a:cubicBezTo>
                    <a:pt x="371" y="130"/>
                    <a:pt x="371" y="131"/>
                    <a:pt x="371" y="131"/>
                  </a:cubicBezTo>
                  <a:cubicBezTo>
                    <a:pt x="372" y="136"/>
                    <a:pt x="374" y="140"/>
                    <a:pt x="376" y="145"/>
                  </a:cubicBezTo>
                  <a:cubicBezTo>
                    <a:pt x="376" y="145"/>
                    <a:pt x="376" y="145"/>
                    <a:pt x="376" y="145"/>
                  </a:cubicBezTo>
                  <a:cubicBezTo>
                    <a:pt x="376" y="145"/>
                    <a:pt x="377" y="146"/>
                    <a:pt x="376" y="146"/>
                  </a:cubicBezTo>
                  <a:cubicBezTo>
                    <a:pt x="376" y="146"/>
                    <a:pt x="376" y="146"/>
                    <a:pt x="376" y="146"/>
                  </a:cubicBezTo>
                  <a:cubicBezTo>
                    <a:pt x="377" y="148"/>
                    <a:pt x="377" y="150"/>
                    <a:pt x="378" y="153"/>
                  </a:cubicBezTo>
                  <a:cubicBezTo>
                    <a:pt x="378" y="153"/>
                    <a:pt x="378" y="153"/>
                    <a:pt x="378" y="154"/>
                  </a:cubicBezTo>
                  <a:cubicBezTo>
                    <a:pt x="378" y="155"/>
                    <a:pt x="379" y="157"/>
                    <a:pt x="379" y="158"/>
                  </a:cubicBezTo>
                  <a:cubicBezTo>
                    <a:pt x="379" y="159"/>
                    <a:pt x="379" y="159"/>
                    <a:pt x="379" y="159"/>
                  </a:cubicBezTo>
                  <a:cubicBezTo>
                    <a:pt x="381" y="168"/>
                    <a:pt x="382" y="177"/>
                    <a:pt x="383" y="186"/>
                  </a:cubicBezTo>
                  <a:cubicBezTo>
                    <a:pt x="383" y="186"/>
                    <a:pt x="383" y="186"/>
                    <a:pt x="384" y="186"/>
                  </a:cubicBezTo>
                  <a:cubicBezTo>
                    <a:pt x="384" y="185"/>
                    <a:pt x="385" y="186"/>
                    <a:pt x="385" y="186"/>
                  </a:cubicBezTo>
                  <a:cubicBezTo>
                    <a:pt x="384" y="187"/>
                    <a:pt x="384" y="189"/>
                    <a:pt x="383" y="190"/>
                  </a:cubicBezTo>
                  <a:cubicBezTo>
                    <a:pt x="383" y="191"/>
                    <a:pt x="383" y="193"/>
                    <a:pt x="383" y="194"/>
                  </a:cubicBezTo>
                  <a:cubicBezTo>
                    <a:pt x="383" y="194"/>
                    <a:pt x="383" y="195"/>
                    <a:pt x="383" y="196"/>
                  </a:cubicBezTo>
                  <a:cubicBezTo>
                    <a:pt x="385" y="200"/>
                    <a:pt x="386" y="204"/>
                    <a:pt x="387" y="209"/>
                  </a:cubicBezTo>
                  <a:cubicBezTo>
                    <a:pt x="387" y="212"/>
                    <a:pt x="383" y="213"/>
                    <a:pt x="382" y="211"/>
                  </a:cubicBezTo>
                  <a:cubicBezTo>
                    <a:pt x="374" y="286"/>
                    <a:pt x="315" y="346"/>
                    <a:pt x="242" y="363"/>
                  </a:cubicBezTo>
                  <a:cubicBezTo>
                    <a:pt x="161" y="381"/>
                    <a:pt x="74" y="342"/>
                    <a:pt x="36" y="268"/>
                  </a:cubicBezTo>
                  <a:cubicBezTo>
                    <a:pt x="34" y="263"/>
                    <a:pt x="32" y="258"/>
                    <a:pt x="30" y="253"/>
                  </a:cubicBezTo>
                  <a:cubicBezTo>
                    <a:pt x="28" y="255"/>
                    <a:pt x="25" y="254"/>
                    <a:pt x="25" y="252"/>
                  </a:cubicBezTo>
                  <a:cubicBezTo>
                    <a:pt x="25" y="249"/>
                    <a:pt x="26" y="247"/>
                    <a:pt x="27" y="245"/>
                  </a:cubicBezTo>
                  <a:cubicBezTo>
                    <a:pt x="26" y="244"/>
                    <a:pt x="26" y="244"/>
                    <a:pt x="26" y="243"/>
                  </a:cubicBezTo>
                  <a:cubicBezTo>
                    <a:pt x="26" y="243"/>
                    <a:pt x="26" y="242"/>
                    <a:pt x="26" y="242"/>
                  </a:cubicBezTo>
                  <a:cubicBezTo>
                    <a:pt x="25" y="239"/>
                    <a:pt x="24" y="237"/>
                    <a:pt x="24" y="235"/>
                  </a:cubicBezTo>
                  <a:cubicBezTo>
                    <a:pt x="24" y="234"/>
                    <a:pt x="24" y="234"/>
                    <a:pt x="23" y="233"/>
                  </a:cubicBezTo>
                  <a:cubicBezTo>
                    <a:pt x="23" y="232"/>
                    <a:pt x="23" y="230"/>
                    <a:pt x="22" y="228"/>
                  </a:cubicBezTo>
                  <a:cubicBezTo>
                    <a:pt x="22" y="227"/>
                    <a:pt x="22" y="227"/>
                    <a:pt x="22" y="227"/>
                  </a:cubicBezTo>
                  <a:cubicBezTo>
                    <a:pt x="22" y="226"/>
                    <a:pt x="22" y="224"/>
                    <a:pt x="21" y="223"/>
                  </a:cubicBezTo>
                  <a:cubicBezTo>
                    <a:pt x="21" y="222"/>
                    <a:pt x="21" y="221"/>
                    <a:pt x="21" y="221"/>
                  </a:cubicBezTo>
                  <a:cubicBezTo>
                    <a:pt x="21" y="219"/>
                    <a:pt x="20" y="217"/>
                    <a:pt x="20" y="216"/>
                  </a:cubicBezTo>
                  <a:cubicBezTo>
                    <a:pt x="20" y="215"/>
                    <a:pt x="20" y="215"/>
                    <a:pt x="20" y="214"/>
                  </a:cubicBezTo>
                  <a:cubicBezTo>
                    <a:pt x="20" y="213"/>
                    <a:pt x="20" y="212"/>
                    <a:pt x="20" y="211"/>
                  </a:cubicBezTo>
                  <a:cubicBezTo>
                    <a:pt x="19" y="211"/>
                    <a:pt x="19" y="211"/>
                    <a:pt x="19" y="211"/>
                  </a:cubicBezTo>
                  <a:cubicBezTo>
                    <a:pt x="18" y="211"/>
                    <a:pt x="18" y="210"/>
                    <a:pt x="18" y="210"/>
                  </a:cubicBezTo>
                  <a:cubicBezTo>
                    <a:pt x="19" y="210"/>
                    <a:pt x="19" y="209"/>
                    <a:pt x="20" y="209"/>
                  </a:cubicBezTo>
                  <a:cubicBezTo>
                    <a:pt x="19" y="207"/>
                    <a:pt x="19" y="205"/>
                    <a:pt x="19" y="202"/>
                  </a:cubicBezTo>
                  <a:cubicBezTo>
                    <a:pt x="19" y="202"/>
                    <a:pt x="18" y="202"/>
                    <a:pt x="19" y="201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19" y="199"/>
                    <a:pt x="19" y="197"/>
                    <a:pt x="19" y="195"/>
                  </a:cubicBezTo>
                  <a:cubicBezTo>
                    <a:pt x="19" y="195"/>
                    <a:pt x="18" y="195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9" y="191"/>
                    <a:pt x="19" y="189"/>
                    <a:pt x="19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18" y="186"/>
                    <a:pt x="18" y="186"/>
                    <a:pt x="18" y="185"/>
                  </a:cubicBezTo>
                  <a:cubicBezTo>
                    <a:pt x="19" y="185"/>
                    <a:pt x="19" y="184"/>
                    <a:pt x="19" y="184"/>
                  </a:cubicBezTo>
                  <a:cubicBezTo>
                    <a:pt x="19" y="182"/>
                    <a:pt x="20" y="180"/>
                    <a:pt x="20" y="178"/>
                  </a:cubicBezTo>
                  <a:cubicBezTo>
                    <a:pt x="19" y="178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6"/>
                  </a:cubicBezTo>
                  <a:cubicBezTo>
                    <a:pt x="20" y="174"/>
                    <a:pt x="21" y="172"/>
                    <a:pt x="21" y="170"/>
                  </a:cubicBezTo>
                  <a:cubicBezTo>
                    <a:pt x="21" y="170"/>
                    <a:pt x="20" y="170"/>
                    <a:pt x="20" y="171"/>
                  </a:cubicBezTo>
                  <a:cubicBezTo>
                    <a:pt x="19" y="171"/>
                    <a:pt x="19" y="170"/>
                    <a:pt x="19" y="169"/>
                  </a:cubicBezTo>
                  <a:cubicBezTo>
                    <a:pt x="20" y="169"/>
                    <a:pt x="21" y="168"/>
                    <a:pt x="21" y="168"/>
                  </a:cubicBezTo>
                  <a:cubicBezTo>
                    <a:pt x="22" y="166"/>
                    <a:pt x="22" y="164"/>
                    <a:pt x="22" y="162"/>
                  </a:cubicBezTo>
                  <a:cubicBezTo>
                    <a:pt x="22" y="162"/>
                    <a:pt x="22" y="162"/>
                    <a:pt x="22" y="162"/>
                  </a:cubicBezTo>
                  <a:cubicBezTo>
                    <a:pt x="21" y="163"/>
                    <a:pt x="21" y="162"/>
                    <a:pt x="21" y="161"/>
                  </a:cubicBezTo>
                  <a:cubicBezTo>
                    <a:pt x="22" y="161"/>
                    <a:pt x="22" y="160"/>
                    <a:pt x="23" y="160"/>
                  </a:cubicBezTo>
                  <a:cubicBezTo>
                    <a:pt x="23" y="158"/>
                    <a:pt x="24" y="156"/>
                    <a:pt x="24" y="154"/>
                  </a:cubicBezTo>
                  <a:cubicBezTo>
                    <a:pt x="24" y="154"/>
                    <a:pt x="23" y="154"/>
                    <a:pt x="23" y="154"/>
                  </a:cubicBezTo>
                  <a:cubicBezTo>
                    <a:pt x="22" y="155"/>
                    <a:pt x="22" y="154"/>
                    <a:pt x="22" y="153"/>
                  </a:cubicBezTo>
                  <a:cubicBezTo>
                    <a:pt x="23" y="153"/>
                    <a:pt x="24" y="152"/>
                    <a:pt x="25" y="151"/>
                  </a:cubicBezTo>
                  <a:cubicBezTo>
                    <a:pt x="25" y="150"/>
                    <a:pt x="26" y="148"/>
                    <a:pt x="26" y="146"/>
                  </a:cubicBezTo>
                  <a:cubicBezTo>
                    <a:pt x="26" y="146"/>
                    <a:pt x="25" y="147"/>
                    <a:pt x="25" y="147"/>
                  </a:cubicBezTo>
                  <a:cubicBezTo>
                    <a:pt x="24" y="147"/>
                    <a:pt x="23" y="146"/>
                    <a:pt x="24" y="146"/>
                  </a:cubicBezTo>
                  <a:cubicBezTo>
                    <a:pt x="25" y="145"/>
                    <a:pt x="26" y="144"/>
                    <a:pt x="27" y="143"/>
                  </a:cubicBezTo>
                  <a:cubicBezTo>
                    <a:pt x="28" y="141"/>
                    <a:pt x="28" y="140"/>
                    <a:pt x="29" y="138"/>
                  </a:cubicBezTo>
                  <a:cubicBezTo>
                    <a:pt x="28" y="138"/>
                    <a:pt x="26" y="139"/>
                    <a:pt x="25" y="139"/>
                  </a:cubicBezTo>
                  <a:cubicBezTo>
                    <a:pt x="25" y="139"/>
                    <a:pt x="24" y="138"/>
                    <a:pt x="25" y="138"/>
                  </a:cubicBezTo>
                  <a:cubicBezTo>
                    <a:pt x="26" y="136"/>
                    <a:pt x="29" y="135"/>
                    <a:pt x="31" y="133"/>
                  </a:cubicBezTo>
                  <a:cubicBezTo>
                    <a:pt x="31" y="133"/>
                    <a:pt x="31" y="132"/>
                    <a:pt x="32" y="131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0" y="131"/>
                    <a:pt x="30" y="131"/>
                    <a:pt x="30" y="130"/>
                  </a:cubicBezTo>
                  <a:cubicBezTo>
                    <a:pt x="31" y="128"/>
                    <a:pt x="33" y="127"/>
                    <a:pt x="34" y="126"/>
                  </a:cubicBezTo>
                  <a:cubicBezTo>
                    <a:pt x="34" y="125"/>
                    <a:pt x="35" y="124"/>
                    <a:pt x="36" y="122"/>
                  </a:cubicBezTo>
                  <a:cubicBezTo>
                    <a:pt x="35" y="122"/>
                    <a:pt x="35" y="123"/>
                    <a:pt x="34" y="123"/>
                  </a:cubicBezTo>
                  <a:cubicBezTo>
                    <a:pt x="34" y="123"/>
                    <a:pt x="33" y="122"/>
                    <a:pt x="34" y="122"/>
                  </a:cubicBezTo>
                  <a:cubicBezTo>
                    <a:pt x="35" y="121"/>
                    <a:pt x="36" y="120"/>
                    <a:pt x="37" y="119"/>
                  </a:cubicBezTo>
                  <a:cubicBezTo>
                    <a:pt x="38" y="117"/>
                    <a:pt x="39" y="116"/>
                    <a:pt x="40" y="114"/>
                  </a:cubicBezTo>
                  <a:cubicBezTo>
                    <a:pt x="38" y="114"/>
                    <a:pt x="37" y="115"/>
                    <a:pt x="36" y="115"/>
                  </a:cubicBezTo>
                  <a:cubicBezTo>
                    <a:pt x="35" y="115"/>
                    <a:pt x="34" y="114"/>
                    <a:pt x="35" y="114"/>
                  </a:cubicBezTo>
                  <a:cubicBezTo>
                    <a:pt x="37" y="112"/>
                    <a:pt x="40" y="110"/>
                    <a:pt x="43" y="108"/>
                  </a:cubicBezTo>
                  <a:cubicBezTo>
                    <a:pt x="43" y="108"/>
                    <a:pt x="44" y="107"/>
                    <a:pt x="44" y="106"/>
                  </a:cubicBezTo>
                  <a:cubicBezTo>
                    <a:pt x="42" y="107"/>
                    <a:pt x="41" y="107"/>
                    <a:pt x="39" y="108"/>
                  </a:cubicBezTo>
                  <a:cubicBezTo>
                    <a:pt x="38" y="108"/>
                    <a:pt x="37" y="107"/>
                    <a:pt x="38" y="107"/>
                  </a:cubicBezTo>
                  <a:cubicBezTo>
                    <a:pt x="41" y="105"/>
                    <a:pt x="43" y="104"/>
                    <a:pt x="46" y="103"/>
                  </a:cubicBezTo>
                  <a:cubicBezTo>
                    <a:pt x="46" y="103"/>
                    <a:pt x="46" y="103"/>
                    <a:pt x="46" y="103"/>
                  </a:cubicBezTo>
                  <a:cubicBezTo>
                    <a:pt x="46" y="103"/>
                    <a:pt x="47" y="102"/>
                    <a:pt x="47" y="102"/>
                  </a:cubicBezTo>
                  <a:cubicBezTo>
                    <a:pt x="46" y="102"/>
                    <a:pt x="46" y="102"/>
                    <a:pt x="45" y="102"/>
                  </a:cubicBezTo>
                  <a:cubicBezTo>
                    <a:pt x="45" y="103"/>
                    <a:pt x="44" y="101"/>
                    <a:pt x="45" y="101"/>
                  </a:cubicBezTo>
                  <a:cubicBezTo>
                    <a:pt x="46" y="101"/>
                    <a:pt x="47" y="101"/>
                    <a:pt x="48" y="100"/>
                  </a:cubicBezTo>
                  <a:cubicBezTo>
                    <a:pt x="49" y="98"/>
                    <a:pt x="51" y="96"/>
                    <a:pt x="52" y="94"/>
                  </a:cubicBezTo>
                  <a:cubicBezTo>
                    <a:pt x="52" y="92"/>
                    <a:pt x="52" y="89"/>
                    <a:pt x="52" y="87"/>
                  </a:cubicBezTo>
                  <a:cubicBezTo>
                    <a:pt x="52" y="84"/>
                    <a:pt x="57" y="84"/>
                    <a:pt x="57" y="87"/>
                  </a:cubicBezTo>
                  <a:cubicBezTo>
                    <a:pt x="57" y="87"/>
                    <a:pt x="57" y="87"/>
                    <a:pt x="57" y="88"/>
                  </a:cubicBezTo>
                  <a:cubicBezTo>
                    <a:pt x="67" y="76"/>
                    <a:pt x="78" y="65"/>
                    <a:pt x="91" y="55"/>
                  </a:cubicBezTo>
                  <a:cubicBezTo>
                    <a:pt x="144" y="17"/>
                    <a:pt x="214" y="10"/>
                    <a:pt x="273" y="35"/>
                  </a:cubicBezTo>
                  <a:cubicBezTo>
                    <a:pt x="275" y="34"/>
                    <a:pt x="276" y="34"/>
                    <a:pt x="277" y="34"/>
                  </a:cubicBezTo>
                  <a:cubicBezTo>
                    <a:pt x="275" y="33"/>
                    <a:pt x="274" y="32"/>
                    <a:pt x="275" y="30"/>
                  </a:cubicBezTo>
                  <a:cubicBezTo>
                    <a:pt x="275" y="30"/>
                    <a:pt x="276" y="30"/>
                    <a:pt x="276" y="30"/>
                  </a:cubicBezTo>
                  <a:cubicBezTo>
                    <a:pt x="273" y="29"/>
                    <a:pt x="271" y="28"/>
                    <a:pt x="268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7" y="30"/>
                    <a:pt x="263" y="28"/>
                    <a:pt x="263" y="25"/>
                  </a:cubicBezTo>
                  <a:cubicBezTo>
                    <a:pt x="191" y="0"/>
                    <a:pt x="106" y="22"/>
                    <a:pt x="56" y="80"/>
                  </a:cubicBezTo>
                  <a:cubicBezTo>
                    <a:pt x="6" y="138"/>
                    <a:pt x="0" y="222"/>
                    <a:pt x="41" y="286"/>
                  </a:cubicBezTo>
                  <a:cubicBezTo>
                    <a:pt x="60" y="317"/>
                    <a:pt x="89" y="341"/>
                    <a:pt x="121" y="355"/>
                  </a:cubicBezTo>
                  <a:cubicBezTo>
                    <a:pt x="121" y="355"/>
                    <a:pt x="121" y="355"/>
                    <a:pt x="121" y="355"/>
                  </a:cubicBezTo>
                  <a:cubicBezTo>
                    <a:pt x="122" y="351"/>
                    <a:pt x="127" y="353"/>
                    <a:pt x="126" y="3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62" y="1406"/>
              <a:ext cx="1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219" y="1240"/>
              <a:ext cx="74" cy="270"/>
            </a:xfrm>
            <a:custGeom>
              <a:avLst/>
              <a:gdLst>
                <a:gd name="T0" fmla="*/ 11 w 47"/>
                <a:gd name="T1" fmla="*/ 137 h 171"/>
                <a:gd name="T2" fmla="*/ 21 w 47"/>
                <a:gd name="T3" fmla="*/ 130 h 171"/>
                <a:gd name="T4" fmla="*/ 32 w 47"/>
                <a:gd name="T5" fmla="*/ 115 h 171"/>
                <a:gd name="T6" fmla="*/ 43 w 47"/>
                <a:gd name="T7" fmla="*/ 80 h 171"/>
                <a:gd name="T8" fmla="*/ 40 w 47"/>
                <a:gd name="T9" fmla="*/ 62 h 171"/>
                <a:gd name="T10" fmla="*/ 31 w 47"/>
                <a:gd name="T11" fmla="*/ 53 h 171"/>
                <a:gd name="T12" fmla="*/ 33 w 47"/>
                <a:gd name="T13" fmla="*/ 24 h 171"/>
                <a:gd name="T14" fmla="*/ 32 w 47"/>
                <a:gd name="T15" fmla="*/ 3 h 171"/>
                <a:gd name="T16" fmla="*/ 27 w 47"/>
                <a:gd name="T17" fmla="*/ 10 h 171"/>
                <a:gd name="T18" fmla="*/ 29 w 47"/>
                <a:gd name="T19" fmla="*/ 18 h 171"/>
                <a:gd name="T20" fmla="*/ 28 w 47"/>
                <a:gd name="T21" fmla="*/ 20 h 171"/>
                <a:gd name="T22" fmla="*/ 28 w 47"/>
                <a:gd name="T23" fmla="*/ 23 h 171"/>
                <a:gd name="T24" fmla="*/ 28 w 47"/>
                <a:gd name="T25" fmla="*/ 26 h 171"/>
                <a:gd name="T26" fmla="*/ 28 w 47"/>
                <a:gd name="T27" fmla="*/ 31 h 171"/>
                <a:gd name="T28" fmla="*/ 25 w 47"/>
                <a:gd name="T29" fmla="*/ 34 h 171"/>
                <a:gd name="T30" fmla="*/ 21 w 47"/>
                <a:gd name="T31" fmla="*/ 47 h 171"/>
                <a:gd name="T32" fmla="*/ 21 w 47"/>
                <a:gd name="T33" fmla="*/ 49 h 171"/>
                <a:gd name="T34" fmla="*/ 25 w 47"/>
                <a:gd name="T35" fmla="*/ 52 h 171"/>
                <a:gd name="T36" fmla="*/ 23 w 47"/>
                <a:gd name="T37" fmla="*/ 55 h 171"/>
                <a:gd name="T38" fmla="*/ 29 w 47"/>
                <a:gd name="T39" fmla="*/ 58 h 171"/>
                <a:gd name="T40" fmla="*/ 31 w 47"/>
                <a:gd name="T41" fmla="*/ 59 h 171"/>
                <a:gd name="T42" fmla="*/ 34 w 47"/>
                <a:gd name="T43" fmla="*/ 62 h 171"/>
                <a:gd name="T44" fmla="*/ 35 w 47"/>
                <a:gd name="T45" fmla="*/ 63 h 171"/>
                <a:gd name="T46" fmla="*/ 34 w 47"/>
                <a:gd name="T47" fmla="*/ 71 h 171"/>
                <a:gd name="T48" fmla="*/ 36 w 47"/>
                <a:gd name="T49" fmla="*/ 76 h 171"/>
                <a:gd name="T50" fmla="*/ 35 w 47"/>
                <a:gd name="T51" fmla="*/ 78 h 171"/>
                <a:gd name="T52" fmla="*/ 39 w 47"/>
                <a:gd name="T53" fmla="*/ 83 h 171"/>
                <a:gd name="T54" fmla="*/ 40 w 47"/>
                <a:gd name="T55" fmla="*/ 84 h 171"/>
                <a:gd name="T56" fmla="*/ 35 w 47"/>
                <a:gd name="T57" fmla="*/ 93 h 171"/>
                <a:gd name="T58" fmla="*/ 30 w 47"/>
                <a:gd name="T59" fmla="*/ 97 h 171"/>
                <a:gd name="T60" fmla="*/ 27 w 47"/>
                <a:gd name="T61" fmla="*/ 104 h 171"/>
                <a:gd name="T62" fmla="*/ 31 w 47"/>
                <a:gd name="T63" fmla="*/ 104 h 171"/>
                <a:gd name="T64" fmla="*/ 27 w 47"/>
                <a:gd name="T65" fmla="*/ 112 h 171"/>
                <a:gd name="T66" fmla="*/ 28 w 47"/>
                <a:gd name="T67" fmla="*/ 112 h 171"/>
                <a:gd name="T68" fmla="*/ 25 w 47"/>
                <a:gd name="T69" fmla="*/ 122 h 171"/>
                <a:gd name="T70" fmla="*/ 26 w 47"/>
                <a:gd name="T71" fmla="*/ 123 h 171"/>
                <a:gd name="T72" fmla="*/ 20 w 47"/>
                <a:gd name="T73" fmla="*/ 124 h 171"/>
                <a:gd name="T74" fmla="*/ 15 w 47"/>
                <a:gd name="T75" fmla="*/ 122 h 171"/>
                <a:gd name="T76" fmla="*/ 15 w 47"/>
                <a:gd name="T77" fmla="*/ 120 h 171"/>
                <a:gd name="T78" fmla="*/ 7 w 47"/>
                <a:gd name="T79" fmla="*/ 126 h 171"/>
                <a:gd name="T80" fmla="*/ 6 w 47"/>
                <a:gd name="T81" fmla="*/ 128 h 171"/>
                <a:gd name="T82" fmla="*/ 5 w 47"/>
                <a:gd name="T83" fmla="*/ 133 h 171"/>
                <a:gd name="T84" fmla="*/ 6 w 47"/>
                <a:gd name="T85" fmla="*/ 137 h 171"/>
                <a:gd name="T86" fmla="*/ 6 w 47"/>
                <a:gd name="T87" fmla="*/ 142 h 171"/>
                <a:gd name="T88" fmla="*/ 5 w 47"/>
                <a:gd name="T89" fmla="*/ 152 h 171"/>
                <a:gd name="T90" fmla="*/ 2 w 47"/>
                <a:gd name="T91" fmla="*/ 158 h 171"/>
                <a:gd name="T92" fmla="*/ 2 w 47"/>
                <a:gd name="T93" fmla="*/ 161 h 171"/>
                <a:gd name="T94" fmla="*/ 5 w 47"/>
                <a:gd name="T95" fmla="*/ 169 h 171"/>
                <a:gd name="T96" fmla="*/ 11 w 47"/>
                <a:gd name="T97" fmla="*/ 15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" h="171">
                  <a:moveTo>
                    <a:pt x="11" y="150"/>
                  </a:moveTo>
                  <a:cubicBezTo>
                    <a:pt x="12" y="146"/>
                    <a:pt x="11" y="142"/>
                    <a:pt x="11" y="137"/>
                  </a:cubicBezTo>
                  <a:cubicBezTo>
                    <a:pt x="10" y="134"/>
                    <a:pt x="11" y="122"/>
                    <a:pt x="16" y="127"/>
                  </a:cubicBezTo>
                  <a:cubicBezTo>
                    <a:pt x="17" y="128"/>
                    <a:pt x="19" y="130"/>
                    <a:pt x="21" y="130"/>
                  </a:cubicBezTo>
                  <a:cubicBezTo>
                    <a:pt x="25" y="132"/>
                    <a:pt x="29" y="129"/>
                    <a:pt x="30" y="125"/>
                  </a:cubicBezTo>
                  <a:cubicBezTo>
                    <a:pt x="31" y="122"/>
                    <a:pt x="31" y="118"/>
                    <a:pt x="32" y="115"/>
                  </a:cubicBezTo>
                  <a:cubicBezTo>
                    <a:pt x="32" y="107"/>
                    <a:pt x="33" y="102"/>
                    <a:pt x="39" y="96"/>
                  </a:cubicBezTo>
                  <a:cubicBezTo>
                    <a:pt x="43" y="92"/>
                    <a:pt x="47" y="85"/>
                    <a:pt x="43" y="80"/>
                  </a:cubicBezTo>
                  <a:cubicBezTo>
                    <a:pt x="42" y="77"/>
                    <a:pt x="38" y="75"/>
                    <a:pt x="39" y="72"/>
                  </a:cubicBezTo>
                  <a:cubicBezTo>
                    <a:pt x="40" y="69"/>
                    <a:pt x="41" y="65"/>
                    <a:pt x="40" y="62"/>
                  </a:cubicBezTo>
                  <a:cubicBezTo>
                    <a:pt x="39" y="59"/>
                    <a:pt x="38" y="56"/>
                    <a:pt x="35" y="55"/>
                  </a:cubicBezTo>
                  <a:cubicBezTo>
                    <a:pt x="34" y="54"/>
                    <a:pt x="33" y="53"/>
                    <a:pt x="31" y="53"/>
                  </a:cubicBezTo>
                  <a:cubicBezTo>
                    <a:pt x="24" y="51"/>
                    <a:pt x="27" y="42"/>
                    <a:pt x="29" y="37"/>
                  </a:cubicBezTo>
                  <a:cubicBezTo>
                    <a:pt x="31" y="33"/>
                    <a:pt x="33" y="29"/>
                    <a:pt x="33" y="24"/>
                  </a:cubicBezTo>
                  <a:cubicBezTo>
                    <a:pt x="34" y="17"/>
                    <a:pt x="32" y="11"/>
                    <a:pt x="32" y="4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0"/>
                    <a:pt x="27" y="0"/>
                    <a:pt x="27" y="3"/>
                  </a:cubicBezTo>
                  <a:cubicBezTo>
                    <a:pt x="27" y="5"/>
                    <a:pt x="27" y="8"/>
                    <a:pt x="27" y="10"/>
                  </a:cubicBezTo>
                  <a:cubicBezTo>
                    <a:pt x="27" y="13"/>
                    <a:pt x="28" y="15"/>
                    <a:pt x="28" y="18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29" y="18"/>
                    <a:pt x="30" y="18"/>
                    <a:pt x="29" y="19"/>
                  </a:cubicBezTo>
                  <a:cubicBezTo>
                    <a:pt x="29" y="19"/>
                    <a:pt x="29" y="19"/>
                    <a:pt x="28" y="20"/>
                  </a:cubicBezTo>
                  <a:cubicBezTo>
                    <a:pt x="28" y="20"/>
                    <a:pt x="28" y="21"/>
                    <a:pt x="28" y="21"/>
                  </a:cubicBezTo>
                  <a:cubicBezTo>
                    <a:pt x="28" y="22"/>
                    <a:pt x="28" y="23"/>
                    <a:pt x="28" y="23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5"/>
                    <a:pt x="28" y="25"/>
                    <a:pt x="28" y="26"/>
                  </a:cubicBezTo>
                  <a:cubicBezTo>
                    <a:pt x="28" y="28"/>
                    <a:pt x="27" y="29"/>
                    <a:pt x="26" y="31"/>
                  </a:cubicBezTo>
                  <a:cubicBezTo>
                    <a:pt x="27" y="31"/>
                    <a:pt x="27" y="31"/>
                    <a:pt x="28" y="31"/>
                  </a:cubicBezTo>
                  <a:cubicBezTo>
                    <a:pt x="28" y="31"/>
                    <a:pt x="29" y="32"/>
                    <a:pt x="28" y="32"/>
                  </a:cubicBezTo>
                  <a:cubicBezTo>
                    <a:pt x="27" y="33"/>
                    <a:pt x="26" y="33"/>
                    <a:pt x="25" y="34"/>
                  </a:cubicBezTo>
                  <a:cubicBezTo>
                    <a:pt x="24" y="36"/>
                    <a:pt x="23" y="39"/>
                    <a:pt x="22" y="41"/>
                  </a:cubicBezTo>
                  <a:cubicBezTo>
                    <a:pt x="22" y="43"/>
                    <a:pt x="21" y="45"/>
                    <a:pt x="21" y="47"/>
                  </a:cubicBezTo>
                  <a:cubicBezTo>
                    <a:pt x="22" y="47"/>
                    <a:pt x="22" y="48"/>
                    <a:pt x="22" y="48"/>
                  </a:cubicBezTo>
                  <a:cubicBezTo>
                    <a:pt x="22" y="48"/>
                    <a:pt x="21" y="49"/>
                    <a:pt x="21" y="49"/>
                  </a:cubicBezTo>
                  <a:cubicBezTo>
                    <a:pt x="21" y="50"/>
                    <a:pt x="22" y="52"/>
                    <a:pt x="22" y="53"/>
                  </a:cubicBezTo>
                  <a:cubicBezTo>
                    <a:pt x="23" y="53"/>
                    <a:pt x="24" y="53"/>
                    <a:pt x="25" y="52"/>
                  </a:cubicBezTo>
                  <a:cubicBezTo>
                    <a:pt x="25" y="52"/>
                    <a:pt x="26" y="53"/>
                    <a:pt x="25" y="54"/>
                  </a:cubicBezTo>
                  <a:cubicBezTo>
                    <a:pt x="25" y="54"/>
                    <a:pt x="24" y="54"/>
                    <a:pt x="23" y="55"/>
                  </a:cubicBezTo>
                  <a:cubicBezTo>
                    <a:pt x="24" y="56"/>
                    <a:pt x="26" y="57"/>
                    <a:pt x="27" y="57"/>
                  </a:cubicBezTo>
                  <a:cubicBezTo>
                    <a:pt x="28" y="57"/>
                    <a:pt x="28" y="58"/>
                    <a:pt x="29" y="58"/>
                  </a:cubicBezTo>
                  <a:cubicBezTo>
                    <a:pt x="29" y="58"/>
                    <a:pt x="30" y="58"/>
                    <a:pt x="31" y="58"/>
                  </a:cubicBezTo>
                  <a:cubicBezTo>
                    <a:pt x="31" y="57"/>
                    <a:pt x="32" y="58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2" y="60"/>
                    <a:pt x="33" y="61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6" y="63"/>
                    <a:pt x="35" y="63"/>
                  </a:cubicBezTo>
                  <a:cubicBezTo>
                    <a:pt x="35" y="63"/>
                    <a:pt x="35" y="64"/>
                    <a:pt x="34" y="64"/>
                  </a:cubicBezTo>
                  <a:cubicBezTo>
                    <a:pt x="35" y="66"/>
                    <a:pt x="35" y="69"/>
                    <a:pt x="34" y="71"/>
                  </a:cubicBezTo>
                  <a:cubicBezTo>
                    <a:pt x="33" y="73"/>
                    <a:pt x="34" y="75"/>
                    <a:pt x="35" y="77"/>
                  </a:cubicBezTo>
                  <a:cubicBezTo>
                    <a:pt x="35" y="76"/>
                    <a:pt x="36" y="76"/>
                    <a:pt x="36" y="76"/>
                  </a:cubicBezTo>
                  <a:cubicBezTo>
                    <a:pt x="37" y="76"/>
                    <a:pt x="37" y="77"/>
                    <a:pt x="37" y="77"/>
                  </a:cubicBezTo>
                  <a:cubicBezTo>
                    <a:pt x="36" y="78"/>
                    <a:pt x="36" y="78"/>
                    <a:pt x="35" y="78"/>
                  </a:cubicBezTo>
                  <a:cubicBezTo>
                    <a:pt x="36" y="79"/>
                    <a:pt x="37" y="80"/>
                    <a:pt x="38" y="81"/>
                  </a:cubicBezTo>
                  <a:cubicBezTo>
                    <a:pt x="38" y="82"/>
                    <a:pt x="39" y="82"/>
                    <a:pt x="39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0" y="83"/>
                    <a:pt x="40" y="84"/>
                    <a:pt x="40" y="84"/>
                  </a:cubicBezTo>
                  <a:cubicBezTo>
                    <a:pt x="39" y="84"/>
                    <a:pt x="39" y="84"/>
                    <a:pt x="39" y="85"/>
                  </a:cubicBezTo>
                  <a:cubicBezTo>
                    <a:pt x="39" y="88"/>
                    <a:pt x="37" y="91"/>
                    <a:pt x="35" y="93"/>
                  </a:cubicBezTo>
                  <a:cubicBezTo>
                    <a:pt x="35" y="93"/>
                    <a:pt x="35" y="94"/>
                    <a:pt x="34" y="94"/>
                  </a:cubicBezTo>
                  <a:cubicBezTo>
                    <a:pt x="33" y="95"/>
                    <a:pt x="32" y="96"/>
                    <a:pt x="30" y="97"/>
                  </a:cubicBezTo>
                  <a:cubicBezTo>
                    <a:pt x="29" y="98"/>
                    <a:pt x="28" y="99"/>
                    <a:pt x="28" y="101"/>
                  </a:cubicBezTo>
                  <a:cubicBezTo>
                    <a:pt x="28" y="102"/>
                    <a:pt x="28" y="103"/>
                    <a:pt x="27" y="104"/>
                  </a:cubicBezTo>
                  <a:cubicBezTo>
                    <a:pt x="28" y="103"/>
                    <a:pt x="29" y="103"/>
                    <a:pt x="30" y="103"/>
                  </a:cubicBezTo>
                  <a:cubicBezTo>
                    <a:pt x="30" y="102"/>
                    <a:pt x="31" y="103"/>
                    <a:pt x="31" y="104"/>
                  </a:cubicBezTo>
                  <a:cubicBezTo>
                    <a:pt x="29" y="105"/>
                    <a:pt x="28" y="106"/>
                    <a:pt x="27" y="106"/>
                  </a:cubicBezTo>
                  <a:cubicBezTo>
                    <a:pt x="27" y="108"/>
                    <a:pt x="27" y="110"/>
                    <a:pt x="27" y="112"/>
                  </a:cubicBezTo>
                  <a:cubicBezTo>
                    <a:pt x="27" y="112"/>
                    <a:pt x="27" y="111"/>
                    <a:pt x="28" y="111"/>
                  </a:cubicBezTo>
                  <a:cubicBezTo>
                    <a:pt x="28" y="111"/>
                    <a:pt x="29" y="112"/>
                    <a:pt x="28" y="112"/>
                  </a:cubicBezTo>
                  <a:cubicBezTo>
                    <a:pt x="28" y="113"/>
                    <a:pt x="27" y="113"/>
                    <a:pt x="27" y="114"/>
                  </a:cubicBezTo>
                  <a:cubicBezTo>
                    <a:pt x="26" y="116"/>
                    <a:pt x="26" y="119"/>
                    <a:pt x="25" y="122"/>
                  </a:cubicBezTo>
                  <a:cubicBezTo>
                    <a:pt x="25" y="122"/>
                    <a:pt x="26" y="122"/>
                    <a:pt x="26" y="122"/>
                  </a:cubicBezTo>
                  <a:cubicBezTo>
                    <a:pt x="27" y="121"/>
                    <a:pt x="27" y="123"/>
                    <a:pt x="26" y="123"/>
                  </a:cubicBezTo>
                  <a:cubicBezTo>
                    <a:pt x="26" y="123"/>
                    <a:pt x="25" y="123"/>
                    <a:pt x="25" y="123"/>
                  </a:cubicBezTo>
                  <a:cubicBezTo>
                    <a:pt x="24" y="125"/>
                    <a:pt x="22" y="126"/>
                    <a:pt x="20" y="124"/>
                  </a:cubicBezTo>
                  <a:cubicBezTo>
                    <a:pt x="19" y="124"/>
                    <a:pt x="19" y="123"/>
                    <a:pt x="18" y="122"/>
                  </a:cubicBezTo>
                  <a:cubicBezTo>
                    <a:pt x="16" y="122"/>
                    <a:pt x="15" y="122"/>
                    <a:pt x="15" y="122"/>
                  </a:cubicBezTo>
                  <a:cubicBezTo>
                    <a:pt x="14" y="123"/>
                    <a:pt x="13" y="122"/>
                    <a:pt x="14" y="121"/>
                  </a:cubicBezTo>
                  <a:cubicBezTo>
                    <a:pt x="14" y="121"/>
                    <a:pt x="15" y="121"/>
                    <a:pt x="15" y="120"/>
                  </a:cubicBezTo>
                  <a:cubicBezTo>
                    <a:pt x="14" y="120"/>
                    <a:pt x="12" y="120"/>
                    <a:pt x="11" y="121"/>
                  </a:cubicBezTo>
                  <a:cubicBezTo>
                    <a:pt x="9" y="122"/>
                    <a:pt x="7" y="124"/>
                    <a:pt x="7" y="126"/>
                  </a:cubicBezTo>
                  <a:cubicBezTo>
                    <a:pt x="6" y="127"/>
                    <a:pt x="6" y="127"/>
                    <a:pt x="6" y="128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9"/>
                    <a:pt x="6" y="130"/>
                    <a:pt x="6" y="130"/>
                  </a:cubicBezTo>
                  <a:cubicBezTo>
                    <a:pt x="5" y="131"/>
                    <a:pt x="5" y="132"/>
                    <a:pt x="5" y="133"/>
                  </a:cubicBezTo>
                  <a:cubicBezTo>
                    <a:pt x="5" y="134"/>
                    <a:pt x="5" y="135"/>
                    <a:pt x="5" y="136"/>
                  </a:cubicBezTo>
                  <a:cubicBezTo>
                    <a:pt x="6" y="136"/>
                    <a:pt x="6" y="137"/>
                    <a:pt x="6" y="137"/>
                  </a:cubicBezTo>
                  <a:cubicBezTo>
                    <a:pt x="6" y="138"/>
                    <a:pt x="6" y="139"/>
                    <a:pt x="6" y="140"/>
                  </a:cubicBezTo>
                  <a:cubicBezTo>
                    <a:pt x="6" y="141"/>
                    <a:pt x="6" y="142"/>
                    <a:pt x="6" y="142"/>
                  </a:cubicBezTo>
                  <a:cubicBezTo>
                    <a:pt x="6" y="144"/>
                    <a:pt x="6" y="146"/>
                    <a:pt x="6" y="147"/>
                  </a:cubicBezTo>
                  <a:cubicBezTo>
                    <a:pt x="5" y="149"/>
                    <a:pt x="5" y="150"/>
                    <a:pt x="5" y="152"/>
                  </a:cubicBezTo>
                  <a:cubicBezTo>
                    <a:pt x="4" y="153"/>
                    <a:pt x="4" y="153"/>
                    <a:pt x="4" y="154"/>
                  </a:cubicBezTo>
                  <a:cubicBezTo>
                    <a:pt x="3" y="156"/>
                    <a:pt x="3" y="157"/>
                    <a:pt x="2" y="158"/>
                  </a:cubicBezTo>
                  <a:cubicBezTo>
                    <a:pt x="2" y="159"/>
                    <a:pt x="2" y="160"/>
                    <a:pt x="2" y="160"/>
                  </a:cubicBezTo>
                  <a:cubicBezTo>
                    <a:pt x="2" y="160"/>
                    <a:pt x="2" y="161"/>
                    <a:pt x="2" y="161"/>
                  </a:cubicBezTo>
                  <a:cubicBezTo>
                    <a:pt x="1" y="163"/>
                    <a:pt x="0" y="165"/>
                    <a:pt x="0" y="168"/>
                  </a:cubicBezTo>
                  <a:cubicBezTo>
                    <a:pt x="0" y="170"/>
                    <a:pt x="3" y="171"/>
                    <a:pt x="5" y="169"/>
                  </a:cubicBezTo>
                  <a:cubicBezTo>
                    <a:pt x="5" y="169"/>
                    <a:pt x="5" y="168"/>
                    <a:pt x="5" y="168"/>
                  </a:cubicBezTo>
                  <a:cubicBezTo>
                    <a:pt x="6" y="162"/>
                    <a:pt x="9" y="156"/>
                    <a:pt x="11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1382" y="1214"/>
              <a:ext cx="410" cy="393"/>
            </a:xfrm>
            <a:custGeom>
              <a:avLst/>
              <a:gdLst>
                <a:gd name="T0" fmla="*/ 250 w 259"/>
                <a:gd name="T1" fmla="*/ 118 h 248"/>
                <a:gd name="T2" fmla="*/ 241 w 259"/>
                <a:gd name="T3" fmla="*/ 111 h 248"/>
                <a:gd name="T4" fmla="*/ 235 w 259"/>
                <a:gd name="T5" fmla="*/ 103 h 248"/>
                <a:gd name="T6" fmla="*/ 231 w 259"/>
                <a:gd name="T7" fmla="*/ 95 h 248"/>
                <a:gd name="T8" fmla="*/ 221 w 259"/>
                <a:gd name="T9" fmla="*/ 84 h 248"/>
                <a:gd name="T10" fmla="*/ 216 w 259"/>
                <a:gd name="T11" fmla="*/ 73 h 248"/>
                <a:gd name="T12" fmla="*/ 203 w 259"/>
                <a:gd name="T13" fmla="*/ 78 h 248"/>
                <a:gd name="T14" fmla="*/ 206 w 259"/>
                <a:gd name="T15" fmla="*/ 85 h 248"/>
                <a:gd name="T16" fmla="*/ 212 w 259"/>
                <a:gd name="T17" fmla="*/ 94 h 248"/>
                <a:gd name="T18" fmla="*/ 216 w 259"/>
                <a:gd name="T19" fmla="*/ 102 h 248"/>
                <a:gd name="T20" fmla="*/ 203 w 259"/>
                <a:gd name="T21" fmla="*/ 122 h 248"/>
                <a:gd name="T22" fmla="*/ 191 w 259"/>
                <a:gd name="T23" fmla="*/ 111 h 248"/>
                <a:gd name="T24" fmla="*/ 191 w 259"/>
                <a:gd name="T25" fmla="*/ 102 h 248"/>
                <a:gd name="T26" fmla="*/ 188 w 259"/>
                <a:gd name="T27" fmla="*/ 93 h 248"/>
                <a:gd name="T28" fmla="*/ 189 w 259"/>
                <a:gd name="T29" fmla="*/ 83 h 248"/>
                <a:gd name="T30" fmla="*/ 186 w 259"/>
                <a:gd name="T31" fmla="*/ 75 h 248"/>
                <a:gd name="T32" fmla="*/ 179 w 259"/>
                <a:gd name="T33" fmla="*/ 69 h 248"/>
                <a:gd name="T34" fmla="*/ 173 w 259"/>
                <a:gd name="T35" fmla="*/ 90 h 248"/>
                <a:gd name="T36" fmla="*/ 176 w 259"/>
                <a:gd name="T37" fmla="*/ 96 h 248"/>
                <a:gd name="T38" fmla="*/ 179 w 259"/>
                <a:gd name="T39" fmla="*/ 109 h 248"/>
                <a:gd name="T40" fmla="*/ 180 w 259"/>
                <a:gd name="T41" fmla="*/ 122 h 248"/>
                <a:gd name="T42" fmla="*/ 186 w 259"/>
                <a:gd name="T43" fmla="*/ 132 h 248"/>
                <a:gd name="T44" fmla="*/ 190 w 259"/>
                <a:gd name="T45" fmla="*/ 137 h 248"/>
                <a:gd name="T46" fmla="*/ 194 w 259"/>
                <a:gd name="T47" fmla="*/ 146 h 248"/>
                <a:gd name="T48" fmla="*/ 158 w 259"/>
                <a:gd name="T49" fmla="*/ 171 h 248"/>
                <a:gd name="T50" fmla="*/ 153 w 259"/>
                <a:gd name="T51" fmla="*/ 178 h 248"/>
                <a:gd name="T52" fmla="*/ 150 w 259"/>
                <a:gd name="T53" fmla="*/ 196 h 248"/>
                <a:gd name="T54" fmla="*/ 101 w 259"/>
                <a:gd name="T55" fmla="*/ 228 h 248"/>
                <a:gd name="T56" fmla="*/ 55 w 259"/>
                <a:gd name="T57" fmla="*/ 228 h 248"/>
                <a:gd name="T58" fmla="*/ 55 w 259"/>
                <a:gd name="T59" fmla="*/ 219 h 248"/>
                <a:gd name="T60" fmla="*/ 53 w 259"/>
                <a:gd name="T61" fmla="*/ 205 h 248"/>
                <a:gd name="T62" fmla="*/ 60 w 259"/>
                <a:gd name="T63" fmla="*/ 192 h 248"/>
                <a:gd name="T64" fmla="*/ 65 w 259"/>
                <a:gd name="T65" fmla="*/ 179 h 248"/>
                <a:gd name="T66" fmla="*/ 65 w 259"/>
                <a:gd name="T67" fmla="*/ 170 h 248"/>
                <a:gd name="T68" fmla="*/ 71 w 259"/>
                <a:gd name="T69" fmla="*/ 158 h 248"/>
                <a:gd name="T70" fmla="*/ 68 w 259"/>
                <a:gd name="T71" fmla="*/ 144 h 248"/>
                <a:gd name="T72" fmla="*/ 70 w 259"/>
                <a:gd name="T73" fmla="*/ 131 h 248"/>
                <a:gd name="T74" fmla="*/ 78 w 259"/>
                <a:gd name="T75" fmla="*/ 118 h 248"/>
                <a:gd name="T76" fmla="*/ 78 w 259"/>
                <a:gd name="T77" fmla="*/ 107 h 248"/>
                <a:gd name="T78" fmla="*/ 71 w 259"/>
                <a:gd name="T79" fmla="*/ 100 h 248"/>
                <a:gd name="T80" fmla="*/ 61 w 259"/>
                <a:gd name="T81" fmla="*/ 93 h 248"/>
                <a:gd name="T82" fmla="*/ 43 w 259"/>
                <a:gd name="T83" fmla="*/ 90 h 248"/>
                <a:gd name="T84" fmla="*/ 28 w 259"/>
                <a:gd name="T85" fmla="*/ 82 h 248"/>
                <a:gd name="T86" fmla="*/ 21 w 259"/>
                <a:gd name="T87" fmla="*/ 73 h 248"/>
                <a:gd name="T88" fmla="*/ 16 w 259"/>
                <a:gd name="T89" fmla="*/ 62 h 248"/>
                <a:gd name="T90" fmla="*/ 26 w 259"/>
                <a:gd name="T91" fmla="*/ 45 h 248"/>
                <a:gd name="T92" fmla="*/ 27 w 259"/>
                <a:gd name="T93" fmla="*/ 35 h 248"/>
                <a:gd name="T94" fmla="*/ 55 w 259"/>
                <a:gd name="T95" fmla="*/ 17 h 248"/>
                <a:gd name="T96" fmla="*/ 108 w 259"/>
                <a:gd name="T97" fmla="*/ 12 h 248"/>
                <a:gd name="T98" fmla="*/ 120 w 259"/>
                <a:gd name="T99" fmla="*/ 23 h 248"/>
                <a:gd name="T100" fmla="*/ 140 w 259"/>
                <a:gd name="T101" fmla="*/ 38 h 248"/>
                <a:gd name="T102" fmla="*/ 155 w 259"/>
                <a:gd name="T103" fmla="*/ 48 h 248"/>
                <a:gd name="T104" fmla="*/ 170 w 259"/>
                <a:gd name="T105" fmla="*/ 55 h 248"/>
                <a:gd name="T106" fmla="*/ 17 w 259"/>
                <a:gd name="T107" fmla="*/ 78 h 248"/>
                <a:gd name="T108" fmla="*/ 52 w 259"/>
                <a:gd name="T109" fmla="*/ 235 h 248"/>
                <a:gd name="T110" fmla="*/ 195 w 259"/>
                <a:gd name="T111" fmla="*/ 136 h 248"/>
                <a:gd name="T112" fmla="*/ 185 w 259"/>
                <a:gd name="T113" fmla="*/ 107 h 248"/>
                <a:gd name="T114" fmla="*/ 211 w 259"/>
                <a:gd name="T115" fmla="*/ 76 h 248"/>
                <a:gd name="T116" fmla="*/ 254 w 259"/>
                <a:gd name="T117" fmla="*/ 12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248">
                  <a:moveTo>
                    <a:pt x="254" y="126"/>
                  </a:moveTo>
                  <a:cubicBezTo>
                    <a:pt x="253" y="127"/>
                    <a:pt x="252" y="126"/>
                    <a:pt x="252" y="125"/>
                  </a:cubicBezTo>
                  <a:cubicBezTo>
                    <a:pt x="252" y="125"/>
                    <a:pt x="253" y="124"/>
                    <a:pt x="253" y="123"/>
                  </a:cubicBezTo>
                  <a:cubicBezTo>
                    <a:pt x="253" y="122"/>
                    <a:pt x="252" y="121"/>
                    <a:pt x="251" y="120"/>
                  </a:cubicBezTo>
                  <a:cubicBezTo>
                    <a:pt x="251" y="120"/>
                    <a:pt x="251" y="120"/>
                    <a:pt x="250" y="120"/>
                  </a:cubicBezTo>
                  <a:cubicBezTo>
                    <a:pt x="250" y="120"/>
                    <a:pt x="249" y="119"/>
                    <a:pt x="250" y="119"/>
                  </a:cubicBezTo>
                  <a:cubicBezTo>
                    <a:pt x="250" y="119"/>
                    <a:pt x="250" y="118"/>
                    <a:pt x="250" y="118"/>
                  </a:cubicBezTo>
                  <a:cubicBezTo>
                    <a:pt x="249" y="117"/>
                    <a:pt x="249" y="116"/>
                    <a:pt x="248" y="115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7" y="115"/>
                    <a:pt x="246" y="115"/>
                    <a:pt x="246" y="115"/>
                  </a:cubicBezTo>
                  <a:cubicBezTo>
                    <a:pt x="245" y="115"/>
                    <a:pt x="245" y="115"/>
                    <a:pt x="245" y="114"/>
                  </a:cubicBezTo>
                  <a:cubicBezTo>
                    <a:pt x="245" y="114"/>
                    <a:pt x="245" y="114"/>
                    <a:pt x="246" y="113"/>
                  </a:cubicBezTo>
                  <a:cubicBezTo>
                    <a:pt x="245" y="112"/>
                    <a:pt x="244" y="111"/>
                    <a:pt x="243" y="110"/>
                  </a:cubicBezTo>
                  <a:cubicBezTo>
                    <a:pt x="242" y="111"/>
                    <a:pt x="241" y="111"/>
                    <a:pt x="241" y="111"/>
                  </a:cubicBezTo>
                  <a:cubicBezTo>
                    <a:pt x="240" y="111"/>
                    <a:pt x="240" y="110"/>
                    <a:pt x="241" y="109"/>
                  </a:cubicBezTo>
                  <a:cubicBezTo>
                    <a:pt x="241" y="109"/>
                    <a:pt x="241" y="109"/>
                    <a:pt x="241" y="109"/>
                  </a:cubicBezTo>
                  <a:cubicBezTo>
                    <a:pt x="240" y="108"/>
                    <a:pt x="239" y="107"/>
                    <a:pt x="238" y="106"/>
                  </a:cubicBezTo>
                  <a:cubicBezTo>
                    <a:pt x="238" y="106"/>
                    <a:pt x="238" y="106"/>
                    <a:pt x="238" y="106"/>
                  </a:cubicBezTo>
                  <a:cubicBezTo>
                    <a:pt x="237" y="106"/>
                    <a:pt x="237" y="106"/>
                    <a:pt x="237" y="105"/>
                  </a:cubicBezTo>
                  <a:cubicBezTo>
                    <a:pt x="237" y="104"/>
                    <a:pt x="236" y="104"/>
                    <a:pt x="235" y="103"/>
                  </a:cubicBezTo>
                  <a:cubicBezTo>
                    <a:pt x="235" y="103"/>
                    <a:pt x="235" y="103"/>
                    <a:pt x="235" y="103"/>
                  </a:cubicBezTo>
                  <a:cubicBezTo>
                    <a:pt x="235" y="103"/>
                    <a:pt x="234" y="103"/>
                    <a:pt x="234" y="103"/>
                  </a:cubicBezTo>
                  <a:cubicBezTo>
                    <a:pt x="233" y="103"/>
                    <a:pt x="233" y="102"/>
                    <a:pt x="234" y="101"/>
                  </a:cubicBezTo>
                  <a:cubicBezTo>
                    <a:pt x="234" y="101"/>
                    <a:pt x="234" y="101"/>
                    <a:pt x="234" y="101"/>
                  </a:cubicBezTo>
                  <a:cubicBezTo>
                    <a:pt x="233" y="100"/>
                    <a:pt x="233" y="98"/>
                    <a:pt x="232" y="97"/>
                  </a:cubicBezTo>
                  <a:cubicBezTo>
                    <a:pt x="231" y="97"/>
                    <a:pt x="231" y="97"/>
                    <a:pt x="230" y="97"/>
                  </a:cubicBezTo>
                  <a:cubicBezTo>
                    <a:pt x="230" y="97"/>
                    <a:pt x="230" y="96"/>
                    <a:pt x="230" y="96"/>
                  </a:cubicBezTo>
                  <a:cubicBezTo>
                    <a:pt x="230" y="96"/>
                    <a:pt x="230" y="95"/>
                    <a:pt x="231" y="95"/>
                  </a:cubicBezTo>
                  <a:cubicBezTo>
                    <a:pt x="230" y="93"/>
                    <a:pt x="229" y="92"/>
                    <a:pt x="228" y="90"/>
                  </a:cubicBezTo>
                  <a:cubicBezTo>
                    <a:pt x="227" y="90"/>
                    <a:pt x="226" y="90"/>
                    <a:pt x="225" y="90"/>
                  </a:cubicBezTo>
                  <a:cubicBezTo>
                    <a:pt x="225" y="90"/>
                    <a:pt x="224" y="89"/>
                    <a:pt x="225" y="89"/>
                  </a:cubicBezTo>
                  <a:cubicBezTo>
                    <a:pt x="226" y="88"/>
                    <a:pt x="226" y="88"/>
                    <a:pt x="227" y="88"/>
                  </a:cubicBezTo>
                  <a:cubicBezTo>
                    <a:pt x="226" y="87"/>
                    <a:pt x="226" y="86"/>
                    <a:pt x="225" y="85"/>
                  </a:cubicBezTo>
                  <a:cubicBezTo>
                    <a:pt x="225" y="85"/>
                    <a:pt x="225" y="84"/>
                    <a:pt x="224" y="84"/>
                  </a:cubicBezTo>
                  <a:cubicBezTo>
                    <a:pt x="223" y="84"/>
                    <a:pt x="222" y="84"/>
                    <a:pt x="221" y="84"/>
                  </a:cubicBezTo>
                  <a:cubicBezTo>
                    <a:pt x="221" y="84"/>
                    <a:pt x="220" y="83"/>
                    <a:pt x="221" y="83"/>
                  </a:cubicBezTo>
                  <a:cubicBezTo>
                    <a:pt x="222" y="82"/>
                    <a:pt x="222" y="82"/>
                    <a:pt x="223" y="82"/>
                  </a:cubicBezTo>
                  <a:cubicBezTo>
                    <a:pt x="222" y="80"/>
                    <a:pt x="221" y="79"/>
                    <a:pt x="220" y="77"/>
                  </a:cubicBezTo>
                  <a:cubicBezTo>
                    <a:pt x="220" y="77"/>
                    <a:pt x="219" y="77"/>
                    <a:pt x="219" y="77"/>
                  </a:cubicBezTo>
                  <a:cubicBezTo>
                    <a:pt x="218" y="77"/>
                    <a:pt x="218" y="76"/>
                    <a:pt x="219" y="76"/>
                  </a:cubicBezTo>
                  <a:cubicBezTo>
                    <a:pt x="219" y="76"/>
                    <a:pt x="219" y="76"/>
                    <a:pt x="219" y="76"/>
                  </a:cubicBezTo>
                  <a:cubicBezTo>
                    <a:pt x="218" y="75"/>
                    <a:pt x="217" y="74"/>
                    <a:pt x="216" y="73"/>
                  </a:cubicBezTo>
                  <a:cubicBezTo>
                    <a:pt x="215" y="73"/>
                    <a:pt x="214" y="73"/>
                    <a:pt x="213" y="73"/>
                  </a:cubicBezTo>
                  <a:cubicBezTo>
                    <a:pt x="212" y="73"/>
                    <a:pt x="212" y="72"/>
                    <a:pt x="213" y="72"/>
                  </a:cubicBezTo>
                  <a:cubicBezTo>
                    <a:pt x="213" y="72"/>
                    <a:pt x="214" y="72"/>
                    <a:pt x="214" y="71"/>
                  </a:cubicBezTo>
                  <a:cubicBezTo>
                    <a:pt x="213" y="71"/>
                    <a:pt x="212" y="71"/>
                    <a:pt x="212" y="70"/>
                  </a:cubicBezTo>
                  <a:cubicBezTo>
                    <a:pt x="207" y="69"/>
                    <a:pt x="205" y="71"/>
                    <a:pt x="203" y="75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3" y="76"/>
                    <a:pt x="203" y="77"/>
                    <a:pt x="203" y="78"/>
                  </a:cubicBezTo>
                  <a:cubicBezTo>
                    <a:pt x="203" y="79"/>
                    <a:pt x="203" y="79"/>
                    <a:pt x="203" y="80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4" y="81"/>
                    <a:pt x="203" y="81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03" y="82"/>
                    <a:pt x="204" y="83"/>
                    <a:pt x="204" y="84"/>
                  </a:cubicBezTo>
                  <a:cubicBezTo>
                    <a:pt x="204" y="84"/>
                    <a:pt x="205" y="84"/>
                    <a:pt x="206" y="84"/>
                  </a:cubicBezTo>
                  <a:cubicBezTo>
                    <a:pt x="206" y="84"/>
                    <a:pt x="206" y="85"/>
                    <a:pt x="206" y="85"/>
                  </a:cubicBezTo>
                  <a:cubicBezTo>
                    <a:pt x="206" y="85"/>
                    <a:pt x="205" y="86"/>
                    <a:pt x="205" y="86"/>
                  </a:cubicBezTo>
                  <a:cubicBezTo>
                    <a:pt x="206" y="88"/>
                    <a:pt x="206" y="89"/>
                    <a:pt x="207" y="90"/>
                  </a:cubicBezTo>
                  <a:cubicBezTo>
                    <a:pt x="208" y="90"/>
                    <a:pt x="209" y="90"/>
                    <a:pt x="209" y="90"/>
                  </a:cubicBezTo>
                  <a:cubicBezTo>
                    <a:pt x="210" y="90"/>
                    <a:pt x="210" y="91"/>
                    <a:pt x="209" y="92"/>
                  </a:cubicBezTo>
                  <a:cubicBezTo>
                    <a:pt x="209" y="92"/>
                    <a:pt x="209" y="92"/>
                    <a:pt x="208" y="92"/>
                  </a:cubicBezTo>
                  <a:cubicBezTo>
                    <a:pt x="209" y="93"/>
                    <a:pt x="210" y="94"/>
                    <a:pt x="210" y="95"/>
                  </a:cubicBezTo>
                  <a:cubicBezTo>
                    <a:pt x="211" y="94"/>
                    <a:pt x="211" y="94"/>
                    <a:pt x="212" y="94"/>
                  </a:cubicBezTo>
                  <a:cubicBezTo>
                    <a:pt x="213" y="94"/>
                    <a:pt x="213" y="95"/>
                    <a:pt x="212" y="96"/>
                  </a:cubicBezTo>
                  <a:cubicBezTo>
                    <a:pt x="212" y="96"/>
                    <a:pt x="212" y="96"/>
                    <a:pt x="211" y="96"/>
                  </a:cubicBezTo>
                  <a:cubicBezTo>
                    <a:pt x="212" y="96"/>
                    <a:pt x="212" y="97"/>
                    <a:pt x="212" y="97"/>
                  </a:cubicBezTo>
                  <a:cubicBezTo>
                    <a:pt x="213" y="98"/>
                    <a:pt x="214" y="99"/>
                    <a:pt x="214" y="100"/>
                  </a:cubicBezTo>
                  <a:cubicBezTo>
                    <a:pt x="215" y="100"/>
                    <a:pt x="216" y="100"/>
                    <a:pt x="217" y="100"/>
                  </a:cubicBezTo>
                  <a:cubicBezTo>
                    <a:pt x="218" y="100"/>
                    <a:pt x="218" y="100"/>
                    <a:pt x="218" y="101"/>
                  </a:cubicBezTo>
                  <a:cubicBezTo>
                    <a:pt x="217" y="101"/>
                    <a:pt x="216" y="102"/>
                    <a:pt x="216" y="102"/>
                  </a:cubicBezTo>
                  <a:cubicBezTo>
                    <a:pt x="217" y="104"/>
                    <a:pt x="218" y="105"/>
                    <a:pt x="219" y="107"/>
                  </a:cubicBezTo>
                  <a:cubicBezTo>
                    <a:pt x="219" y="107"/>
                    <a:pt x="219" y="108"/>
                    <a:pt x="219" y="108"/>
                  </a:cubicBezTo>
                  <a:cubicBezTo>
                    <a:pt x="219" y="108"/>
                    <a:pt x="219" y="109"/>
                    <a:pt x="220" y="109"/>
                  </a:cubicBezTo>
                  <a:cubicBezTo>
                    <a:pt x="220" y="112"/>
                    <a:pt x="220" y="113"/>
                    <a:pt x="219" y="115"/>
                  </a:cubicBezTo>
                  <a:cubicBezTo>
                    <a:pt x="220" y="115"/>
                    <a:pt x="220" y="115"/>
                    <a:pt x="219" y="116"/>
                  </a:cubicBezTo>
                  <a:cubicBezTo>
                    <a:pt x="215" y="120"/>
                    <a:pt x="209" y="121"/>
                    <a:pt x="203" y="123"/>
                  </a:cubicBezTo>
                  <a:cubicBezTo>
                    <a:pt x="202" y="123"/>
                    <a:pt x="202" y="122"/>
                    <a:pt x="203" y="122"/>
                  </a:cubicBezTo>
                  <a:cubicBezTo>
                    <a:pt x="204" y="121"/>
                    <a:pt x="206" y="121"/>
                    <a:pt x="207" y="121"/>
                  </a:cubicBezTo>
                  <a:cubicBezTo>
                    <a:pt x="205" y="121"/>
                    <a:pt x="203" y="121"/>
                    <a:pt x="202" y="121"/>
                  </a:cubicBezTo>
                  <a:cubicBezTo>
                    <a:pt x="198" y="121"/>
                    <a:pt x="196" y="121"/>
                    <a:pt x="194" y="120"/>
                  </a:cubicBezTo>
                  <a:cubicBezTo>
                    <a:pt x="193" y="120"/>
                    <a:pt x="191" y="119"/>
                    <a:pt x="189" y="119"/>
                  </a:cubicBezTo>
                  <a:cubicBezTo>
                    <a:pt x="189" y="119"/>
                    <a:pt x="189" y="118"/>
                    <a:pt x="189" y="118"/>
                  </a:cubicBezTo>
                  <a:cubicBezTo>
                    <a:pt x="190" y="117"/>
                    <a:pt x="191" y="117"/>
                    <a:pt x="192" y="117"/>
                  </a:cubicBezTo>
                  <a:cubicBezTo>
                    <a:pt x="191" y="115"/>
                    <a:pt x="191" y="113"/>
                    <a:pt x="191" y="111"/>
                  </a:cubicBezTo>
                  <a:cubicBezTo>
                    <a:pt x="190" y="111"/>
                    <a:pt x="189" y="111"/>
                    <a:pt x="188" y="111"/>
                  </a:cubicBezTo>
                  <a:cubicBezTo>
                    <a:pt x="187" y="111"/>
                    <a:pt x="187" y="110"/>
                    <a:pt x="187" y="110"/>
                  </a:cubicBezTo>
                  <a:cubicBezTo>
                    <a:pt x="188" y="109"/>
                    <a:pt x="189" y="108"/>
                    <a:pt x="191" y="107"/>
                  </a:cubicBezTo>
                  <a:cubicBezTo>
                    <a:pt x="191" y="106"/>
                    <a:pt x="191" y="105"/>
                    <a:pt x="191" y="105"/>
                  </a:cubicBezTo>
                  <a:cubicBezTo>
                    <a:pt x="190" y="104"/>
                    <a:pt x="189" y="104"/>
                    <a:pt x="188" y="104"/>
                  </a:cubicBezTo>
                  <a:cubicBezTo>
                    <a:pt x="187" y="104"/>
                    <a:pt x="188" y="103"/>
                    <a:pt x="188" y="103"/>
                  </a:cubicBezTo>
                  <a:cubicBezTo>
                    <a:pt x="189" y="103"/>
                    <a:pt x="190" y="103"/>
                    <a:pt x="191" y="102"/>
                  </a:cubicBezTo>
                  <a:cubicBezTo>
                    <a:pt x="191" y="102"/>
                    <a:pt x="191" y="101"/>
                    <a:pt x="191" y="101"/>
                  </a:cubicBezTo>
                  <a:cubicBezTo>
                    <a:pt x="191" y="101"/>
                    <a:pt x="191" y="100"/>
                    <a:pt x="191" y="100"/>
                  </a:cubicBezTo>
                  <a:cubicBezTo>
                    <a:pt x="190" y="100"/>
                    <a:pt x="190" y="100"/>
                    <a:pt x="189" y="100"/>
                  </a:cubicBezTo>
                  <a:cubicBezTo>
                    <a:pt x="188" y="100"/>
                    <a:pt x="188" y="99"/>
                    <a:pt x="189" y="99"/>
                  </a:cubicBezTo>
                  <a:cubicBezTo>
                    <a:pt x="189" y="99"/>
                    <a:pt x="190" y="98"/>
                    <a:pt x="191" y="98"/>
                  </a:cubicBezTo>
                  <a:cubicBezTo>
                    <a:pt x="191" y="96"/>
                    <a:pt x="191" y="94"/>
                    <a:pt x="191" y="93"/>
                  </a:cubicBezTo>
                  <a:cubicBezTo>
                    <a:pt x="190" y="93"/>
                    <a:pt x="189" y="93"/>
                    <a:pt x="188" y="93"/>
                  </a:cubicBezTo>
                  <a:cubicBezTo>
                    <a:pt x="188" y="93"/>
                    <a:pt x="187" y="92"/>
                    <a:pt x="188" y="92"/>
                  </a:cubicBezTo>
                  <a:cubicBezTo>
                    <a:pt x="189" y="91"/>
                    <a:pt x="190" y="91"/>
                    <a:pt x="190" y="90"/>
                  </a:cubicBezTo>
                  <a:cubicBezTo>
                    <a:pt x="190" y="89"/>
                    <a:pt x="190" y="88"/>
                    <a:pt x="190" y="87"/>
                  </a:cubicBezTo>
                  <a:cubicBezTo>
                    <a:pt x="189" y="87"/>
                    <a:pt x="188" y="87"/>
                    <a:pt x="187" y="87"/>
                  </a:cubicBezTo>
                  <a:cubicBezTo>
                    <a:pt x="187" y="87"/>
                    <a:pt x="186" y="86"/>
                    <a:pt x="187" y="86"/>
                  </a:cubicBezTo>
                  <a:cubicBezTo>
                    <a:pt x="188" y="85"/>
                    <a:pt x="189" y="85"/>
                    <a:pt x="189" y="85"/>
                  </a:cubicBezTo>
                  <a:cubicBezTo>
                    <a:pt x="189" y="84"/>
                    <a:pt x="189" y="83"/>
                    <a:pt x="189" y="83"/>
                  </a:cubicBezTo>
                  <a:cubicBezTo>
                    <a:pt x="188" y="83"/>
                    <a:pt x="187" y="83"/>
                    <a:pt x="186" y="82"/>
                  </a:cubicBezTo>
                  <a:cubicBezTo>
                    <a:pt x="186" y="82"/>
                    <a:pt x="186" y="81"/>
                    <a:pt x="186" y="81"/>
                  </a:cubicBezTo>
                  <a:cubicBezTo>
                    <a:pt x="187" y="81"/>
                    <a:pt x="188" y="80"/>
                    <a:pt x="188" y="80"/>
                  </a:cubicBezTo>
                  <a:cubicBezTo>
                    <a:pt x="188" y="79"/>
                    <a:pt x="188" y="78"/>
                    <a:pt x="187" y="77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6"/>
                    <a:pt x="187" y="76"/>
                  </a:cubicBezTo>
                  <a:cubicBezTo>
                    <a:pt x="187" y="76"/>
                    <a:pt x="187" y="76"/>
                    <a:pt x="186" y="75"/>
                  </a:cubicBezTo>
                  <a:cubicBezTo>
                    <a:pt x="186" y="75"/>
                    <a:pt x="186" y="74"/>
                    <a:pt x="185" y="73"/>
                  </a:cubicBezTo>
                  <a:cubicBezTo>
                    <a:pt x="184" y="74"/>
                    <a:pt x="184" y="74"/>
                    <a:pt x="183" y="74"/>
                  </a:cubicBezTo>
                  <a:cubicBezTo>
                    <a:pt x="182" y="74"/>
                    <a:pt x="182" y="73"/>
                    <a:pt x="182" y="72"/>
                  </a:cubicBezTo>
                  <a:cubicBezTo>
                    <a:pt x="183" y="72"/>
                    <a:pt x="184" y="72"/>
                    <a:pt x="184" y="72"/>
                  </a:cubicBezTo>
                  <a:cubicBezTo>
                    <a:pt x="184" y="71"/>
                    <a:pt x="183" y="70"/>
                    <a:pt x="182" y="70"/>
                  </a:cubicBezTo>
                  <a:cubicBezTo>
                    <a:pt x="181" y="70"/>
                    <a:pt x="180" y="70"/>
                    <a:pt x="179" y="70"/>
                  </a:cubicBezTo>
                  <a:cubicBezTo>
                    <a:pt x="178" y="70"/>
                    <a:pt x="178" y="69"/>
                    <a:pt x="179" y="69"/>
                  </a:cubicBezTo>
                  <a:cubicBezTo>
                    <a:pt x="179" y="69"/>
                    <a:pt x="180" y="69"/>
                    <a:pt x="181" y="69"/>
                  </a:cubicBezTo>
                  <a:cubicBezTo>
                    <a:pt x="180" y="68"/>
                    <a:pt x="179" y="68"/>
                    <a:pt x="178" y="68"/>
                  </a:cubicBezTo>
                  <a:cubicBezTo>
                    <a:pt x="177" y="68"/>
                    <a:pt x="175" y="69"/>
                    <a:pt x="174" y="69"/>
                  </a:cubicBezTo>
                  <a:cubicBezTo>
                    <a:pt x="169" y="72"/>
                    <a:pt x="170" y="79"/>
                    <a:pt x="171" y="84"/>
                  </a:cubicBezTo>
                  <a:cubicBezTo>
                    <a:pt x="172" y="84"/>
                    <a:pt x="172" y="85"/>
                    <a:pt x="171" y="85"/>
                  </a:cubicBezTo>
                  <a:cubicBezTo>
                    <a:pt x="171" y="86"/>
                    <a:pt x="172" y="87"/>
                    <a:pt x="172" y="87"/>
                  </a:cubicBezTo>
                  <a:cubicBezTo>
                    <a:pt x="172" y="88"/>
                    <a:pt x="173" y="89"/>
                    <a:pt x="173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4" y="90"/>
                    <a:pt x="174" y="91"/>
                    <a:pt x="173" y="91"/>
                  </a:cubicBezTo>
                  <a:cubicBezTo>
                    <a:pt x="173" y="91"/>
                    <a:pt x="173" y="91"/>
                    <a:pt x="173" y="91"/>
                  </a:cubicBezTo>
                  <a:cubicBezTo>
                    <a:pt x="174" y="92"/>
                    <a:pt x="175" y="94"/>
                    <a:pt x="175" y="95"/>
                  </a:cubicBezTo>
                  <a:cubicBezTo>
                    <a:pt x="175" y="95"/>
                    <a:pt x="175" y="95"/>
                    <a:pt x="176" y="95"/>
                  </a:cubicBezTo>
                  <a:cubicBezTo>
                    <a:pt x="176" y="95"/>
                    <a:pt x="176" y="96"/>
                    <a:pt x="176" y="96"/>
                  </a:cubicBezTo>
                  <a:cubicBezTo>
                    <a:pt x="176" y="96"/>
                    <a:pt x="176" y="96"/>
                    <a:pt x="176" y="96"/>
                  </a:cubicBezTo>
                  <a:cubicBezTo>
                    <a:pt x="176" y="97"/>
                    <a:pt x="177" y="99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101"/>
                    <a:pt x="179" y="101"/>
                  </a:cubicBezTo>
                  <a:cubicBezTo>
                    <a:pt x="178" y="101"/>
                    <a:pt x="178" y="101"/>
                    <a:pt x="178" y="101"/>
                  </a:cubicBezTo>
                  <a:cubicBezTo>
                    <a:pt x="178" y="102"/>
                    <a:pt x="178" y="103"/>
                    <a:pt x="179" y="104"/>
                  </a:cubicBezTo>
                  <a:cubicBezTo>
                    <a:pt x="179" y="104"/>
                    <a:pt x="179" y="104"/>
                    <a:pt x="179" y="105"/>
                  </a:cubicBezTo>
                  <a:cubicBezTo>
                    <a:pt x="179" y="106"/>
                    <a:pt x="179" y="108"/>
                    <a:pt x="179" y="109"/>
                  </a:cubicBezTo>
                  <a:cubicBezTo>
                    <a:pt x="180" y="110"/>
                    <a:pt x="180" y="110"/>
                    <a:pt x="179" y="110"/>
                  </a:cubicBezTo>
                  <a:cubicBezTo>
                    <a:pt x="180" y="113"/>
                    <a:pt x="179" y="115"/>
                    <a:pt x="180" y="117"/>
                  </a:cubicBezTo>
                  <a:cubicBezTo>
                    <a:pt x="180" y="117"/>
                    <a:pt x="181" y="117"/>
                    <a:pt x="182" y="117"/>
                  </a:cubicBezTo>
                  <a:cubicBezTo>
                    <a:pt x="182" y="117"/>
                    <a:pt x="183" y="118"/>
                    <a:pt x="182" y="118"/>
                  </a:cubicBezTo>
                  <a:cubicBezTo>
                    <a:pt x="182" y="119"/>
                    <a:pt x="181" y="119"/>
                    <a:pt x="180" y="120"/>
                  </a:cubicBezTo>
                  <a:cubicBezTo>
                    <a:pt x="180" y="120"/>
                    <a:pt x="180" y="121"/>
                    <a:pt x="180" y="122"/>
                  </a:cubicBezTo>
                  <a:cubicBezTo>
                    <a:pt x="180" y="122"/>
                    <a:pt x="180" y="122"/>
                    <a:pt x="180" y="122"/>
                  </a:cubicBezTo>
                  <a:cubicBezTo>
                    <a:pt x="181" y="121"/>
                    <a:pt x="182" y="122"/>
                    <a:pt x="181" y="123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1" y="124"/>
                    <a:pt x="182" y="125"/>
                    <a:pt x="182" y="126"/>
                  </a:cubicBezTo>
                  <a:cubicBezTo>
                    <a:pt x="182" y="126"/>
                    <a:pt x="183" y="126"/>
                    <a:pt x="183" y="126"/>
                  </a:cubicBezTo>
                  <a:cubicBezTo>
                    <a:pt x="184" y="125"/>
                    <a:pt x="184" y="126"/>
                    <a:pt x="183" y="127"/>
                  </a:cubicBezTo>
                  <a:cubicBezTo>
                    <a:pt x="183" y="127"/>
                    <a:pt x="183" y="127"/>
                    <a:pt x="183" y="127"/>
                  </a:cubicBezTo>
                  <a:cubicBezTo>
                    <a:pt x="184" y="129"/>
                    <a:pt x="185" y="130"/>
                    <a:pt x="186" y="132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8" y="132"/>
                    <a:pt x="187" y="133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87" y="134"/>
                    <a:pt x="188" y="135"/>
                    <a:pt x="189" y="136"/>
                  </a:cubicBezTo>
                  <a:cubicBezTo>
                    <a:pt x="189" y="136"/>
                    <a:pt x="189" y="136"/>
                    <a:pt x="189" y="136"/>
                  </a:cubicBezTo>
                  <a:cubicBezTo>
                    <a:pt x="190" y="136"/>
                    <a:pt x="190" y="137"/>
                    <a:pt x="190" y="137"/>
                  </a:cubicBezTo>
                  <a:cubicBezTo>
                    <a:pt x="190" y="137"/>
                    <a:pt x="190" y="137"/>
                    <a:pt x="190" y="137"/>
                  </a:cubicBezTo>
                  <a:cubicBezTo>
                    <a:pt x="190" y="138"/>
                    <a:pt x="191" y="139"/>
                    <a:pt x="191" y="141"/>
                  </a:cubicBezTo>
                  <a:cubicBezTo>
                    <a:pt x="192" y="140"/>
                    <a:pt x="193" y="140"/>
                    <a:pt x="193" y="140"/>
                  </a:cubicBezTo>
                  <a:cubicBezTo>
                    <a:pt x="194" y="140"/>
                    <a:pt x="194" y="141"/>
                    <a:pt x="194" y="141"/>
                  </a:cubicBezTo>
                  <a:cubicBezTo>
                    <a:pt x="193" y="141"/>
                    <a:pt x="192" y="142"/>
                    <a:pt x="192" y="142"/>
                  </a:cubicBezTo>
                  <a:cubicBezTo>
                    <a:pt x="192" y="143"/>
                    <a:pt x="192" y="144"/>
                    <a:pt x="192" y="145"/>
                  </a:cubicBezTo>
                  <a:cubicBezTo>
                    <a:pt x="193" y="145"/>
                    <a:pt x="193" y="145"/>
                    <a:pt x="194" y="145"/>
                  </a:cubicBezTo>
                  <a:cubicBezTo>
                    <a:pt x="195" y="144"/>
                    <a:pt x="195" y="146"/>
                    <a:pt x="194" y="146"/>
                  </a:cubicBezTo>
                  <a:cubicBezTo>
                    <a:pt x="193" y="146"/>
                    <a:pt x="193" y="146"/>
                    <a:pt x="192" y="147"/>
                  </a:cubicBezTo>
                  <a:cubicBezTo>
                    <a:pt x="192" y="148"/>
                    <a:pt x="192" y="149"/>
                    <a:pt x="191" y="150"/>
                  </a:cubicBezTo>
                  <a:cubicBezTo>
                    <a:pt x="192" y="150"/>
                    <a:pt x="192" y="150"/>
                    <a:pt x="193" y="150"/>
                  </a:cubicBezTo>
                  <a:cubicBezTo>
                    <a:pt x="193" y="150"/>
                    <a:pt x="194" y="151"/>
                    <a:pt x="193" y="151"/>
                  </a:cubicBezTo>
                  <a:cubicBezTo>
                    <a:pt x="192" y="152"/>
                    <a:pt x="190" y="153"/>
                    <a:pt x="189" y="154"/>
                  </a:cubicBezTo>
                  <a:cubicBezTo>
                    <a:pt x="182" y="162"/>
                    <a:pt x="166" y="165"/>
                    <a:pt x="159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62" y="170"/>
                    <a:pt x="166" y="168"/>
                    <a:pt x="170" y="166"/>
                  </a:cubicBezTo>
                  <a:cubicBezTo>
                    <a:pt x="173" y="163"/>
                    <a:pt x="178" y="162"/>
                    <a:pt x="182" y="160"/>
                  </a:cubicBezTo>
                  <a:cubicBezTo>
                    <a:pt x="182" y="159"/>
                    <a:pt x="183" y="160"/>
                    <a:pt x="182" y="161"/>
                  </a:cubicBezTo>
                  <a:cubicBezTo>
                    <a:pt x="181" y="161"/>
                    <a:pt x="180" y="162"/>
                    <a:pt x="180" y="162"/>
                  </a:cubicBezTo>
                  <a:cubicBezTo>
                    <a:pt x="180" y="163"/>
                    <a:pt x="179" y="163"/>
                    <a:pt x="177" y="163"/>
                  </a:cubicBezTo>
                  <a:cubicBezTo>
                    <a:pt x="176" y="164"/>
                    <a:pt x="175" y="165"/>
                    <a:pt x="174" y="165"/>
                  </a:cubicBezTo>
                  <a:cubicBezTo>
                    <a:pt x="167" y="169"/>
                    <a:pt x="161" y="175"/>
                    <a:pt x="153" y="178"/>
                  </a:cubicBezTo>
                  <a:cubicBezTo>
                    <a:pt x="152" y="180"/>
                    <a:pt x="152" y="181"/>
                    <a:pt x="152" y="183"/>
                  </a:cubicBezTo>
                  <a:cubicBezTo>
                    <a:pt x="152" y="183"/>
                    <a:pt x="152" y="183"/>
                    <a:pt x="152" y="183"/>
                  </a:cubicBezTo>
                  <a:cubicBezTo>
                    <a:pt x="153" y="182"/>
                    <a:pt x="154" y="184"/>
                    <a:pt x="153" y="184"/>
                  </a:cubicBezTo>
                  <a:cubicBezTo>
                    <a:pt x="152" y="184"/>
                    <a:pt x="152" y="184"/>
                    <a:pt x="151" y="185"/>
                  </a:cubicBezTo>
                  <a:cubicBezTo>
                    <a:pt x="151" y="186"/>
                    <a:pt x="151" y="186"/>
                    <a:pt x="151" y="187"/>
                  </a:cubicBezTo>
                  <a:cubicBezTo>
                    <a:pt x="151" y="190"/>
                    <a:pt x="151" y="193"/>
                    <a:pt x="150" y="195"/>
                  </a:cubicBezTo>
                  <a:cubicBezTo>
                    <a:pt x="150" y="195"/>
                    <a:pt x="150" y="195"/>
                    <a:pt x="150" y="196"/>
                  </a:cubicBezTo>
                  <a:cubicBezTo>
                    <a:pt x="150" y="196"/>
                    <a:pt x="150" y="196"/>
                    <a:pt x="150" y="196"/>
                  </a:cubicBezTo>
                  <a:cubicBezTo>
                    <a:pt x="148" y="201"/>
                    <a:pt x="143" y="205"/>
                    <a:pt x="138" y="208"/>
                  </a:cubicBezTo>
                  <a:cubicBezTo>
                    <a:pt x="138" y="207"/>
                    <a:pt x="139" y="207"/>
                    <a:pt x="140" y="207"/>
                  </a:cubicBezTo>
                  <a:cubicBezTo>
                    <a:pt x="140" y="207"/>
                    <a:pt x="141" y="208"/>
                    <a:pt x="140" y="208"/>
                  </a:cubicBezTo>
                  <a:cubicBezTo>
                    <a:pt x="134" y="212"/>
                    <a:pt x="127" y="214"/>
                    <a:pt x="120" y="216"/>
                  </a:cubicBezTo>
                  <a:cubicBezTo>
                    <a:pt x="114" y="219"/>
                    <a:pt x="107" y="223"/>
                    <a:pt x="101" y="227"/>
                  </a:cubicBezTo>
                  <a:cubicBezTo>
                    <a:pt x="101" y="228"/>
                    <a:pt x="101" y="228"/>
                    <a:pt x="101" y="228"/>
                  </a:cubicBezTo>
                  <a:cubicBezTo>
                    <a:pt x="99" y="229"/>
                    <a:pt x="97" y="230"/>
                    <a:pt x="95" y="231"/>
                  </a:cubicBezTo>
                  <a:cubicBezTo>
                    <a:pt x="87" y="237"/>
                    <a:pt x="77" y="243"/>
                    <a:pt x="67" y="241"/>
                  </a:cubicBezTo>
                  <a:cubicBezTo>
                    <a:pt x="63" y="241"/>
                    <a:pt x="60" y="238"/>
                    <a:pt x="58" y="235"/>
                  </a:cubicBezTo>
                  <a:cubicBezTo>
                    <a:pt x="57" y="235"/>
                    <a:pt x="57" y="235"/>
                    <a:pt x="57" y="236"/>
                  </a:cubicBezTo>
                  <a:cubicBezTo>
                    <a:pt x="56" y="236"/>
                    <a:pt x="56" y="235"/>
                    <a:pt x="56" y="234"/>
                  </a:cubicBezTo>
                  <a:cubicBezTo>
                    <a:pt x="56" y="234"/>
                    <a:pt x="57" y="234"/>
                    <a:pt x="57" y="234"/>
                  </a:cubicBezTo>
                  <a:cubicBezTo>
                    <a:pt x="56" y="232"/>
                    <a:pt x="56" y="230"/>
                    <a:pt x="55" y="228"/>
                  </a:cubicBezTo>
                  <a:cubicBezTo>
                    <a:pt x="55" y="229"/>
                    <a:pt x="54" y="229"/>
                    <a:pt x="54" y="229"/>
                  </a:cubicBezTo>
                  <a:cubicBezTo>
                    <a:pt x="53" y="229"/>
                    <a:pt x="53" y="229"/>
                    <a:pt x="53" y="228"/>
                  </a:cubicBezTo>
                  <a:cubicBezTo>
                    <a:pt x="54" y="227"/>
                    <a:pt x="54" y="226"/>
                    <a:pt x="55" y="226"/>
                  </a:cubicBezTo>
                  <a:cubicBezTo>
                    <a:pt x="55" y="224"/>
                    <a:pt x="55" y="222"/>
                    <a:pt x="55" y="221"/>
                  </a:cubicBezTo>
                  <a:cubicBezTo>
                    <a:pt x="54" y="221"/>
                    <a:pt x="53" y="221"/>
                    <a:pt x="53" y="222"/>
                  </a:cubicBezTo>
                  <a:cubicBezTo>
                    <a:pt x="52" y="222"/>
                    <a:pt x="52" y="221"/>
                    <a:pt x="52" y="220"/>
                  </a:cubicBezTo>
                  <a:cubicBezTo>
                    <a:pt x="53" y="220"/>
                    <a:pt x="54" y="219"/>
                    <a:pt x="55" y="219"/>
                  </a:cubicBezTo>
                  <a:cubicBezTo>
                    <a:pt x="55" y="216"/>
                    <a:pt x="55" y="213"/>
                    <a:pt x="55" y="211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1"/>
                    <a:pt x="54" y="212"/>
                    <a:pt x="53" y="212"/>
                  </a:cubicBezTo>
                  <a:cubicBezTo>
                    <a:pt x="53" y="212"/>
                    <a:pt x="52" y="211"/>
                    <a:pt x="53" y="211"/>
                  </a:cubicBezTo>
                  <a:cubicBezTo>
                    <a:pt x="54" y="210"/>
                    <a:pt x="55" y="210"/>
                    <a:pt x="56" y="209"/>
                  </a:cubicBezTo>
                  <a:cubicBezTo>
                    <a:pt x="56" y="207"/>
                    <a:pt x="56" y="205"/>
                    <a:pt x="57" y="203"/>
                  </a:cubicBezTo>
                  <a:cubicBezTo>
                    <a:pt x="56" y="204"/>
                    <a:pt x="54" y="204"/>
                    <a:pt x="53" y="205"/>
                  </a:cubicBezTo>
                  <a:cubicBezTo>
                    <a:pt x="53" y="205"/>
                    <a:pt x="52" y="204"/>
                    <a:pt x="53" y="204"/>
                  </a:cubicBezTo>
                  <a:cubicBezTo>
                    <a:pt x="54" y="203"/>
                    <a:pt x="56" y="202"/>
                    <a:pt x="57" y="202"/>
                  </a:cubicBezTo>
                  <a:cubicBezTo>
                    <a:pt x="57" y="201"/>
                    <a:pt x="57" y="201"/>
                    <a:pt x="57" y="201"/>
                  </a:cubicBezTo>
                  <a:cubicBezTo>
                    <a:pt x="56" y="201"/>
                    <a:pt x="56" y="201"/>
                    <a:pt x="55" y="202"/>
                  </a:cubicBezTo>
                  <a:cubicBezTo>
                    <a:pt x="54" y="202"/>
                    <a:pt x="54" y="201"/>
                    <a:pt x="54" y="201"/>
                  </a:cubicBezTo>
                  <a:cubicBezTo>
                    <a:pt x="55" y="200"/>
                    <a:pt x="57" y="200"/>
                    <a:pt x="58" y="199"/>
                  </a:cubicBezTo>
                  <a:cubicBezTo>
                    <a:pt x="58" y="196"/>
                    <a:pt x="59" y="194"/>
                    <a:pt x="60" y="192"/>
                  </a:cubicBezTo>
                  <a:cubicBezTo>
                    <a:pt x="59" y="192"/>
                    <a:pt x="58" y="192"/>
                    <a:pt x="57" y="192"/>
                  </a:cubicBezTo>
                  <a:cubicBezTo>
                    <a:pt x="56" y="192"/>
                    <a:pt x="56" y="191"/>
                    <a:pt x="57" y="191"/>
                  </a:cubicBezTo>
                  <a:cubicBezTo>
                    <a:pt x="58" y="190"/>
                    <a:pt x="59" y="189"/>
                    <a:pt x="61" y="189"/>
                  </a:cubicBezTo>
                  <a:cubicBezTo>
                    <a:pt x="61" y="187"/>
                    <a:pt x="62" y="184"/>
                    <a:pt x="63" y="182"/>
                  </a:cubicBezTo>
                  <a:cubicBezTo>
                    <a:pt x="62" y="182"/>
                    <a:pt x="61" y="183"/>
                    <a:pt x="60" y="183"/>
                  </a:cubicBezTo>
                  <a:cubicBezTo>
                    <a:pt x="60" y="183"/>
                    <a:pt x="59" y="182"/>
                    <a:pt x="60" y="182"/>
                  </a:cubicBezTo>
                  <a:cubicBezTo>
                    <a:pt x="61" y="180"/>
                    <a:pt x="63" y="179"/>
                    <a:pt x="65" y="179"/>
                  </a:cubicBezTo>
                  <a:cubicBezTo>
                    <a:pt x="65" y="178"/>
                    <a:pt x="65" y="178"/>
                    <a:pt x="65" y="177"/>
                  </a:cubicBezTo>
                  <a:cubicBezTo>
                    <a:pt x="64" y="178"/>
                    <a:pt x="63" y="178"/>
                    <a:pt x="62" y="178"/>
                  </a:cubicBezTo>
                  <a:cubicBezTo>
                    <a:pt x="62" y="178"/>
                    <a:pt x="62" y="177"/>
                    <a:pt x="62" y="177"/>
                  </a:cubicBezTo>
                  <a:cubicBezTo>
                    <a:pt x="64" y="176"/>
                    <a:pt x="65" y="175"/>
                    <a:pt x="67" y="174"/>
                  </a:cubicBezTo>
                  <a:cubicBezTo>
                    <a:pt x="67" y="174"/>
                    <a:pt x="67" y="173"/>
                    <a:pt x="67" y="173"/>
                  </a:cubicBezTo>
                  <a:cubicBezTo>
                    <a:pt x="68" y="172"/>
                    <a:pt x="69" y="171"/>
                    <a:pt x="69" y="169"/>
                  </a:cubicBezTo>
                  <a:cubicBezTo>
                    <a:pt x="68" y="170"/>
                    <a:pt x="67" y="170"/>
                    <a:pt x="65" y="170"/>
                  </a:cubicBezTo>
                  <a:cubicBezTo>
                    <a:pt x="64" y="170"/>
                    <a:pt x="64" y="169"/>
                    <a:pt x="65" y="169"/>
                  </a:cubicBezTo>
                  <a:cubicBezTo>
                    <a:pt x="67" y="168"/>
                    <a:pt x="69" y="166"/>
                    <a:pt x="71" y="165"/>
                  </a:cubicBezTo>
                  <a:cubicBezTo>
                    <a:pt x="71" y="164"/>
                    <a:pt x="71" y="163"/>
                    <a:pt x="71" y="161"/>
                  </a:cubicBezTo>
                  <a:cubicBezTo>
                    <a:pt x="71" y="161"/>
                    <a:pt x="71" y="161"/>
                    <a:pt x="71" y="160"/>
                  </a:cubicBezTo>
                  <a:cubicBezTo>
                    <a:pt x="71" y="160"/>
                    <a:pt x="70" y="160"/>
                    <a:pt x="70" y="160"/>
                  </a:cubicBezTo>
                  <a:cubicBezTo>
                    <a:pt x="69" y="160"/>
                    <a:pt x="69" y="159"/>
                    <a:pt x="69" y="159"/>
                  </a:cubicBezTo>
                  <a:cubicBezTo>
                    <a:pt x="70" y="159"/>
                    <a:pt x="71" y="159"/>
                    <a:pt x="71" y="158"/>
                  </a:cubicBezTo>
                  <a:cubicBezTo>
                    <a:pt x="71" y="156"/>
                    <a:pt x="71" y="154"/>
                    <a:pt x="71" y="152"/>
                  </a:cubicBezTo>
                  <a:cubicBezTo>
                    <a:pt x="70" y="152"/>
                    <a:pt x="69" y="153"/>
                    <a:pt x="68" y="153"/>
                  </a:cubicBezTo>
                  <a:cubicBezTo>
                    <a:pt x="68" y="153"/>
                    <a:pt x="67" y="152"/>
                    <a:pt x="68" y="152"/>
                  </a:cubicBezTo>
                  <a:cubicBezTo>
                    <a:pt x="69" y="151"/>
                    <a:pt x="70" y="151"/>
                    <a:pt x="71" y="150"/>
                  </a:cubicBezTo>
                  <a:cubicBezTo>
                    <a:pt x="70" y="148"/>
                    <a:pt x="70" y="146"/>
                    <a:pt x="70" y="144"/>
                  </a:cubicBezTo>
                  <a:cubicBezTo>
                    <a:pt x="70" y="144"/>
                    <a:pt x="69" y="145"/>
                    <a:pt x="68" y="145"/>
                  </a:cubicBezTo>
                  <a:cubicBezTo>
                    <a:pt x="68" y="145"/>
                    <a:pt x="67" y="144"/>
                    <a:pt x="68" y="144"/>
                  </a:cubicBezTo>
                  <a:cubicBezTo>
                    <a:pt x="69" y="143"/>
                    <a:pt x="70" y="143"/>
                    <a:pt x="70" y="142"/>
                  </a:cubicBezTo>
                  <a:cubicBezTo>
                    <a:pt x="71" y="140"/>
                    <a:pt x="71" y="138"/>
                    <a:pt x="71" y="137"/>
                  </a:cubicBezTo>
                  <a:cubicBezTo>
                    <a:pt x="71" y="137"/>
                    <a:pt x="71" y="137"/>
                    <a:pt x="70" y="137"/>
                  </a:cubicBezTo>
                  <a:cubicBezTo>
                    <a:pt x="69" y="138"/>
                    <a:pt x="69" y="136"/>
                    <a:pt x="69" y="136"/>
                  </a:cubicBezTo>
                  <a:cubicBezTo>
                    <a:pt x="70" y="136"/>
                    <a:pt x="71" y="135"/>
                    <a:pt x="72" y="135"/>
                  </a:cubicBezTo>
                  <a:cubicBezTo>
                    <a:pt x="72" y="134"/>
                    <a:pt x="73" y="132"/>
                    <a:pt x="73" y="131"/>
                  </a:cubicBezTo>
                  <a:cubicBezTo>
                    <a:pt x="72" y="131"/>
                    <a:pt x="71" y="131"/>
                    <a:pt x="70" y="131"/>
                  </a:cubicBezTo>
                  <a:cubicBezTo>
                    <a:pt x="70" y="132"/>
                    <a:pt x="70" y="131"/>
                    <a:pt x="70" y="130"/>
                  </a:cubicBezTo>
                  <a:cubicBezTo>
                    <a:pt x="71" y="129"/>
                    <a:pt x="73" y="129"/>
                    <a:pt x="74" y="128"/>
                  </a:cubicBezTo>
                  <a:cubicBezTo>
                    <a:pt x="75" y="127"/>
                    <a:pt x="76" y="125"/>
                    <a:pt x="76" y="124"/>
                  </a:cubicBezTo>
                  <a:cubicBezTo>
                    <a:pt x="75" y="124"/>
                    <a:pt x="74" y="124"/>
                    <a:pt x="73" y="124"/>
                  </a:cubicBezTo>
                  <a:cubicBezTo>
                    <a:pt x="73" y="124"/>
                    <a:pt x="72" y="123"/>
                    <a:pt x="73" y="123"/>
                  </a:cubicBezTo>
                  <a:cubicBezTo>
                    <a:pt x="74" y="122"/>
                    <a:pt x="76" y="122"/>
                    <a:pt x="77" y="121"/>
                  </a:cubicBezTo>
                  <a:cubicBezTo>
                    <a:pt x="77" y="120"/>
                    <a:pt x="78" y="119"/>
                    <a:pt x="78" y="118"/>
                  </a:cubicBezTo>
                  <a:cubicBezTo>
                    <a:pt x="77" y="118"/>
                    <a:pt x="77" y="118"/>
                    <a:pt x="76" y="118"/>
                  </a:cubicBezTo>
                  <a:cubicBezTo>
                    <a:pt x="76" y="118"/>
                    <a:pt x="75" y="117"/>
                    <a:pt x="76" y="116"/>
                  </a:cubicBezTo>
                  <a:cubicBezTo>
                    <a:pt x="77" y="116"/>
                    <a:pt x="78" y="115"/>
                    <a:pt x="79" y="115"/>
                  </a:cubicBezTo>
                  <a:cubicBezTo>
                    <a:pt x="79" y="113"/>
                    <a:pt x="79" y="111"/>
                    <a:pt x="79" y="109"/>
                  </a:cubicBezTo>
                  <a:cubicBezTo>
                    <a:pt x="78" y="109"/>
                    <a:pt x="77" y="110"/>
                    <a:pt x="77" y="110"/>
                  </a:cubicBezTo>
                  <a:cubicBezTo>
                    <a:pt x="76" y="110"/>
                    <a:pt x="76" y="109"/>
                    <a:pt x="76" y="108"/>
                  </a:cubicBezTo>
                  <a:cubicBezTo>
                    <a:pt x="77" y="108"/>
                    <a:pt x="78" y="108"/>
                    <a:pt x="78" y="107"/>
                  </a:cubicBezTo>
                  <a:cubicBezTo>
                    <a:pt x="78" y="106"/>
                    <a:pt x="77" y="105"/>
                    <a:pt x="77" y="103"/>
                  </a:cubicBezTo>
                  <a:cubicBezTo>
                    <a:pt x="76" y="104"/>
                    <a:pt x="75" y="104"/>
                    <a:pt x="75" y="104"/>
                  </a:cubicBezTo>
                  <a:cubicBezTo>
                    <a:pt x="74" y="105"/>
                    <a:pt x="73" y="103"/>
                    <a:pt x="74" y="103"/>
                  </a:cubicBezTo>
                  <a:cubicBezTo>
                    <a:pt x="75" y="103"/>
                    <a:pt x="75" y="103"/>
                    <a:pt x="76" y="102"/>
                  </a:cubicBezTo>
                  <a:cubicBezTo>
                    <a:pt x="75" y="101"/>
                    <a:pt x="74" y="100"/>
                    <a:pt x="73" y="99"/>
                  </a:cubicBezTo>
                  <a:cubicBezTo>
                    <a:pt x="73" y="99"/>
                    <a:pt x="72" y="99"/>
                    <a:pt x="72" y="99"/>
                  </a:cubicBezTo>
                  <a:cubicBezTo>
                    <a:pt x="72" y="99"/>
                    <a:pt x="71" y="100"/>
                    <a:pt x="71" y="100"/>
                  </a:cubicBezTo>
                  <a:cubicBezTo>
                    <a:pt x="70" y="101"/>
                    <a:pt x="70" y="100"/>
                    <a:pt x="70" y="100"/>
                  </a:cubicBezTo>
                  <a:cubicBezTo>
                    <a:pt x="69" y="100"/>
                    <a:pt x="69" y="99"/>
                    <a:pt x="70" y="98"/>
                  </a:cubicBezTo>
                  <a:cubicBezTo>
                    <a:pt x="70" y="98"/>
                    <a:pt x="71" y="98"/>
                    <a:pt x="71" y="98"/>
                  </a:cubicBezTo>
                  <a:cubicBezTo>
                    <a:pt x="71" y="98"/>
                    <a:pt x="71" y="98"/>
                    <a:pt x="72" y="98"/>
                  </a:cubicBezTo>
                  <a:cubicBezTo>
                    <a:pt x="70" y="96"/>
                    <a:pt x="68" y="95"/>
                    <a:pt x="66" y="94"/>
                  </a:cubicBezTo>
                  <a:cubicBezTo>
                    <a:pt x="64" y="94"/>
                    <a:pt x="63" y="95"/>
                    <a:pt x="61" y="95"/>
                  </a:cubicBezTo>
                  <a:cubicBezTo>
                    <a:pt x="61" y="94"/>
                    <a:pt x="60" y="94"/>
                    <a:pt x="61" y="93"/>
                  </a:cubicBezTo>
                  <a:cubicBezTo>
                    <a:pt x="61" y="93"/>
                    <a:pt x="61" y="93"/>
                    <a:pt x="62" y="92"/>
                  </a:cubicBezTo>
                  <a:cubicBezTo>
                    <a:pt x="61" y="92"/>
                    <a:pt x="59" y="92"/>
                    <a:pt x="58" y="91"/>
                  </a:cubicBezTo>
                  <a:cubicBezTo>
                    <a:pt x="57" y="92"/>
                    <a:pt x="56" y="92"/>
                    <a:pt x="55" y="92"/>
                  </a:cubicBezTo>
                  <a:cubicBezTo>
                    <a:pt x="54" y="92"/>
                    <a:pt x="54" y="92"/>
                    <a:pt x="54" y="91"/>
                  </a:cubicBezTo>
                  <a:cubicBezTo>
                    <a:pt x="55" y="91"/>
                    <a:pt x="55" y="91"/>
                    <a:pt x="55" y="90"/>
                  </a:cubicBezTo>
                  <a:cubicBezTo>
                    <a:pt x="53" y="90"/>
                    <a:pt x="52" y="90"/>
                    <a:pt x="50" y="89"/>
                  </a:cubicBezTo>
                  <a:cubicBezTo>
                    <a:pt x="47" y="90"/>
                    <a:pt x="45" y="90"/>
                    <a:pt x="43" y="90"/>
                  </a:cubicBezTo>
                  <a:cubicBezTo>
                    <a:pt x="42" y="90"/>
                    <a:pt x="42" y="89"/>
                    <a:pt x="42" y="89"/>
                  </a:cubicBezTo>
                  <a:cubicBezTo>
                    <a:pt x="43" y="88"/>
                    <a:pt x="43" y="88"/>
                    <a:pt x="44" y="88"/>
                  </a:cubicBezTo>
                  <a:cubicBezTo>
                    <a:pt x="42" y="87"/>
                    <a:pt x="39" y="87"/>
                    <a:pt x="37" y="86"/>
                  </a:cubicBezTo>
                  <a:cubicBezTo>
                    <a:pt x="36" y="86"/>
                    <a:pt x="35" y="87"/>
                    <a:pt x="35" y="87"/>
                  </a:cubicBezTo>
                  <a:cubicBezTo>
                    <a:pt x="34" y="87"/>
                    <a:pt x="34" y="86"/>
                    <a:pt x="34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2" y="85"/>
                    <a:pt x="30" y="83"/>
                    <a:pt x="28" y="82"/>
                  </a:cubicBezTo>
                  <a:cubicBezTo>
                    <a:pt x="27" y="82"/>
                    <a:pt x="26" y="82"/>
                    <a:pt x="25" y="82"/>
                  </a:cubicBezTo>
                  <a:cubicBezTo>
                    <a:pt x="24" y="82"/>
                    <a:pt x="24" y="81"/>
                    <a:pt x="24" y="81"/>
                  </a:cubicBezTo>
                  <a:cubicBezTo>
                    <a:pt x="25" y="81"/>
                    <a:pt x="25" y="81"/>
                    <a:pt x="26" y="80"/>
                  </a:cubicBezTo>
                  <a:cubicBezTo>
                    <a:pt x="24" y="79"/>
                    <a:pt x="23" y="77"/>
                    <a:pt x="21" y="75"/>
                  </a:cubicBezTo>
                  <a:cubicBezTo>
                    <a:pt x="21" y="75"/>
                    <a:pt x="21" y="75"/>
                    <a:pt x="20" y="75"/>
                  </a:cubicBezTo>
                  <a:cubicBezTo>
                    <a:pt x="19" y="75"/>
                    <a:pt x="19" y="74"/>
                    <a:pt x="20" y="74"/>
                  </a:cubicBezTo>
                  <a:cubicBezTo>
                    <a:pt x="20" y="73"/>
                    <a:pt x="20" y="73"/>
                    <a:pt x="21" y="73"/>
                  </a:cubicBezTo>
                  <a:cubicBezTo>
                    <a:pt x="21" y="73"/>
                    <a:pt x="20" y="72"/>
                    <a:pt x="20" y="72"/>
                  </a:cubicBezTo>
                  <a:cubicBezTo>
                    <a:pt x="20" y="71"/>
                    <a:pt x="19" y="70"/>
                    <a:pt x="19" y="68"/>
                  </a:cubicBezTo>
                  <a:cubicBezTo>
                    <a:pt x="18" y="69"/>
                    <a:pt x="17" y="69"/>
                    <a:pt x="16" y="69"/>
                  </a:cubicBezTo>
                  <a:cubicBezTo>
                    <a:pt x="15" y="69"/>
                    <a:pt x="15" y="68"/>
                    <a:pt x="16" y="68"/>
                  </a:cubicBezTo>
                  <a:cubicBezTo>
                    <a:pt x="17" y="67"/>
                    <a:pt x="18" y="67"/>
                    <a:pt x="19" y="67"/>
                  </a:cubicBezTo>
                  <a:cubicBezTo>
                    <a:pt x="19" y="65"/>
                    <a:pt x="19" y="63"/>
                    <a:pt x="19" y="61"/>
                  </a:cubicBezTo>
                  <a:cubicBezTo>
                    <a:pt x="18" y="62"/>
                    <a:pt x="17" y="62"/>
                    <a:pt x="16" y="62"/>
                  </a:cubicBezTo>
                  <a:cubicBezTo>
                    <a:pt x="16" y="62"/>
                    <a:pt x="15" y="61"/>
                    <a:pt x="16" y="61"/>
                  </a:cubicBezTo>
                  <a:cubicBezTo>
                    <a:pt x="17" y="60"/>
                    <a:pt x="18" y="59"/>
                    <a:pt x="20" y="59"/>
                  </a:cubicBezTo>
                  <a:cubicBezTo>
                    <a:pt x="20" y="56"/>
                    <a:pt x="21" y="53"/>
                    <a:pt x="23" y="51"/>
                  </a:cubicBezTo>
                  <a:cubicBezTo>
                    <a:pt x="22" y="51"/>
                    <a:pt x="21" y="51"/>
                    <a:pt x="20" y="51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21" y="50"/>
                    <a:pt x="22" y="50"/>
                    <a:pt x="23" y="49"/>
                  </a:cubicBezTo>
                  <a:cubicBezTo>
                    <a:pt x="24" y="48"/>
                    <a:pt x="25" y="46"/>
                    <a:pt x="26" y="45"/>
                  </a:cubicBezTo>
                  <a:cubicBezTo>
                    <a:pt x="25" y="45"/>
                    <a:pt x="24" y="45"/>
                    <a:pt x="22" y="45"/>
                  </a:cubicBezTo>
                  <a:cubicBezTo>
                    <a:pt x="22" y="45"/>
                    <a:pt x="21" y="44"/>
                    <a:pt x="22" y="44"/>
                  </a:cubicBezTo>
                  <a:cubicBezTo>
                    <a:pt x="24" y="42"/>
                    <a:pt x="27" y="41"/>
                    <a:pt x="29" y="40"/>
                  </a:cubicBezTo>
                  <a:cubicBezTo>
                    <a:pt x="30" y="40"/>
                    <a:pt x="30" y="39"/>
                    <a:pt x="30" y="39"/>
                  </a:cubicBezTo>
                  <a:cubicBezTo>
                    <a:pt x="31" y="38"/>
                    <a:pt x="31" y="38"/>
                    <a:pt x="32" y="37"/>
                  </a:cubicBezTo>
                  <a:cubicBezTo>
                    <a:pt x="30" y="37"/>
                    <a:pt x="29" y="37"/>
                    <a:pt x="27" y="37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30" y="34"/>
                    <a:pt x="33" y="33"/>
                    <a:pt x="36" y="32"/>
                  </a:cubicBezTo>
                  <a:cubicBezTo>
                    <a:pt x="37" y="31"/>
                    <a:pt x="38" y="30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8"/>
                    <a:pt x="38" y="28"/>
                  </a:cubicBezTo>
                  <a:cubicBezTo>
                    <a:pt x="40" y="27"/>
                    <a:pt x="42" y="26"/>
                    <a:pt x="44" y="25"/>
                  </a:cubicBezTo>
                  <a:cubicBezTo>
                    <a:pt x="48" y="22"/>
                    <a:pt x="52" y="19"/>
                    <a:pt x="57" y="17"/>
                  </a:cubicBezTo>
                  <a:cubicBezTo>
                    <a:pt x="56" y="17"/>
                    <a:pt x="55" y="17"/>
                    <a:pt x="55" y="17"/>
                  </a:cubicBezTo>
                  <a:cubicBezTo>
                    <a:pt x="54" y="17"/>
                    <a:pt x="54" y="16"/>
                    <a:pt x="55" y="16"/>
                  </a:cubicBezTo>
                  <a:cubicBezTo>
                    <a:pt x="57" y="15"/>
                    <a:pt x="59" y="15"/>
                    <a:pt x="61" y="14"/>
                  </a:cubicBezTo>
                  <a:cubicBezTo>
                    <a:pt x="69" y="10"/>
                    <a:pt x="78" y="7"/>
                    <a:pt x="88" y="6"/>
                  </a:cubicBezTo>
                  <a:cubicBezTo>
                    <a:pt x="92" y="6"/>
                    <a:pt x="97" y="6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3" y="9"/>
                    <a:pt x="106" y="10"/>
                    <a:pt x="108" y="12"/>
                  </a:cubicBezTo>
                  <a:cubicBezTo>
                    <a:pt x="108" y="11"/>
                    <a:pt x="109" y="11"/>
                    <a:pt x="110" y="11"/>
                  </a:cubicBezTo>
                  <a:cubicBezTo>
                    <a:pt x="110" y="11"/>
                    <a:pt x="111" y="12"/>
                    <a:pt x="110" y="12"/>
                  </a:cubicBezTo>
                  <a:cubicBezTo>
                    <a:pt x="110" y="13"/>
                    <a:pt x="109" y="13"/>
                    <a:pt x="109" y="13"/>
                  </a:cubicBezTo>
                  <a:cubicBezTo>
                    <a:pt x="113" y="15"/>
                    <a:pt x="116" y="18"/>
                    <a:pt x="119" y="22"/>
                  </a:cubicBezTo>
                  <a:cubicBezTo>
                    <a:pt x="119" y="22"/>
                    <a:pt x="120" y="22"/>
                    <a:pt x="121" y="22"/>
                  </a:cubicBezTo>
                  <a:cubicBezTo>
                    <a:pt x="121" y="21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1" y="24"/>
                    <a:pt x="122" y="25"/>
                    <a:pt x="123" y="26"/>
                  </a:cubicBezTo>
                  <a:cubicBezTo>
                    <a:pt x="123" y="26"/>
                    <a:pt x="124" y="27"/>
                    <a:pt x="124" y="27"/>
                  </a:cubicBezTo>
                  <a:cubicBezTo>
                    <a:pt x="126" y="30"/>
                    <a:pt x="129" y="32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6"/>
                    <a:pt x="134" y="37"/>
                    <a:pt x="135" y="38"/>
                  </a:cubicBezTo>
                  <a:cubicBezTo>
                    <a:pt x="136" y="38"/>
                    <a:pt x="136" y="38"/>
                    <a:pt x="137" y="39"/>
                  </a:cubicBezTo>
                  <a:cubicBezTo>
                    <a:pt x="138" y="38"/>
                    <a:pt x="139" y="38"/>
                    <a:pt x="140" y="38"/>
                  </a:cubicBezTo>
                  <a:cubicBezTo>
                    <a:pt x="140" y="37"/>
                    <a:pt x="141" y="39"/>
                    <a:pt x="140" y="39"/>
                  </a:cubicBezTo>
                  <a:cubicBezTo>
                    <a:pt x="139" y="39"/>
                    <a:pt x="139" y="39"/>
                    <a:pt x="138" y="40"/>
                  </a:cubicBezTo>
                  <a:cubicBezTo>
                    <a:pt x="141" y="41"/>
                    <a:pt x="143" y="43"/>
                    <a:pt x="146" y="44"/>
                  </a:cubicBezTo>
                  <a:cubicBezTo>
                    <a:pt x="147" y="44"/>
                    <a:pt x="147" y="44"/>
                    <a:pt x="148" y="44"/>
                  </a:cubicBezTo>
                  <a:cubicBezTo>
                    <a:pt x="148" y="43"/>
                    <a:pt x="149" y="44"/>
                    <a:pt x="148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50" y="46"/>
                    <a:pt x="153" y="47"/>
                    <a:pt x="155" y="48"/>
                  </a:cubicBezTo>
                  <a:cubicBezTo>
                    <a:pt x="156" y="48"/>
                    <a:pt x="157" y="48"/>
                    <a:pt x="158" y="48"/>
                  </a:cubicBezTo>
                  <a:cubicBezTo>
                    <a:pt x="159" y="48"/>
                    <a:pt x="159" y="49"/>
                    <a:pt x="158" y="49"/>
                  </a:cubicBezTo>
                  <a:cubicBezTo>
                    <a:pt x="158" y="49"/>
                    <a:pt x="158" y="49"/>
                    <a:pt x="158" y="49"/>
                  </a:cubicBezTo>
                  <a:cubicBezTo>
                    <a:pt x="160" y="50"/>
                    <a:pt x="161" y="51"/>
                    <a:pt x="163" y="52"/>
                  </a:cubicBezTo>
                  <a:cubicBezTo>
                    <a:pt x="164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5" y="53"/>
                  </a:cubicBezTo>
                  <a:cubicBezTo>
                    <a:pt x="167" y="53"/>
                    <a:pt x="168" y="54"/>
                    <a:pt x="170" y="55"/>
                  </a:cubicBezTo>
                  <a:cubicBezTo>
                    <a:pt x="171" y="55"/>
                    <a:pt x="172" y="54"/>
                    <a:pt x="173" y="54"/>
                  </a:cubicBezTo>
                  <a:cubicBezTo>
                    <a:pt x="173" y="53"/>
                    <a:pt x="174" y="52"/>
                    <a:pt x="175" y="52"/>
                  </a:cubicBezTo>
                  <a:cubicBezTo>
                    <a:pt x="166" y="47"/>
                    <a:pt x="157" y="43"/>
                    <a:pt x="148" y="39"/>
                  </a:cubicBezTo>
                  <a:cubicBezTo>
                    <a:pt x="137" y="34"/>
                    <a:pt x="129" y="26"/>
                    <a:pt x="122" y="17"/>
                  </a:cubicBezTo>
                  <a:cubicBezTo>
                    <a:pt x="117" y="12"/>
                    <a:pt x="111" y="6"/>
                    <a:pt x="104" y="3"/>
                  </a:cubicBezTo>
                  <a:cubicBezTo>
                    <a:pt x="95" y="0"/>
                    <a:pt x="86" y="1"/>
                    <a:pt x="78" y="3"/>
                  </a:cubicBezTo>
                  <a:cubicBezTo>
                    <a:pt x="49" y="9"/>
                    <a:pt x="0" y="44"/>
                    <a:pt x="17" y="78"/>
                  </a:cubicBezTo>
                  <a:cubicBezTo>
                    <a:pt x="26" y="96"/>
                    <a:pt x="52" y="92"/>
                    <a:pt x="66" y="100"/>
                  </a:cubicBezTo>
                  <a:cubicBezTo>
                    <a:pt x="78" y="106"/>
                    <a:pt x="72" y="120"/>
                    <a:pt x="69" y="129"/>
                  </a:cubicBezTo>
                  <a:cubicBezTo>
                    <a:pt x="67" y="133"/>
                    <a:pt x="66" y="137"/>
                    <a:pt x="65" y="141"/>
                  </a:cubicBezTo>
                  <a:cubicBezTo>
                    <a:pt x="64" y="147"/>
                    <a:pt x="66" y="153"/>
                    <a:pt x="66" y="159"/>
                  </a:cubicBezTo>
                  <a:cubicBezTo>
                    <a:pt x="67" y="167"/>
                    <a:pt x="60" y="175"/>
                    <a:pt x="57" y="183"/>
                  </a:cubicBezTo>
                  <a:cubicBezTo>
                    <a:pt x="55" y="189"/>
                    <a:pt x="53" y="195"/>
                    <a:pt x="52" y="201"/>
                  </a:cubicBezTo>
                  <a:cubicBezTo>
                    <a:pt x="50" y="212"/>
                    <a:pt x="48" y="225"/>
                    <a:pt x="52" y="235"/>
                  </a:cubicBezTo>
                  <a:cubicBezTo>
                    <a:pt x="56" y="245"/>
                    <a:pt x="66" y="248"/>
                    <a:pt x="76" y="246"/>
                  </a:cubicBezTo>
                  <a:cubicBezTo>
                    <a:pt x="85" y="245"/>
                    <a:pt x="93" y="239"/>
                    <a:pt x="101" y="234"/>
                  </a:cubicBezTo>
                  <a:cubicBezTo>
                    <a:pt x="111" y="226"/>
                    <a:pt x="122" y="221"/>
                    <a:pt x="134" y="215"/>
                  </a:cubicBezTo>
                  <a:cubicBezTo>
                    <a:pt x="142" y="212"/>
                    <a:pt x="149" y="208"/>
                    <a:pt x="154" y="201"/>
                  </a:cubicBezTo>
                  <a:cubicBezTo>
                    <a:pt x="160" y="192"/>
                    <a:pt x="153" y="181"/>
                    <a:pt x="163" y="174"/>
                  </a:cubicBezTo>
                  <a:cubicBezTo>
                    <a:pt x="174" y="166"/>
                    <a:pt x="189" y="165"/>
                    <a:pt x="196" y="153"/>
                  </a:cubicBezTo>
                  <a:cubicBezTo>
                    <a:pt x="199" y="147"/>
                    <a:pt x="197" y="141"/>
                    <a:pt x="195" y="136"/>
                  </a:cubicBezTo>
                  <a:cubicBezTo>
                    <a:pt x="192" y="131"/>
                    <a:pt x="188" y="128"/>
                    <a:pt x="186" y="123"/>
                  </a:cubicBezTo>
                  <a:cubicBezTo>
                    <a:pt x="183" y="117"/>
                    <a:pt x="185" y="110"/>
                    <a:pt x="184" y="104"/>
                  </a:cubicBezTo>
                  <a:cubicBezTo>
                    <a:pt x="183" y="100"/>
                    <a:pt x="181" y="96"/>
                    <a:pt x="180" y="92"/>
                  </a:cubicBezTo>
                  <a:cubicBezTo>
                    <a:pt x="178" y="89"/>
                    <a:pt x="177" y="87"/>
                    <a:pt x="176" y="84"/>
                  </a:cubicBezTo>
                  <a:cubicBezTo>
                    <a:pt x="176" y="83"/>
                    <a:pt x="176" y="83"/>
                    <a:pt x="176" y="82"/>
                  </a:cubicBezTo>
                  <a:cubicBezTo>
                    <a:pt x="174" y="78"/>
                    <a:pt x="176" y="76"/>
                    <a:pt x="181" y="76"/>
                  </a:cubicBezTo>
                  <a:cubicBezTo>
                    <a:pt x="186" y="84"/>
                    <a:pt x="186" y="97"/>
                    <a:pt x="185" y="107"/>
                  </a:cubicBezTo>
                  <a:cubicBezTo>
                    <a:pt x="185" y="112"/>
                    <a:pt x="186" y="118"/>
                    <a:pt x="189" y="123"/>
                  </a:cubicBezTo>
                  <a:cubicBezTo>
                    <a:pt x="194" y="128"/>
                    <a:pt x="203" y="127"/>
                    <a:pt x="208" y="126"/>
                  </a:cubicBezTo>
                  <a:cubicBezTo>
                    <a:pt x="214" y="125"/>
                    <a:pt x="223" y="122"/>
                    <a:pt x="224" y="116"/>
                  </a:cubicBezTo>
                  <a:cubicBezTo>
                    <a:pt x="227" y="108"/>
                    <a:pt x="221" y="101"/>
                    <a:pt x="217" y="94"/>
                  </a:cubicBezTo>
                  <a:cubicBezTo>
                    <a:pt x="215" y="92"/>
                    <a:pt x="214" y="90"/>
                    <a:pt x="212" y="88"/>
                  </a:cubicBezTo>
                  <a:cubicBezTo>
                    <a:pt x="211" y="87"/>
                    <a:pt x="211" y="85"/>
                    <a:pt x="210" y="84"/>
                  </a:cubicBezTo>
                  <a:cubicBezTo>
                    <a:pt x="210" y="85"/>
                    <a:pt x="205" y="73"/>
                    <a:pt x="211" y="76"/>
                  </a:cubicBezTo>
                  <a:cubicBezTo>
                    <a:pt x="219" y="80"/>
                    <a:pt x="222" y="91"/>
                    <a:pt x="226" y="98"/>
                  </a:cubicBezTo>
                  <a:cubicBezTo>
                    <a:pt x="230" y="105"/>
                    <a:pt x="235" y="110"/>
                    <a:pt x="240" y="115"/>
                  </a:cubicBezTo>
                  <a:cubicBezTo>
                    <a:pt x="249" y="123"/>
                    <a:pt x="251" y="132"/>
                    <a:pt x="254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5"/>
                    <a:pt x="259" y="144"/>
                    <a:pt x="259" y="141"/>
                  </a:cubicBezTo>
                  <a:cubicBezTo>
                    <a:pt x="258" y="136"/>
                    <a:pt x="257" y="132"/>
                    <a:pt x="255" y="128"/>
                  </a:cubicBezTo>
                  <a:cubicBezTo>
                    <a:pt x="255" y="127"/>
                    <a:pt x="254" y="126"/>
                    <a:pt x="254" y="125"/>
                  </a:cubicBezTo>
                  <a:cubicBezTo>
                    <a:pt x="254" y="125"/>
                    <a:pt x="254" y="126"/>
                    <a:pt x="254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1418" y="1281"/>
              <a:ext cx="8" cy="3"/>
            </a:xfrm>
            <a:custGeom>
              <a:avLst/>
              <a:gdLst>
                <a:gd name="T0" fmla="*/ 4 w 5"/>
                <a:gd name="T1" fmla="*/ 2 h 2"/>
                <a:gd name="T2" fmla="*/ 5 w 5"/>
                <a:gd name="T3" fmla="*/ 0 h 2"/>
                <a:gd name="T4" fmla="*/ 4 w 5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4" y="1"/>
                    <a:pt x="5" y="0"/>
                    <a:pt x="5" y="0"/>
                  </a:cubicBezTo>
                  <a:cubicBezTo>
                    <a:pt x="2" y="1"/>
                    <a:pt x="0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1653" y="1301"/>
              <a:ext cx="3" cy="2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1 h 1"/>
                <a:gd name="T8" fmla="*/ 1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1499" y="1419"/>
              <a:ext cx="0" cy="1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1428" y="1268"/>
              <a:ext cx="8" cy="3"/>
            </a:xfrm>
            <a:custGeom>
              <a:avLst/>
              <a:gdLst>
                <a:gd name="T0" fmla="*/ 3 w 5"/>
                <a:gd name="T1" fmla="*/ 2 h 2"/>
                <a:gd name="T2" fmla="*/ 4 w 5"/>
                <a:gd name="T3" fmla="*/ 1 h 2"/>
                <a:gd name="T4" fmla="*/ 5 w 5"/>
                <a:gd name="T5" fmla="*/ 0 h 2"/>
                <a:gd name="T6" fmla="*/ 3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3" y="2"/>
                  </a:move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3" y="1"/>
                    <a:pt x="0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1506" y="1398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1502" y="140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1493" y="145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7"/>
            <p:cNvSpPr/>
            <p:nvPr/>
          </p:nvSpPr>
          <p:spPr bwMode="auto">
            <a:xfrm>
              <a:off x="1658" y="1305"/>
              <a:ext cx="6" cy="1"/>
            </a:xfrm>
            <a:custGeom>
              <a:avLst/>
              <a:gdLst>
                <a:gd name="T0" fmla="*/ 0 w 4"/>
                <a:gd name="T1" fmla="*/ 0 h 1"/>
                <a:gd name="T2" fmla="*/ 1 w 4"/>
                <a:gd name="T3" fmla="*/ 0 h 1"/>
                <a:gd name="T4" fmla="*/ 4 w 4"/>
                <a:gd name="T5" fmla="*/ 0 h 1"/>
                <a:gd name="T6" fmla="*/ 1 w 4"/>
                <a:gd name="T7" fmla="*/ 0 h 1"/>
                <a:gd name="T8" fmla="*/ 1 w 4"/>
                <a:gd name="T9" fmla="*/ 0 h 1"/>
                <a:gd name="T10" fmla="*/ 1 w 4"/>
                <a:gd name="T11" fmla="*/ 0 h 1"/>
                <a:gd name="T12" fmla="*/ 1 w 4"/>
                <a:gd name="T13" fmla="*/ 0 h 1"/>
                <a:gd name="T14" fmla="*/ 0 w 4"/>
                <a:gd name="T15" fmla="*/ 0 h 1"/>
                <a:gd name="T16" fmla="*/ 0 w 4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8"/>
            <p:cNvSpPr/>
            <p:nvPr/>
          </p:nvSpPr>
          <p:spPr bwMode="auto">
            <a:xfrm>
              <a:off x="1685" y="1401"/>
              <a:ext cx="3" cy="0"/>
            </a:xfrm>
            <a:custGeom>
              <a:avLst/>
              <a:gdLst>
                <a:gd name="T0" fmla="*/ 2 w 2"/>
                <a:gd name="T1" fmla="*/ 2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9"/>
            <p:cNvSpPr/>
            <p:nvPr/>
          </p:nvSpPr>
          <p:spPr bwMode="auto">
            <a:xfrm>
              <a:off x="1488" y="1479"/>
              <a:ext cx="5" cy="3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1 h 2"/>
                <a:gd name="T4" fmla="*/ 3 w 3"/>
                <a:gd name="T5" fmla="*/ 0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0" y="2"/>
                    <a:pt x="1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0"/>
            <p:cNvSpPr/>
            <p:nvPr/>
          </p:nvSpPr>
          <p:spPr bwMode="auto">
            <a:xfrm>
              <a:off x="1483" y="136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1"/>
            <p:cNvSpPr/>
            <p:nvPr/>
          </p:nvSpPr>
          <p:spPr bwMode="auto">
            <a:xfrm>
              <a:off x="1412" y="1309"/>
              <a:ext cx="0" cy="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2"/>
            <p:cNvSpPr/>
            <p:nvPr/>
          </p:nvSpPr>
          <p:spPr bwMode="auto">
            <a:xfrm>
              <a:off x="1485" y="1491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3"/>
            <p:cNvSpPr/>
            <p:nvPr/>
          </p:nvSpPr>
          <p:spPr bwMode="auto">
            <a:xfrm>
              <a:off x="1681" y="1387"/>
              <a:ext cx="4" cy="1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1"/>
                    <a:pt x="0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4"/>
            <p:cNvSpPr/>
            <p:nvPr/>
          </p:nvSpPr>
          <p:spPr bwMode="auto">
            <a:xfrm>
              <a:off x="1477" y="1515"/>
              <a:ext cx="0" cy="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5"/>
            <p:cNvSpPr/>
            <p:nvPr/>
          </p:nvSpPr>
          <p:spPr bwMode="auto">
            <a:xfrm>
              <a:off x="1585" y="1547"/>
              <a:ext cx="9" cy="5"/>
            </a:xfrm>
            <a:custGeom>
              <a:avLst/>
              <a:gdLst>
                <a:gd name="T0" fmla="*/ 6 w 6"/>
                <a:gd name="T1" fmla="*/ 0 h 3"/>
                <a:gd name="T2" fmla="*/ 3 w 6"/>
                <a:gd name="T3" fmla="*/ 1 h 3"/>
                <a:gd name="T4" fmla="*/ 0 w 6"/>
                <a:gd name="T5" fmla="*/ 3 h 3"/>
                <a:gd name="T6" fmla="*/ 6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2" y="2"/>
                    <a:pt x="1" y="2"/>
                    <a:pt x="0" y="3"/>
                  </a:cubicBezTo>
                  <a:cubicBezTo>
                    <a:pt x="2" y="2"/>
                    <a:pt x="4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"/>
            <p:cNvSpPr/>
            <p:nvPr/>
          </p:nvSpPr>
          <p:spPr bwMode="auto">
            <a:xfrm>
              <a:off x="1626" y="1484"/>
              <a:ext cx="16" cy="11"/>
            </a:xfrm>
            <a:custGeom>
              <a:avLst/>
              <a:gdLst>
                <a:gd name="T0" fmla="*/ 0 w 10"/>
                <a:gd name="T1" fmla="*/ 6 h 7"/>
                <a:gd name="T2" fmla="*/ 10 w 10"/>
                <a:gd name="T3" fmla="*/ 0 h 7"/>
                <a:gd name="T4" fmla="*/ 1 w 10"/>
                <a:gd name="T5" fmla="*/ 4 h 7"/>
                <a:gd name="T6" fmla="*/ 0 w 10"/>
                <a:gd name="T7" fmla="*/ 7 h 7"/>
                <a:gd name="T8" fmla="*/ 0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0" y="6"/>
                  </a:moveTo>
                  <a:cubicBezTo>
                    <a:pt x="4" y="5"/>
                    <a:pt x="7" y="2"/>
                    <a:pt x="10" y="0"/>
                  </a:cubicBezTo>
                  <a:cubicBezTo>
                    <a:pt x="7" y="1"/>
                    <a:pt x="4" y="3"/>
                    <a:pt x="1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7"/>
            <p:cNvSpPr/>
            <p:nvPr/>
          </p:nvSpPr>
          <p:spPr bwMode="auto">
            <a:xfrm>
              <a:off x="1662" y="1295"/>
              <a:ext cx="16" cy="6"/>
            </a:xfrm>
            <a:custGeom>
              <a:avLst/>
              <a:gdLst>
                <a:gd name="T0" fmla="*/ 4 w 10"/>
                <a:gd name="T1" fmla="*/ 2 h 4"/>
                <a:gd name="T2" fmla="*/ 9 w 10"/>
                <a:gd name="T3" fmla="*/ 2 h 4"/>
                <a:gd name="T4" fmla="*/ 10 w 10"/>
                <a:gd name="T5" fmla="*/ 0 h 4"/>
                <a:gd name="T6" fmla="*/ 4 w 10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4" y="2"/>
                  </a:moveTo>
                  <a:cubicBezTo>
                    <a:pt x="0" y="4"/>
                    <a:pt x="5" y="3"/>
                    <a:pt x="9" y="2"/>
                  </a:cubicBezTo>
                  <a:cubicBezTo>
                    <a:pt x="9" y="2"/>
                    <a:pt x="9" y="1"/>
                    <a:pt x="10" y="0"/>
                  </a:cubicBezTo>
                  <a:cubicBezTo>
                    <a:pt x="8" y="1"/>
                    <a:pt x="6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8"/>
            <p:cNvSpPr/>
            <p:nvPr/>
          </p:nvSpPr>
          <p:spPr bwMode="auto">
            <a:xfrm>
              <a:off x="1598" y="1200"/>
              <a:ext cx="1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9"/>
            <p:cNvSpPr/>
            <p:nvPr/>
          </p:nvSpPr>
          <p:spPr bwMode="auto">
            <a:xfrm>
              <a:off x="1624" y="11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0"/>
            <p:cNvSpPr/>
            <p:nvPr/>
          </p:nvSpPr>
          <p:spPr bwMode="auto">
            <a:xfrm>
              <a:off x="1547" y="120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31"/>
            <p:cNvSpPr/>
            <p:nvPr/>
          </p:nvSpPr>
          <p:spPr bwMode="auto">
            <a:xfrm>
              <a:off x="1567" y="1200"/>
              <a:ext cx="11" cy="5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2 h 3"/>
                <a:gd name="T6" fmla="*/ 7 w 7"/>
                <a:gd name="T7" fmla="*/ 0 h 3"/>
                <a:gd name="T8" fmla="*/ 1 w 7"/>
                <a:gd name="T9" fmla="*/ 3 h 3"/>
                <a:gd name="T10" fmla="*/ 0 w 7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5" y="0"/>
                    <a:pt x="3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2"/>
            <p:cNvSpPr/>
            <p:nvPr/>
          </p:nvSpPr>
          <p:spPr bwMode="auto">
            <a:xfrm>
              <a:off x="1615" y="1190"/>
              <a:ext cx="5" cy="4"/>
            </a:xfrm>
            <a:custGeom>
              <a:avLst/>
              <a:gdLst>
                <a:gd name="T0" fmla="*/ 0 w 3"/>
                <a:gd name="T1" fmla="*/ 2 h 2"/>
                <a:gd name="T2" fmla="*/ 1 w 3"/>
                <a:gd name="T3" fmla="*/ 2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3" y="0"/>
                    <a:pt x="1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33"/>
            <p:cNvSpPr/>
            <p:nvPr/>
          </p:nvSpPr>
          <p:spPr bwMode="auto">
            <a:xfrm>
              <a:off x="1605" y="1205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34"/>
            <p:cNvSpPr/>
            <p:nvPr/>
          </p:nvSpPr>
          <p:spPr bwMode="auto">
            <a:xfrm>
              <a:off x="1514" y="1159"/>
              <a:ext cx="177" cy="141"/>
            </a:xfrm>
            <a:custGeom>
              <a:avLst/>
              <a:gdLst>
                <a:gd name="T0" fmla="*/ 58 w 112"/>
                <a:gd name="T1" fmla="*/ 14 h 89"/>
                <a:gd name="T2" fmla="*/ 49 w 112"/>
                <a:gd name="T3" fmla="*/ 11 h 89"/>
                <a:gd name="T4" fmla="*/ 11 w 112"/>
                <a:gd name="T5" fmla="*/ 17 h 89"/>
                <a:gd name="T6" fmla="*/ 57 w 112"/>
                <a:gd name="T7" fmla="*/ 34 h 89"/>
                <a:gd name="T8" fmla="*/ 104 w 112"/>
                <a:gd name="T9" fmla="*/ 61 h 89"/>
                <a:gd name="T10" fmla="*/ 93 w 112"/>
                <a:gd name="T11" fmla="*/ 78 h 89"/>
                <a:gd name="T12" fmla="*/ 90 w 112"/>
                <a:gd name="T13" fmla="*/ 89 h 89"/>
                <a:gd name="T14" fmla="*/ 103 w 112"/>
                <a:gd name="T15" fmla="*/ 82 h 89"/>
                <a:gd name="T16" fmla="*/ 99 w 112"/>
                <a:gd name="T17" fmla="*/ 75 h 89"/>
                <a:gd name="T18" fmla="*/ 94 w 112"/>
                <a:gd name="T19" fmla="*/ 73 h 89"/>
                <a:gd name="T20" fmla="*/ 89 w 112"/>
                <a:gd name="T21" fmla="*/ 70 h 89"/>
                <a:gd name="T22" fmla="*/ 88 w 112"/>
                <a:gd name="T23" fmla="*/ 69 h 89"/>
                <a:gd name="T24" fmla="*/ 85 w 112"/>
                <a:gd name="T25" fmla="*/ 69 h 89"/>
                <a:gd name="T26" fmla="*/ 91 w 112"/>
                <a:gd name="T27" fmla="*/ 66 h 89"/>
                <a:gd name="T28" fmla="*/ 96 w 112"/>
                <a:gd name="T29" fmla="*/ 68 h 89"/>
                <a:gd name="T30" fmla="*/ 100 w 112"/>
                <a:gd name="T31" fmla="*/ 70 h 89"/>
                <a:gd name="T32" fmla="*/ 104 w 112"/>
                <a:gd name="T33" fmla="*/ 73 h 89"/>
                <a:gd name="T34" fmla="*/ 108 w 112"/>
                <a:gd name="T35" fmla="*/ 68 h 89"/>
                <a:gd name="T36" fmla="*/ 110 w 112"/>
                <a:gd name="T37" fmla="*/ 64 h 89"/>
                <a:gd name="T38" fmla="*/ 107 w 112"/>
                <a:gd name="T39" fmla="*/ 60 h 89"/>
                <a:gd name="T40" fmla="*/ 102 w 112"/>
                <a:gd name="T41" fmla="*/ 55 h 89"/>
                <a:gd name="T42" fmla="*/ 94 w 112"/>
                <a:gd name="T43" fmla="*/ 53 h 89"/>
                <a:gd name="T44" fmla="*/ 88 w 112"/>
                <a:gd name="T45" fmla="*/ 48 h 89"/>
                <a:gd name="T46" fmla="*/ 85 w 112"/>
                <a:gd name="T47" fmla="*/ 47 h 89"/>
                <a:gd name="T48" fmla="*/ 69 w 112"/>
                <a:gd name="T49" fmla="*/ 50 h 89"/>
                <a:gd name="T50" fmla="*/ 68 w 112"/>
                <a:gd name="T51" fmla="*/ 45 h 89"/>
                <a:gd name="T52" fmla="*/ 65 w 112"/>
                <a:gd name="T53" fmla="*/ 39 h 89"/>
                <a:gd name="T54" fmla="*/ 62 w 112"/>
                <a:gd name="T55" fmla="*/ 33 h 89"/>
                <a:gd name="T56" fmla="*/ 56 w 112"/>
                <a:gd name="T57" fmla="*/ 29 h 89"/>
                <a:gd name="T58" fmla="*/ 50 w 112"/>
                <a:gd name="T59" fmla="*/ 27 h 89"/>
                <a:gd name="T60" fmla="*/ 47 w 112"/>
                <a:gd name="T61" fmla="*/ 25 h 89"/>
                <a:gd name="T62" fmla="*/ 28 w 112"/>
                <a:gd name="T63" fmla="*/ 31 h 89"/>
                <a:gd name="T64" fmla="*/ 20 w 112"/>
                <a:gd name="T65" fmla="*/ 30 h 89"/>
                <a:gd name="T66" fmla="*/ 13 w 112"/>
                <a:gd name="T67" fmla="*/ 29 h 89"/>
                <a:gd name="T68" fmla="*/ 9 w 112"/>
                <a:gd name="T69" fmla="*/ 27 h 89"/>
                <a:gd name="T70" fmla="*/ 8 w 112"/>
                <a:gd name="T71" fmla="*/ 25 h 89"/>
                <a:gd name="T72" fmla="*/ 13 w 112"/>
                <a:gd name="T73" fmla="*/ 23 h 89"/>
                <a:gd name="T74" fmla="*/ 23 w 112"/>
                <a:gd name="T75" fmla="*/ 25 h 89"/>
                <a:gd name="T76" fmla="*/ 36 w 112"/>
                <a:gd name="T77" fmla="*/ 21 h 89"/>
                <a:gd name="T78" fmla="*/ 35 w 112"/>
                <a:gd name="T79" fmla="*/ 15 h 89"/>
                <a:gd name="T80" fmla="*/ 35 w 112"/>
                <a:gd name="T81" fmla="*/ 11 h 89"/>
                <a:gd name="T82" fmla="*/ 43 w 112"/>
                <a:gd name="T83" fmla="*/ 14 h 89"/>
                <a:gd name="T84" fmla="*/ 52 w 112"/>
                <a:gd name="T85" fmla="*/ 18 h 89"/>
                <a:gd name="T86" fmla="*/ 57 w 112"/>
                <a:gd name="T87" fmla="*/ 20 h 89"/>
                <a:gd name="T88" fmla="*/ 68 w 112"/>
                <a:gd name="T89" fmla="*/ 19 h 89"/>
                <a:gd name="T90" fmla="*/ 74 w 112"/>
                <a:gd name="T91" fmla="*/ 15 h 89"/>
                <a:gd name="T92" fmla="*/ 71 w 112"/>
                <a:gd name="T93" fmla="*/ 14 h 89"/>
                <a:gd name="T94" fmla="*/ 68 w 112"/>
                <a:gd name="T95" fmla="*/ 11 h 89"/>
                <a:gd name="T96" fmla="*/ 62 w 112"/>
                <a:gd name="T97" fmla="*/ 9 h 89"/>
                <a:gd name="T98" fmla="*/ 70 w 112"/>
                <a:gd name="T99" fmla="*/ 5 h 89"/>
                <a:gd name="T100" fmla="*/ 66 w 112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89">
                  <a:moveTo>
                    <a:pt x="66" y="1"/>
                  </a:moveTo>
                  <a:cubicBezTo>
                    <a:pt x="65" y="1"/>
                    <a:pt x="64" y="1"/>
                    <a:pt x="62" y="2"/>
                  </a:cubicBezTo>
                  <a:cubicBezTo>
                    <a:pt x="59" y="2"/>
                    <a:pt x="56" y="3"/>
                    <a:pt x="54" y="5"/>
                  </a:cubicBezTo>
                  <a:cubicBezTo>
                    <a:pt x="51" y="9"/>
                    <a:pt x="55" y="13"/>
                    <a:pt x="58" y="14"/>
                  </a:cubicBezTo>
                  <a:cubicBezTo>
                    <a:pt x="60" y="15"/>
                    <a:pt x="61" y="14"/>
                    <a:pt x="62" y="14"/>
                  </a:cubicBezTo>
                  <a:cubicBezTo>
                    <a:pt x="63" y="14"/>
                    <a:pt x="64" y="14"/>
                    <a:pt x="64" y="14"/>
                  </a:cubicBezTo>
                  <a:cubicBezTo>
                    <a:pt x="66" y="13"/>
                    <a:pt x="67" y="14"/>
                    <a:pt x="67" y="17"/>
                  </a:cubicBezTo>
                  <a:cubicBezTo>
                    <a:pt x="61" y="17"/>
                    <a:pt x="54" y="14"/>
                    <a:pt x="49" y="11"/>
                  </a:cubicBezTo>
                  <a:cubicBezTo>
                    <a:pt x="45" y="9"/>
                    <a:pt x="38" y="0"/>
                    <a:pt x="33" y="5"/>
                  </a:cubicBezTo>
                  <a:cubicBezTo>
                    <a:pt x="31" y="7"/>
                    <a:pt x="30" y="9"/>
                    <a:pt x="30" y="11"/>
                  </a:cubicBezTo>
                  <a:cubicBezTo>
                    <a:pt x="29" y="15"/>
                    <a:pt x="33" y="20"/>
                    <a:pt x="28" y="20"/>
                  </a:cubicBezTo>
                  <a:cubicBezTo>
                    <a:pt x="22" y="21"/>
                    <a:pt x="16" y="18"/>
                    <a:pt x="11" y="17"/>
                  </a:cubicBezTo>
                  <a:cubicBezTo>
                    <a:pt x="0" y="16"/>
                    <a:pt x="0" y="28"/>
                    <a:pt x="8" y="32"/>
                  </a:cubicBezTo>
                  <a:cubicBezTo>
                    <a:pt x="14" y="35"/>
                    <a:pt x="22" y="37"/>
                    <a:pt x="28" y="37"/>
                  </a:cubicBezTo>
                  <a:cubicBezTo>
                    <a:pt x="31" y="37"/>
                    <a:pt x="33" y="36"/>
                    <a:pt x="36" y="34"/>
                  </a:cubicBezTo>
                  <a:cubicBezTo>
                    <a:pt x="43" y="30"/>
                    <a:pt x="50" y="28"/>
                    <a:pt x="57" y="34"/>
                  </a:cubicBezTo>
                  <a:cubicBezTo>
                    <a:pt x="64" y="41"/>
                    <a:pt x="63" y="51"/>
                    <a:pt x="71" y="57"/>
                  </a:cubicBezTo>
                  <a:cubicBezTo>
                    <a:pt x="77" y="62"/>
                    <a:pt x="82" y="52"/>
                    <a:pt x="88" y="53"/>
                  </a:cubicBezTo>
                  <a:cubicBezTo>
                    <a:pt x="92" y="53"/>
                    <a:pt x="96" y="55"/>
                    <a:pt x="99" y="57"/>
                  </a:cubicBezTo>
                  <a:cubicBezTo>
                    <a:pt x="101" y="58"/>
                    <a:pt x="103" y="60"/>
                    <a:pt x="104" y="61"/>
                  </a:cubicBezTo>
                  <a:cubicBezTo>
                    <a:pt x="105" y="62"/>
                    <a:pt x="109" y="72"/>
                    <a:pt x="102" y="68"/>
                  </a:cubicBezTo>
                  <a:cubicBezTo>
                    <a:pt x="97" y="66"/>
                    <a:pt x="94" y="59"/>
                    <a:pt x="87" y="59"/>
                  </a:cubicBezTo>
                  <a:cubicBezTo>
                    <a:pt x="82" y="58"/>
                    <a:pt x="80" y="62"/>
                    <a:pt x="80" y="67"/>
                  </a:cubicBezTo>
                  <a:cubicBezTo>
                    <a:pt x="80" y="73"/>
                    <a:pt x="88" y="76"/>
                    <a:pt x="93" y="78"/>
                  </a:cubicBezTo>
                  <a:cubicBezTo>
                    <a:pt x="93" y="78"/>
                    <a:pt x="94" y="78"/>
                    <a:pt x="94" y="78"/>
                  </a:cubicBezTo>
                  <a:cubicBezTo>
                    <a:pt x="98" y="80"/>
                    <a:pt x="98" y="83"/>
                    <a:pt x="92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91" y="87"/>
                    <a:pt x="90" y="88"/>
                    <a:pt x="90" y="89"/>
                  </a:cubicBezTo>
                  <a:cubicBezTo>
                    <a:pt x="92" y="89"/>
                    <a:pt x="93" y="89"/>
                    <a:pt x="95" y="88"/>
                  </a:cubicBezTo>
                  <a:cubicBezTo>
                    <a:pt x="98" y="87"/>
                    <a:pt x="101" y="86"/>
                    <a:pt x="104" y="85"/>
                  </a:cubicBezTo>
                  <a:cubicBezTo>
                    <a:pt x="104" y="85"/>
                    <a:pt x="104" y="85"/>
                    <a:pt x="104" y="84"/>
                  </a:cubicBezTo>
                  <a:cubicBezTo>
                    <a:pt x="104" y="83"/>
                    <a:pt x="103" y="83"/>
                    <a:pt x="103" y="82"/>
                  </a:cubicBezTo>
                  <a:cubicBezTo>
                    <a:pt x="102" y="82"/>
                    <a:pt x="102" y="82"/>
                    <a:pt x="101" y="83"/>
                  </a:cubicBezTo>
                  <a:cubicBezTo>
                    <a:pt x="100" y="83"/>
                    <a:pt x="100" y="82"/>
                    <a:pt x="100" y="81"/>
                  </a:cubicBezTo>
                  <a:cubicBezTo>
                    <a:pt x="101" y="81"/>
                    <a:pt x="102" y="81"/>
                    <a:pt x="103" y="80"/>
                  </a:cubicBezTo>
                  <a:cubicBezTo>
                    <a:pt x="102" y="78"/>
                    <a:pt x="100" y="77"/>
                    <a:pt x="99" y="75"/>
                  </a:cubicBezTo>
                  <a:cubicBezTo>
                    <a:pt x="98" y="76"/>
                    <a:pt x="97" y="76"/>
                    <a:pt x="97" y="76"/>
                  </a:cubicBezTo>
                  <a:cubicBezTo>
                    <a:pt x="96" y="76"/>
                    <a:pt x="96" y="75"/>
                    <a:pt x="96" y="75"/>
                  </a:cubicBezTo>
                  <a:cubicBezTo>
                    <a:pt x="96" y="74"/>
                    <a:pt x="97" y="74"/>
                    <a:pt x="97" y="74"/>
                  </a:cubicBezTo>
                  <a:cubicBezTo>
                    <a:pt x="96" y="74"/>
                    <a:pt x="95" y="73"/>
                    <a:pt x="94" y="73"/>
                  </a:cubicBezTo>
                  <a:cubicBezTo>
                    <a:pt x="94" y="73"/>
                    <a:pt x="93" y="73"/>
                    <a:pt x="93" y="73"/>
                  </a:cubicBezTo>
                  <a:cubicBezTo>
                    <a:pt x="93" y="73"/>
                    <a:pt x="92" y="72"/>
                    <a:pt x="93" y="72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1" y="71"/>
                    <a:pt x="90" y="71"/>
                    <a:pt x="89" y="70"/>
                  </a:cubicBezTo>
                  <a:cubicBezTo>
                    <a:pt x="89" y="70"/>
                    <a:pt x="88" y="70"/>
                    <a:pt x="88" y="71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7" y="71"/>
                    <a:pt x="87" y="71"/>
                    <a:pt x="88" y="71"/>
                  </a:cubicBezTo>
                  <a:cubicBezTo>
                    <a:pt x="87" y="70"/>
                    <a:pt x="87" y="70"/>
                    <a:pt x="88" y="69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6" y="69"/>
                    <a:pt x="85" y="69"/>
                    <a:pt x="85" y="69"/>
                  </a:cubicBezTo>
                  <a:cubicBezTo>
                    <a:pt x="84" y="70"/>
                    <a:pt x="83" y="68"/>
                    <a:pt x="84" y="68"/>
                  </a:cubicBezTo>
                  <a:cubicBezTo>
                    <a:pt x="85" y="68"/>
                    <a:pt x="86" y="68"/>
                    <a:pt x="87" y="67"/>
                  </a:cubicBezTo>
                  <a:cubicBezTo>
                    <a:pt x="87" y="66"/>
                    <a:pt x="88" y="65"/>
                    <a:pt x="88" y="64"/>
                  </a:cubicBezTo>
                  <a:cubicBezTo>
                    <a:pt x="89" y="65"/>
                    <a:pt x="90" y="65"/>
                    <a:pt x="91" y="66"/>
                  </a:cubicBezTo>
                  <a:cubicBezTo>
                    <a:pt x="91" y="66"/>
                    <a:pt x="91" y="66"/>
                    <a:pt x="92" y="66"/>
                  </a:cubicBezTo>
                  <a:cubicBezTo>
                    <a:pt x="92" y="66"/>
                    <a:pt x="92" y="67"/>
                    <a:pt x="92" y="67"/>
                  </a:cubicBezTo>
                  <a:cubicBezTo>
                    <a:pt x="93" y="67"/>
                    <a:pt x="93" y="68"/>
                    <a:pt x="94" y="69"/>
                  </a:cubicBezTo>
                  <a:cubicBezTo>
                    <a:pt x="95" y="68"/>
                    <a:pt x="96" y="68"/>
                    <a:pt x="96" y="68"/>
                  </a:cubicBezTo>
                  <a:cubicBezTo>
                    <a:pt x="97" y="68"/>
                    <a:pt x="97" y="69"/>
                    <a:pt x="97" y="69"/>
                  </a:cubicBezTo>
                  <a:cubicBezTo>
                    <a:pt x="96" y="69"/>
                    <a:pt x="96" y="70"/>
                    <a:pt x="96" y="70"/>
                  </a:cubicBezTo>
                  <a:cubicBezTo>
                    <a:pt x="96" y="70"/>
                    <a:pt x="97" y="71"/>
                    <a:pt x="97" y="71"/>
                  </a:cubicBezTo>
                  <a:cubicBezTo>
                    <a:pt x="98" y="71"/>
                    <a:pt x="99" y="70"/>
                    <a:pt x="100" y="70"/>
                  </a:cubicBezTo>
                  <a:cubicBezTo>
                    <a:pt x="101" y="70"/>
                    <a:pt x="102" y="70"/>
                    <a:pt x="101" y="71"/>
                  </a:cubicBezTo>
                  <a:cubicBezTo>
                    <a:pt x="100" y="73"/>
                    <a:pt x="100" y="72"/>
                    <a:pt x="100" y="73"/>
                  </a:cubicBezTo>
                  <a:cubicBezTo>
                    <a:pt x="100" y="73"/>
                    <a:pt x="101" y="74"/>
                    <a:pt x="102" y="74"/>
                  </a:cubicBezTo>
                  <a:cubicBezTo>
                    <a:pt x="102" y="74"/>
                    <a:pt x="103" y="73"/>
                    <a:pt x="104" y="73"/>
                  </a:cubicBezTo>
                  <a:cubicBezTo>
                    <a:pt x="106" y="72"/>
                    <a:pt x="108" y="72"/>
                    <a:pt x="109" y="71"/>
                  </a:cubicBezTo>
                  <a:cubicBezTo>
                    <a:pt x="110" y="70"/>
                    <a:pt x="111" y="70"/>
                    <a:pt x="111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0" y="68"/>
                    <a:pt x="109" y="68"/>
                    <a:pt x="108" y="68"/>
                  </a:cubicBezTo>
                  <a:cubicBezTo>
                    <a:pt x="107" y="68"/>
                    <a:pt x="107" y="67"/>
                    <a:pt x="107" y="67"/>
                  </a:cubicBezTo>
                  <a:cubicBezTo>
                    <a:pt x="109" y="66"/>
                    <a:pt x="110" y="66"/>
                    <a:pt x="112" y="65"/>
                  </a:cubicBezTo>
                  <a:cubicBezTo>
                    <a:pt x="112" y="64"/>
                    <a:pt x="112" y="64"/>
                    <a:pt x="111" y="63"/>
                  </a:cubicBezTo>
                  <a:cubicBezTo>
                    <a:pt x="111" y="63"/>
                    <a:pt x="110" y="63"/>
                    <a:pt x="110" y="64"/>
                  </a:cubicBezTo>
                  <a:cubicBezTo>
                    <a:pt x="109" y="64"/>
                    <a:pt x="108" y="63"/>
                    <a:pt x="109" y="62"/>
                  </a:cubicBezTo>
                  <a:cubicBezTo>
                    <a:pt x="110" y="62"/>
                    <a:pt x="110" y="62"/>
                    <a:pt x="111" y="62"/>
                  </a:cubicBezTo>
                  <a:cubicBezTo>
                    <a:pt x="111" y="61"/>
                    <a:pt x="110" y="60"/>
                    <a:pt x="109" y="59"/>
                  </a:cubicBezTo>
                  <a:cubicBezTo>
                    <a:pt x="109" y="59"/>
                    <a:pt x="108" y="60"/>
                    <a:pt x="107" y="60"/>
                  </a:cubicBezTo>
                  <a:cubicBezTo>
                    <a:pt x="106" y="60"/>
                    <a:pt x="105" y="59"/>
                    <a:pt x="106" y="59"/>
                  </a:cubicBezTo>
                  <a:cubicBezTo>
                    <a:pt x="107" y="58"/>
                    <a:pt x="107" y="58"/>
                    <a:pt x="108" y="57"/>
                  </a:cubicBezTo>
                  <a:cubicBezTo>
                    <a:pt x="107" y="56"/>
                    <a:pt x="106" y="55"/>
                    <a:pt x="104" y="54"/>
                  </a:cubicBezTo>
                  <a:cubicBezTo>
                    <a:pt x="103" y="55"/>
                    <a:pt x="103" y="55"/>
                    <a:pt x="102" y="55"/>
                  </a:cubicBezTo>
                  <a:cubicBezTo>
                    <a:pt x="101" y="55"/>
                    <a:pt x="101" y="54"/>
                    <a:pt x="101" y="54"/>
                  </a:cubicBezTo>
                  <a:cubicBezTo>
                    <a:pt x="102" y="54"/>
                    <a:pt x="102" y="53"/>
                    <a:pt x="102" y="53"/>
                  </a:cubicBezTo>
                  <a:cubicBezTo>
                    <a:pt x="101" y="52"/>
                    <a:pt x="100" y="52"/>
                    <a:pt x="98" y="51"/>
                  </a:cubicBezTo>
                  <a:cubicBezTo>
                    <a:pt x="97" y="52"/>
                    <a:pt x="96" y="52"/>
                    <a:pt x="94" y="53"/>
                  </a:cubicBezTo>
                  <a:cubicBezTo>
                    <a:pt x="94" y="53"/>
                    <a:pt x="93" y="52"/>
                    <a:pt x="94" y="51"/>
                  </a:cubicBezTo>
                  <a:cubicBezTo>
                    <a:pt x="95" y="51"/>
                    <a:pt x="95" y="50"/>
                    <a:pt x="96" y="50"/>
                  </a:cubicBezTo>
                  <a:cubicBezTo>
                    <a:pt x="93" y="49"/>
                    <a:pt x="90" y="48"/>
                    <a:pt x="88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7" y="48"/>
                    <a:pt x="87" y="48"/>
                    <a:pt x="86" y="48"/>
                  </a:cubicBezTo>
                  <a:cubicBezTo>
                    <a:pt x="86" y="49"/>
                    <a:pt x="85" y="49"/>
                    <a:pt x="84" y="50"/>
                  </a:cubicBezTo>
                  <a:cubicBezTo>
                    <a:pt x="84" y="50"/>
                    <a:pt x="83" y="49"/>
                    <a:pt x="84" y="49"/>
                  </a:cubicBezTo>
                  <a:cubicBezTo>
                    <a:pt x="84" y="48"/>
                    <a:pt x="85" y="48"/>
                    <a:pt x="85" y="47"/>
                  </a:cubicBezTo>
                  <a:cubicBezTo>
                    <a:pt x="84" y="47"/>
                    <a:pt x="83" y="48"/>
                    <a:pt x="82" y="48"/>
                  </a:cubicBezTo>
                  <a:cubicBezTo>
                    <a:pt x="78" y="50"/>
                    <a:pt x="75" y="54"/>
                    <a:pt x="72" y="50"/>
                  </a:cubicBezTo>
                  <a:cubicBezTo>
                    <a:pt x="71" y="51"/>
                    <a:pt x="70" y="51"/>
                    <a:pt x="70" y="51"/>
                  </a:cubicBezTo>
                  <a:cubicBezTo>
                    <a:pt x="69" y="52"/>
                    <a:pt x="68" y="51"/>
                    <a:pt x="69" y="50"/>
                  </a:cubicBezTo>
                  <a:cubicBezTo>
                    <a:pt x="70" y="50"/>
                    <a:pt x="70" y="50"/>
                    <a:pt x="71" y="49"/>
                  </a:cubicBezTo>
                  <a:cubicBezTo>
                    <a:pt x="70" y="49"/>
                    <a:pt x="70" y="49"/>
                    <a:pt x="70" y="48"/>
                  </a:cubicBezTo>
                  <a:cubicBezTo>
                    <a:pt x="69" y="47"/>
                    <a:pt x="69" y="46"/>
                    <a:pt x="68" y="46"/>
                  </a:cubicBezTo>
                  <a:cubicBezTo>
                    <a:pt x="68" y="46"/>
                    <a:pt x="67" y="45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7" y="43"/>
                    <a:pt x="66" y="41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5" y="40"/>
                    <a:pt x="64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8"/>
                    <a:pt x="64" y="37"/>
                    <a:pt x="64" y="36"/>
                  </a:cubicBezTo>
                  <a:cubicBezTo>
                    <a:pt x="63" y="36"/>
                    <a:pt x="63" y="35"/>
                    <a:pt x="63" y="35"/>
                  </a:cubicBezTo>
                  <a:cubicBezTo>
                    <a:pt x="63" y="34"/>
                    <a:pt x="63" y="34"/>
                    <a:pt x="62" y="33"/>
                  </a:cubicBezTo>
                  <a:cubicBezTo>
                    <a:pt x="62" y="33"/>
                    <a:pt x="61" y="33"/>
                    <a:pt x="61" y="32"/>
                  </a:cubicBezTo>
                  <a:cubicBezTo>
                    <a:pt x="61" y="31"/>
                    <a:pt x="60" y="31"/>
                    <a:pt x="59" y="30"/>
                  </a:cubicBezTo>
                  <a:cubicBezTo>
                    <a:pt x="58" y="30"/>
                    <a:pt x="57" y="30"/>
                    <a:pt x="56" y="31"/>
                  </a:cubicBezTo>
                  <a:cubicBezTo>
                    <a:pt x="56" y="31"/>
                    <a:pt x="55" y="30"/>
                    <a:pt x="56" y="29"/>
                  </a:cubicBezTo>
                  <a:cubicBezTo>
                    <a:pt x="56" y="29"/>
                    <a:pt x="57" y="29"/>
                    <a:pt x="58" y="28"/>
                  </a:cubicBezTo>
                  <a:cubicBezTo>
                    <a:pt x="57" y="28"/>
                    <a:pt x="56" y="27"/>
                    <a:pt x="55" y="26"/>
                  </a:cubicBezTo>
                  <a:cubicBezTo>
                    <a:pt x="54" y="27"/>
                    <a:pt x="52" y="27"/>
                    <a:pt x="51" y="28"/>
                  </a:cubicBezTo>
                  <a:cubicBezTo>
                    <a:pt x="51" y="28"/>
                    <a:pt x="50" y="27"/>
                    <a:pt x="50" y="27"/>
                  </a:cubicBezTo>
                  <a:cubicBezTo>
                    <a:pt x="51" y="26"/>
                    <a:pt x="51" y="26"/>
                    <a:pt x="52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5"/>
                    <a:pt x="49" y="25"/>
                    <a:pt x="48" y="25"/>
                  </a:cubicBezTo>
                  <a:cubicBezTo>
                    <a:pt x="48" y="26"/>
                    <a:pt x="47" y="25"/>
                    <a:pt x="47" y="25"/>
                  </a:cubicBezTo>
                  <a:cubicBezTo>
                    <a:pt x="47" y="25"/>
                    <a:pt x="46" y="25"/>
                    <a:pt x="46" y="25"/>
                  </a:cubicBezTo>
                  <a:cubicBezTo>
                    <a:pt x="40" y="29"/>
                    <a:pt x="33" y="31"/>
                    <a:pt x="26" y="34"/>
                  </a:cubicBezTo>
                  <a:cubicBezTo>
                    <a:pt x="26" y="34"/>
                    <a:pt x="25" y="33"/>
                    <a:pt x="26" y="33"/>
                  </a:cubicBezTo>
                  <a:cubicBezTo>
                    <a:pt x="27" y="32"/>
                    <a:pt x="27" y="32"/>
                    <a:pt x="28" y="31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2"/>
                    <a:pt x="21" y="32"/>
                    <a:pt x="19" y="32"/>
                  </a:cubicBezTo>
                  <a:cubicBezTo>
                    <a:pt x="19" y="33"/>
                    <a:pt x="18" y="32"/>
                    <a:pt x="19" y="31"/>
                  </a:cubicBezTo>
                  <a:cubicBezTo>
                    <a:pt x="19" y="31"/>
                    <a:pt x="19" y="31"/>
                    <a:pt x="20" y="30"/>
                  </a:cubicBezTo>
                  <a:cubicBezTo>
                    <a:pt x="18" y="30"/>
                    <a:pt x="17" y="30"/>
                    <a:pt x="16" y="29"/>
                  </a:cubicBezTo>
                  <a:cubicBezTo>
                    <a:pt x="15" y="30"/>
                    <a:pt x="14" y="30"/>
                    <a:pt x="14" y="30"/>
                  </a:cubicBezTo>
                  <a:cubicBezTo>
                    <a:pt x="13" y="30"/>
                    <a:pt x="12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8"/>
                    <a:pt x="11" y="28"/>
                  </a:cubicBezTo>
                  <a:cubicBezTo>
                    <a:pt x="10" y="28"/>
                    <a:pt x="9" y="29"/>
                    <a:pt x="9" y="29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6"/>
                    <a:pt x="8" y="26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7" y="27"/>
                    <a:pt x="7" y="26"/>
                    <a:pt x="7" y="25"/>
                  </a:cubicBezTo>
                  <a:cubicBezTo>
                    <a:pt x="7" y="25"/>
                    <a:pt x="8" y="25"/>
                    <a:pt x="8" y="25"/>
                  </a:cubicBezTo>
                  <a:cubicBezTo>
                    <a:pt x="8" y="25"/>
                    <a:pt x="7" y="25"/>
                    <a:pt x="7" y="24"/>
                  </a:cubicBezTo>
                  <a:cubicBezTo>
                    <a:pt x="7" y="23"/>
                    <a:pt x="9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5" y="23"/>
                    <a:pt x="17" y="23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1" y="24"/>
                    <a:pt x="22" y="25"/>
                    <a:pt x="23" y="25"/>
                  </a:cubicBezTo>
                  <a:cubicBezTo>
                    <a:pt x="24" y="24"/>
                    <a:pt x="25" y="24"/>
                    <a:pt x="26" y="24"/>
                  </a:cubicBezTo>
                  <a:cubicBezTo>
                    <a:pt x="26" y="23"/>
                    <a:pt x="27" y="24"/>
                    <a:pt x="27" y="24"/>
                  </a:cubicBezTo>
                  <a:cubicBezTo>
                    <a:pt x="27" y="25"/>
                    <a:pt x="26" y="25"/>
                    <a:pt x="26" y="25"/>
                  </a:cubicBezTo>
                  <a:cubicBezTo>
                    <a:pt x="30" y="26"/>
                    <a:pt x="34" y="24"/>
                    <a:pt x="36" y="21"/>
                  </a:cubicBezTo>
                  <a:cubicBezTo>
                    <a:pt x="36" y="20"/>
                    <a:pt x="36" y="19"/>
                    <a:pt x="36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4" y="16"/>
                    <a:pt x="35" y="15"/>
                    <a:pt x="35" y="15"/>
                  </a:cubicBezTo>
                  <a:cubicBezTo>
                    <a:pt x="35" y="14"/>
                    <a:pt x="35" y="14"/>
                    <a:pt x="35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32" y="14"/>
                    <a:pt x="32" y="12"/>
                    <a:pt x="33" y="12"/>
                  </a:cubicBezTo>
                  <a:cubicBezTo>
                    <a:pt x="34" y="12"/>
                    <a:pt x="34" y="12"/>
                    <a:pt x="35" y="11"/>
                  </a:cubicBezTo>
                  <a:cubicBezTo>
                    <a:pt x="35" y="10"/>
                    <a:pt x="36" y="9"/>
                    <a:pt x="38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0" y="11"/>
                    <a:pt x="41" y="11"/>
                  </a:cubicBezTo>
                  <a:cubicBezTo>
                    <a:pt x="42" y="12"/>
                    <a:pt x="42" y="13"/>
                    <a:pt x="43" y="14"/>
                  </a:cubicBezTo>
                  <a:cubicBezTo>
                    <a:pt x="43" y="14"/>
                    <a:pt x="44" y="14"/>
                    <a:pt x="44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6" y="15"/>
                    <a:pt x="47" y="16"/>
                    <a:pt x="49" y="17"/>
                  </a:cubicBezTo>
                  <a:cubicBezTo>
                    <a:pt x="50" y="17"/>
                    <a:pt x="51" y="17"/>
                    <a:pt x="52" y="18"/>
                  </a:cubicBezTo>
                  <a:cubicBezTo>
                    <a:pt x="53" y="18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4" y="19"/>
                    <a:pt x="55" y="20"/>
                    <a:pt x="56" y="20"/>
                  </a:cubicBezTo>
                  <a:cubicBezTo>
                    <a:pt x="56" y="20"/>
                    <a:pt x="57" y="20"/>
                    <a:pt x="57" y="20"/>
                  </a:cubicBezTo>
                  <a:cubicBezTo>
                    <a:pt x="58" y="19"/>
                    <a:pt x="58" y="20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9" y="21"/>
                    <a:pt x="60" y="21"/>
                    <a:pt x="62" y="22"/>
                  </a:cubicBezTo>
                  <a:cubicBezTo>
                    <a:pt x="64" y="21"/>
                    <a:pt x="66" y="20"/>
                    <a:pt x="68" y="19"/>
                  </a:cubicBezTo>
                  <a:cubicBezTo>
                    <a:pt x="68" y="19"/>
                    <a:pt x="69" y="20"/>
                    <a:pt x="68" y="20"/>
                  </a:cubicBezTo>
                  <a:cubicBezTo>
                    <a:pt x="68" y="21"/>
                    <a:pt x="67" y="21"/>
                    <a:pt x="66" y="22"/>
                  </a:cubicBezTo>
                  <a:cubicBezTo>
                    <a:pt x="67" y="22"/>
                    <a:pt x="68" y="22"/>
                    <a:pt x="69" y="22"/>
                  </a:cubicBezTo>
                  <a:cubicBezTo>
                    <a:pt x="73" y="22"/>
                    <a:pt x="75" y="19"/>
                    <a:pt x="74" y="15"/>
                  </a:cubicBezTo>
                  <a:cubicBezTo>
                    <a:pt x="74" y="16"/>
                    <a:pt x="73" y="16"/>
                    <a:pt x="73" y="16"/>
                  </a:cubicBezTo>
                  <a:cubicBezTo>
                    <a:pt x="72" y="16"/>
                    <a:pt x="71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1" y="15"/>
                    <a:pt x="71" y="14"/>
                    <a:pt x="71" y="14"/>
                  </a:cubicBezTo>
                  <a:cubicBezTo>
                    <a:pt x="72" y="13"/>
                    <a:pt x="72" y="13"/>
                    <a:pt x="73" y="12"/>
                  </a:cubicBezTo>
                  <a:cubicBezTo>
                    <a:pt x="73" y="12"/>
                    <a:pt x="72" y="12"/>
                    <a:pt x="72" y="11"/>
                  </a:cubicBezTo>
                  <a:cubicBezTo>
                    <a:pt x="71" y="11"/>
                    <a:pt x="70" y="12"/>
                    <a:pt x="68" y="12"/>
                  </a:cubicBezTo>
                  <a:cubicBezTo>
                    <a:pt x="68" y="12"/>
                    <a:pt x="67" y="11"/>
                    <a:pt x="68" y="11"/>
                  </a:cubicBezTo>
                  <a:cubicBezTo>
                    <a:pt x="68" y="10"/>
                    <a:pt x="68" y="10"/>
                    <a:pt x="69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6" y="10"/>
                    <a:pt x="64" y="10"/>
                    <a:pt x="63" y="10"/>
                  </a:cubicBezTo>
                  <a:cubicBezTo>
                    <a:pt x="62" y="10"/>
                    <a:pt x="62" y="10"/>
                    <a:pt x="62" y="9"/>
                  </a:cubicBezTo>
                  <a:cubicBezTo>
                    <a:pt x="62" y="9"/>
                    <a:pt x="63" y="9"/>
                    <a:pt x="63" y="9"/>
                  </a:cubicBezTo>
                  <a:cubicBezTo>
                    <a:pt x="61" y="9"/>
                    <a:pt x="59" y="8"/>
                    <a:pt x="59" y="8"/>
                  </a:cubicBezTo>
                  <a:cubicBezTo>
                    <a:pt x="62" y="7"/>
                    <a:pt x="65" y="6"/>
                    <a:pt x="68" y="6"/>
                  </a:cubicBezTo>
                  <a:cubicBezTo>
                    <a:pt x="69" y="5"/>
                    <a:pt x="69" y="5"/>
                    <a:pt x="70" y="5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2" y="4"/>
                    <a:pt x="71" y="0"/>
                    <a:pt x="68" y="0"/>
                  </a:cubicBezTo>
                  <a:cubicBezTo>
                    <a:pt x="68" y="1"/>
                    <a:pt x="67" y="1"/>
                    <a:pt x="6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35"/>
            <p:cNvSpPr/>
            <p:nvPr/>
          </p:nvSpPr>
          <p:spPr bwMode="auto">
            <a:xfrm>
              <a:off x="1659" y="1303"/>
              <a:ext cx="13" cy="2"/>
            </a:xfrm>
            <a:custGeom>
              <a:avLst/>
              <a:gdLst>
                <a:gd name="T0" fmla="*/ 3 w 8"/>
                <a:gd name="T1" fmla="*/ 1 h 1"/>
                <a:gd name="T2" fmla="*/ 8 w 8"/>
                <a:gd name="T3" fmla="*/ 0 h 1"/>
                <a:gd name="T4" fmla="*/ 0 w 8"/>
                <a:gd name="T5" fmla="*/ 1 h 1"/>
                <a:gd name="T6" fmla="*/ 0 w 8"/>
                <a:gd name="T7" fmla="*/ 1 h 1"/>
                <a:gd name="T8" fmla="*/ 3 w 8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3" y="1"/>
                  </a:moveTo>
                  <a:cubicBezTo>
                    <a:pt x="5" y="1"/>
                    <a:pt x="6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36"/>
            <p:cNvSpPr/>
            <p:nvPr/>
          </p:nvSpPr>
          <p:spPr bwMode="auto">
            <a:xfrm>
              <a:off x="1658" y="1305"/>
              <a:ext cx="1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"/>
            <p:cNvSpPr/>
            <p:nvPr/>
          </p:nvSpPr>
          <p:spPr bwMode="auto">
            <a:xfrm>
              <a:off x="1656" y="1300"/>
              <a:ext cx="6" cy="3"/>
            </a:xfrm>
            <a:custGeom>
              <a:avLst/>
              <a:gdLst>
                <a:gd name="T0" fmla="*/ 0 w 4"/>
                <a:gd name="T1" fmla="*/ 1 h 2"/>
                <a:gd name="T2" fmla="*/ 0 w 4"/>
                <a:gd name="T3" fmla="*/ 2 h 2"/>
                <a:gd name="T4" fmla="*/ 0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8"/>
            <p:cNvSpPr>
              <a:spLocks noEditPoints="1"/>
            </p:cNvSpPr>
            <p:nvPr/>
          </p:nvSpPr>
          <p:spPr bwMode="auto">
            <a:xfrm>
              <a:off x="1571" y="1563"/>
              <a:ext cx="61" cy="55"/>
            </a:xfrm>
            <a:custGeom>
              <a:avLst/>
              <a:gdLst>
                <a:gd name="T0" fmla="*/ 37 w 39"/>
                <a:gd name="T1" fmla="*/ 1 h 35"/>
                <a:gd name="T2" fmla="*/ 33 w 39"/>
                <a:gd name="T3" fmla="*/ 1 h 35"/>
                <a:gd name="T4" fmla="*/ 19 w 39"/>
                <a:gd name="T5" fmla="*/ 5 h 35"/>
                <a:gd name="T6" fmla="*/ 10 w 39"/>
                <a:gd name="T7" fmla="*/ 15 h 35"/>
                <a:gd name="T8" fmla="*/ 9 w 39"/>
                <a:gd name="T9" fmla="*/ 33 h 35"/>
                <a:gd name="T10" fmla="*/ 28 w 39"/>
                <a:gd name="T11" fmla="*/ 22 h 35"/>
                <a:gd name="T12" fmla="*/ 39 w 39"/>
                <a:gd name="T13" fmla="*/ 4 h 35"/>
                <a:gd name="T14" fmla="*/ 37 w 39"/>
                <a:gd name="T15" fmla="*/ 1 h 35"/>
                <a:gd name="T16" fmla="*/ 33 w 39"/>
                <a:gd name="T17" fmla="*/ 9 h 35"/>
                <a:gd name="T18" fmla="*/ 31 w 39"/>
                <a:gd name="T19" fmla="*/ 10 h 35"/>
                <a:gd name="T20" fmla="*/ 26 w 39"/>
                <a:gd name="T21" fmla="*/ 17 h 35"/>
                <a:gd name="T22" fmla="*/ 21 w 39"/>
                <a:gd name="T23" fmla="*/ 22 h 35"/>
                <a:gd name="T24" fmla="*/ 24 w 39"/>
                <a:gd name="T25" fmla="*/ 22 h 35"/>
                <a:gd name="T26" fmla="*/ 24 w 39"/>
                <a:gd name="T27" fmla="*/ 23 h 35"/>
                <a:gd name="T28" fmla="*/ 13 w 39"/>
                <a:gd name="T29" fmla="*/ 29 h 35"/>
                <a:gd name="T30" fmla="*/ 12 w 39"/>
                <a:gd name="T31" fmla="*/ 28 h 35"/>
                <a:gd name="T32" fmla="*/ 12 w 39"/>
                <a:gd name="T33" fmla="*/ 28 h 35"/>
                <a:gd name="T34" fmla="*/ 11 w 39"/>
                <a:gd name="T35" fmla="*/ 28 h 35"/>
                <a:gd name="T36" fmla="*/ 12 w 39"/>
                <a:gd name="T37" fmla="*/ 22 h 35"/>
                <a:gd name="T38" fmla="*/ 12 w 39"/>
                <a:gd name="T39" fmla="*/ 21 h 35"/>
                <a:gd name="T40" fmla="*/ 13 w 39"/>
                <a:gd name="T41" fmla="*/ 20 h 35"/>
                <a:gd name="T42" fmla="*/ 16 w 39"/>
                <a:gd name="T43" fmla="*/ 16 h 35"/>
                <a:gd name="T44" fmla="*/ 13 w 39"/>
                <a:gd name="T45" fmla="*/ 16 h 35"/>
                <a:gd name="T46" fmla="*/ 13 w 39"/>
                <a:gd name="T47" fmla="*/ 14 h 35"/>
                <a:gd name="T48" fmla="*/ 19 w 39"/>
                <a:gd name="T49" fmla="*/ 12 h 35"/>
                <a:gd name="T50" fmla="*/ 20 w 39"/>
                <a:gd name="T51" fmla="*/ 11 h 35"/>
                <a:gd name="T52" fmla="*/ 14 w 39"/>
                <a:gd name="T53" fmla="*/ 11 h 35"/>
                <a:gd name="T54" fmla="*/ 14 w 39"/>
                <a:gd name="T55" fmla="*/ 10 h 35"/>
                <a:gd name="T56" fmla="*/ 31 w 39"/>
                <a:gd name="T57" fmla="*/ 8 h 35"/>
                <a:gd name="T58" fmla="*/ 33 w 39"/>
                <a:gd name="T59" fmla="*/ 7 h 35"/>
                <a:gd name="T60" fmla="*/ 33 w 39"/>
                <a:gd name="T61" fmla="*/ 8 h 35"/>
                <a:gd name="T62" fmla="*/ 33 w 39"/>
                <a:gd name="T63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" h="35">
                  <a:moveTo>
                    <a:pt x="37" y="1"/>
                  </a:moveTo>
                  <a:cubicBezTo>
                    <a:pt x="36" y="0"/>
                    <a:pt x="34" y="0"/>
                    <a:pt x="33" y="1"/>
                  </a:cubicBezTo>
                  <a:cubicBezTo>
                    <a:pt x="29" y="5"/>
                    <a:pt x="23" y="3"/>
                    <a:pt x="19" y="5"/>
                  </a:cubicBezTo>
                  <a:cubicBezTo>
                    <a:pt x="15" y="7"/>
                    <a:pt x="13" y="12"/>
                    <a:pt x="10" y="15"/>
                  </a:cubicBezTo>
                  <a:cubicBezTo>
                    <a:pt x="6" y="20"/>
                    <a:pt x="0" y="30"/>
                    <a:pt x="9" y="33"/>
                  </a:cubicBezTo>
                  <a:cubicBezTo>
                    <a:pt x="16" y="35"/>
                    <a:pt x="24" y="27"/>
                    <a:pt x="28" y="22"/>
                  </a:cubicBezTo>
                  <a:cubicBezTo>
                    <a:pt x="32" y="18"/>
                    <a:pt x="39" y="11"/>
                    <a:pt x="39" y="4"/>
                  </a:cubicBezTo>
                  <a:cubicBezTo>
                    <a:pt x="39" y="2"/>
                    <a:pt x="38" y="1"/>
                    <a:pt x="37" y="1"/>
                  </a:cubicBezTo>
                  <a:close/>
                  <a:moveTo>
                    <a:pt x="33" y="9"/>
                  </a:moveTo>
                  <a:cubicBezTo>
                    <a:pt x="32" y="9"/>
                    <a:pt x="32" y="10"/>
                    <a:pt x="31" y="10"/>
                  </a:cubicBezTo>
                  <a:cubicBezTo>
                    <a:pt x="30" y="12"/>
                    <a:pt x="27" y="15"/>
                    <a:pt x="26" y="17"/>
                  </a:cubicBezTo>
                  <a:cubicBezTo>
                    <a:pt x="25" y="18"/>
                    <a:pt x="23" y="20"/>
                    <a:pt x="21" y="22"/>
                  </a:cubicBezTo>
                  <a:cubicBezTo>
                    <a:pt x="22" y="22"/>
                    <a:pt x="23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1" y="27"/>
                    <a:pt x="15" y="26"/>
                    <a:pt x="13" y="29"/>
                  </a:cubicBezTo>
                  <a:cubicBezTo>
                    <a:pt x="12" y="30"/>
                    <a:pt x="11" y="29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1" y="28"/>
                  </a:cubicBezTo>
                  <a:cubicBezTo>
                    <a:pt x="9" y="28"/>
                    <a:pt x="10" y="25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14" y="19"/>
                    <a:pt x="15" y="17"/>
                    <a:pt x="16" y="16"/>
                  </a:cubicBezTo>
                  <a:cubicBezTo>
                    <a:pt x="15" y="16"/>
                    <a:pt x="14" y="16"/>
                    <a:pt x="13" y="16"/>
                  </a:cubicBezTo>
                  <a:cubicBezTo>
                    <a:pt x="13" y="15"/>
                    <a:pt x="12" y="15"/>
                    <a:pt x="13" y="14"/>
                  </a:cubicBezTo>
                  <a:cubicBezTo>
                    <a:pt x="15" y="13"/>
                    <a:pt x="17" y="13"/>
                    <a:pt x="19" y="12"/>
                  </a:cubicBezTo>
                  <a:cubicBezTo>
                    <a:pt x="19" y="12"/>
                    <a:pt x="20" y="12"/>
                    <a:pt x="20" y="11"/>
                  </a:cubicBezTo>
                  <a:cubicBezTo>
                    <a:pt x="18" y="11"/>
                    <a:pt x="16" y="12"/>
                    <a:pt x="14" y="11"/>
                  </a:cubicBezTo>
                  <a:cubicBezTo>
                    <a:pt x="14" y="11"/>
                    <a:pt x="14" y="10"/>
                    <a:pt x="14" y="10"/>
                  </a:cubicBezTo>
                  <a:cubicBezTo>
                    <a:pt x="20" y="11"/>
                    <a:pt x="26" y="8"/>
                    <a:pt x="31" y="8"/>
                  </a:cubicBezTo>
                  <a:cubicBezTo>
                    <a:pt x="32" y="8"/>
                    <a:pt x="32" y="8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9"/>
                    <a:pt x="3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39"/>
            <p:cNvSpPr/>
            <p:nvPr/>
          </p:nvSpPr>
          <p:spPr bwMode="auto">
            <a:xfrm>
              <a:off x="1598" y="1599"/>
              <a:ext cx="7" cy="3"/>
            </a:xfrm>
            <a:custGeom>
              <a:avLst/>
              <a:gdLst>
                <a:gd name="T0" fmla="*/ 5 w 5"/>
                <a:gd name="T1" fmla="*/ 0 h 2"/>
                <a:gd name="T2" fmla="*/ 3 w 5"/>
                <a:gd name="T3" fmla="*/ 0 h 2"/>
                <a:gd name="T4" fmla="*/ 0 w 5"/>
                <a:gd name="T5" fmla="*/ 2 h 2"/>
                <a:gd name="T6" fmla="*/ 5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2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0"/>
            <p:cNvSpPr/>
            <p:nvPr/>
          </p:nvSpPr>
          <p:spPr bwMode="auto">
            <a:xfrm>
              <a:off x="1594" y="1585"/>
              <a:ext cx="4" cy="1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1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1"/>
            <p:cNvSpPr/>
            <p:nvPr/>
          </p:nvSpPr>
          <p:spPr bwMode="auto">
            <a:xfrm>
              <a:off x="1596" y="1097"/>
              <a:ext cx="47" cy="63"/>
            </a:xfrm>
            <a:custGeom>
              <a:avLst/>
              <a:gdLst>
                <a:gd name="T0" fmla="*/ 5 w 30"/>
                <a:gd name="T1" fmla="*/ 33 h 40"/>
                <a:gd name="T2" fmla="*/ 5 w 30"/>
                <a:gd name="T3" fmla="*/ 33 h 40"/>
                <a:gd name="T4" fmla="*/ 18 w 30"/>
                <a:gd name="T5" fmla="*/ 12 h 40"/>
                <a:gd name="T6" fmla="*/ 13 w 30"/>
                <a:gd name="T7" fmla="*/ 36 h 40"/>
                <a:gd name="T8" fmla="*/ 12 w 30"/>
                <a:gd name="T9" fmla="*/ 36 h 40"/>
                <a:gd name="T10" fmla="*/ 14 w 30"/>
                <a:gd name="T11" fmla="*/ 40 h 40"/>
                <a:gd name="T12" fmla="*/ 16 w 30"/>
                <a:gd name="T13" fmla="*/ 39 h 40"/>
                <a:gd name="T14" fmla="*/ 17 w 30"/>
                <a:gd name="T15" fmla="*/ 39 h 40"/>
                <a:gd name="T16" fmla="*/ 18 w 30"/>
                <a:gd name="T17" fmla="*/ 38 h 40"/>
                <a:gd name="T18" fmla="*/ 27 w 30"/>
                <a:gd name="T19" fmla="*/ 23 h 40"/>
                <a:gd name="T20" fmla="*/ 27 w 30"/>
                <a:gd name="T21" fmla="*/ 23 h 40"/>
                <a:gd name="T22" fmla="*/ 28 w 30"/>
                <a:gd name="T23" fmla="*/ 18 h 40"/>
                <a:gd name="T24" fmla="*/ 23 w 30"/>
                <a:gd name="T25" fmla="*/ 8 h 40"/>
                <a:gd name="T26" fmla="*/ 1 w 30"/>
                <a:gd name="T27" fmla="*/ 30 h 40"/>
                <a:gd name="T28" fmla="*/ 0 w 30"/>
                <a:gd name="T29" fmla="*/ 31 h 40"/>
                <a:gd name="T30" fmla="*/ 5 w 30"/>
                <a:gd name="T31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40">
                  <a:moveTo>
                    <a:pt x="5" y="33"/>
                  </a:moveTo>
                  <a:cubicBezTo>
                    <a:pt x="5" y="33"/>
                    <a:pt x="5" y="33"/>
                    <a:pt x="5" y="33"/>
                  </a:cubicBezTo>
                  <a:cubicBezTo>
                    <a:pt x="8" y="27"/>
                    <a:pt x="9" y="10"/>
                    <a:pt x="18" y="12"/>
                  </a:cubicBezTo>
                  <a:cubicBezTo>
                    <a:pt x="30" y="14"/>
                    <a:pt x="17" y="30"/>
                    <a:pt x="13" y="36"/>
                  </a:cubicBezTo>
                  <a:cubicBezTo>
                    <a:pt x="13" y="36"/>
                    <a:pt x="12" y="36"/>
                    <a:pt x="12" y="36"/>
                  </a:cubicBezTo>
                  <a:cubicBezTo>
                    <a:pt x="11" y="38"/>
                    <a:pt x="12" y="39"/>
                    <a:pt x="14" y="40"/>
                  </a:cubicBezTo>
                  <a:cubicBezTo>
                    <a:pt x="15" y="40"/>
                    <a:pt x="16" y="40"/>
                    <a:pt x="16" y="39"/>
                  </a:cubicBezTo>
                  <a:cubicBezTo>
                    <a:pt x="16" y="39"/>
                    <a:pt x="17" y="39"/>
                    <a:pt x="17" y="39"/>
                  </a:cubicBezTo>
                  <a:cubicBezTo>
                    <a:pt x="17" y="39"/>
                    <a:pt x="17" y="38"/>
                    <a:pt x="18" y="38"/>
                  </a:cubicBezTo>
                  <a:cubicBezTo>
                    <a:pt x="20" y="34"/>
                    <a:pt x="25" y="28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1"/>
                    <a:pt x="26" y="18"/>
                    <a:pt x="28" y="18"/>
                  </a:cubicBezTo>
                  <a:cubicBezTo>
                    <a:pt x="29" y="14"/>
                    <a:pt x="28" y="10"/>
                    <a:pt x="23" y="8"/>
                  </a:cubicBezTo>
                  <a:cubicBezTo>
                    <a:pt x="7" y="0"/>
                    <a:pt x="5" y="21"/>
                    <a:pt x="1" y="3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4"/>
                    <a:pt x="4" y="36"/>
                    <a:pt x="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2"/>
            <p:cNvSpPr/>
            <p:nvPr/>
          </p:nvSpPr>
          <p:spPr bwMode="auto">
            <a:xfrm>
              <a:off x="1335" y="1662"/>
              <a:ext cx="64" cy="72"/>
            </a:xfrm>
            <a:custGeom>
              <a:avLst/>
              <a:gdLst>
                <a:gd name="T0" fmla="*/ 32 w 41"/>
                <a:gd name="T1" fmla="*/ 22 h 45"/>
                <a:gd name="T2" fmla="*/ 34 w 41"/>
                <a:gd name="T3" fmla="*/ 23 h 45"/>
                <a:gd name="T4" fmla="*/ 39 w 41"/>
                <a:gd name="T5" fmla="*/ 10 h 45"/>
                <a:gd name="T6" fmla="*/ 40 w 41"/>
                <a:gd name="T7" fmla="*/ 9 h 45"/>
                <a:gd name="T8" fmla="*/ 35 w 41"/>
                <a:gd name="T9" fmla="*/ 7 h 45"/>
                <a:gd name="T10" fmla="*/ 35 w 41"/>
                <a:gd name="T11" fmla="*/ 9 h 45"/>
                <a:gd name="T12" fmla="*/ 14 w 41"/>
                <a:gd name="T13" fmla="*/ 34 h 45"/>
                <a:gd name="T14" fmla="*/ 21 w 41"/>
                <a:gd name="T15" fmla="*/ 17 h 45"/>
                <a:gd name="T16" fmla="*/ 28 w 41"/>
                <a:gd name="T17" fmla="*/ 6 h 45"/>
                <a:gd name="T18" fmla="*/ 28 w 41"/>
                <a:gd name="T19" fmla="*/ 5 h 45"/>
                <a:gd name="T20" fmla="*/ 23 w 41"/>
                <a:gd name="T21" fmla="*/ 4 h 45"/>
                <a:gd name="T22" fmla="*/ 23 w 41"/>
                <a:gd name="T23" fmla="*/ 4 h 45"/>
                <a:gd name="T24" fmla="*/ 11 w 41"/>
                <a:gd name="T25" fmla="*/ 39 h 45"/>
                <a:gd name="T26" fmla="*/ 32 w 41"/>
                <a:gd name="T27" fmla="*/ 28 h 45"/>
                <a:gd name="T28" fmla="*/ 29 w 41"/>
                <a:gd name="T29" fmla="*/ 26 h 45"/>
                <a:gd name="T30" fmla="*/ 32 w 41"/>
                <a:gd name="T31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45">
                  <a:moveTo>
                    <a:pt x="32" y="22"/>
                  </a:moveTo>
                  <a:cubicBezTo>
                    <a:pt x="32" y="22"/>
                    <a:pt x="33" y="23"/>
                    <a:pt x="34" y="23"/>
                  </a:cubicBezTo>
                  <a:cubicBezTo>
                    <a:pt x="36" y="18"/>
                    <a:pt x="38" y="14"/>
                    <a:pt x="39" y="10"/>
                  </a:cubicBezTo>
                  <a:cubicBezTo>
                    <a:pt x="40" y="10"/>
                    <a:pt x="40" y="10"/>
                    <a:pt x="40" y="9"/>
                  </a:cubicBezTo>
                  <a:cubicBezTo>
                    <a:pt x="41" y="6"/>
                    <a:pt x="37" y="4"/>
                    <a:pt x="35" y="7"/>
                  </a:cubicBezTo>
                  <a:cubicBezTo>
                    <a:pt x="35" y="7"/>
                    <a:pt x="35" y="8"/>
                    <a:pt x="35" y="9"/>
                  </a:cubicBezTo>
                  <a:cubicBezTo>
                    <a:pt x="31" y="17"/>
                    <a:pt x="20" y="43"/>
                    <a:pt x="14" y="34"/>
                  </a:cubicBezTo>
                  <a:cubicBezTo>
                    <a:pt x="11" y="30"/>
                    <a:pt x="19" y="21"/>
                    <a:pt x="21" y="17"/>
                  </a:cubicBezTo>
                  <a:cubicBezTo>
                    <a:pt x="23" y="14"/>
                    <a:pt x="26" y="10"/>
                    <a:pt x="28" y="6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9" y="2"/>
                    <a:pt x="24" y="0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0" y="12"/>
                    <a:pt x="0" y="31"/>
                    <a:pt x="11" y="39"/>
                  </a:cubicBezTo>
                  <a:cubicBezTo>
                    <a:pt x="20" y="45"/>
                    <a:pt x="27" y="37"/>
                    <a:pt x="32" y="28"/>
                  </a:cubicBezTo>
                  <a:cubicBezTo>
                    <a:pt x="31" y="27"/>
                    <a:pt x="30" y="27"/>
                    <a:pt x="29" y="26"/>
                  </a:cubicBezTo>
                  <a:cubicBezTo>
                    <a:pt x="26" y="25"/>
                    <a:pt x="29" y="20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3"/>
            <p:cNvSpPr/>
            <p:nvPr/>
          </p:nvSpPr>
          <p:spPr bwMode="auto">
            <a:xfrm>
              <a:off x="1376" y="1126"/>
              <a:ext cx="469" cy="600"/>
            </a:xfrm>
            <a:custGeom>
              <a:avLst/>
              <a:gdLst>
                <a:gd name="T0" fmla="*/ 244 w 296"/>
                <a:gd name="T1" fmla="*/ 60 h 379"/>
                <a:gd name="T2" fmla="*/ 168 w 296"/>
                <a:gd name="T3" fmla="*/ 0 h 379"/>
                <a:gd name="T4" fmla="*/ 167 w 296"/>
                <a:gd name="T5" fmla="*/ 0 h 379"/>
                <a:gd name="T6" fmla="*/ 166 w 296"/>
                <a:gd name="T7" fmla="*/ 5 h 379"/>
                <a:gd name="T8" fmla="*/ 166 w 296"/>
                <a:gd name="T9" fmla="*/ 5 h 379"/>
                <a:gd name="T10" fmla="*/ 227 w 296"/>
                <a:gd name="T11" fmla="*/ 47 h 379"/>
                <a:gd name="T12" fmla="*/ 267 w 296"/>
                <a:gd name="T13" fmla="*/ 114 h 379"/>
                <a:gd name="T14" fmla="*/ 263 w 296"/>
                <a:gd name="T15" fmla="*/ 266 h 379"/>
                <a:gd name="T16" fmla="*/ 130 w 296"/>
                <a:gd name="T17" fmla="*/ 368 h 379"/>
                <a:gd name="T18" fmla="*/ 75 w 296"/>
                <a:gd name="T19" fmla="*/ 373 h 379"/>
                <a:gd name="T20" fmla="*/ 8 w 296"/>
                <a:gd name="T21" fmla="*/ 362 h 379"/>
                <a:gd name="T22" fmla="*/ 6 w 296"/>
                <a:gd name="T23" fmla="*/ 361 h 379"/>
                <a:gd name="T24" fmla="*/ 3 w 296"/>
                <a:gd name="T25" fmla="*/ 365 h 379"/>
                <a:gd name="T26" fmla="*/ 6 w 296"/>
                <a:gd name="T27" fmla="*/ 367 h 379"/>
                <a:gd name="T28" fmla="*/ 63 w 296"/>
                <a:gd name="T29" fmla="*/ 378 h 379"/>
                <a:gd name="T30" fmla="*/ 63 w 296"/>
                <a:gd name="T31" fmla="*/ 376 h 379"/>
                <a:gd name="T32" fmla="*/ 68 w 296"/>
                <a:gd name="T33" fmla="*/ 377 h 379"/>
                <a:gd name="T34" fmla="*/ 68 w 296"/>
                <a:gd name="T35" fmla="*/ 378 h 379"/>
                <a:gd name="T36" fmla="*/ 70 w 296"/>
                <a:gd name="T37" fmla="*/ 378 h 379"/>
                <a:gd name="T38" fmla="*/ 84 w 296"/>
                <a:gd name="T39" fmla="*/ 379 h 379"/>
                <a:gd name="T40" fmla="*/ 86 w 296"/>
                <a:gd name="T41" fmla="*/ 378 h 379"/>
                <a:gd name="T42" fmla="*/ 86 w 296"/>
                <a:gd name="T43" fmla="*/ 378 h 379"/>
                <a:gd name="T44" fmla="*/ 87 w 296"/>
                <a:gd name="T45" fmla="*/ 378 h 379"/>
                <a:gd name="T46" fmla="*/ 86 w 296"/>
                <a:gd name="T47" fmla="*/ 377 h 379"/>
                <a:gd name="T48" fmla="*/ 91 w 296"/>
                <a:gd name="T49" fmla="*/ 376 h 379"/>
                <a:gd name="T50" fmla="*/ 92 w 296"/>
                <a:gd name="T51" fmla="*/ 378 h 379"/>
                <a:gd name="T52" fmla="*/ 129 w 296"/>
                <a:gd name="T53" fmla="*/ 374 h 379"/>
                <a:gd name="T54" fmla="*/ 210 w 296"/>
                <a:gd name="T55" fmla="*/ 338 h 379"/>
                <a:gd name="T56" fmla="*/ 283 w 296"/>
                <a:gd name="T57" fmla="*/ 151 h 379"/>
                <a:gd name="T58" fmla="*/ 244 w 296"/>
                <a:gd name="T59" fmla="*/ 6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6" h="379">
                  <a:moveTo>
                    <a:pt x="244" y="60"/>
                  </a:moveTo>
                  <a:cubicBezTo>
                    <a:pt x="224" y="32"/>
                    <a:pt x="198" y="15"/>
                    <a:pt x="168" y="0"/>
                  </a:cubicBezTo>
                  <a:cubicBezTo>
                    <a:pt x="168" y="0"/>
                    <a:pt x="168" y="0"/>
                    <a:pt x="167" y="0"/>
                  </a:cubicBezTo>
                  <a:cubicBezTo>
                    <a:pt x="165" y="0"/>
                    <a:pt x="163" y="3"/>
                    <a:pt x="166" y="5"/>
                  </a:cubicBezTo>
                  <a:cubicBezTo>
                    <a:pt x="166" y="5"/>
                    <a:pt x="166" y="5"/>
                    <a:pt x="166" y="5"/>
                  </a:cubicBezTo>
                  <a:cubicBezTo>
                    <a:pt x="188" y="16"/>
                    <a:pt x="209" y="29"/>
                    <a:pt x="227" y="47"/>
                  </a:cubicBezTo>
                  <a:cubicBezTo>
                    <a:pt x="245" y="66"/>
                    <a:pt x="257" y="90"/>
                    <a:pt x="267" y="114"/>
                  </a:cubicBezTo>
                  <a:cubicBezTo>
                    <a:pt x="287" y="164"/>
                    <a:pt x="284" y="217"/>
                    <a:pt x="263" y="266"/>
                  </a:cubicBezTo>
                  <a:cubicBezTo>
                    <a:pt x="238" y="320"/>
                    <a:pt x="187" y="355"/>
                    <a:pt x="130" y="368"/>
                  </a:cubicBezTo>
                  <a:cubicBezTo>
                    <a:pt x="112" y="372"/>
                    <a:pt x="94" y="374"/>
                    <a:pt x="75" y="373"/>
                  </a:cubicBezTo>
                  <a:cubicBezTo>
                    <a:pt x="53" y="373"/>
                    <a:pt x="28" y="371"/>
                    <a:pt x="8" y="362"/>
                  </a:cubicBezTo>
                  <a:cubicBezTo>
                    <a:pt x="7" y="362"/>
                    <a:pt x="6" y="361"/>
                    <a:pt x="6" y="361"/>
                  </a:cubicBezTo>
                  <a:cubicBezTo>
                    <a:pt x="3" y="359"/>
                    <a:pt x="0" y="364"/>
                    <a:pt x="3" y="365"/>
                  </a:cubicBezTo>
                  <a:cubicBezTo>
                    <a:pt x="4" y="366"/>
                    <a:pt x="5" y="366"/>
                    <a:pt x="6" y="367"/>
                  </a:cubicBezTo>
                  <a:cubicBezTo>
                    <a:pt x="23" y="375"/>
                    <a:pt x="43" y="377"/>
                    <a:pt x="63" y="378"/>
                  </a:cubicBezTo>
                  <a:cubicBezTo>
                    <a:pt x="63" y="377"/>
                    <a:pt x="63" y="377"/>
                    <a:pt x="63" y="376"/>
                  </a:cubicBezTo>
                  <a:cubicBezTo>
                    <a:pt x="64" y="373"/>
                    <a:pt x="69" y="374"/>
                    <a:pt x="68" y="377"/>
                  </a:cubicBezTo>
                  <a:cubicBezTo>
                    <a:pt x="68" y="378"/>
                    <a:pt x="68" y="378"/>
                    <a:pt x="68" y="378"/>
                  </a:cubicBezTo>
                  <a:cubicBezTo>
                    <a:pt x="69" y="378"/>
                    <a:pt x="69" y="378"/>
                    <a:pt x="70" y="378"/>
                  </a:cubicBezTo>
                  <a:cubicBezTo>
                    <a:pt x="75" y="379"/>
                    <a:pt x="79" y="379"/>
                    <a:pt x="84" y="379"/>
                  </a:cubicBezTo>
                  <a:cubicBezTo>
                    <a:pt x="85" y="378"/>
                    <a:pt x="85" y="378"/>
                    <a:pt x="86" y="378"/>
                  </a:cubicBezTo>
                  <a:cubicBezTo>
                    <a:pt x="86" y="378"/>
                    <a:pt x="86" y="378"/>
                    <a:pt x="86" y="378"/>
                  </a:cubicBezTo>
                  <a:cubicBezTo>
                    <a:pt x="87" y="378"/>
                    <a:pt x="87" y="378"/>
                    <a:pt x="87" y="378"/>
                  </a:cubicBezTo>
                  <a:cubicBezTo>
                    <a:pt x="86" y="378"/>
                    <a:pt x="86" y="378"/>
                    <a:pt x="86" y="377"/>
                  </a:cubicBezTo>
                  <a:cubicBezTo>
                    <a:pt x="85" y="374"/>
                    <a:pt x="90" y="373"/>
                    <a:pt x="91" y="376"/>
                  </a:cubicBezTo>
                  <a:cubicBezTo>
                    <a:pt x="91" y="377"/>
                    <a:pt x="92" y="377"/>
                    <a:pt x="92" y="378"/>
                  </a:cubicBezTo>
                  <a:cubicBezTo>
                    <a:pt x="104" y="378"/>
                    <a:pt x="117" y="376"/>
                    <a:pt x="129" y="374"/>
                  </a:cubicBezTo>
                  <a:cubicBezTo>
                    <a:pt x="158" y="368"/>
                    <a:pt x="186" y="355"/>
                    <a:pt x="210" y="338"/>
                  </a:cubicBezTo>
                  <a:cubicBezTo>
                    <a:pt x="268" y="297"/>
                    <a:pt x="296" y="220"/>
                    <a:pt x="283" y="151"/>
                  </a:cubicBezTo>
                  <a:cubicBezTo>
                    <a:pt x="277" y="118"/>
                    <a:pt x="263" y="86"/>
                    <a:pt x="244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4"/>
            <p:cNvSpPr/>
            <p:nvPr/>
          </p:nvSpPr>
          <p:spPr bwMode="auto">
            <a:xfrm>
              <a:off x="1457" y="1716"/>
              <a:ext cx="28" cy="70"/>
            </a:xfrm>
            <a:custGeom>
              <a:avLst/>
              <a:gdLst>
                <a:gd name="T0" fmla="*/ 6 w 18"/>
                <a:gd name="T1" fmla="*/ 44 h 44"/>
                <a:gd name="T2" fmla="*/ 6 w 18"/>
                <a:gd name="T3" fmla="*/ 44 h 44"/>
                <a:gd name="T4" fmla="*/ 6 w 18"/>
                <a:gd name="T5" fmla="*/ 44 h 44"/>
                <a:gd name="T6" fmla="*/ 7 w 18"/>
                <a:gd name="T7" fmla="*/ 44 h 44"/>
                <a:gd name="T8" fmla="*/ 7 w 18"/>
                <a:gd name="T9" fmla="*/ 44 h 44"/>
                <a:gd name="T10" fmla="*/ 7 w 18"/>
                <a:gd name="T11" fmla="*/ 44 h 44"/>
                <a:gd name="T12" fmla="*/ 8 w 18"/>
                <a:gd name="T13" fmla="*/ 44 h 44"/>
                <a:gd name="T14" fmla="*/ 9 w 18"/>
                <a:gd name="T15" fmla="*/ 44 h 44"/>
                <a:gd name="T16" fmla="*/ 9 w 18"/>
                <a:gd name="T17" fmla="*/ 43 h 44"/>
                <a:gd name="T18" fmla="*/ 9 w 18"/>
                <a:gd name="T19" fmla="*/ 41 h 44"/>
                <a:gd name="T20" fmla="*/ 5 w 18"/>
                <a:gd name="T21" fmla="*/ 41 h 44"/>
                <a:gd name="T22" fmla="*/ 5 w 18"/>
                <a:gd name="T23" fmla="*/ 40 h 44"/>
                <a:gd name="T24" fmla="*/ 8 w 18"/>
                <a:gd name="T25" fmla="*/ 39 h 44"/>
                <a:gd name="T26" fmla="*/ 8 w 18"/>
                <a:gd name="T27" fmla="*/ 36 h 44"/>
                <a:gd name="T28" fmla="*/ 5 w 18"/>
                <a:gd name="T29" fmla="*/ 36 h 44"/>
                <a:gd name="T30" fmla="*/ 4 w 18"/>
                <a:gd name="T31" fmla="*/ 35 h 44"/>
                <a:gd name="T32" fmla="*/ 8 w 18"/>
                <a:gd name="T33" fmla="*/ 33 h 44"/>
                <a:gd name="T34" fmla="*/ 9 w 18"/>
                <a:gd name="T35" fmla="*/ 30 h 44"/>
                <a:gd name="T36" fmla="*/ 7 w 18"/>
                <a:gd name="T37" fmla="*/ 31 h 44"/>
                <a:gd name="T38" fmla="*/ 6 w 18"/>
                <a:gd name="T39" fmla="*/ 29 h 44"/>
                <a:gd name="T40" fmla="*/ 9 w 18"/>
                <a:gd name="T41" fmla="*/ 28 h 44"/>
                <a:gd name="T42" fmla="*/ 11 w 18"/>
                <a:gd name="T43" fmla="*/ 23 h 44"/>
                <a:gd name="T44" fmla="*/ 10 w 18"/>
                <a:gd name="T45" fmla="*/ 23 h 44"/>
                <a:gd name="T46" fmla="*/ 9 w 18"/>
                <a:gd name="T47" fmla="*/ 22 h 44"/>
                <a:gd name="T48" fmla="*/ 12 w 18"/>
                <a:gd name="T49" fmla="*/ 20 h 44"/>
                <a:gd name="T50" fmla="*/ 13 w 18"/>
                <a:gd name="T51" fmla="*/ 16 h 44"/>
                <a:gd name="T52" fmla="*/ 11 w 18"/>
                <a:gd name="T53" fmla="*/ 17 h 44"/>
                <a:gd name="T54" fmla="*/ 10 w 18"/>
                <a:gd name="T55" fmla="*/ 16 h 44"/>
                <a:gd name="T56" fmla="*/ 15 w 18"/>
                <a:gd name="T57" fmla="*/ 13 h 44"/>
                <a:gd name="T58" fmla="*/ 15 w 18"/>
                <a:gd name="T59" fmla="*/ 11 h 44"/>
                <a:gd name="T60" fmla="*/ 14 w 18"/>
                <a:gd name="T61" fmla="*/ 11 h 44"/>
                <a:gd name="T62" fmla="*/ 14 w 18"/>
                <a:gd name="T63" fmla="*/ 9 h 44"/>
                <a:gd name="T64" fmla="*/ 16 w 18"/>
                <a:gd name="T65" fmla="*/ 9 h 44"/>
                <a:gd name="T66" fmla="*/ 17 w 18"/>
                <a:gd name="T67" fmla="*/ 5 h 44"/>
                <a:gd name="T68" fmla="*/ 17 w 18"/>
                <a:gd name="T69" fmla="*/ 4 h 44"/>
                <a:gd name="T70" fmla="*/ 12 w 18"/>
                <a:gd name="T71" fmla="*/ 3 h 44"/>
                <a:gd name="T72" fmla="*/ 12 w 18"/>
                <a:gd name="T73" fmla="*/ 5 h 44"/>
                <a:gd name="T74" fmla="*/ 4 w 18"/>
                <a:gd name="T75" fmla="*/ 44 h 44"/>
                <a:gd name="T76" fmla="*/ 4 w 18"/>
                <a:gd name="T77" fmla="*/ 44 h 44"/>
                <a:gd name="T78" fmla="*/ 5 w 18"/>
                <a:gd name="T79" fmla="*/ 44 h 44"/>
                <a:gd name="T80" fmla="*/ 6 w 18"/>
                <a:gd name="T8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44">
                  <a:moveTo>
                    <a:pt x="6" y="44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1"/>
                  </a:cubicBezTo>
                  <a:cubicBezTo>
                    <a:pt x="8" y="41"/>
                    <a:pt x="7" y="41"/>
                    <a:pt x="5" y="41"/>
                  </a:cubicBezTo>
                  <a:cubicBezTo>
                    <a:pt x="5" y="41"/>
                    <a:pt x="5" y="40"/>
                    <a:pt x="5" y="40"/>
                  </a:cubicBezTo>
                  <a:cubicBezTo>
                    <a:pt x="6" y="39"/>
                    <a:pt x="7" y="39"/>
                    <a:pt x="8" y="39"/>
                  </a:cubicBezTo>
                  <a:cubicBezTo>
                    <a:pt x="8" y="38"/>
                    <a:pt x="8" y="37"/>
                    <a:pt x="8" y="36"/>
                  </a:cubicBezTo>
                  <a:cubicBezTo>
                    <a:pt x="7" y="36"/>
                    <a:pt x="6" y="36"/>
                    <a:pt x="5" y="36"/>
                  </a:cubicBezTo>
                  <a:cubicBezTo>
                    <a:pt x="4" y="36"/>
                    <a:pt x="4" y="35"/>
                    <a:pt x="4" y="35"/>
                  </a:cubicBezTo>
                  <a:cubicBezTo>
                    <a:pt x="6" y="34"/>
                    <a:pt x="7" y="34"/>
                    <a:pt x="8" y="33"/>
                  </a:cubicBezTo>
                  <a:cubicBezTo>
                    <a:pt x="8" y="32"/>
                    <a:pt x="9" y="31"/>
                    <a:pt x="9" y="30"/>
                  </a:cubicBezTo>
                  <a:cubicBezTo>
                    <a:pt x="8" y="30"/>
                    <a:pt x="7" y="31"/>
                    <a:pt x="7" y="31"/>
                  </a:cubicBezTo>
                  <a:cubicBezTo>
                    <a:pt x="6" y="31"/>
                    <a:pt x="5" y="30"/>
                    <a:pt x="6" y="29"/>
                  </a:cubicBezTo>
                  <a:cubicBezTo>
                    <a:pt x="7" y="29"/>
                    <a:pt x="8" y="28"/>
                    <a:pt x="9" y="28"/>
                  </a:cubicBezTo>
                  <a:cubicBezTo>
                    <a:pt x="10" y="26"/>
                    <a:pt x="10" y="24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19"/>
                    <a:pt x="13" y="18"/>
                    <a:pt x="13" y="16"/>
                  </a:cubicBezTo>
                  <a:cubicBezTo>
                    <a:pt x="12" y="17"/>
                    <a:pt x="12" y="17"/>
                    <a:pt x="11" y="17"/>
                  </a:cubicBezTo>
                  <a:cubicBezTo>
                    <a:pt x="10" y="17"/>
                    <a:pt x="10" y="16"/>
                    <a:pt x="10" y="16"/>
                  </a:cubicBezTo>
                  <a:cubicBezTo>
                    <a:pt x="12" y="15"/>
                    <a:pt x="13" y="14"/>
                    <a:pt x="15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3" y="11"/>
                    <a:pt x="13" y="10"/>
                    <a:pt x="14" y="9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6" y="8"/>
                    <a:pt x="17" y="7"/>
                    <a:pt x="17" y="5"/>
                  </a:cubicBezTo>
                  <a:cubicBezTo>
                    <a:pt x="17" y="5"/>
                    <a:pt x="17" y="5"/>
                    <a:pt x="17" y="4"/>
                  </a:cubicBezTo>
                  <a:cubicBezTo>
                    <a:pt x="18" y="1"/>
                    <a:pt x="13" y="0"/>
                    <a:pt x="12" y="3"/>
                  </a:cubicBezTo>
                  <a:cubicBezTo>
                    <a:pt x="12" y="4"/>
                    <a:pt x="12" y="4"/>
                    <a:pt x="12" y="5"/>
                  </a:cubicBezTo>
                  <a:cubicBezTo>
                    <a:pt x="9" y="18"/>
                    <a:pt x="0" y="31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4"/>
                    <a:pt x="6" y="44"/>
                    <a:pt x="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5"/>
            <p:cNvSpPr/>
            <p:nvPr/>
          </p:nvSpPr>
          <p:spPr bwMode="auto">
            <a:xfrm>
              <a:off x="1468" y="1770"/>
              <a:ext cx="1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6"/>
            <p:cNvSpPr/>
            <p:nvPr/>
          </p:nvSpPr>
          <p:spPr bwMode="auto">
            <a:xfrm>
              <a:off x="1477" y="1740"/>
              <a:ext cx="2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7"/>
            <p:cNvSpPr/>
            <p:nvPr/>
          </p:nvSpPr>
          <p:spPr bwMode="auto">
            <a:xfrm>
              <a:off x="1469" y="178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8"/>
            <p:cNvSpPr/>
            <p:nvPr/>
          </p:nvSpPr>
          <p:spPr bwMode="auto">
            <a:xfrm>
              <a:off x="1510" y="1716"/>
              <a:ext cx="24" cy="72"/>
            </a:xfrm>
            <a:custGeom>
              <a:avLst/>
              <a:gdLst>
                <a:gd name="T0" fmla="*/ 1 w 15"/>
                <a:gd name="T1" fmla="*/ 4 h 45"/>
                <a:gd name="T2" fmla="*/ 2 w 15"/>
                <a:gd name="T3" fmla="*/ 5 h 45"/>
                <a:gd name="T4" fmla="*/ 5 w 15"/>
                <a:gd name="T5" fmla="*/ 15 h 45"/>
                <a:gd name="T6" fmla="*/ 5 w 15"/>
                <a:gd name="T7" fmla="*/ 15 h 45"/>
                <a:gd name="T8" fmla="*/ 6 w 15"/>
                <a:gd name="T9" fmla="*/ 19 h 45"/>
                <a:gd name="T10" fmla="*/ 7 w 15"/>
                <a:gd name="T11" fmla="*/ 19 h 45"/>
                <a:gd name="T12" fmla="*/ 7 w 15"/>
                <a:gd name="T13" fmla="*/ 20 h 45"/>
                <a:gd name="T14" fmla="*/ 6 w 15"/>
                <a:gd name="T15" fmla="*/ 21 h 45"/>
                <a:gd name="T16" fmla="*/ 8 w 15"/>
                <a:gd name="T17" fmla="*/ 27 h 45"/>
                <a:gd name="T18" fmla="*/ 8 w 15"/>
                <a:gd name="T19" fmla="*/ 28 h 45"/>
                <a:gd name="T20" fmla="*/ 8 w 15"/>
                <a:gd name="T21" fmla="*/ 28 h 45"/>
                <a:gd name="T22" fmla="*/ 9 w 15"/>
                <a:gd name="T23" fmla="*/ 38 h 45"/>
                <a:gd name="T24" fmla="*/ 9 w 15"/>
                <a:gd name="T25" fmla="*/ 38 h 45"/>
                <a:gd name="T26" fmla="*/ 9 w 15"/>
                <a:gd name="T27" fmla="*/ 39 h 45"/>
                <a:gd name="T28" fmla="*/ 9 w 15"/>
                <a:gd name="T29" fmla="*/ 40 h 45"/>
                <a:gd name="T30" fmla="*/ 8 w 15"/>
                <a:gd name="T31" fmla="*/ 45 h 45"/>
                <a:gd name="T32" fmla="*/ 9 w 15"/>
                <a:gd name="T33" fmla="*/ 45 h 45"/>
                <a:gd name="T34" fmla="*/ 12 w 15"/>
                <a:gd name="T35" fmla="*/ 44 h 45"/>
                <a:gd name="T36" fmla="*/ 13 w 15"/>
                <a:gd name="T37" fmla="*/ 44 h 45"/>
                <a:gd name="T38" fmla="*/ 7 w 15"/>
                <a:gd name="T39" fmla="*/ 5 h 45"/>
                <a:gd name="T40" fmla="*/ 6 w 15"/>
                <a:gd name="T41" fmla="*/ 3 h 45"/>
                <a:gd name="T42" fmla="*/ 1 w 15"/>
                <a:gd name="T4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45">
                  <a:moveTo>
                    <a:pt x="1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3" y="8"/>
                    <a:pt x="4" y="12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7"/>
                    <a:pt x="6" y="18"/>
                    <a:pt x="6" y="19"/>
                  </a:cubicBezTo>
                  <a:cubicBezTo>
                    <a:pt x="6" y="19"/>
                    <a:pt x="7" y="19"/>
                    <a:pt x="7" y="19"/>
                  </a:cubicBezTo>
                  <a:cubicBezTo>
                    <a:pt x="8" y="19"/>
                    <a:pt x="8" y="20"/>
                    <a:pt x="7" y="20"/>
                  </a:cubicBezTo>
                  <a:cubicBezTo>
                    <a:pt x="7" y="20"/>
                    <a:pt x="7" y="20"/>
                    <a:pt x="6" y="21"/>
                  </a:cubicBezTo>
                  <a:cubicBezTo>
                    <a:pt x="7" y="23"/>
                    <a:pt x="7" y="25"/>
                    <a:pt x="8" y="27"/>
                  </a:cubicBezTo>
                  <a:cubicBezTo>
                    <a:pt x="8" y="27"/>
                    <a:pt x="9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31"/>
                    <a:pt x="9" y="35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9"/>
                    <a:pt x="9" y="39"/>
                  </a:cubicBezTo>
                  <a:cubicBezTo>
                    <a:pt x="9" y="39"/>
                    <a:pt x="9" y="39"/>
                    <a:pt x="9" y="40"/>
                  </a:cubicBezTo>
                  <a:cubicBezTo>
                    <a:pt x="8" y="41"/>
                    <a:pt x="8" y="43"/>
                    <a:pt x="8" y="45"/>
                  </a:cubicBezTo>
                  <a:cubicBezTo>
                    <a:pt x="8" y="45"/>
                    <a:pt x="9" y="45"/>
                    <a:pt x="9" y="45"/>
                  </a:cubicBezTo>
                  <a:cubicBezTo>
                    <a:pt x="10" y="44"/>
                    <a:pt x="11" y="44"/>
                    <a:pt x="12" y="44"/>
                  </a:cubicBezTo>
                  <a:cubicBezTo>
                    <a:pt x="12" y="44"/>
                    <a:pt x="13" y="44"/>
                    <a:pt x="13" y="44"/>
                  </a:cubicBezTo>
                  <a:cubicBezTo>
                    <a:pt x="15" y="31"/>
                    <a:pt x="11" y="18"/>
                    <a:pt x="7" y="5"/>
                  </a:cubicBezTo>
                  <a:cubicBezTo>
                    <a:pt x="7" y="4"/>
                    <a:pt x="6" y="4"/>
                    <a:pt x="6" y="3"/>
                  </a:cubicBezTo>
                  <a:cubicBezTo>
                    <a:pt x="5" y="0"/>
                    <a:pt x="0" y="1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9"/>
            <p:cNvSpPr/>
            <p:nvPr/>
          </p:nvSpPr>
          <p:spPr bwMode="auto">
            <a:xfrm>
              <a:off x="1476" y="1792"/>
              <a:ext cx="12" cy="4"/>
            </a:xfrm>
            <a:custGeom>
              <a:avLst/>
              <a:gdLst>
                <a:gd name="T0" fmla="*/ 8 w 8"/>
                <a:gd name="T1" fmla="*/ 0 h 2"/>
                <a:gd name="T2" fmla="*/ 0 w 8"/>
                <a:gd name="T3" fmla="*/ 1 h 2"/>
                <a:gd name="T4" fmla="*/ 3 w 8"/>
                <a:gd name="T5" fmla="*/ 2 h 2"/>
                <a:gd name="T6" fmla="*/ 8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5" y="1"/>
                    <a:pt x="6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0"/>
            <p:cNvSpPr/>
            <p:nvPr/>
          </p:nvSpPr>
          <p:spPr bwMode="auto">
            <a:xfrm>
              <a:off x="1472" y="1786"/>
              <a:ext cx="4" cy="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1"/>
            <p:cNvSpPr/>
            <p:nvPr/>
          </p:nvSpPr>
          <p:spPr bwMode="auto">
            <a:xfrm>
              <a:off x="1468" y="1786"/>
              <a:ext cx="61" cy="10"/>
            </a:xfrm>
            <a:custGeom>
              <a:avLst/>
              <a:gdLst>
                <a:gd name="T0" fmla="*/ 33 w 39"/>
                <a:gd name="T1" fmla="*/ 1 h 6"/>
                <a:gd name="T2" fmla="*/ 23 w 39"/>
                <a:gd name="T3" fmla="*/ 1 h 6"/>
                <a:gd name="T4" fmla="*/ 23 w 39"/>
                <a:gd name="T5" fmla="*/ 1 h 6"/>
                <a:gd name="T6" fmla="*/ 8 w 39"/>
                <a:gd name="T7" fmla="*/ 0 h 6"/>
                <a:gd name="T8" fmla="*/ 2 w 39"/>
                <a:gd name="T9" fmla="*/ 1 h 6"/>
                <a:gd name="T10" fmla="*/ 0 w 39"/>
                <a:gd name="T11" fmla="*/ 5 h 6"/>
                <a:gd name="T12" fmla="*/ 0 w 39"/>
                <a:gd name="T13" fmla="*/ 5 h 6"/>
                <a:gd name="T14" fmla="*/ 2 w 39"/>
                <a:gd name="T15" fmla="*/ 5 h 6"/>
                <a:gd name="T16" fmla="*/ 16 w 39"/>
                <a:gd name="T17" fmla="*/ 2 h 6"/>
                <a:gd name="T18" fmla="*/ 16 w 39"/>
                <a:gd name="T19" fmla="*/ 3 h 6"/>
                <a:gd name="T20" fmla="*/ 11 w 39"/>
                <a:gd name="T21" fmla="*/ 6 h 6"/>
                <a:gd name="T22" fmla="*/ 23 w 39"/>
                <a:gd name="T23" fmla="*/ 6 h 6"/>
                <a:gd name="T24" fmla="*/ 30 w 39"/>
                <a:gd name="T25" fmla="*/ 4 h 6"/>
                <a:gd name="T26" fmla="*/ 31 w 39"/>
                <a:gd name="T27" fmla="*/ 5 h 6"/>
                <a:gd name="T28" fmla="*/ 28 w 39"/>
                <a:gd name="T29" fmla="*/ 6 h 6"/>
                <a:gd name="T30" fmla="*/ 28 w 39"/>
                <a:gd name="T31" fmla="*/ 6 h 6"/>
                <a:gd name="T32" fmla="*/ 38 w 39"/>
                <a:gd name="T33" fmla="*/ 6 h 6"/>
                <a:gd name="T34" fmla="*/ 39 w 39"/>
                <a:gd name="T35" fmla="*/ 5 h 6"/>
                <a:gd name="T36" fmla="*/ 37 w 39"/>
                <a:gd name="T37" fmla="*/ 5 h 6"/>
                <a:gd name="T38" fmla="*/ 36 w 39"/>
                <a:gd name="T39" fmla="*/ 1 h 6"/>
                <a:gd name="T40" fmla="*/ 35 w 39"/>
                <a:gd name="T41" fmla="*/ 1 h 6"/>
                <a:gd name="T42" fmla="*/ 34 w 39"/>
                <a:gd name="T43" fmla="*/ 1 h 6"/>
                <a:gd name="T44" fmla="*/ 33 w 39"/>
                <a:gd name="T4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6">
                  <a:moveTo>
                    <a:pt x="33" y="1"/>
                  </a:moveTo>
                  <a:cubicBezTo>
                    <a:pt x="30" y="2"/>
                    <a:pt x="27" y="2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18" y="1"/>
                    <a:pt x="13" y="1"/>
                    <a:pt x="8" y="0"/>
                  </a:cubicBezTo>
                  <a:cubicBezTo>
                    <a:pt x="6" y="1"/>
                    <a:pt x="4" y="1"/>
                    <a:pt x="2" y="1"/>
                  </a:cubicBezTo>
                  <a:cubicBezTo>
                    <a:pt x="2" y="3"/>
                    <a:pt x="2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6" y="4"/>
                    <a:pt x="11" y="3"/>
                    <a:pt x="16" y="2"/>
                  </a:cubicBezTo>
                  <a:cubicBezTo>
                    <a:pt x="16" y="2"/>
                    <a:pt x="17" y="3"/>
                    <a:pt x="16" y="3"/>
                  </a:cubicBezTo>
                  <a:cubicBezTo>
                    <a:pt x="14" y="4"/>
                    <a:pt x="12" y="5"/>
                    <a:pt x="11" y="6"/>
                  </a:cubicBezTo>
                  <a:cubicBezTo>
                    <a:pt x="15" y="6"/>
                    <a:pt x="19" y="6"/>
                    <a:pt x="23" y="6"/>
                  </a:cubicBezTo>
                  <a:cubicBezTo>
                    <a:pt x="25" y="6"/>
                    <a:pt x="28" y="5"/>
                    <a:pt x="30" y="4"/>
                  </a:cubicBezTo>
                  <a:cubicBezTo>
                    <a:pt x="31" y="3"/>
                    <a:pt x="32" y="4"/>
                    <a:pt x="31" y="5"/>
                  </a:cubicBezTo>
                  <a:cubicBezTo>
                    <a:pt x="30" y="5"/>
                    <a:pt x="29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4" y="6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5" y="4"/>
                    <a:pt x="35" y="2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4" y="1"/>
                    <a:pt x="33" y="1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2"/>
            <p:cNvSpPr/>
            <p:nvPr/>
          </p:nvSpPr>
          <p:spPr bwMode="auto">
            <a:xfrm>
              <a:off x="1466" y="1786"/>
              <a:ext cx="2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3"/>
            <p:cNvSpPr/>
            <p:nvPr/>
          </p:nvSpPr>
          <p:spPr bwMode="auto">
            <a:xfrm>
              <a:off x="1464" y="1786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54"/>
            <p:cNvSpPr/>
            <p:nvPr/>
          </p:nvSpPr>
          <p:spPr bwMode="auto">
            <a:xfrm>
              <a:off x="1468" y="1786"/>
              <a:ext cx="1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55"/>
            <p:cNvSpPr/>
            <p:nvPr/>
          </p:nvSpPr>
          <p:spPr bwMode="auto">
            <a:xfrm>
              <a:off x="1298" y="1786"/>
              <a:ext cx="407" cy="103"/>
            </a:xfrm>
            <a:custGeom>
              <a:avLst/>
              <a:gdLst>
                <a:gd name="T0" fmla="*/ 144 w 257"/>
                <a:gd name="T1" fmla="*/ 5 h 65"/>
                <a:gd name="T2" fmla="*/ 147 w 257"/>
                <a:gd name="T3" fmla="*/ 5 h 65"/>
                <a:gd name="T4" fmla="*/ 150 w 257"/>
                <a:gd name="T5" fmla="*/ 6 h 65"/>
                <a:gd name="T6" fmla="*/ 167 w 257"/>
                <a:gd name="T7" fmla="*/ 9 h 65"/>
                <a:gd name="T8" fmla="*/ 171 w 257"/>
                <a:gd name="T9" fmla="*/ 9 h 65"/>
                <a:gd name="T10" fmla="*/ 184 w 257"/>
                <a:gd name="T11" fmla="*/ 13 h 65"/>
                <a:gd name="T12" fmla="*/ 186 w 257"/>
                <a:gd name="T13" fmla="*/ 13 h 65"/>
                <a:gd name="T14" fmla="*/ 197 w 257"/>
                <a:gd name="T15" fmla="*/ 16 h 65"/>
                <a:gd name="T16" fmla="*/ 202 w 257"/>
                <a:gd name="T17" fmla="*/ 18 h 65"/>
                <a:gd name="T18" fmla="*/ 204 w 257"/>
                <a:gd name="T19" fmla="*/ 19 h 65"/>
                <a:gd name="T20" fmla="*/ 214 w 257"/>
                <a:gd name="T21" fmla="*/ 22 h 65"/>
                <a:gd name="T22" fmla="*/ 219 w 257"/>
                <a:gd name="T23" fmla="*/ 21 h 65"/>
                <a:gd name="T24" fmla="*/ 225 w 257"/>
                <a:gd name="T25" fmla="*/ 26 h 65"/>
                <a:gd name="T26" fmla="*/ 226 w 257"/>
                <a:gd name="T27" fmla="*/ 27 h 65"/>
                <a:gd name="T28" fmla="*/ 233 w 257"/>
                <a:gd name="T29" fmla="*/ 29 h 65"/>
                <a:gd name="T30" fmla="*/ 233 w 257"/>
                <a:gd name="T31" fmla="*/ 30 h 65"/>
                <a:gd name="T32" fmla="*/ 240 w 257"/>
                <a:gd name="T33" fmla="*/ 35 h 65"/>
                <a:gd name="T34" fmla="*/ 247 w 257"/>
                <a:gd name="T35" fmla="*/ 39 h 65"/>
                <a:gd name="T36" fmla="*/ 247 w 257"/>
                <a:gd name="T37" fmla="*/ 41 h 65"/>
                <a:gd name="T38" fmla="*/ 248 w 257"/>
                <a:gd name="T39" fmla="*/ 45 h 65"/>
                <a:gd name="T40" fmla="*/ 247 w 257"/>
                <a:gd name="T41" fmla="*/ 47 h 65"/>
                <a:gd name="T42" fmla="*/ 221 w 257"/>
                <a:gd name="T43" fmla="*/ 55 h 65"/>
                <a:gd name="T44" fmla="*/ 199 w 257"/>
                <a:gd name="T45" fmla="*/ 57 h 65"/>
                <a:gd name="T46" fmla="*/ 193 w 257"/>
                <a:gd name="T47" fmla="*/ 59 h 65"/>
                <a:gd name="T48" fmla="*/ 180 w 257"/>
                <a:gd name="T49" fmla="*/ 59 h 65"/>
                <a:gd name="T50" fmla="*/ 173 w 257"/>
                <a:gd name="T51" fmla="*/ 59 h 65"/>
                <a:gd name="T52" fmla="*/ 170 w 257"/>
                <a:gd name="T53" fmla="*/ 59 h 65"/>
                <a:gd name="T54" fmla="*/ 146 w 257"/>
                <a:gd name="T55" fmla="*/ 61 h 65"/>
                <a:gd name="T56" fmla="*/ 147 w 257"/>
                <a:gd name="T57" fmla="*/ 60 h 65"/>
                <a:gd name="T58" fmla="*/ 123 w 257"/>
                <a:gd name="T59" fmla="*/ 61 h 65"/>
                <a:gd name="T60" fmla="*/ 124 w 257"/>
                <a:gd name="T61" fmla="*/ 60 h 65"/>
                <a:gd name="T62" fmla="*/ 95 w 257"/>
                <a:gd name="T63" fmla="*/ 60 h 65"/>
                <a:gd name="T64" fmla="*/ 96 w 257"/>
                <a:gd name="T65" fmla="*/ 59 h 65"/>
                <a:gd name="T66" fmla="*/ 81 w 257"/>
                <a:gd name="T67" fmla="*/ 59 h 65"/>
                <a:gd name="T68" fmla="*/ 82 w 257"/>
                <a:gd name="T69" fmla="*/ 58 h 65"/>
                <a:gd name="T70" fmla="*/ 63 w 257"/>
                <a:gd name="T71" fmla="*/ 57 h 65"/>
                <a:gd name="T72" fmla="*/ 60 w 257"/>
                <a:gd name="T73" fmla="*/ 56 h 65"/>
                <a:gd name="T74" fmla="*/ 40 w 257"/>
                <a:gd name="T75" fmla="*/ 55 h 65"/>
                <a:gd name="T76" fmla="*/ 28 w 257"/>
                <a:gd name="T77" fmla="*/ 52 h 65"/>
                <a:gd name="T78" fmla="*/ 24 w 257"/>
                <a:gd name="T79" fmla="*/ 52 h 65"/>
                <a:gd name="T80" fmla="*/ 16 w 257"/>
                <a:gd name="T81" fmla="*/ 50 h 65"/>
                <a:gd name="T82" fmla="*/ 13 w 257"/>
                <a:gd name="T83" fmla="*/ 50 h 65"/>
                <a:gd name="T84" fmla="*/ 11 w 257"/>
                <a:gd name="T85" fmla="*/ 47 h 65"/>
                <a:gd name="T86" fmla="*/ 9 w 257"/>
                <a:gd name="T87" fmla="*/ 46 h 65"/>
                <a:gd name="T88" fmla="*/ 11 w 257"/>
                <a:gd name="T89" fmla="*/ 44 h 65"/>
                <a:gd name="T90" fmla="*/ 25 w 257"/>
                <a:gd name="T91" fmla="*/ 31 h 65"/>
                <a:gd name="T92" fmla="*/ 27 w 257"/>
                <a:gd name="T93" fmla="*/ 30 h 65"/>
                <a:gd name="T94" fmla="*/ 107 w 257"/>
                <a:gd name="T95" fmla="*/ 5 h 65"/>
                <a:gd name="T96" fmla="*/ 109 w 257"/>
                <a:gd name="T97" fmla="*/ 1 h 65"/>
                <a:gd name="T98" fmla="*/ 108 w 257"/>
                <a:gd name="T99" fmla="*/ 0 h 65"/>
                <a:gd name="T100" fmla="*/ 107 w 257"/>
                <a:gd name="T101" fmla="*/ 0 h 65"/>
                <a:gd name="T102" fmla="*/ 106 w 257"/>
                <a:gd name="T103" fmla="*/ 0 h 65"/>
                <a:gd name="T104" fmla="*/ 106 w 257"/>
                <a:gd name="T105" fmla="*/ 0 h 65"/>
                <a:gd name="T106" fmla="*/ 104 w 257"/>
                <a:gd name="T107" fmla="*/ 0 h 65"/>
                <a:gd name="T108" fmla="*/ 22 w 257"/>
                <a:gd name="T109" fmla="*/ 27 h 65"/>
                <a:gd name="T110" fmla="*/ 34 w 257"/>
                <a:gd name="T111" fmla="*/ 59 h 65"/>
                <a:gd name="T112" fmla="*/ 226 w 257"/>
                <a:gd name="T113" fmla="*/ 59 h 65"/>
                <a:gd name="T114" fmla="*/ 245 w 257"/>
                <a:gd name="T115" fmla="*/ 32 h 65"/>
                <a:gd name="T116" fmla="*/ 146 w 257"/>
                <a:gd name="T1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7" h="65">
                  <a:moveTo>
                    <a:pt x="143" y="1"/>
                  </a:moveTo>
                  <a:cubicBezTo>
                    <a:pt x="142" y="2"/>
                    <a:pt x="142" y="4"/>
                    <a:pt x="144" y="5"/>
                  </a:cubicBezTo>
                  <a:cubicBezTo>
                    <a:pt x="145" y="5"/>
                    <a:pt x="145" y="5"/>
                    <a:pt x="146" y="5"/>
                  </a:cubicBezTo>
                  <a:cubicBezTo>
                    <a:pt x="146" y="5"/>
                    <a:pt x="147" y="5"/>
                    <a:pt x="147" y="5"/>
                  </a:cubicBezTo>
                  <a:cubicBezTo>
                    <a:pt x="148" y="5"/>
                    <a:pt x="149" y="5"/>
                    <a:pt x="149" y="5"/>
                  </a:cubicBezTo>
                  <a:cubicBezTo>
                    <a:pt x="150" y="4"/>
                    <a:pt x="151" y="5"/>
                    <a:pt x="150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6" y="7"/>
                    <a:pt x="162" y="8"/>
                    <a:pt x="167" y="9"/>
                  </a:cubicBezTo>
                  <a:cubicBezTo>
                    <a:pt x="168" y="9"/>
                    <a:pt x="169" y="8"/>
                    <a:pt x="170" y="8"/>
                  </a:cubicBezTo>
                  <a:cubicBezTo>
                    <a:pt x="171" y="8"/>
                    <a:pt x="171" y="9"/>
                    <a:pt x="171" y="9"/>
                  </a:cubicBezTo>
                  <a:cubicBezTo>
                    <a:pt x="171" y="9"/>
                    <a:pt x="170" y="9"/>
                    <a:pt x="170" y="10"/>
                  </a:cubicBezTo>
                  <a:cubicBezTo>
                    <a:pt x="175" y="11"/>
                    <a:pt x="179" y="12"/>
                    <a:pt x="184" y="13"/>
                  </a:cubicBezTo>
                  <a:cubicBezTo>
                    <a:pt x="185" y="13"/>
                    <a:pt x="185" y="12"/>
                    <a:pt x="186" y="12"/>
                  </a:cubicBezTo>
                  <a:cubicBezTo>
                    <a:pt x="187" y="12"/>
                    <a:pt x="187" y="13"/>
                    <a:pt x="186" y="13"/>
                  </a:cubicBezTo>
                  <a:cubicBezTo>
                    <a:pt x="190" y="14"/>
                    <a:pt x="193" y="15"/>
                    <a:pt x="196" y="16"/>
                  </a:cubicBezTo>
                  <a:cubicBezTo>
                    <a:pt x="196" y="16"/>
                    <a:pt x="197" y="16"/>
                    <a:pt x="197" y="16"/>
                  </a:cubicBezTo>
                  <a:cubicBezTo>
                    <a:pt x="198" y="16"/>
                    <a:pt x="198" y="16"/>
                    <a:pt x="198" y="17"/>
                  </a:cubicBezTo>
                  <a:cubicBezTo>
                    <a:pt x="199" y="17"/>
                    <a:pt x="200" y="17"/>
                    <a:pt x="202" y="18"/>
                  </a:cubicBezTo>
                  <a:cubicBezTo>
                    <a:pt x="202" y="18"/>
                    <a:pt x="203" y="18"/>
                    <a:pt x="203" y="17"/>
                  </a:cubicBezTo>
                  <a:cubicBezTo>
                    <a:pt x="204" y="17"/>
                    <a:pt x="204" y="18"/>
                    <a:pt x="204" y="19"/>
                  </a:cubicBezTo>
                  <a:cubicBezTo>
                    <a:pt x="205" y="19"/>
                    <a:pt x="207" y="20"/>
                    <a:pt x="209" y="20"/>
                  </a:cubicBezTo>
                  <a:cubicBezTo>
                    <a:pt x="210" y="21"/>
                    <a:pt x="212" y="21"/>
                    <a:pt x="214" y="22"/>
                  </a:cubicBezTo>
                  <a:cubicBezTo>
                    <a:pt x="215" y="21"/>
                    <a:pt x="217" y="21"/>
                    <a:pt x="219" y="20"/>
                  </a:cubicBezTo>
                  <a:cubicBezTo>
                    <a:pt x="220" y="20"/>
                    <a:pt x="220" y="21"/>
                    <a:pt x="219" y="21"/>
                  </a:cubicBezTo>
                  <a:cubicBezTo>
                    <a:pt x="218" y="22"/>
                    <a:pt x="217" y="22"/>
                    <a:pt x="216" y="23"/>
                  </a:cubicBezTo>
                  <a:cubicBezTo>
                    <a:pt x="219" y="24"/>
                    <a:pt x="222" y="25"/>
                    <a:pt x="225" y="26"/>
                  </a:cubicBezTo>
                  <a:cubicBezTo>
                    <a:pt x="225" y="26"/>
                    <a:pt x="225" y="26"/>
                    <a:pt x="225" y="26"/>
                  </a:cubicBezTo>
                  <a:cubicBezTo>
                    <a:pt x="225" y="26"/>
                    <a:pt x="226" y="26"/>
                    <a:pt x="226" y="27"/>
                  </a:cubicBezTo>
                  <a:cubicBezTo>
                    <a:pt x="228" y="27"/>
                    <a:pt x="230" y="28"/>
                    <a:pt x="232" y="29"/>
                  </a:cubicBezTo>
                  <a:cubicBezTo>
                    <a:pt x="232" y="29"/>
                    <a:pt x="232" y="29"/>
                    <a:pt x="233" y="29"/>
                  </a:cubicBezTo>
                  <a:cubicBezTo>
                    <a:pt x="233" y="28"/>
                    <a:pt x="234" y="30"/>
                    <a:pt x="233" y="30"/>
                  </a:cubicBezTo>
                  <a:cubicBezTo>
                    <a:pt x="233" y="30"/>
                    <a:pt x="233" y="30"/>
                    <a:pt x="233" y="30"/>
                  </a:cubicBezTo>
                  <a:cubicBezTo>
                    <a:pt x="235" y="31"/>
                    <a:pt x="238" y="33"/>
                    <a:pt x="240" y="34"/>
                  </a:cubicBezTo>
                  <a:cubicBezTo>
                    <a:pt x="240" y="34"/>
                    <a:pt x="240" y="34"/>
                    <a:pt x="240" y="35"/>
                  </a:cubicBezTo>
                  <a:cubicBezTo>
                    <a:pt x="243" y="36"/>
                    <a:pt x="244" y="38"/>
                    <a:pt x="246" y="40"/>
                  </a:cubicBezTo>
                  <a:cubicBezTo>
                    <a:pt x="246" y="40"/>
                    <a:pt x="247" y="39"/>
                    <a:pt x="247" y="39"/>
                  </a:cubicBezTo>
                  <a:cubicBezTo>
                    <a:pt x="248" y="39"/>
                    <a:pt x="249" y="40"/>
                    <a:pt x="248" y="40"/>
                  </a:cubicBezTo>
                  <a:cubicBezTo>
                    <a:pt x="248" y="41"/>
                    <a:pt x="247" y="41"/>
                    <a:pt x="247" y="41"/>
                  </a:cubicBezTo>
                  <a:cubicBezTo>
                    <a:pt x="247" y="42"/>
                    <a:pt x="247" y="42"/>
                    <a:pt x="248" y="42"/>
                  </a:cubicBezTo>
                  <a:cubicBezTo>
                    <a:pt x="248" y="43"/>
                    <a:pt x="248" y="44"/>
                    <a:pt x="248" y="45"/>
                  </a:cubicBezTo>
                  <a:cubicBezTo>
                    <a:pt x="248" y="46"/>
                    <a:pt x="248" y="46"/>
                    <a:pt x="248" y="46"/>
                  </a:cubicBezTo>
                  <a:cubicBezTo>
                    <a:pt x="248" y="47"/>
                    <a:pt x="247" y="47"/>
                    <a:pt x="247" y="47"/>
                  </a:cubicBezTo>
                  <a:cubicBezTo>
                    <a:pt x="244" y="50"/>
                    <a:pt x="237" y="52"/>
                    <a:pt x="230" y="53"/>
                  </a:cubicBezTo>
                  <a:cubicBezTo>
                    <a:pt x="227" y="54"/>
                    <a:pt x="224" y="55"/>
                    <a:pt x="221" y="55"/>
                  </a:cubicBezTo>
                  <a:cubicBezTo>
                    <a:pt x="221" y="55"/>
                    <a:pt x="220" y="55"/>
                    <a:pt x="220" y="55"/>
                  </a:cubicBezTo>
                  <a:cubicBezTo>
                    <a:pt x="213" y="56"/>
                    <a:pt x="206" y="57"/>
                    <a:pt x="199" y="57"/>
                  </a:cubicBezTo>
                  <a:cubicBezTo>
                    <a:pt x="197" y="58"/>
                    <a:pt x="195" y="59"/>
                    <a:pt x="193" y="60"/>
                  </a:cubicBezTo>
                  <a:cubicBezTo>
                    <a:pt x="193" y="61"/>
                    <a:pt x="192" y="60"/>
                    <a:pt x="193" y="59"/>
                  </a:cubicBezTo>
                  <a:cubicBezTo>
                    <a:pt x="193" y="59"/>
                    <a:pt x="194" y="58"/>
                    <a:pt x="195" y="58"/>
                  </a:cubicBezTo>
                  <a:cubicBezTo>
                    <a:pt x="190" y="58"/>
                    <a:pt x="185" y="58"/>
                    <a:pt x="180" y="59"/>
                  </a:cubicBezTo>
                  <a:cubicBezTo>
                    <a:pt x="178" y="59"/>
                    <a:pt x="176" y="60"/>
                    <a:pt x="173" y="60"/>
                  </a:cubicBezTo>
                  <a:cubicBezTo>
                    <a:pt x="173" y="60"/>
                    <a:pt x="172" y="60"/>
                    <a:pt x="173" y="59"/>
                  </a:cubicBezTo>
                  <a:cubicBezTo>
                    <a:pt x="173" y="59"/>
                    <a:pt x="173" y="59"/>
                    <a:pt x="173" y="59"/>
                  </a:cubicBezTo>
                  <a:cubicBezTo>
                    <a:pt x="172" y="59"/>
                    <a:pt x="171" y="59"/>
                    <a:pt x="170" y="59"/>
                  </a:cubicBezTo>
                  <a:cubicBezTo>
                    <a:pt x="165" y="59"/>
                    <a:pt x="160" y="59"/>
                    <a:pt x="155" y="59"/>
                  </a:cubicBezTo>
                  <a:cubicBezTo>
                    <a:pt x="152" y="60"/>
                    <a:pt x="149" y="61"/>
                    <a:pt x="146" y="61"/>
                  </a:cubicBezTo>
                  <a:cubicBezTo>
                    <a:pt x="146" y="61"/>
                    <a:pt x="145" y="60"/>
                    <a:pt x="146" y="60"/>
                  </a:cubicBezTo>
                  <a:cubicBezTo>
                    <a:pt x="146" y="60"/>
                    <a:pt x="146" y="60"/>
                    <a:pt x="147" y="60"/>
                  </a:cubicBezTo>
                  <a:cubicBezTo>
                    <a:pt x="140" y="60"/>
                    <a:pt x="134" y="60"/>
                    <a:pt x="128" y="60"/>
                  </a:cubicBezTo>
                  <a:cubicBezTo>
                    <a:pt x="126" y="60"/>
                    <a:pt x="125" y="61"/>
                    <a:pt x="123" y="61"/>
                  </a:cubicBezTo>
                  <a:cubicBezTo>
                    <a:pt x="122" y="61"/>
                    <a:pt x="122" y="60"/>
                    <a:pt x="123" y="60"/>
                  </a:cubicBezTo>
                  <a:cubicBezTo>
                    <a:pt x="123" y="60"/>
                    <a:pt x="123" y="60"/>
                    <a:pt x="124" y="60"/>
                  </a:cubicBezTo>
                  <a:cubicBezTo>
                    <a:pt x="118" y="59"/>
                    <a:pt x="112" y="59"/>
                    <a:pt x="107" y="59"/>
                  </a:cubicBezTo>
                  <a:cubicBezTo>
                    <a:pt x="103" y="60"/>
                    <a:pt x="99" y="60"/>
                    <a:pt x="95" y="60"/>
                  </a:cubicBezTo>
                  <a:cubicBezTo>
                    <a:pt x="94" y="60"/>
                    <a:pt x="94" y="60"/>
                    <a:pt x="95" y="59"/>
                  </a:cubicBezTo>
                  <a:cubicBezTo>
                    <a:pt x="95" y="59"/>
                    <a:pt x="95" y="59"/>
                    <a:pt x="96" y="59"/>
                  </a:cubicBezTo>
                  <a:cubicBezTo>
                    <a:pt x="93" y="58"/>
                    <a:pt x="89" y="58"/>
                    <a:pt x="86" y="58"/>
                  </a:cubicBezTo>
                  <a:cubicBezTo>
                    <a:pt x="85" y="58"/>
                    <a:pt x="83" y="59"/>
                    <a:pt x="81" y="59"/>
                  </a:cubicBezTo>
                  <a:cubicBezTo>
                    <a:pt x="81" y="60"/>
                    <a:pt x="80" y="59"/>
                    <a:pt x="81" y="58"/>
                  </a:cubicBezTo>
                  <a:cubicBezTo>
                    <a:pt x="81" y="58"/>
                    <a:pt x="82" y="58"/>
                    <a:pt x="82" y="58"/>
                  </a:cubicBezTo>
                  <a:cubicBezTo>
                    <a:pt x="77" y="57"/>
                    <a:pt x="71" y="57"/>
                    <a:pt x="66" y="56"/>
                  </a:cubicBezTo>
                  <a:cubicBezTo>
                    <a:pt x="65" y="57"/>
                    <a:pt x="64" y="57"/>
                    <a:pt x="63" y="57"/>
                  </a:cubicBezTo>
                  <a:cubicBezTo>
                    <a:pt x="63" y="57"/>
                    <a:pt x="62" y="57"/>
                    <a:pt x="62" y="56"/>
                  </a:cubicBezTo>
                  <a:cubicBezTo>
                    <a:pt x="61" y="56"/>
                    <a:pt x="60" y="56"/>
                    <a:pt x="60" y="56"/>
                  </a:cubicBezTo>
                  <a:cubicBezTo>
                    <a:pt x="54" y="55"/>
                    <a:pt x="49" y="55"/>
                    <a:pt x="44" y="54"/>
                  </a:cubicBezTo>
                  <a:cubicBezTo>
                    <a:pt x="43" y="55"/>
                    <a:pt x="41" y="55"/>
                    <a:pt x="40" y="55"/>
                  </a:cubicBezTo>
                  <a:cubicBezTo>
                    <a:pt x="39" y="55"/>
                    <a:pt x="39" y="54"/>
                    <a:pt x="39" y="54"/>
                  </a:cubicBezTo>
                  <a:cubicBezTo>
                    <a:pt x="36" y="54"/>
                    <a:pt x="32" y="53"/>
                    <a:pt x="28" y="52"/>
                  </a:cubicBezTo>
                  <a:cubicBezTo>
                    <a:pt x="27" y="53"/>
                    <a:pt x="26" y="53"/>
                    <a:pt x="24" y="53"/>
                  </a:cubicBezTo>
                  <a:cubicBezTo>
                    <a:pt x="23" y="54"/>
                    <a:pt x="23" y="53"/>
                    <a:pt x="24" y="52"/>
                  </a:cubicBezTo>
                  <a:cubicBezTo>
                    <a:pt x="24" y="52"/>
                    <a:pt x="24" y="52"/>
                    <a:pt x="25" y="52"/>
                  </a:cubicBezTo>
                  <a:cubicBezTo>
                    <a:pt x="22" y="51"/>
                    <a:pt x="19" y="51"/>
                    <a:pt x="16" y="50"/>
                  </a:cubicBezTo>
                  <a:cubicBezTo>
                    <a:pt x="16" y="50"/>
                    <a:pt x="15" y="50"/>
                    <a:pt x="14" y="51"/>
                  </a:cubicBezTo>
                  <a:cubicBezTo>
                    <a:pt x="13" y="51"/>
                    <a:pt x="12" y="50"/>
                    <a:pt x="13" y="50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49"/>
                    <a:pt x="12" y="48"/>
                    <a:pt x="11" y="47"/>
                  </a:cubicBezTo>
                  <a:cubicBezTo>
                    <a:pt x="10" y="47"/>
                    <a:pt x="10" y="47"/>
                    <a:pt x="10" y="46"/>
                  </a:cubicBezTo>
                  <a:cubicBezTo>
                    <a:pt x="10" y="46"/>
                    <a:pt x="9" y="46"/>
                    <a:pt x="9" y="46"/>
                  </a:cubicBezTo>
                  <a:cubicBezTo>
                    <a:pt x="8" y="47"/>
                    <a:pt x="7" y="46"/>
                    <a:pt x="8" y="45"/>
                  </a:cubicBezTo>
                  <a:cubicBezTo>
                    <a:pt x="9" y="45"/>
                    <a:pt x="10" y="44"/>
                    <a:pt x="11" y="44"/>
                  </a:cubicBezTo>
                  <a:cubicBezTo>
                    <a:pt x="14" y="40"/>
                    <a:pt x="22" y="34"/>
                    <a:pt x="23" y="33"/>
                  </a:cubicBezTo>
                  <a:cubicBezTo>
                    <a:pt x="24" y="32"/>
                    <a:pt x="24" y="32"/>
                    <a:pt x="25" y="31"/>
                  </a:cubicBezTo>
                  <a:cubicBezTo>
                    <a:pt x="25" y="31"/>
                    <a:pt x="25" y="31"/>
                    <a:pt x="26" y="30"/>
                  </a:cubicBezTo>
                  <a:cubicBezTo>
                    <a:pt x="26" y="30"/>
                    <a:pt x="27" y="30"/>
                    <a:pt x="27" y="30"/>
                  </a:cubicBezTo>
                  <a:cubicBezTo>
                    <a:pt x="40" y="21"/>
                    <a:pt x="56" y="17"/>
                    <a:pt x="71" y="13"/>
                  </a:cubicBezTo>
                  <a:cubicBezTo>
                    <a:pt x="83" y="10"/>
                    <a:pt x="95" y="9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4"/>
                    <a:pt x="109" y="3"/>
                    <a:pt x="109" y="1"/>
                  </a:cubicBezTo>
                  <a:cubicBezTo>
                    <a:pt x="109" y="1"/>
                    <a:pt x="108" y="1"/>
                    <a:pt x="108" y="1"/>
                  </a:cubicBezTo>
                  <a:cubicBezTo>
                    <a:pt x="107" y="1"/>
                    <a:pt x="107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5" y="0"/>
                    <a:pt x="105" y="0"/>
                  </a:cubicBezTo>
                  <a:cubicBezTo>
                    <a:pt x="105" y="0"/>
                    <a:pt x="105" y="0"/>
                    <a:pt x="104" y="0"/>
                  </a:cubicBezTo>
                  <a:cubicBezTo>
                    <a:pt x="93" y="4"/>
                    <a:pt x="81" y="5"/>
                    <a:pt x="70" y="8"/>
                  </a:cubicBezTo>
                  <a:cubicBezTo>
                    <a:pt x="53" y="12"/>
                    <a:pt x="36" y="17"/>
                    <a:pt x="22" y="27"/>
                  </a:cubicBezTo>
                  <a:cubicBezTo>
                    <a:pt x="17" y="30"/>
                    <a:pt x="0" y="41"/>
                    <a:pt x="6" y="49"/>
                  </a:cubicBezTo>
                  <a:cubicBezTo>
                    <a:pt x="11" y="57"/>
                    <a:pt x="26" y="58"/>
                    <a:pt x="34" y="59"/>
                  </a:cubicBezTo>
                  <a:cubicBezTo>
                    <a:pt x="65" y="63"/>
                    <a:pt x="97" y="64"/>
                    <a:pt x="129" y="65"/>
                  </a:cubicBezTo>
                  <a:cubicBezTo>
                    <a:pt x="161" y="65"/>
                    <a:pt x="194" y="64"/>
                    <a:pt x="226" y="59"/>
                  </a:cubicBezTo>
                  <a:cubicBezTo>
                    <a:pt x="234" y="58"/>
                    <a:pt x="244" y="56"/>
                    <a:pt x="250" y="51"/>
                  </a:cubicBezTo>
                  <a:cubicBezTo>
                    <a:pt x="257" y="45"/>
                    <a:pt x="251" y="36"/>
                    <a:pt x="245" y="32"/>
                  </a:cubicBezTo>
                  <a:cubicBezTo>
                    <a:pt x="218" y="12"/>
                    <a:pt x="180" y="6"/>
                    <a:pt x="147" y="0"/>
                  </a:cubicBezTo>
                  <a:cubicBezTo>
                    <a:pt x="147" y="0"/>
                    <a:pt x="146" y="0"/>
                    <a:pt x="146" y="0"/>
                  </a:cubicBezTo>
                  <a:cubicBezTo>
                    <a:pt x="145" y="0"/>
                    <a:pt x="144" y="0"/>
                    <a:pt x="14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56"/>
            <p:cNvSpPr/>
            <p:nvPr/>
          </p:nvSpPr>
          <p:spPr bwMode="auto">
            <a:xfrm>
              <a:off x="1205" y="1263"/>
              <a:ext cx="77" cy="181"/>
            </a:xfrm>
            <a:custGeom>
              <a:avLst/>
              <a:gdLst>
                <a:gd name="T0" fmla="*/ 23 w 49"/>
                <a:gd name="T1" fmla="*/ 106 h 114"/>
                <a:gd name="T2" fmla="*/ 31 w 49"/>
                <a:gd name="T3" fmla="*/ 109 h 114"/>
                <a:gd name="T4" fmla="*/ 34 w 49"/>
                <a:gd name="T5" fmla="*/ 107 h 114"/>
                <a:gd name="T6" fmla="*/ 36 w 49"/>
                <a:gd name="T7" fmla="*/ 99 h 114"/>
                <a:gd name="T8" fmla="*/ 21 w 49"/>
                <a:gd name="T9" fmla="*/ 103 h 114"/>
                <a:gd name="T10" fmla="*/ 40 w 49"/>
                <a:gd name="T11" fmla="*/ 89 h 114"/>
                <a:gd name="T12" fmla="*/ 14 w 49"/>
                <a:gd name="T13" fmla="*/ 99 h 114"/>
                <a:gd name="T14" fmla="*/ 43 w 49"/>
                <a:gd name="T15" fmla="*/ 79 h 114"/>
                <a:gd name="T16" fmla="*/ 11 w 49"/>
                <a:gd name="T17" fmla="*/ 93 h 114"/>
                <a:gd name="T18" fmla="*/ 48 w 49"/>
                <a:gd name="T19" fmla="*/ 68 h 114"/>
                <a:gd name="T20" fmla="*/ 25 w 49"/>
                <a:gd name="T21" fmla="*/ 74 h 114"/>
                <a:gd name="T22" fmla="*/ 44 w 49"/>
                <a:gd name="T23" fmla="*/ 62 h 114"/>
                <a:gd name="T24" fmla="*/ 42 w 49"/>
                <a:gd name="T25" fmla="*/ 56 h 114"/>
                <a:gd name="T26" fmla="*/ 10 w 49"/>
                <a:gd name="T27" fmla="*/ 67 h 114"/>
                <a:gd name="T28" fmla="*/ 43 w 49"/>
                <a:gd name="T29" fmla="*/ 47 h 114"/>
                <a:gd name="T30" fmla="*/ 40 w 49"/>
                <a:gd name="T31" fmla="*/ 44 h 114"/>
                <a:gd name="T32" fmla="*/ 12 w 49"/>
                <a:gd name="T33" fmla="*/ 52 h 114"/>
                <a:gd name="T34" fmla="*/ 34 w 49"/>
                <a:gd name="T35" fmla="*/ 39 h 114"/>
                <a:gd name="T36" fmla="*/ 18 w 49"/>
                <a:gd name="T37" fmla="*/ 43 h 114"/>
                <a:gd name="T38" fmla="*/ 30 w 49"/>
                <a:gd name="T39" fmla="*/ 32 h 114"/>
                <a:gd name="T40" fmla="*/ 14 w 49"/>
                <a:gd name="T41" fmla="*/ 37 h 114"/>
                <a:gd name="T42" fmla="*/ 17 w 49"/>
                <a:gd name="T43" fmla="*/ 31 h 114"/>
                <a:gd name="T44" fmla="*/ 37 w 49"/>
                <a:gd name="T45" fmla="*/ 17 h 114"/>
                <a:gd name="T46" fmla="*/ 25 w 49"/>
                <a:gd name="T47" fmla="*/ 19 h 114"/>
                <a:gd name="T48" fmla="*/ 37 w 49"/>
                <a:gd name="T49" fmla="*/ 8 h 114"/>
                <a:gd name="T50" fmla="*/ 24 w 49"/>
                <a:gd name="T51" fmla="*/ 13 h 114"/>
                <a:gd name="T52" fmla="*/ 38 w 49"/>
                <a:gd name="T53" fmla="*/ 3 h 114"/>
                <a:gd name="T54" fmla="*/ 36 w 49"/>
                <a:gd name="T55" fmla="*/ 0 h 114"/>
                <a:gd name="T56" fmla="*/ 31 w 49"/>
                <a:gd name="T57" fmla="*/ 3 h 114"/>
                <a:gd name="T58" fmla="*/ 23 w 49"/>
                <a:gd name="T59" fmla="*/ 9 h 114"/>
                <a:gd name="T60" fmla="*/ 27 w 49"/>
                <a:gd name="T61" fmla="*/ 9 h 114"/>
                <a:gd name="T62" fmla="*/ 27 w 49"/>
                <a:gd name="T63" fmla="*/ 14 h 114"/>
                <a:gd name="T64" fmla="*/ 18 w 49"/>
                <a:gd name="T65" fmla="*/ 24 h 114"/>
                <a:gd name="T66" fmla="*/ 29 w 49"/>
                <a:gd name="T67" fmla="*/ 20 h 114"/>
                <a:gd name="T68" fmla="*/ 16 w 49"/>
                <a:gd name="T69" fmla="*/ 32 h 114"/>
                <a:gd name="T70" fmla="*/ 9 w 49"/>
                <a:gd name="T71" fmla="*/ 39 h 114"/>
                <a:gd name="T72" fmla="*/ 25 w 49"/>
                <a:gd name="T73" fmla="*/ 36 h 114"/>
                <a:gd name="T74" fmla="*/ 10 w 49"/>
                <a:gd name="T75" fmla="*/ 47 h 114"/>
                <a:gd name="T76" fmla="*/ 9 w 49"/>
                <a:gd name="T77" fmla="*/ 52 h 114"/>
                <a:gd name="T78" fmla="*/ 20 w 49"/>
                <a:gd name="T79" fmla="*/ 50 h 114"/>
                <a:gd name="T80" fmla="*/ 5 w 49"/>
                <a:gd name="T81" fmla="*/ 62 h 114"/>
                <a:gd name="T82" fmla="*/ 38 w 49"/>
                <a:gd name="T83" fmla="*/ 51 h 114"/>
                <a:gd name="T84" fmla="*/ 4 w 49"/>
                <a:gd name="T85" fmla="*/ 72 h 114"/>
                <a:gd name="T86" fmla="*/ 39 w 49"/>
                <a:gd name="T87" fmla="*/ 58 h 114"/>
                <a:gd name="T88" fmla="*/ 3 w 49"/>
                <a:gd name="T89" fmla="*/ 78 h 114"/>
                <a:gd name="T90" fmla="*/ 36 w 49"/>
                <a:gd name="T91" fmla="*/ 66 h 114"/>
                <a:gd name="T92" fmla="*/ 3 w 49"/>
                <a:gd name="T93" fmla="*/ 87 h 114"/>
                <a:gd name="T94" fmla="*/ 43 w 49"/>
                <a:gd name="T95" fmla="*/ 71 h 114"/>
                <a:gd name="T96" fmla="*/ 3 w 49"/>
                <a:gd name="T97" fmla="*/ 95 h 114"/>
                <a:gd name="T98" fmla="*/ 40 w 49"/>
                <a:gd name="T99" fmla="*/ 80 h 114"/>
                <a:gd name="T100" fmla="*/ 3 w 49"/>
                <a:gd name="T101" fmla="*/ 103 h 114"/>
                <a:gd name="T102" fmla="*/ 37 w 49"/>
                <a:gd name="T103" fmla="*/ 90 h 114"/>
                <a:gd name="T104" fmla="*/ 3 w 49"/>
                <a:gd name="T105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" h="114">
                  <a:moveTo>
                    <a:pt x="31" y="99"/>
                  </a:moveTo>
                  <a:cubicBezTo>
                    <a:pt x="35" y="98"/>
                    <a:pt x="35" y="98"/>
                    <a:pt x="32" y="100"/>
                  </a:cubicBezTo>
                  <a:cubicBezTo>
                    <a:pt x="30" y="102"/>
                    <a:pt x="27" y="104"/>
                    <a:pt x="24" y="105"/>
                  </a:cubicBezTo>
                  <a:cubicBezTo>
                    <a:pt x="24" y="106"/>
                    <a:pt x="23" y="106"/>
                    <a:pt x="23" y="106"/>
                  </a:cubicBezTo>
                  <a:cubicBezTo>
                    <a:pt x="22" y="107"/>
                    <a:pt x="23" y="108"/>
                    <a:pt x="24" y="107"/>
                  </a:cubicBezTo>
                  <a:cubicBezTo>
                    <a:pt x="24" y="107"/>
                    <a:pt x="25" y="107"/>
                    <a:pt x="27" y="107"/>
                  </a:cubicBezTo>
                  <a:cubicBezTo>
                    <a:pt x="29" y="107"/>
                    <a:pt x="31" y="107"/>
                    <a:pt x="30" y="108"/>
                  </a:cubicBezTo>
                  <a:cubicBezTo>
                    <a:pt x="29" y="109"/>
                    <a:pt x="30" y="109"/>
                    <a:pt x="31" y="109"/>
                  </a:cubicBezTo>
                  <a:cubicBezTo>
                    <a:pt x="32" y="109"/>
                    <a:pt x="33" y="109"/>
                    <a:pt x="34" y="108"/>
                  </a:cubicBezTo>
                  <a:cubicBezTo>
                    <a:pt x="34" y="108"/>
                    <a:pt x="35" y="108"/>
                    <a:pt x="35" y="108"/>
                  </a:cubicBezTo>
                  <a:cubicBezTo>
                    <a:pt x="36" y="108"/>
                    <a:pt x="36" y="106"/>
                    <a:pt x="35" y="107"/>
                  </a:cubicBezTo>
                  <a:cubicBezTo>
                    <a:pt x="35" y="107"/>
                    <a:pt x="34" y="107"/>
                    <a:pt x="34" y="107"/>
                  </a:cubicBezTo>
                  <a:cubicBezTo>
                    <a:pt x="32" y="108"/>
                    <a:pt x="32" y="108"/>
                    <a:pt x="34" y="105"/>
                  </a:cubicBezTo>
                  <a:cubicBezTo>
                    <a:pt x="34" y="105"/>
                    <a:pt x="34" y="104"/>
                    <a:pt x="33" y="104"/>
                  </a:cubicBezTo>
                  <a:cubicBezTo>
                    <a:pt x="30" y="104"/>
                    <a:pt x="23" y="107"/>
                    <a:pt x="28" y="104"/>
                  </a:cubicBezTo>
                  <a:cubicBezTo>
                    <a:pt x="31" y="102"/>
                    <a:pt x="33" y="101"/>
                    <a:pt x="36" y="99"/>
                  </a:cubicBezTo>
                  <a:cubicBezTo>
                    <a:pt x="36" y="98"/>
                    <a:pt x="37" y="98"/>
                    <a:pt x="37" y="97"/>
                  </a:cubicBezTo>
                  <a:cubicBezTo>
                    <a:pt x="38" y="97"/>
                    <a:pt x="37" y="96"/>
                    <a:pt x="37" y="96"/>
                  </a:cubicBezTo>
                  <a:cubicBezTo>
                    <a:pt x="36" y="96"/>
                    <a:pt x="36" y="97"/>
                    <a:pt x="36" y="97"/>
                  </a:cubicBezTo>
                  <a:cubicBezTo>
                    <a:pt x="30" y="98"/>
                    <a:pt x="26" y="100"/>
                    <a:pt x="21" y="103"/>
                  </a:cubicBezTo>
                  <a:cubicBezTo>
                    <a:pt x="18" y="104"/>
                    <a:pt x="16" y="106"/>
                    <a:pt x="13" y="107"/>
                  </a:cubicBezTo>
                  <a:cubicBezTo>
                    <a:pt x="13" y="107"/>
                    <a:pt x="0" y="114"/>
                    <a:pt x="8" y="109"/>
                  </a:cubicBezTo>
                  <a:cubicBezTo>
                    <a:pt x="17" y="103"/>
                    <a:pt x="27" y="98"/>
                    <a:pt x="36" y="91"/>
                  </a:cubicBezTo>
                  <a:cubicBezTo>
                    <a:pt x="37" y="91"/>
                    <a:pt x="38" y="90"/>
                    <a:pt x="40" y="89"/>
                  </a:cubicBezTo>
                  <a:cubicBezTo>
                    <a:pt x="40" y="88"/>
                    <a:pt x="39" y="87"/>
                    <a:pt x="39" y="88"/>
                  </a:cubicBezTo>
                  <a:cubicBezTo>
                    <a:pt x="38" y="88"/>
                    <a:pt x="37" y="88"/>
                    <a:pt x="36" y="89"/>
                  </a:cubicBezTo>
                  <a:cubicBezTo>
                    <a:pt x="31" y="91"/>
                    <a:pt x="26" y="93"/>
                    <a:pt x="20" y="95"/>
                  </a:cubicBezTo>
                  <a:cubicBezTo>
                    <a:pt x="18" y="97"/>
                    <a:pt x="16" y="98"/>
                    <a:pt x="14" y="99"/>
                  </a:cubicBezTo>
                  <a:cubicBezTo>
                    <a:pt x="14" y="99"/>
                    <a:pt x="4" y="102"/>
                    <a:pt x="5" y="101"/>
                  </a:cubicBezTo>
                  <a:cubicBezTo>
                    <a:pt x="10" y="96"/>
                    <a:pt x="18" y="94"/>
                    <a:pt x="24" y="91"/>
                  </a:cubicBezTo>
                  <a:cubicBezTo>
                    <a:pt x="29" y="88"/>
                    <a:pt x="34" y="85"/>
                    <a:pt x="39" y="82"/>
                  </a:cubicBezTo>
                  <a:cubicBezTo>
                    <a:pt x="41" y="81"/>
                    <a:pt x="42" y="80"/>
                    <a:pt x="43" y="79"/>
                  </a:cubicBezTo>
                  <a:cubicBezTo>
                    <a:pt x="44" y="79"/>
                    <a:pt x="44" y="78"/>
                    <a:pt x="44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37" y="80"/>
                    <a:pt x="31" y="84"/>
                    <a:pt x="25" y="87"/>
                  </a:cubicBezTo>
                  <a:cubicBezTo>
                    <a:pt x="21" y="89"/>
                    <a:pt x="16" y="91"/>
                    <a:pt x="11" y="93"/>
                  </a:cubicBezTo>
                  <a:cubicBezTo>
                    <a:pt x="7" y="94"/>
                    <a:pt x="2" y="97"/>
                    <a:pt x="10" y="91"/>
                  </a:cubicBezTo>
                  <a:cubicBezTo>
                    <a:pt x="22" y="82"/>
                    <a:pt x="36" y="78"/>
                    <a:pt x="48" y="70"/>
                  </a:cubicBezTo>
                  <a:cubicBezTo>
                    <a:pt x="48" y="69"/>
                    <a:pt x="48" y="69"/>
                    <a:pt x="49" y="69"/>
                  </a:cubicBezTo>
                  <a:cubicBezTo>
                    <a:pt x="49" y="69"/>
                    <a:pt x="49" y="68"/>
                    <a:pt x="48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33" y="73"/>
                    <a:pt x="20" y="81"/>
                    <a:pt x="5" y="85"/>
                  </a:cubicBezTo>
                  <a:cubicBezTo>
                    <a:pt x="8" y="84"/>
                    <a:pt x="12" y="81"/>
                    <a:pt x="14" y="79"/>
                  </a:cubicBezTo>
                  <a:cubicBezTo>
                    <a:pt x="18" y="78"/>
                    <a:pt x="21" y="76"/>
                    <a:pt x="25" y="74"/>
                  </a:cubicBezTo>
                  <a:cubicBezTo>
                    <a:pt x="31" y="71"/>
                    <a:pt x="38" y="67"/>
                    <a:pt x="44" y="63"/>
                  </a:cubicBezTo>
                  <a:cubicBezTo>
                    <a:pt x="45" y="63"/>
                    <a:pt x="45" y="63"/>
                    <a:pt x="46" y="62"/>
                  </a:cubicBezTo>
                  <a:cubicBezTo>
                    <a:pt x="46" y="62"/>
                    <a:pt x="46" y="61"/>
                    <a:pt x="45" y="61"/>
                  </a:cubicBezTo>
                  <a:cubicBezTo>
                    <a:pt x="45" y="61"/>
                    <a:pt x="44" y="61"/>
                    <a:pt x="44" y="62"/>
                  </a:cubicBezTo>
                  <a:cubicBezTo>
                    <a:pt x="38" y="63"/>
                    <a:pt x="32" y="66"/>
                    <a:pt x="27" y="68"/>
                  </a:cubicBezTo>
                  <a:cubicBezTo>
                    <a:pt x="22" y="70"/>
                    <a:pt x="17" y="72"/>
                    <a:pt x="12" y="74"/>
                  </a:cubicBezTo>
                  <a:cubicBezTo>
                    <a:pt x="12" y="74"/>
                    <a:pt x="4" y="79"/>
                    <a:pt x="8" y="76"/>
                  </a:cubicBezTo>
                  <a:cubicBezTo>
                    <a:pt x="19" y="69"/>
                    <a:pt x="32" y="65"/>
                    <a:pt x="42" y="56"/>
                  </a:cubicBezTo>
                  <a:cubicBezTo>
                    <a:pt x="43" y="56"/>
                    <a:pt x="42" y="55"/>
                    <a:pt x="42" y="55"/>
                  </a:cubicBezTo>
                  <a:cubicBezTo>
                    <a:pt x="36" y="57"/>
                    <a:pt x="30" y="59"/>
                    <a:pt x="24" y="61"/>
                  </a:cubicBezTo>
                  <a:cubicBezTo>
                    <a:pt x="21" y="63"/>
                    <a:pt x="17" y="64"/>
                    <a:pt x="14" y="66"/>
                  </a:cubicBezTo>
                  <a:cubicBezTo>
                    <a:pt x="11" y="68"/>
                    <a:pt x="1" y="73"/>
                    <a:pt x="10" y="67"/>
                  </a:cubicBezTo>
                  <a:cubicBezTo>
                    <a:pt x="20" y="59"/>
                    <a:pt x="33" y="57"/>
                    <a:pt x="43" y="49"/>
                  </a:cubicBezTo>
                  <a:cubicBezTo>
                    <a:pt x="44" y="49"/>
                    <a:pt x="44" y="48"/>
                    <a:pt x="44" y="48"/>
                  </a:cubicBezTo>
                  <a:cubicBezTo>
                    <a:pt x="45" y="48"/>
                    <a:pt x="44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37" y="49"/>
                    <a:pt x="31" y="52"/>
                    <a:pt x="25" y="54"/>
                  </a:cubicBezTo>
                  <a:cubicBezTo>
                    <a:pt x="22" y="56"/>
                    <a:pt x="18" y="57"/>
                    <a:pt x="14" y="59"/>
                  </a:cubicBezTo>
                  <a:cubicBezTo>
                    <a:pt x="11" y="60"/>
                    <a:pt x="3" y="65"/>
                    <a:pt x="12" y="59"/>
                  </a:cubicBezTo>
                  <a:cubicBezTo>
                    <a:pt x="20" y="53"/>
                    <a:pt x="31" y="51"/>
                    <a:pt x="40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0" y="42"/>
                    <a:pt x="40" y="43"/>
                  </a:cubicBezTo>
                  <a:cubicBezTo>
                    <a:pt x="39" y="43"/>
                    <a:pt x="38" y="43"/>
                    <a:pt x="38" y="43"/>
                  </a:cubicBezTo>
                  <a:cubicBezTo>
                    <a:pt x="28" y="44"/>
                    <a:pt x="20" y="49"/>
                    <a:pt x="12" y="52"/>
                  </a:cubicBezTo>
                  <a:cubicBezTo>
                    <a:pt x="5" y="55"/>
                    <a:pt x="13" y="51"/>
                    <a:pt x="14" y="50"/>
                  </a:cubicBezTo>
                  <a:cubicBezTo>
                    <a:pt x="16" y="49"/>
                    <a:pt x="18" y="48"/>
                    <a:pt x="21" y="47"/>
                  </a:cubicBezTo>
                  <a:cubicBezTo>
                    <a:pt x="25" y="44"/>
                    <a:pt x="29" y="42"/>
                    <a:pt x="32" y="40"/>
                  </a:cubicBezTo>
                  <a:cubicBezTo>
                    <a:pt x="33" y="39"/>
                    <a:pt x="34" y="39"/>
                    <a:pt x="34" y="39"/>
                  </a:cubicBezTo>
                  <a:cubicBezTo>
                    <a:pt x="35" y="38"/>
                    <a:pt x="34" y="37"/>
                    <a:pt x="34" y="37"/>
                  </a:cubicBezTo>
                  <a:cubicBezTo>
                    <a:pt x="33" y="38"/>
                    <a:pt x="32" y="38"/>
                    <a:pt x="31" y="38"/>
                  </a:cubicBezTo>
                  <a:cubicBezTo>
                    <a:pt x="29" y="39"/>
                    <a:pt x="26" y="39"/>
                    <a:pt x="23" y="41"/>
                  </a:cubicBezTo>
                  <a:cubicBezTo>
                    <a:pt x="22" y="41"/>
                    <a:pt x="20" y="42"/>
                    <a:pt x="18" y="43"/>
                  </a:cubicBezTo>
                  <a:cubicBezTo>
                    <a:pt x="21" y="42"/>
                    <a:pt x="7" y="48"/>
                    <a:pt x="12" y="45"/>
                  </a:cubicBezTo>
                  <a:cubicBezTo>
                    <a:pt x="18" y="41"/>
                    <a:pt x="25" y="39"/>
                    <a:pt x="30" y="34"/>
                  </a:cubicBezTo>
                  <a:cubicBezTo>
                    <a:pt x="30" y="34"/>
                    <a:pt x="31" y="33"/>
                    <a:pt x="31" y="33"/>
                  </a:cubicBezTo>
                  <a:cubicBezTo>
                    <a:pt x="31" y="33"/>
                    <a:pt x="31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5" y="33"/>
                    <a:pt x="19" y="36"/>
                    <a:pt x="14" y="37"/>
                  </a:cubicBezTo>
                  <a:cubicBezTo>
                    <a:pt x="13" y="38"/>
                    <a:pt x="12" y="38"/>
                    <a:pt x="12" y="38"/>
                  </a:cubicBezTo>
                  <a:cubicBezTo>
                    <a:pt x="12" y="38"/>
                    <a:pt x="13" y="38"/>
                    <a:pt x="14" y="37"/>
                  </a:cubicBezTo>
                  <a:cubicBezTo>
                    <a:pt x="20" y="35"/>
                    <a:pt x="26" y="29"/>
                    <a:pt x="31" y="26"/>
                  </a:cubicBezTo>
                  <a:cubicBezTo>
                    <a:pt x="31" y="25"/>
                    <a:pt x="31" y="24"/>
                    <a:pt x="30" y="25"/>
                  </a:cubicBezTo>
                  <a:cubicBezTo>
                    <a:pt x="28" y="25"/>
                    <a:pt x="25" y="26"/>
                    <a:pt x="23" y="28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7" y="30"/>
                    <a:pt x="17" y="29"/>
                    <a:pt x="18" y="29"/>
                  </a:cubicBezTo>
                  <a:cubicBezTo>
                    <a:pt x="19" y="27"/>
                    <a:pt x="21" y="26"/>
                    <a:pt x="22" y="25"/>
                  </a:cubicBezTo>
                  <a:cubicBezTo>
                    <a:pt x="26" y="23"/>
                    <a:pt x="30" y="21"/>
                    <a:pt x="34" y="19"/>
                  </a:cubicBezTo>
                  <a:cubicBezTo>
                    <a:pt x="35" y="18"/>
                    <a:pt x="36" y="18"/>
                    <a:pt x="37" y="17"/>
                  </a:cubicBezTo>
                  <a:cubicBezTo>
                    <a:pt x="38" y="17"/>
                    <a:pt x="37" y="16"/>
                    <a:pt x="37" y="16"/>
                  </a:cubicBezTo>
                  <a:cubicBezTo>
                    <a:pt x="36" y="16"/>
                    <a:pt x="36" y="16"/>
                    <a:pt x="35" y="16"/>
                  </a:cubicBezTo>
                  <a:cubicBezTo>
                    <a:pt x="33" y="17"/>
                    <a:pt x="31" y="18"/>
                    <a:pt x="29" y="19"/>
                  </a:cubicBezTo>
                  <a:cubicBezTo>
                    <a:pt x="26" y="20"/>
                    <a:pt x="18" y="23"/>
                    <a:pt x="25" y="19"/>
                  </a:cubicBezTo>
                  <a:cubicBezTo>
                    <a:pt x="30" y="17"/>
                    <a:pt x="34" y="15"/>
                    <a:pt x="37" y="11"/>
                  </a:cubicBezTo>
                  <a:cubicBezTo>
                    <a:pt x="37" y="10"/>
                    <a:pt x="38" y="10"/>
                    <a:pt x="38" y="9"/>
                  </a:cubicBezTo>
                  <a:cubicBezTo>
                    <a:pt x="38" y="9"/>
                    <a:pt x="38" y="9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5" y="9"/>
                    <a:pt x="34" y="9"/>
                    <a:pt x="32" y="10"/>
                  </a:cubicBezTo>
                  <a:cubicBezTo>
                    <a:pt x="29" y="11"/>
                    <a:pt x="27" y="12"/>
                    <a:pt x="25" y="13"/>
                  </a:cubicBezTo>
                  <a:cubicBezTo>
                    <a:pt x="25" y="13"/>
                    <a:pt x="24" y="13"/>
                    <a:pt x="24" y="14"/>
                  </a:cubicBezTo>
                  <a:cubicBezTo>
                    <a:pt x="21" y="15"/>
                    <a:pt x="21" y="15"/>
                    <a:pt x="24" y="13"/>
                  </a:cubicBezTo>
                  <a:cubicBezTo>
                    <a:pt x="24" y="12"/>
                    <a:pt x="25" y="12"/>
                    <a:pt x="26" y="12"/>
                  </a:cubicBezTo>
                  <a:cubicBezTo>
                    <a:pt x="29" y="9"/>
                    <a:pt x="34" y="7"/>
                    <a:pt x="37" y="5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9" y="3"/>
                    <a:pt x="38" y="3"/>
                    <a:pt x="38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5" y="3"/>
                    <a:pt x="33" y="4"/>
                    <a:pt x="32" y="4"/>
                  </a:cubicBezTo>
                  <a:cubicBezTo>
                    <a:pt x="33" y="4"/>
                    <a:pt x="35" y="3"/>
                    <a:pt x="37" y="1"/>
                  </a:cubicBezTo>
                  <a:cubicBezTo>
                    <a:pt x="37" y="1"/>
                    <a:pt x="37" y="0"/>
                    <a:pt x="36" y="0"/>
                  </a:cubicBezTo>
                  <a:cubicBezTo>
                    <a:pt x="35" y="1"/>
                    <a:pt x="33" y="1"/>
                    <a:pt x="32" y="1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2"/>
                    <a:pt x="29" y="4"/>
                    <a:pt x="29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4" y="2"/>
                    <a:pt x="34" y="2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7" y="5"/>
                    <a:pt x="25" y="6"/>
                    <a:pt x="22" y="8"/>
                  </a:cubicBezTo>
                  <a:cubicBezTo>
                    <a:pt x="21" y="8"/>
                    <a:pt x="22" y="9"/>
                    <a:pt x="23" y="9"/>
                  </a:cubicBezTo>
                  <a:cubicBezTo>
                    <a:pt x="25" y="8"/>
                    <a:pt x="26" y="8"/>
                    <a:pt x="28" y="7"/>
                  </a:cubicBezTo>
                  <a:cubicBezTo>
                    <a:pt x="31" y="6"/>
                    <a:pt x="33" y="5"/>
                    <a:pt x="35" y="5"/>
                  </a:cubicBezTo>
                  <a:cubicBezTo>
                    <a:pt x="33" y="5"/>
                    <a:pt x="31" y="7"/>
                    <a:pt x="29" y="8"/>
                  </a:cubicBezTo>
                  <a:cubicBezTo>
                    <a:pt x="29" y="8"/>
                    <a:pt x="28" y="9"/>
                    <a:pt x="27" y="9"/>
                  </a:cubicBezTo>
                  <a:cubicBezTo>
                    <a:pt x="24" y="11"/>
                    <a:pt x="21" y="13"/>
                    <a:pt x="19" y="15"/>
                  </a:cubicBezTo>
                  <a:cubicBezTo>
                    <a:pt x="18" y="15"/>
                    <a:pt x="19" y="16"/>
                    <a:pt x="20" y="16"/>
                  </a:cubicBezTo>
                  <a:cubicBezTo>
                    <a:pt x="21" y="16"/>
                    <a:pt x="22" y="15"/>
                    <a:pt x="24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30" y="12"/>
                    <a:pt x="40" y="8"/>
                    <a:pt x="32" y="14"/>
                  </a:cubicBezTo>
                  <a:cubicBezTo>
                    <a:pt x="29" y="16"/>
                    <a:pt x="25" y="18"/>
                    <a:pt x="21" y="20"/>
                  </a:cubicBezTo>
                  <a:cubicBezTo>
                    <a:pt x="20" y="21"/>
                    <a:pt x="19" y="22"/>
                    <a:pt x="18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9" y="24"/>
                    <a:pt x="19" y="23"/>
                    <a:pt x="20" y="23"/>
                  </a:cubicBezTo>
                  <a:cubicBezTo>
                    <a:pt x="21" y="23"/>
                    <a:pt x="23" y="23"/>
                    <a:pt x="25" y="22"/>
                  </a:cubicBezTo>
                  <a:cubicBezTo>
                    <a:pt x="28" y="20"/>
                    <a:pt x="31" y="19"/>
                    <a:pt x="35" y="18"/>
                  </a:cubicBezTo>
                  <a:cubicBezTo>
                    <a:pt x="33" y="19"/>
                    <a:pt x="31" y="19"/>
                    <a:pt x="29" y="20"/>
                  </a:cubicBezTo>
                  <a:cubicBezTo>
                    <a:pt x="25" y="22"/>
                    <a:pt x="21" y="24"/>
                    <a:pt x="18" y="27"/>
                  </a:cubicBezTo>
                  <a:cubicBezTo>
                    <a:pt x="17" y="28"/>
                    <a:pt x="15" y="29"/>
                    <a:pt x="14" y="31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5" y="32"/>
                    <a:pt x="15" y="32"/>
                    <a:pt x="16" y="32"/>
                  </a:cubicBezTo>
                  <a:cubicBezTo>
                    <a:pt x="18" y="32"/>
                    <a:pt x="20" y="31"/>
                    <a:pt x="22" y="30"/>
                  </a:cubicBezTo>
                  <a:cubicBezTo>
                    <a:pt x="23" y="29"/>
                    <a:pt x="31" y="24"/>
                    <a:pt x="25" y="28"/>
                  </a:cubicBezTo>
                  <a:cubicBezTo>
                    <a:pt x="22" y="31"/>
                    <a:pt x="18" y="32"/>
                    <a:pt x="15" y="34"/>
                  </a:cubicBezTo>
                  <a:cubicBezTo>
                    <a:pt x="13" y="36"/>
                    <a:pt x="10" y="37"/>
                    <a:pt x="9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10" y="40"/>
                    <a:pt x="12" y="39"/>
                    <a:pt x="13" y="39"/>
                  </a:cubicBezTo>
                  <a:cubicBezTo>
                    <a:pt x="15" y="38"/>
                    <a:pt x="18" y="37"/>
                    <a:pt x="20" y="37"/>
                  </a:cubicBezTo>
                  <a:cubicBezTo>
                    <a:pt x="22" y="36"/>
                    <a:pt x="33" y="31"/>
                    <a:pt x="25" y="36"/>
                  </a:cubicBezTo>
                  <a:cubicBezTo>
                    <a:pt x="21" y="39"/>
                    <a:pt x="16" y="41"/>
                    <a:pt x="11" y="44"/>
                  </a:cubicBezTo>
                  <a:cubicBezTo>
                    <a:pt x="10" y="45"/>
                    <a:pt x="9" y="46"/>
                    <a:pt x="8" y="47"/>
                  </a:cubicBezTo>
                  <a:cubicBezTo>
                    <a:pt x="7" y="47"/>
                    <a:pt x="8" y="48"/>
                    <a:pt x="9" y="48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3" y="46"/>
                    <a:pt x="16" y="45"/>
                    <a:pt x="19" y="44"/>
                  </a:cubicBezTo>
                  <a:cubicBezTo>
                    <a:pt x="22" y="42"/>
                    <a:pt x="25" y="41"/>
                    <a:pt x="29" y="40"/>
                  </a:cubicBezTo>
                  <a:cubicBezTo>
                    <a:pt x="33" y="38"/>
                    <a:pt x="31" y="39"/>
                    <a:pt x="29" y="40"/>
                  </a:cubicBezTo>
                  <a:cubicBezTo>
                    <a:pt x="23" y="45"/>
                    <a:pt x="15" y="48"/>
                    <a:pt x="9" y="52"/>
                  </a:cubicBezTo>
                  <a:cubicBezTo>
                    <a:pt x="8" y="53"/>
                    <a:pt x="7" y="54"/>
                    <a:pt x="6" y="54"/>
                  </a:cubicBezTo>
                  <a:cubicBezTo>
                    <a:pt x="6" y="55"/>
                    <a:pt x="6" y="56"/>
                    <a:pt x="7" y="55"/>
                  </a:cubicBezTo>
                  <a:cubicBezTo>
                    <a:pt x="7" y="55"/>
                    <a:pt x="8" y="55"/>
                    <a:pt x="8" y="55"/>
                  </a:cubicBezTo>
                  <a:cubicBezTo>
                    <a:pt x="12" y="54"/>
                    <a:pt x="16" y="52"/>
                    <a:pt x="20" y="50"/>
                  </a:cubicBezTo>
                  <a:cubicBezTo>
                    <a:pt x="23" y="49"/>
                    <a:pt x="26" y="47"/>
                    <a:pt x="30" y="46"/>
                  </a:cubicBezTo>
                  <a:cubicBezTo>
                    <a:pt x="31" y="45"/>
                    <a:pt x="39" y="44"/>
                    <a:pt x="33" y="47"/>
                  </a:cubicBezTo>
                  <a:cubicBezTo>
                    <a:pt x="25" y="52"/>
                    <a:pt x="15" y="55"/>
                    <a:pt x="7" y="61"/>
                  </a:cubicBezTo>
                  <a:cubicBezTo>
                    <a:pt x="6" y="61"/>
                    <a:pt x="6" y="62"/>
                    <a:pt x="5" y="62"/>
                  </a:cubicBezTo>
                  <a:cubicBezTo>
                    <a:pt x="5" y="63"/>
                    <a:pt x="5" y="64"/>
                    <a:pt x="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12" y="61"/>
                    <a:pt x="18" y="59"/>
                    <a:pt x="23" y="57"/>
                  </a:cubicBezTo>
                  <a:cubicBezTo>
                    <a:pt x="28" y="54"/>
                    <a:pt x="33" y="52"/>
                    <a:pt x="38" y="51"/>
                  </a:cubicBezTo>
                  <a:cubicBezTo>
                    <a:pt x="45" y="48"/>
                    <a:pt x="36" y="52"/>
                    <a:pt x="35" y="53"/>
                  </a:cubicBezTo>
                  <a:cubicBezTo>
                    <a:pt x="25" y="58"/>
                    <a:pt x="14" y="62"/>
                    <a:pt x="5" y="69"/>
                  </a:cubicBezTo>
                  <a:cubicBezTo>
                    <a:pt x="5" y="69"/>
                    <a:pt x="4" y="70"/>
                    <a:pt x="3" y="70"/>
                  </a:cubicBezTo>
                  <a:cubicBezTo>
                    <a:pt x="3" y="71"/>
                    <a:pt x="3" y="72"/>
                    <a:pt x="4" y="72"/>
                  </a:cubicBezTo>
                  <a:cubicBezTo>
                    <a:pt x="4" y="71"/>
                    <a:pt x="5" y="71"/>
                    <a:pt x="5" y="71"/>
                  </a:cubicBezTo>
                  <a:cubicBezTo>
                    <a:pt x="10" y="69"/>
                    <a:pt x="15" y="67"/>
                    <a:pt x="20" y="65"/>
                  </a:cubicBezTo>
                  <a:cubicBezTo>
                    <a:pt x="24" y="62"/>
                    <a:pt x="29" y="61"/>
                    <a:pt x="33" y="60"/>
                  </a:cubicBezTo>
                  <a:cubicBezTo>
                    <a:pt x="35" y="59"/>
                    <a:pt x="37" y="58"/>
                    <a:pt x="39" y="58"/>
                  </a:cubicBezTo>
                  <a:cubicBezTo>
                    <a:pt x="38" y="58"/>
                    <a:pt x="36" y="59"/>
                    <a:pt x="35" y="60"/>
                  </a:cubicBezTo>
                  <a:cubicBezTo>
                    <a:pt x="30" y="63"/>
                    <a:pt x="24" y="66"/>
                    <a:pt x="19" y="69"/>
                  </a:cubicBezTo>
                  <a:cubicBezTo>
                    <a:pt x="14" y="72"/>
                    <a:pt x="9" y="74"/>
                    <a:pt x="4" y="77"/>
                  </a:cubicBezTo>
                  <a:cubicBezTo>
                    <a:pt x="4" y="78"/>
                    <a:pt x="4" y="78"/>
                    <a:pt x="3" y="78"/>
                  </a:cubicBezTo>
                  <a:cubicBezTo>
                    <a:pt x="3" y="78"/>
                    <a:pt x="3" y="79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11" y="76"/>
                    <a:pt x="18" y="73"/>
                    <a:pt x="25" y="71"/>
                  </a:cubicBezTo>
                  <a:cubicBezTo>
                    <a:pt x="28" y="69"/>
                    <a:pt x="32" y="68"/>
                    <a:pt x="36" y="66"/>
                  </a:cubicBezTo>
                  <a:cubicBezTo>
                    <a:pt x="37" y="65"/>
                    <a:pt x="48" y="60"/>
                    <a:pt x="40" y="64"/>
                  </a:cubicBezTo>
                  <a:cubicBezTo>
                    <a:pt x="28" y="71"/>
                    <a:pt x="14" y="77"/>
                    <a:pt x="3" y="85"/>
                  </a:cubicBezTo>
                  <a:cubicBezTo>
                    <a:pt x="3" y="85"/>
                    <a:pt x="3" y="86"/>
                    <a:pt x="2" y="86"/>
                  </a:cubicBezTo>
                  <a:cubicBezTo>
                    <a:pt x="2" y="87"/>
                    <a:pt x="2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2" y="85"/>
                    <a:pt x="20" y="80"/>
                    <a:pt x="28" y="77"/>
                  </a:cubicBezTo>
                  <a:cubicBezTo>
                    <a:pt x="30" y="76"/>
                    <a:pt x="33" y="75"/>
                    <a:pt x="36" y="74"/>
                  </a:cubicBezTo>
                  <a:cubicBezTo>
                    <a:pt x="38" y="73"/>
                    <a:pt x="41" y="72"/>
                    <a:pt x="43" y="71"/>
                  </a:cubicBezTo>
                  <a:cubicBezTo>
                    <a:pt x="44" y="71"/>
                    <a:pt x="44" y="71"/>
                    <a:pt x="45" y="70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37" y="75"/>
                    <a:pt x="29" y="78"/>
                    <a:pt x="22" y="82"/>
                  </a:cubicBezTo>
                  <a:cubicBezTo>
                    <a:pt x="15" y="86"/>
                    <a:pt x="9" y="90"/>
                    <a:pt x="3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2" y="96"/>
                    <a:pt x="3" y="96"/>
                    <a:pt x="3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17" y="93"/>
                    <a:pt x="29" y="87"/>
                    <a:pt x="40" y="80"/>
                  </a:cubicBezTo>
                  <a:cubicBezTo>
                    <a:pt x="33" y="84"/>
                    <a:pt x="26" y="89"/>
                    <a:pt x="18" y="92"/>
                  </a:cubicBezTo>
                  <a:cubicBezTo>
                    <a:pt x="13" y="95"/>
                    <a:pt x="7" y="98"/>
                    <a:pt x="3" y="102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2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8" y="103"/>
                    <a:pt x="12" y="101"/>
                    <a:pt x="17" y="99"/>
                  </a:cubicBezTo>
                  <a:cubicBezTo>
                    <a:pt x="23" y="96"/>
                    <a:pt x="30" y="93"/>
                    <a:pt x="36" y="90"/>
                  </a:cubicBezTo>
                  <a:cubicBezTo>
                    <a:pt x="36" y="90"/>
                    <a:pt x="36" y="90"/>
                    <a:pt x="37" y="90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25" y="96"/>
                    <a:pt x="14" y="103"/>
                    <a:pt x="4" y="110"/>
                  </a:cubicBezTo>
                  <a:cubicBezTo>
                    <a:pt x="3" y="110"/>
                    <a:pt x="3" y="111"/>
                    <a:pt x="2" y="111"/>
                  </a:cubicBezTo>
                  <a:cubicBezTo>
                    <a:pt x="2" y="111"/>
                    <a:pt x="2" y="112"/>
                    <a:pt x="3" y="112"/>
                  </a:cubicBezTo>
                  <a:cubicBezTo>
                    <a:pt x="3" y="112"/>
                    <a:pt x="3" y="112"/>
                    <a:pt x="4" y="112"/>
                  </a:cubicBezTo>
                  <a:cubicBezTo>
                    <a:pt x="11" y="110"/>
                    <a:pt x="17" y="106"/>
                    <a:pt x="24" y="103"/>
                  </a:cubicBezTo>
                  <a:cubicBezTo>
                    <a:pt x="26" y="101"/>
                    <a:pt x="29" y="100"/>
                    <a:pt x="31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57"/>
            <p:cNvSpPr>
              <a:spLocks noEditPoints="1"/>
            </p:cNvSpPr>
            <p:nvPr/>
          </p:nvSpPr>
          <p:spPr bwMode="auto">
            <a:xfrm>
              <a:off x="1525" y="1176"/>
              <a:ext cx="76" cy="37"/>
            </a:xfrm>
            <a:custGeom>
              <a:avLst/>
              <a:gdLst>
                <a:gd name="T0" fmla="*/ 46 w 48"/>
                <a:gd name="T1" fmla="*/ 8 h 23"/>
                <a:gd name="T2" fmla="*/ 42 w 48"/>
                <a:gd name="T3" fmla="*/ 6 h 23"/>
                <a:gd name="T4" fmla="*/ 37 w 48"/>
                <a:gd name="T5" fmla="*/ 9 h 23"/>
                <a:gd name="T6" fmla="*/ 37 w 48"/>
                <a:gd name="T7" fmla="*/ 7 h 23"/>
                <a:gd name="T8" fmla="*/ 32 w 48"/>
                <a:gd name="T9" fmla="*/ 9 h 23"/>
                <a:gd name="T10" fmla="*/ 37 w 48"/>
                <a:gd name="T11" fmla="*/ 3 h 23"/>
                <a:gd name="T12" fmla="*/ 36 w 48"/>
                <a:gd name="T13" fmla="*/ 3 h 23"/>
                <a:gd name="T14" fmla="*/ 34 w 48"/>
                <a:gd name="T15" fmla="*/ 0 h 23"/>
                <a:gd name="T16" fmla="*/ 33 w 48"/>
                <a:gd name="T17" fmla="*/ 0 h 23"/>
                <a:gd name="T18" fmla="*/ 26 w 48"/>
                <a:gd name="T19" fmla="*/ 1 h 23"/>
                <a:gd name="T20" fmla="*/ 28 w 48"/>
                <a:gd name="T21" fmla="*/ 2 h 23"/>
                <a:gd name="T22" fmla="*/ 27 w 48"/>
                <a:gd name="T23" fmla="*/ 6 h 23"/>
                <a:gd name="T24" fmla="*/ 29 w 48"/>
                <a:gd name="T25" fmla="*/ 7 h 23"/>
                <a:gd name="T26" fmla="*/ 28 w 48"/>
                <a:gd name="T27" fmla="*/ 12 h 23"/>
                <a:gd name="T28" fmla="*/ 15 w 48"/>
                <a:gd name="T29" fmla="*/ 20 h 23"/>
                <a:gd name="T30" fmla="*/ 14 w 48"/>
                <a:gd name="T31" fmla="*/ 20 h 23"/>
                <a:gd name="T32" fmla="*/ 19 w 48"/>
                <a:gd name="T33" fmla="*/ 14 h 23"/>
                <a:gd name="T34" fmla="*/ 19 w 48"/>
                <a:gd name="T35" fmla="*/ 13 h 23"/>
                <a:gd name="T36" fmla="*/ 9 w 48"/>
                <a:gd name="T37" fmla="*/ 17 h 23"/>
                <a:gd name="T38" fmla="*/ 12 w 48"/>
                <a:gd name="T39" fmla="*/ 13 h 23"/>
                <a:gd name="T40" fmla="*/ 11 w 48"/>
                <a:gd name="T41" fmla="*/ 13 h 23"/>
                <a:gd name="T42" fmla="*/ 6 w 48"/>
                <a:gd name="T43" fmla="*/ 12 h 23"/>
                <a:gd name="T44" fmla="*/ 5 w 48"/>
                <a:gd name="T45" fmla="*/ 12 h 23"/>
                <a:gd name="T46" fmla="*/ 1 w 48"/>
                <a:gd name="T47" fmla="*/ 14 h 23"/>
                <a:gd name="T48" fmla="*/ 1 w 48"/>
                <a:gd name="T49" fmla="*/ 16 h 23"/>
                <a:gd name="T50" fmla="*/ 2 w 48"/>
                <a:gd name="T51" fmla="*/ 16 h 23"/>
                <a:gd name="T52" fmla="*/ 2 w 48"/>
                <a:gd name="T53" fmla="*/ 18 h 23"/>
                <a:gd name="T54" fmla="*/ 6 w 48"/>
                <a:gd name="T55" fmla="*/ 18 h 23"/>
                <a:gd name="T56" fmla="*/ 7 w 48"/>
                <a:gd name="T57" fmla="*/ 19 h 23"/>
                <a:gd name="T58" fmla="*/ 17 w 48"/>
                <a:gd name="T59" fmla="*/ 15 h 23"/>
                <a:gd name="T60" fmla="*/ 12 w 48"/>
                <a:gd name="T61" fmla="*/ 20 h 23"/>
                <a:gd name="T62" fmla="*/ 17 w 48"/>
                <a:gd name="T63" fmla="*/ 20 h 23"/>
                <a:gd name="T64" fmla="*/ 32 w 48"/>
                <a:gd name="T65" fmla="*/ 13 h 23"/>
                <a:gd name="T66" fmla="*/ 21 w 48"/>
                <a:gd name="T67" fmla="*/ 20 h 23"/>
                <a:gd name="T68" fmla="*/ 19 w 48"/>
                <a:gd name="T69" fmla="*/ 23 h 23"/>
                <a:gd name="T70" fmla="*/ 46 w 48"/>
                <a:gd name="T71" fmla="*/ 8 h 23"/>
                <a:gd name="T72" fmla="*/ 34 w 48"/>
                <a:gd name="T73" fmla="*/ 10 h 23"/>
                <a:gd name="T74" fmla="*/ 40 w 48"/>
                <a:gd name="T75" fmla="*/ 11 h 23"/>
                <a:gd name="T76" fmla="*/ 29 w 48"/>
                <a:gd name="T77" fmla="*/ 17 h 23"/>
                <a:gd name="T78" fmla="*/ 27 w 48"/>
                <a:gd name="T79" fmla="*/ 18 h 23"/>
                <a:gd name="T80" fmla="*/ 37 w 48"/>
                <a:gd name="T81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" h="23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7"/>
                    <a:pt x="45" y="7"/>
                  </a:cubicBezTo>
                  <a:cubicBezTo>
                    <a:pt x="44" y="6"/>
                    <a:pt x="43" y="6"/>
                    <a:pt x="42" y="6"/>
                  </a:cubicBezTo>
                  <a:cubicBezTo>
                    <a:pt x="41" y="7"/>
                    <a:pt x="40" y="7"/>
                    <a:pt x="39" y="8"/>
                  </a:cubicBezTo>
                  <a:cubicBezTo>
                    <a:pt x="39" y="8"/>
                    <a:pt x="38" y="8"/>
                    <a:pt x="37" y="9"/>
                  </a:cubicBezTo>
                  <a:cubicBezTo>
                    <a:pt x="37" y="8"/>
                    <a:pt x="38" y="8"/>
                    <a:pt x="38" y="8"/>
                  </a:cubicBezTo>
                  <a:cubicBezTo>
                    <a:pt x="38" y="8"/>
                    <a:pt x="37" y="7"/>
                    <a:pt x="37" y="7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4" y="7"/>
                    <a:pt x="36" y="6"/>
                    <a:pt x="37" y="4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6" y="7"/>
                    <a:pt x="31" y="4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7" y="1"/>
                    <a:pt x="27" y="1"/>
                    <a:pt x="26" y="1"/>
                  </a:cubicBezTo>
                  <a:cubicBezTo>
                    <a:pt x="25" y="1"/>
                    <a:pt x="25" y="3"/>
                    <a:pt x="26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30" y="1"/>
                    <a:pt x="30" y="2"/>
                    <a:pt x="28" y="4"/>
                  </a:cubicBezTo>
                  <a:cubicBezTo>
                    <a:pt x="28" y="4"/>
                    <a:pt x="27" y="5"/>
                    <a:pt x="27" y="6"/>
                  </a:cubicBezTo>
                  <a:cubicBezTo>
                    <a:pt x="27" y="7"/>
                    <a:pt x="27" y="7"/>
                    <a:pt x="28" y="7"/>
                  </a:cubicBezTo>
                  <a:cubicBezTo>
                    <a:pt x="28" y="7"/>
                    <a:pt x="28" y="7"/>
                    <a:pt x="29" y="7"/>
                  </a:cubicBezTo>
                  <a:cubicBezTo>
                    <a:pt x="31" y="6"/>
                    <a:pt x="35" y="4"/>
                    <a:pt x="33" y="7"/>
                  </a:cubicBezTo>
                  <a:cubicBezTo>
                    <a:pt x="32" y="8"/>
                    <a:pt x="30" y="10"/>
                    <a:pt x="28" y="12"/>
                  </a:cubicBezTo>
                  <a:cubicBezTo>
                    <a:pt x="28" y="12"/>
                    <a:pt x="28" y="12"/>
                    <a:pt x="29" y="13"/>
                  </a:cubicBezTo>
                  <a:cubicBezTo>
                    <a:pt x="24" y="15"/>
                    <a:pt x="20" y="18"/>
                    <a:pt x="15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9"/>
                    <a:pt x="17" y="17"/>
                    <a:pt x="18" y="17"/>
                  </a:cubicBezTo>
                  <a:cubicBezTo>
                    <a:pt x="19" y="16"/>
                    <a:pt x="19" y="15"/>
                    <a:pt x="19" y="14"/>
                  </a:cubicBezTo>
                  <a:cubicBezTo>
                    <a:pt x="19" y="14"/>
                    <a:pt x="20" y="14"/>
                    <a:pt x="20" y="13"/>
                  </a:cubicBezTo>
                  <a:cubicBezTo>
                    <a:pt x="20" y="13"/>
                    <a:pt x="19" y="12"/>
                    <a:pt x="19" y="13"/>
                  </a:cubicBezTo>
                  <a:cubicBezTo>
                    <a:pt x="18" y="13"/>
                    <a:pt x="17" y="13"/>
                    <a:pt x="16" y="14"/>
                  </a:cubicBezTo>
                  <a:cubicBezTo>
                    <a:pt x="14" y="15"/>
                    <a:pt x="11" y="16"/>
                    <a:pt x="9" y="17"/>
                  </a:cubicBezTo>
                  <a:cubicBezTo>
                    <a:pt x="10" y="17"/>
                    <a:pt x="11" y="15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9" y="14"/>
                    <a:pt x="9" y="14"/>
                    <a:pt x="6" y="15"/>
                  </a:cubicBezTo>
                  <a:cubicBezTo>
                    <a:pt x="2" y="17"/>
                    <a:pt x="5" y="15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2" y="13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5"/>
                    <a:pt x="0" y="16"/>
                    <a:pt x="1" y="16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4" y="13"/>
                    <a:pt x="4" y="14"/>
                    <a:pt x="2" y="16"/>
                  </a:cubicBezTo>
                  <a:cubicBezTo>
                    <a:pt x="2" y="16"/>
                    <a:pt x="2" y="16"/>
                    <a:pt x="1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3" y="17"/>
                    <a:pt x="4" y="17"/>
                  </a:cubicBezTo>
                  <a:cubicBezTo>
                    <a:pt x="6" y="16"/>
                    <a:pt x="9" y="15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6" y="19"/>
                    <a:pt x="7" y="19"/>
                  </a:cubicBezTo>
                  <a:cubicBezTo>
                    <a:pt x="7" y="19"/>
                    <a:pt x="8" y="19"/>
                    <a:pt x="9" y="18"/>
                  </a:cubicBezTo>
                  <a:cubicBezTo>
                    <a:pt x="11" y="18"/>
                    <a:pt x="14" y="16"/>
                    <a:pt x="17" y="15"/>
                  </a:cubicBezTo>
                  <a:cubicBezTo>
                    <a:pt x="16" y="15"/>
                    <a:pt x="14" y="18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2" y="22"/>
                    <a:pt x="12" y="21"/>
                  </a:cubicBezTo>
                  <a:cubicBezTo>
                    <a:pt x="14" y="21"/>
                    <a:pt x="15" y="21"/>
                    <a:pt x="17" y="20"/>
                  </a:cubicBezTo>
                  <a:cubicBezTo>
                    <a:pt x="22" y="18"/>
                    <a:pt x="26" y="16"/>
                    <a:pt x="30" y="13"/>
                  </a:cubicBezTo>
                  <a:cubicBezTo>
                    <a:pt x="31" y="13"/>
                    <a:pt x="32" y="13"/>
                    <a:pt x="32" y="13"/>
                  </a:cubicBezTo>
                  <a:cubicBezTo>
                    <a:pt x="30" y="14"/>
                    <a:pt x="28" y="16"/>
                    <a:pt x="28" y="16"/>
                  </a:cubicBezTo>
                  <a:cubicBezTo>
                    <a:pt x="26" y="17"/>
                    <a:pt x="23" y="19"/>
                    <a:pt x="21" y="20"/>
                  </a:cubicBezTo>
                  <a:cubicBezTo>
                    <a:pt x="20" y="21"/>
                    <a:pt x="20" y="21"/>
                    <a:pt x="19" y="22"/>
                  </a:cubicBezTo>
                  <a:cubicBezTo>
                    <a:pt x="18" y="22"/>
                    <a:pt x="19" y="23"/>
                    <a:pt x="19" y="23"/>
                  </a:cubicBezTo>
                  <a:cubicBezTo>
                    <a:pt x="26" y="20"/>
                    <a:pt x="33" y="18"/>
                    <a:pt x="39" y="14"/>
                  </a:cubicBezTo>
                  <a:cubicBezTo>
                    <a:pt x="41" y="12"/>
                    <a:pt x="44" y="10"/>
                    <a:pt x="46" y="8"/>
                  </a:cubicBezTo>
                  <a:close/>
                  <a:moveTo>
                    <a:pt x="35" y="10"/>
                  </a:moveTo>
                  <a:cubicBezTo>
                    <a:pt x="35" y="10"/>
                    <a:pt x="35" y="10"/>
                    <a:pt x="34" y="10"/>
                  </a:cubicBezTo>
                  <a:cubicBezTo>
                    <a:pt x="35" y="10"/>
                    <a:pt x="35" y="10"/>
                    <a:pt x="35" y="10"/>
                  </a:cubicBezTo>
                  <a:close/>
                  <a:moveTo>
                    <a:pt x="40" y="11"/>
                  </a:moveTo>
                  <a:cubicBezTo>
                    <a:pt x="38" y="13"/>
                    <a:pt x="36" y="14"/>
                    <a:pt x="34" y="15"/>
                  </a:cubicBezTo>
                  <a:cubicBezTo>
                    <a:pt x="33" y="15"/>
                    <a:pt x="31" y="16"/>
                    <a:pt x="29" y="17"/>
                  </a:cubicBezTo>
                  <a:cubicBezTo>
                    <a:pt x="28" y="17"/>
                    <a:pt x="28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30" y="16"/>
                    <a:pt x="33" y="14"/>
                    <a:pt x="36" y="11"/>
                  </a:cubicBezTo>
                  <a:cubicBezTo>
                    <a:pt x="36" y="11"/>
                    <a:pt x="36" y="11"/>
                    <a:pt x="37" y="11"/>
                  </a:cubicBezTo>
                  <a:cubicBezTo>
                    <a:pt x="39" y="9"/>
                    <a:pt x="48" y="5"/>
                    <a:pt x="4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58"/>
            <p:cNvSpPr/>
            <p:nvPr/>
          </p:nvSpPr>
          <p:spPr bwMode="auto">
            <a:xfrm>
              <a:off x="1588" y="1179"/>
              <a:ext cx="63" cy="29"/>
            </a:xfrm>
            <a:custGeom>
              <a:avLst/>
              <a:gdLst>
                <a:gd name="T0" fmla="*/ 39 w 40"/>
                <a:gd name="T1" fmla="*/ 1 h 18"/>
                <a:gd name="T2" fmla="*/ 19 w 40"/>
                <a:gd name="T3" fmla="*/ 13 h 18"/>
                <a:gd name="T4" fmla="*/ 13 w 40"/>
                <a:gd name="T5" fmla="*/ 15 h 18"/>
                <a:gd name="T6" fmla="*/ 12 w 40"/>
                <a:gd name="T7" fmla="*/ 16 h 18"/>
                <a:gd name="T8" fmla="*/ 12 w 40"/>
                <a:gd name="T9" fmla="*/ 16 h 18"/>
                <a:gd name="T10" fmla="*/ 13 w 40"/>
                <a:gd name="T11" fmla="*/ 15 h 18"/>
                <a:gd name="T12" fmla="*/ 19 w 40"/>
                <a:gd name="T13" fmla="*/ 9 h 18"/>
                <a:gd name="T14" fmla="*/ 21 w 40"/>
                <a:gd name="T15" fmla="*/ 7 h 18"/>
                <a:gd name="T16" fmla="*/ 21 w 40"/>
                <a:gd name="T17" fmla="*/ 6 h 18"/>
                <a:gd name="T18" fmla="*/ 15 w 40"/>
                <a:gd name="T19" fmla="*/ 9 h 18"/>
                <a:gd name="T20" fmla="*/ 12 w 40"/>
                <a:gd name="T21" fmla="*/ 10 h 18"/>
                <a:gd name="T22" fmla="*/ 7 w 40"/>
                <a:gd name="T23" fmla="*/ 13 h 18"/>
                <a:gd name="T24" fmla="*/ 6 w 40"/>
                <a:gd name="T25" fmla="*/ 13 h 18"/>
                <a:gd name="T26" fmla="*/ 7 w 40"/>
                <a:gd name="T27" fmla="*/ 12 h 18"/>
                <a:gd name="T28" fmla="*/ 11 w 40"/>
                <a:gd name="T29" fmla="*/ 8 h 18"/>
                <a:gd name="T30" fmla="*/ 11 w 40"/>
                <a:gd name="T31" fmla="*/ 8 h 18"/>
                <a:gd name="T32" fmla="*/ 10 w 40"/>
                <a:gd name="T33" fmla="*/ 7 h 18"/>
                <a:gd name="T34" fmla="*/ 9 w 40"/>
                <a:gd name="T35" fmla="*/ 7 h 18"/>
                <a:gd name="T36" fmla="*/ 1 w 40"/>
                <a:gd name="T37" fmla="*/ 11 h 18"/>
                <a:gd name="T38" fmla="*/ 0 w 40"/>
                <a:gd name="T39" fmla="*/ 12 h 18"/>
                <a:gd name="T40" fmla="*/ 1 w 40"/>
                <a:gd name="T41" fmla="*/ 12 h 18"/>
                <a:gd name="T42" fmla="*/ 3 w 40"/>
                <a:gd name="T43" fmla="*/ 12 h 18"/>
                <a:gd name="T44" fmla="*/ 9 w 40"/>
                <a:gd name="T45" fmla="*/ 8 h 18"/>
                <a:gd name="T46" fmla="*/ 5 w 40"/>
                <a:gd name="T47" fmla="*/ 12 h 18"/>
                <a:gd name="T48" fmla="*/ 3 w 40"/>
                <a:gd name="T49" fmla="*/ 14 h 18"/>
                <a:gd name="T50" fmla="*/ 4 w 40"/>
                <a:gd name="T51" fmla="*/ 15 h 18"/>
                <a:gd name="T52" fmla="*/ 8 w 40"/>
                <a:gd name="T53" fmla="*/ 13 h 18"/>
                <a:gd name="T54" fmla="*/ 15 w 40"/>
                <a:gd name="T55" fmla="*/ 10 h 18"/>
                <a:gd name="T56" fmla="*/ 17 w 40"/>
                <a:gd name="T57" fmla="*/ 9 h 18"/>
                <a:gd name="T58" fmla="*/ 18 w 40"/>
                <a:gd name="T59" fmla="*/ 9 h 18"/>
                <a:gd name="T60" fmla="*/ 17 w 40"/>
                <a:gd name="T61" fmla="*/ 9 h 18"/>
                <a:gd name="T62" fmla="*/ 11 w 40"/>
                <a:gd name="T63" fmla="*/ 15 h 18"/>
                <a:gd name="T64" fmla="*/ 9 w 40"/>
                <a:gd name="T65" fmla="*/ 16 h 18"/>
                <a:gd name="T66" fmla="*/ 9 w 40"/>
                <a:gd name="T67" fmla="*/ 18 h 18"/>
                <a:gd name="T68" fmla="*/ 12 w 40"/>
                <a:gd name="T69" fmla="*/ 17 h 18"/>
                <a:gd name="T70" fmla="*/ 39 w 40"/>
                <a:gd name="T71" fmla="*/ 2 h 18"/>
                <a:gd name="T72" fmla="*/ 39 w 40"/>
                <a:gd name="T7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18">
                  <a:moveTo>
                    <a:pt x="39" y="1"/>
                  </a:moveTo>
                  <a:cubicBezTo>
                    <a:pt x="32" y="4"/>
                    <a:pt x="26" y="9"/>
                    <a:pt x="19" y="13"/>
                  </a:cubicBezTo>
                  <a:cubicBezTo>
                    <a:pt x="17" y="14"/>
                    <a:pt x="15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6"/>
                    <a:pt x="12" y="15"/>
                    <a:pt x="13" y="15"/>
                  </a:cubicBezTo>
                  <a:cubicBezTo>
                    <a:pt x="15" y="13"/>
                    <a:pt x="17" y="11"/>
                    <a:pt x="19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7"/>
                    <a:pt x="21" y="6"/>
                    <a:pt x="21" y="6"/>
                  </a:cubicBezTo>
                  <a:cubicBezTo>
                    <a:pt x="19" y="7"/>
                    <a:pt x="17" y="8"/>
                    <a:pt x="15" y="9"/>
                  </a:cubicBezTo>
                  <a:cubicBezTo>
                    <a:pt x="14" y="9"/>
                    <a:pt x="13" y="10"/>
                    <a:pt x="12" y="10"/>
                  </a:cubicBezTo>
                  <a:cubicBezTo>
                    <a:pt x="11" y="10"/>
                    <a:pt x="8" y="12"/>
                    <a:pt x="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8" y="10"/>
                    <a:pt x="10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6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6" y="8"/>
                    <a:pt x="3" y="10"/>
                    <a:pt x="1" y="11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12"/>
                    <a:pt x="1" y="13"/>
                    <a:pt x="1" y="12"/>
                  </a:cubicBezTo>
                  <a:cubicBezTo>
                    <a:pt x="2" y="12"/>
                    <a:pt x="2" y="12"/>
                    <a:pt x="3" y="12"/>
                  </a:cubicBezTo>
                  <a:cubicBezTo>
                    <a:pt x="5" y="11"/>
                    <a:pt x="7" y="10"/>
                    <a:pt x="9" y="8"/>
                  </a:cubicBezTo>
                  <a:cubicBezTo>
                    <a:pt x="7" y="10"/>
                    <a:pt x="6" y="11"/>
                    <a:pt x="5" y="12"/>
                  </a:cubicBezTo>
                  <a:cubicBezTo>
                    <a:pt x="4" y="13"/>
                    <a:pt x="4" y="13"/>
                    <a:pt x="3" y="14"/>
                  </a:cubicBezTo>
                  <a:cubicBezTo>
                    <a:pt x="3" y="14"/>
                    <a:pt x="4" y="15"/>
                    <a:pt x="4" y="15"/>
                  </a:cubicBezTo>
                  <a:cubicBezTo>
                    <a:pt x="5" y="14"/>
                    <a:pt x="7" y="14"/>
                    <a:pt x="8" y="13"/>
                  </a:cubicBezTo>
                  <a:cubicBezTo>
                    <a:pt x="10" y="12"/>
                    <a:pt x="12" y="11"/>
                    <a:pt x="15" y="10"/>
                  </a:cubicBezTo>
                  <a:cubicBezTo>
                    <a:pt x="15" y="10"/>
                    <a:pt x="16" y="9"/>
                    <a:pt x="17" y="9"/>
                  </a:cubicBezTo>
                  <a:cubicBezTo>
                    <a:pt x="18" y="8"/>
                    <a:pt x="20" y="7"/>
                    <a:pt x="18" y="9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5" y="12"/>
                    <a:pt x="13" y="13"/>
                    <a:pt x="11" y="15"/>
                  </a:cubicBezTo>
                  <a:cubicBezTo>
                    <a:pt x="10" y="16"/>
                    <a:pt x="9" y="16"/>
                    <a:pt x="9" y="16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22" y="14"/>
                    <a:pt x="30" y="6"/>
                    <a:pt x="39" y="2"/>
                  </a:cubicBezTo>
                  <a:cubicBezTo>
                    <a:pt x="40" y="2"/>
                    <a:pt x="40" y="0"/>
                    <a:pt x="3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59"/>
            <p:cNvSpPr/>
            <p:nvPr/>
          </p:nvSpPr>
          <p:spPr bwMode="auto">
            <a:xfrm>
              <a:off x="1612" y="1167"/>
              <a:ext cx="31" cy="17"/>
            </a:xfrm>
            <a:custGeom>
              <a:avLst/>
              <a:gdLst>
                <a:gd name="T0" fmla="*/ 19 w 20"/>
                <a:gd name="T1" fmla="*/ 6 h 11"/>
                <a:gd name="T2" fmla="*/ 12 w 20"/>
                <a:gd name="T3" fmla="*/ 8 h 11"/>
                <a:gd name="T4" fmla="*/ 17 w 20"/>
                <a:gd name="T5" fmla="*/ 5 h 11"/>
                <a:gd name="T6" fmla="*/ 16 w 20"/>
                <a:gd name="T7" fmla="*/ 4 h 11"/>
                <a:gd name="T8" fmla="*/ 8 w 20"/>
                <a:gd name="T9" fmla="*/ 5 h 11"/>
                <a:gd name="T10" fmla="*/ 8 w 20"/>
                <a:gd name="T11" fmla="*/ 5 h 11"/>
                <a:gd name="T12" fmla="*/ 8 w 20"/>
                <a:gd name="T13" fmla="*/ 5 h 11"/>
                <a:gd name="T14" fmla="*/ 10 w 20"/>
                <a:gd name="T15" fmla="*/ 3 h 11"/>
                <a:gd name="T16" fmla="*/ 9 w 20"/>
                <a:gd name="T17" fmla="*/ 2 h 11"/>
                <a:gd name="T18" fmla="*/ 3 w 20"/>
                <a:gd name="T19" fmla="*/ 3 h 11"/>
                <a:gd name="T20" fmla="*/ 8 w 20"/>
                <a:gd name="T21" fmla="*/ 1 h 11"/>
                <a:gd name="T22" fmla="*/ 8 w 20"/>
                <a:gd name="T23" fmla="*/ 0 h 11"/>
                <a:gd name="T24" fmla="*/ 8 w 20"/>
                <a:gd name="T25" fmla="*/ 0 h 11"/>
                <a:gd name="T26" fmla="*/ 6 w 20"/>
                <a:gd name="T27" fmla="*/ 1 h 11"/>
                <a:gd name="T28" fmla="*/ 1 w 20"/>
                <a:gd name="T29" fmla="*/ 4 h 11"/>
                <a:gd name="T30" fmla="*/ 0 w 20"/>
                <a:gd name="T31" fmla="*/ 4 h 11"/>
                <a:gd name="T32" fmla="*/ 1 w 20"/>
                <a:gd name="T33" fmla="*/ 5 h 11"/>
                <a:gd name="T34" fmla="*/ 6 w 20"/>
                <a:gd name="T35" fmla="*/ 4 h 11"/>
                <a:gd name="T36" fmla="*/ 7 w 20"/>
                <a:gd name="T37" fmla="*/ 3 h 11"/>
                <a:gd name="T38" fmla="*/ 7 w 20"/>
                <a:gd name="T39" fmla="*/ 4 h 11"/>
                <a:gd name="T40" fmla="*/ 6 w 20"/>
                <a:gd name="T41" fmla="*/ 6 h 11"/>
                <a:gd name="T42" fmla="*/ 6 w 20"/>
                <a:gd name="T43" fmla="*/ 7 h 11"/>
                <a:gd name="T44" fmla="*/ 10 w 20"/>
                <a:gd name="T45" fmla="*/ 6 h 11"/>
                <a:gd name="T46" fmla="*/ 14 w 20"/>
                <a:gd name="T47" fmla="*/ 5 h 11"/>
                <a:gd name="T48" fmla="*/ 11 w 20"/>
                <a:gd name="T49" fmla="*/ 7 h 11"/>
                <a:gd name="T50" fmla="*/ 9 w 20"/>
                <a:gd name="T51" fmla="*/ 9 h 11"/>
                <a:gd name="T52" fmla="*/ 10 w 20"/>
                <a:gd name="T53" fmla="*/ 10 h 11"/>
                <a:gd name="T54" fmla="*/ 10 w 20"/>
                <a:gd name="T55" fmla="*/ 10 h 11"/>
                <a:gd name="T56" fmla="*/ 11 w 20"/>
                <a:gd name="T57" fmla="*/ 11 h 11"/>
                <a:gd name="T58" fmla="*/ 12 w 20"/>
                <a:gd name="T59" fmla="*/ 10 h 11"/>
                <a:gd name="T60" fmla="*/ 19 w 20"/>
                <a:gd name="T61" fmla="*/ 8 h 11"/>
                <a:gd name="T62" fmla="*/ 19 w 20"/>
                <a:gd name="T63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" h="11">
                  <a:moveTo>
                    <a:pt x="19" y="6"/>
                  </a:moveTo>
                  <a:cubicBezTo>
                    <a:pt x="17" y="7"/>
                    <a:pt x="15" y="8"/>
                    <a:pt x="12" y="8"/>
                  </a:cubicBezTo>
                  <a:cubicBezTo>
                    <a:pt x="14" y="7"/>
                    <a:pt x="15" y="6"/>
                    <a:pt x="17" y="5"/>
                  </a:cubicBezTo>
                  <a:cubicBezTo>
                    <a:pt x="17" y="5"/>
                    <a:pt x="17" y="4"/>
                    <a:pt x="16" y="4"/>
                  </a:cubicBezTo>
                  <a:cubicBezTo>
                    <a:pt x="13" y="4"/>
                    <a:pt x="11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4"/>
                    <a:pt x="9" y="4"/>
                    <a:pt x="10" y="3"/>
                  </a:cubicBezTo>
                  <a:cubicBezTo>
                    <a:pt x="10" y="3"/>
                    <a:pt x="10" y="2"/>
                    <a:pt x="9" y="2"/>
                  </a:cubicBezTo>
                  <a:cubicBezTo>
                    <a:pt x="7" y="2"/>
                    <a:pt x="5" y="3"/>
                    <a:pt x="3" y="3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1"/>
                  </a:cubicBezTo>
                  <a:cubicBezTo>
                    <a:pt x="4" y="1"/>
                    <a:pt x="3" y="2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4" y="5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11" y="6"/>
                    <a:pt x="13" y="6"/>
                    <a:pt x="14" y="5"/>
                  </a:cubicBezTo>
                  <a:cubicBezTo>
                    <a:pt x="13" y="6"/>
                    <a:pt x="12" y="7"/>
                    <a:pt x="11" y="7"/>
                  </a:cubicBezTo>
                  <a:cubicBezTo>
                    <a:pt x="10" y="8"/>
                    <a:pt x="10" y="8"/>
                    <a:pt x="9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10" y="11"/>
                    <a:pt x="11" y="11"/>
                  </a:cubicBezTo>
                  <a:cubicBezTo>
                    <a:pt x="11" y="11"/>
                    <a:pt x="12" y="11"/>
                    <a:pt x="12" y="10"/>
                  </a:cubicBezTo>
                  <a:cubicBezTo>
                    <a:pt x="15" y="10"/>
                    <a:pt x="17" y="9"/>
                    <a:pt x="19" y="8"/>
                  </a:cubicBezTo>
                  <a:cubicBezTo>
                    <a:pt x="20" y="7"/>
                    <a:pt x="20" y="6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0"/>
            <p:cNvSpPr/>
            <p:nvPr/>
          </p:nvSpPr>
          <p:spPr bwMode="auto">
            <a:xfrm>
              <a:off x="1610" y="1183"/>
              <a:ext cx="111" cy="71"/>
            </a:xfrm>
            <a:custGeom>
              <a:avLst/>
              <a:gdLst>
                <a:gd name="T0" fmla="*/ 28 w 70"/>
                <a:gd name="T1" fmla="*/ 2 h 45"/>
                <a:gd name="T2" fmla="*/ 24 w 70"/>
                <a:gd name="T3" fmla="*/ 2 h 45"/>
                <a:gd name="T4" fmla="*/ 16 w 70"/>
                <a:gd name="T5" fmla="*/ 8 h 45"/>
                <a:gd name="T6" fmla="*/ 0 w 70"/>
                <a:gd name="T7" fmla="*/ 17 h 45"/>
                <a:gd name="T8" fmla="*/ 1 w 70"/>
                <a:gd name="T9" fmla="*/ 18 h 45"/>
                <a:gd name="T10" fmla="*/ 15 w 70"/>
                <a:gd name="T11" fmla="*/ 10 h 45"/>
                <a:gd name="T12" fmla="*/ 2 w 70"/>
                <a:gd name="T13" fmla="*/ 20 h 45"/>
                <a:gd name="T14" fmla="*/ 3 w 70"/>
                <a:gd name="T15" fmla="*/ 21 h 45"/>
                <a:gd name="T16" fmla="*/ 4 w 70"/>
                <a:gd name="T17" fmla="*/ 24 h 45"/>
                <a:gd name="T18" fmla="*/ 5 w 70"/>
                <a:gd name="T19" fmla="*/ 25 h 45"/>
                <a:gd name="T20" fmla="*/ 19 w 70"/>
                <a:gd name="T21" fmla="*/ 16 h 45"/>
                <a:gd name="T22" fmla="*/ 34 w 70"/>
                <a:gd name="T23" fmla="*/ 10 h 45"/>
                <a:gd name="T24" fmla="*/ 7 w 70"/>
                <a:gd name="T25" fmla="*/ 30 h 45"/>
                <a:gd name="T26" fmla="*/ 7 w 70"/>
                <a:gd name="T27" fmla="*/ 31 h 45"/>
                <a:gd name="T28" fmla="*/ 30 w 70"/>
                <a:gd name="T29" fmla="*/ 19 h 45"/>
                <a:gd name="T30" fmla="*/ 31 w 70"/>
                <a:gd name="T31" fmla="*/ 20 h 45"/>
                <a:gd name="T32" fmla="*/ 10 w 70"/>
                <a:gd name="T33" fmla="*/ 34 h 45"/>
                <a:gd name="T34" fmla="*/ 9 w 70"/>
                <a:gd name="T35" fmla="*/ 36 h 45"/>
                <a:gd name="T36" fmla="*/ 11 w 70"/>
                <a:gd name="T37" fmla="*/ 35 h 45"/>
                <a:gd name="T38" fmla="*/ 19 w 70"/>
                <a:gd name="T39" fmla="*/ 30 h 45"/>
                <a:gd name="T40" fmla="*/ 42 w 70"/>
                <a:gd name="T41" fmla="*/ 19 h 45"/>
                <a:gd name="T42" fmla="*/ 35 w 70"/>
                <a:gd name="T43" fmla="*/ 25 h 45"/>
                <a:gd name="T44" fmla="*/ 24 w 70"/>
                <a:gd name="T45" fmla="*/ 32 h 45"/>
                <a:gd name="T46" fmla="*/ 23 w 70"/>
                <a:gd name="T47" fmla="*/ 35 h 45"/>
                <a:gd name="T48" fmla="*/ 27 w 70"/>
                <a:gd name="T49" fmla="*/ 33 h 45"/>
                <a:gd name="T50" fmla="*/ 28 w 70"/>
                <a:gd name="T51" fmla="*/ 32 h 45"/>
                <a:gd name="T52" fmla="*/ 42 w 70"/>
                <a:gd name="T53" fmla="*/ 25 h 45"/>
                <a:gd name="T54" fmla="*/ 35 w 70"/>
                <a:gd name="T55" fmla="*/ 35 h 45"/>
                <a:gd name="T56" fmla="*/ 33 w 70"/>
                <a:gd name="T57" fmla="*/ 38 h 45"/>
                <a:gd name="T58" fmla="*/ 52 w 70"/>
                <a:gd name="T59" fmla="*/ 29 h 45"/>
                <a:gd name="T60" fmla="*/ 41 w 70"/>
                <a:gd name="T61" fmla="*/ 38 h 45"/>
                <a:gd name="T62" fmla="*/ 41 w 70"/>
                <a:gd name="T63" fmla="*/ 40 h 45"/>
                <a:gd name="T64" fmla="*/ 61 w 70"/>
                <a:gd name="T65" fmla="*/ 32 h 45"/>
                <a:gd name="T66" fmla="*/ 45 w 70"/>
                <a:gd name="T67" fmla="*/ 44 h 45"/>
                <a:gd name="T68" fmla="*/ 48 w 70"/>
                <a:gd name="T69" fmla="*/ 44 h 45"/>
                <a:gd name="T70" fmla="*/ 69 w 70"/>
                <a:gd name="T71" fmla="*/ 35 h 45"/>
                <a:gd name="T72" fmla="*/ 69 w 70"/>
                <a:gd name="T73" fmla="*/ 34 h 45"/>
                <a:gd name="T74" fmla="*/ 64 w 70"/>
                <a:gd name="T75" fmla="*/ 31 h 45"/>
                <a:gd name="T76" fmla="*/ 55 w 70"/>
                <a:gd name="T77" fmla="*/ 34 h 45"/>
                <a:gd name="T78" fmla="*/ 45 w 70"/>
                <a:gd name="T79" fmla="*/ 37 h 45"/>
                <a:gd name="T80" fmla="*/ 60 w 70"/>
                <a:gd name="T81" fmla="*/ 25 h 45"/>
                <a:gd name="T82" fmla="*/ 59 w 70"/>
                <a:gd name="T83" fmla="*/ 24 h 45"/>
                <a:gd name="T84" fmla="*/ 39 w 70"/>
                <a:gd name="T85" fmla="*/ 34 h 45"/>
                <a:gd name="T86" fmla="*/ 55 w 70"/>
                <a:gd name="T87" fmla="*/ 20 h 45"/>
                <a:gd name="T88" fmla="*/ 54 w 70"/>
                <a:gd name="T89" fmla="*/ 19 h 45"/>
                <a:gd name="T90" fmla="*/ 48 w 70"/>
                <a:gd name="T91" fmla="*/ 17 h 45"/>
                <a:gd name="T92" fmla="*/ 29 w 70"/>
                <a:gd name="T93" fmla="*/ 24 h 45"/>
                <a:gd name="T94" fmla="*/ 44 w 70"/>
                <a:gd name="T95" fmla="*/ 11 h 45"/>
                <a:gd name="T96" fmla="*/ 43 w 70"/>
                <a:gd name="T97" fmla="*/ 11 h 45"/>
                <a:gd name="T98" fmla="*/ 15 w 70"/>
                <a:gd name="T99" fmla="*/ 25 h 45"/>
                <a:gd name="T100" fmla="*/ 38 w 70"/>
                <a:gd name="T101" fmla="*/ 7 h 45"/>
                <a:gd name="T102" fmla="*/ 37 w 70"/>
                <a:gd name="T103" fmla="*/ 6 h 45"/>
                <a:gd name="T104" fmla="*/ 21 w 70"/>
                <a:gd name="T105" fmla="*/ 14 h 45"/>
                <a:gd name="T106" fmla="*/ 34 w 70"/>
                <a:gd name="T107" fmla="*/ 4 h 45"/>
                <a:gd name="T108" fmla="*/ 33 w 70"/>
                <a:gd name="T10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45">
                  <a:moveTo>
                    <a:pt x="5" y="18"/>
                  </a:moveTo>
                  <a:cubicBezTo>
                    <a:pt x="13" y="15"/>
                    <a:pt x="21" y="7"/>
                    <a:pt x="28" y="2"/>
                  </a:cubicBezTo>
                  <a:cubicBezTo>
                    <a:pt x="29" y="1"/>
                    <a:pt x="29" y="0"/>
                    <a:pt x="28" y="1"/>
                  </a:cubicBezTo>
                  <a:cubicBezTo>
                    <a:pt x="27" y="1"/>
                    <a:pt x="26" y="2"/>
                    <a:pt x="24" y="2"/>
                  </a:cubicBezTo>
                  <a:cubicBezTo>
                    <a:pt x="24" y="2"/>
                    <a:pt x="24" y="3"/>
                    <a:pt x="23" y="3"/>
                  </a:cubicBezTo>
                  <a:cubicBezTo>
                    <a:pt x="21" y="5"/>
                    <a:pt x="19" y="6"/>
                    <a:pt x="16" y="8"/>
                  </a:cubicBezTo>
                  <a:cubicBezTo>
                    <a:pt x="11" y="11"/>
                    <a:pt x="6" y="13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7" y="14"/>
                    <a:pt x="12" y="11"/>
                    <a:pt x="18" y="8"/>
                  </a:cubicBezTo>
                  <a:cubicBezTo>
                    <a:pt x="17" y="9"/>
                    <a:pt x="16" y="9"/>
                    <a:pt x="15" y="10"/>
                  </a:cubicBezTo>
                  <a:cubicBezTo>
                    <a:pt x="11" y="13"/>
                    <a:pt x="7" y="16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8" y="18"/>
                    <a:pt x="13" y="16"/>
                    <a:pt x="19" y="13"/>
                  </a:cubicBezTo>
                  <a:cubicBezTo>
                    <a:pt x="13" y="16"/>
                    <a:pt x="8" y="2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4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0" y="22"/>
                    <a:pt x="14" y="19"/>
                    <a:pt x="19" y="16"/>
                  </a:cubicBezTo>
                  <a:cubicBezTo>
                    <a:pt x="22" y="15"/>
                    <a:pt x="25" y="13"/>
                    <a:pt x="27" y="12"/>
                  </a:cubicBezTo>
                  <a:cubicBezTo>
                    <a:pt x="28" y="11"/>
                    <a:pt x="38" y="6"/>
                    <a:pt x="34" y="10"/>
                  </a:cubicBezTo>
                  <a:cubicBezTo>
                    <a:pt x="31" y="13"/>
                    <a:pt x="25" y="15"/>
                    <a:pt x="21" y="19"/>
                  </a:cubicBezTo>
                  <a:cubicBezTo>
                    <a:pt x="16" y="22"/>
                    <a:pt x="11" y="25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7" y="31"/>
                    <a:pt x="7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5" y="27"/>
                    <a:pt x="22" y="23"/>
                    <a:pt x="30" y="19"/>
                  </a:cubicBezTo>
                  <a:cubicBezTo>
                    <a:pt x="34" y="17"/>
                    <a:pt x="37" y="15"/>
                    <a:pt x="41" y="13"/>
                  </a:cubicBezTo>
                  <a:cubicBezTo>
                    <a:pt x="38" y="15"/>
                    <a:pt x="35" y="18"/>
                    <a:pt x="31" y="20"/>
                  </a:cubicBezTo>
                  <a:cubicBezTo>
                    <a:pt x="27" y="24"/>
                    <a:pt x="22" y="27"/>
                    <a:pt x="17" y="30"/>
                  </a:cubicBezTo>
                  <a:cubicBezTo>
                    <a:pt x="15" y="31"/>
                    <a:pt x="12" y="33"/>
                    <a:pt x="10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7" y="36"/>
                    <a:pt x="8" y="37"/>
                    <a:pt x="9" y="36"/>
                  </a:cubicBezTo>
                  <a:cubicBezTo>
                    <a:pt x="9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3" y="34"/>
                  </a:cubicBezTo>
                  <a:cubicBezTo>
                    <a:pt x="15" y="33"/>
                    <a:pt x="17" y="32"/>
                    <a:pt x="19" y="30"/>
                  </a:cubicBezTo>
                  <a:cubicBezTo>
                    <a:pt x="23" y="28"/>
                    <a:pt x="27" y="26"/>
                    <a:pt x="32" y="24"/>
                  </a:cubicBezTo>
                  <a:cubicBezTo>
                    <a:pt x="35" y="22"/>
                    <a:pt x="39" y="20"/>
                    <a:pt x="42" y="19"/>
                  </a:cubicBezTo>
                  <a:cubicBezTo>
                    <a:pt x="45" y="17"/>
                    <a:pt x="45" y="17"/>
                    <a:pt x="42" y="20"/>
                  </a:cubicBezTo>
                  <a:cubicBezTo>
                    <a:pt x="40" y="22"/>
                    <a:pt x="38" y="23"/>
                    <a:pt x="35" y="25"/>
                  </a:cubicBezTo>
                  <a:cubicBezTo>
                    <a:pt x="33" y="27"/>
                    <a:pt x="31" y="28"/>
                    <a:pt x="28" y="30"/>
                  </a:cubicBezTo>
                  <a:cubicBezTo>
                    <a:pt x="27" y="31"/>
                    <a:pt x="26" y="31"/>
                    <a:pt x="24" y="32"/>
                  </a:cubicBezTo>
                  <a:cubicBezTo>
                    <a:pt x="24" y="33"/>
                    <a:pt x="23" y="33"/>
                    <a:pt x="23" y="34"/>
                  </a:cubicBezTo>
                  <a:cubicBezTo>
                    <a:pt x="22" y="34"/>
                    <a:pt x="23" y="35"/>
                    <a:pt x="23" y="35"/>
                  </a:cubicBezTo>
                  <a:cubicBezTo>
                    <a:pt x="24" y="34"/>
                    <a:pt x="25" y="34"/>
                    <a:pt x="25" y="33"/>
                  </a:cubicBezTo>
                  <a:cubicBezTo>
                    <a:pt x="26" y="33"/>
                    <a:pt x="26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9" y="31"/>
                    <a:pt x="31" y="30"/>
                    <a:pt x="33" y="29"/>
                  </a:cubicBezTo>
                  <a:cubicBezTo>
                    <a:pt x="36" y="28"/>
                    <a:pt x="39" y="26"/>
                    <a:pt x="42" y="25"/>
                  </a:cubicBezTo>
                  <a:cubicBezTo>
                    <a:pt x="44" y="24"/>
                    <a:pt x="57" y="17"/>
                    <a:pt x="50" y="24"/>
                  </a:cubicBezTo>
                  <a:cubicBezTo>
                    <a:pt x="46" y="28"/>
                    <a:pt x="40" y="31"/>
                    <a:pt x="35" y="35"/>
                  </a:cubicBezTo>
                  <a:cubicBezTo>
                    <a:pt x="34" y="35"/>
                    <a:pt x="34" y="36"/>
                    <a:pt x="33" y="36"/>
                  </a:cubicBezTo>
                  <a:cubicBezTo>
                    <a:pt x="32" y="37"/>
                    <a:pt x="33" y="38"/>
                    <a:pt x="33" y="38"/>
                  </a:cubicBezTo>
                  <a:cubicBezTo>
                    <a:pt x="35" y="37"/>
                    <a:pt x="36" y="37"/>
                    <a:pt x="37" y="36"/>
                  </a:cubicBezTo>
                  <a:cubicBezTo>
                    <a:pt x="42" y="34"/>
                    <a:pt x="47" y="31"/>
                    <a:pt x="52" y="29"/>
                  </a:cubicBezTo>
                  <a:cubicBezTo>
                    <a:pt x="59" y="25"/>
                    <a:pt x="54" y="30"/>
                    <a:pt x="51" y="32"/>
                  </a:cubicBezTo>
                  <a:cubicBezTo>
                    <a:pt x="48" y="34"/>
                    <a:pt x="44" y="36"/>
                    <a:pt x="41" y="38"/>
                  </a:cubicBezTo>
                  <a:cubicBezTo>
                    <a:pt x="41" y="38"/>
                    <a:pt x="41" y="39"/>
                    <a:pt x="40" y="39"/>
                  </a:cubicBezTo>
                  <a:cubicBezTo>
                    <a:pt x="40" y="39"/>
                    <a:pt x="40" y="40"/>
                    <a:pt x="41" y="40"/>
                  </a:cubicBezTo>
                  <a:cubicBezTo>
                    <a:pt x="42" y="40"/>
                    <a:pt x="42" y="40"/>
                    <a:pt x="43" y="39"/>
                  </a:cubicBezTo>
                  <a:cubicBezTo>
                    <a:pt x="49" y="38"/>
                    <a:pt x="58" y="35"/>
                    <a:pt x="61" y="32"/>
                  </a:cubicBezTo>
                  <a:cubicBezTo>
                    <a:pt x="57" y="36"/>
                    <a:pt x="52" y="39"/>
                    <a:pt x="47" y="42"/>
                  </a:cubicBezTo>
                  <a:cubicBezTo>
                    <a:pt x="46" y="43"/>
                    <a:pt x="46" y="43"/>
                    <a:pt x="45" y="44"/>
                  </a:cubicBezTo>
                  <a:cubicBezTo>
                    <a:pt x="44" y="44"/>
                    <a:pt x="45" y="45"/>
                    <a:pt x="46" y="45"/>
                  </a:cubicBezTo>
                  <a:cubicBezTo>
                    <a:pt x="47" y="45"/>
                    <a:pt x="48" y="44"/>
                    <a:pt x="48" y="44"/>
                  </a:cubicBezTo>
                  <a:cubicBezTo>
                    <a:pt x="56" y="42"/>
                    <a:pt x="62" y="38"/>
                    <a:pt x="69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0" y="35"/>
                    <a:pt x="70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2" y="37"/>
                    <a:pt x="55" y="41"/>
                    <a:pt x="48" y="43"/>
                  </a:cubicBezTo>
                  <a:cubicBezTo>
                    <a:pt x="53" y="41"/>
                    <a:pt x="60" y="35"/>
                    <a:pt x="64" y="31"/>
                  </a:cubicBezTo>
                  <a:cubicBezTo>
                    <a:pt x="64" y="31"/>
                    <a:pt x="64" y="30"/>
                    <a:pt x="63" y="30"/>
                  </a:cubicBezTo>
                  <a:cubicBezTo>
                    <a:pt x="60" y="31"/>
                    <a:pt x="57" y="32"/>
                    <a:pt x="55" y="34"/>
                  </a:cubicBezTo>
                  <a:cubicBezTo>
                    <a:pt x="52" y="35"/>
                    <a:pt x="49" y="36"/>
                    <a:pt x="46" y="37"/>
                  </a:cubicBezTo>
                  <a:cubicBezTo>
                    <a:pt x="44" y="38"/>
                    <a:pt x="41" y="40"/>
                    <a:pt x="45" y="37"/>
                  </a:cubicBezTo>
                  <a:cubicBezTo>
                    <a:pt x="51" y="34"/>
                    <a:pt x="56" y="31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1" y="25"/>
                    <a:pt x="60" y="24"/>
                    <a:pt x="60" y="24"/>
                  </a:cubicBezTo>
                  <a:cubicBezTo>
                    <a:pt x="60" y="24"/>
                    <a:pt x="59" y="24"/>
                    <a:pt x="59" y="24"/>
                  </a:cubicBezTo>
                  <a:cubicBezTo>
                    <a:pt x="55" y="26"/>
                    <a:pt x="51" y="28"/>
                    <a:pt x="46" y="30"/>
                  </a:cubicBezTo>
                  <a:cubicBezTo>
                    <a:pt x="44" y="32"/>
                    <a:pt x="41" y="33"/>
                    <a:pt x="39" y="34"/>
                  </a:cubicBezTo>
                  <a:cubicBezTo>
                    <a:pt x="44" y="30"/>
                    <a:pt x="51" y="26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48" y="21"/>
                    <a:pt x="42" y="23"/>
                    <a:pt x="37" y="26"/>
                  </a:cubicBezTo>
                  <a:cubicBezTo>
                    <a:pt x="40" y="23"/>
                    <a:pt x="44" y="20"/>
                    <a:pt x="48" y="17"/>
                  </a:cubicBezTo>
                  <a:cubicBezTo>
                    <a:pt x="48" y="16"/>
                    <a:pt x="48" y="15"/>
                    <a:pt x="47" y="16"/>
                  </a:cubicBezTo>
                  <a:cubicBezTo>
                    <a:pt x="41" y="18"/>
                    <a:pt x="35" y="21"/>
                    <a:pt x="29" y="24"/>
                  </a:cubicBezTo>
                  <a:cubicBezTo>
                    <a:pt x="34" y="20"/>
                    <a:pt x="39" y="16"/>
                    <a:pt x="44" y="12"/>
                  </a:cubicBezTo>
                  <a:cubicBezTo>
                    <a:pt x="44" y="12"/>
                    <a:pt x="44" y="12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3" y="11"/>
                  </a:cubicBezTo>
                  <a:cubicBezTo>
                    <a:pt x="37" y="14"/>
                    <a:pt x="30" y="17"/>
                    <a:pt x="24" y="21"/>
                  </a:cubicBezTo>
                  <a:cubicBezTo>
                    <a:pt x="21" y="22"/>
                    <a:pt x="18" y="24"/>
                    <a:pt x="15" y="25"/>
                  </a:cubicBezTo>
                  <a:cubicBezTo>
                    <a:pt x="14" y="26"/>
                    <a:pt x="7" y="31"/>
                    <a:pt x="12" y="27"/>
                  </a:cubicBezTo>
                  <a:cubicBezTo>
                    <a:pt x="20" y="20"/>
                    <a:pt x="32" y="16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6"/>
                    <a:pt x="38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2" y="8"/>
                    <a:pt x="27" y="11"/>
                    <a:pt x="21" y="14"/>
                  </a:cubicBezTo>
                  <a:cubicBezTo>
                    <a:pt x="26" y="11"/>
                    <a:pt x="29" y="7"/>
                    <a:pt x="34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4" y="8"/>
                    <a:pt x="15" y="14"/>
                    <a:pt x="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1"/>
            <p:cNvSpPr/>
            <p:nvPr/>
          </p:nvSpPr>
          <p:spPr bwMode="auto">
            <a:xfrm>
              <a:off x="1683" y="1243"/>
              <a:ext cx="48" cy="24"/>
            </a:xfrm>
            <a:custGeom>
              <a:avLst/>
              <a:gdLst>
                <a:gd name="T0" fmla="*/ 2 w 30"/>
                <a:gd name="T1" fmla="*/ 9 h 15"/>
                <a:gd name="T2" fmla="*/ 3 w 30"/>
                <a:gd name="T3" fmla="*/ 11 h 15"/>
                <a:gd name="T4" fmla="*/ 4 w 30"/>
                <a:gd name="T5" fmla="*/ 10 h 15"/>
                <a:gd name="T6" fmla="*/ 15 w 30"/>
                <a:gd name="T7" fmla="*/ 7 h 15"/>
                <a:gd name="T8" fmla="*/ 5 w 30"/>
                <a:gd name="T9" fmla="*/ 12 h 15"/>
                <a:gd name="T10" fmla="*/ 0 w 30"/>
                <a:gd name="T11" fmla="*/ 14 h 15"/>
                <a:gd name="T12" fmla="*/ 1 w 30"/>
                <a:gd name="T13" fmla="*/ 15 h 15"/>
                <a:gd name="T14" fmla="*/ 4 w 30"/>
                <a:gd name="T15" fmla="*/ 15 h 15"/>
                <a:gd name="T16" fmla="*/ 29 w 30"/>
                <a:gd name="T17" fmla="*/ 5 h 15"/>
                <a:gd name="T18" fmla="*/ 30 w 30"/>
                <a:gd name="T19" fmla="*/ 5 h 15"/>
                <a:gd name="T20" fmla="*/ 29 w 30"/>
                <a:gd name="T21" fmla="*/ 4 h 15"/>
                <a:gd name="T22" fmla="*/ 29 w 30"/>
                <a:gd name="T23" fmla="*/ 4 h 15"/>
                <a:gd name="T24" fmla="*/ 5 w 30"/>
                <a:gd name="T25" fmla="*/ 13 h 15"/>
                <a:gd name="T26" fmla="*/ 27 w 30"/>
                <a:gd name="T27" fmla="*/ 2 h 15"/>
                <a:gd name="T28" fmla="*/ 28 w 30"/>
                <a:gd name="T29" fmla="*/ 2 h 15"/>
                <a:gd name="T30" fmla="*/ 27 w 30"/>
                <a:gd name="T31" fmla="*/ 1 h 15"/>
                <a:gd name="T32" fmla="*/ 27 w 30"/>
                <a:gd name="T33" fmla="*/ 1 h 15"/>
                <a:gd name="T34" fmla="*/ 4 w 30"/>
                <a:gd name="T35" fmla="*/ 9 h 15"/>
                <a:gd name="T36" fmla="*/ 2 w 30"/>
                <a:gd name="T3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5">
                  <a:moveTo>
                    <a:pt x="2" y="9"/>
                  </a:moveTo>
                  <a:cubicBezTo>
                    <a:pt x="1" y="10"/>
                    <a:pt x="2" y="11"/>
                    <a:pt x="3" y="11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8" y="9"/>
                    <a:pt x="12" y="8"/>
                    <a:pt x="15" y="7"/>
                  </a:cubicBezTo>
                  <a:cubicBezTo>
                    <a:pt x="12" y="8"/>
                    <a:pt x="8" y="10"/>
                    <a:pt x="5" y="12"/>
                  </a:cubicBezTo>
                  <a:cubicBezTo>
                    <a:pt x="3" y="13"/>
                    <a:pt x="2" y="13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2" y="15"/>
                    <a:pt x="3" y="15"/>
                    <a:pt x="4" y="15"/>
                  </a:cubicBezTo>
                  <a:cubicBezTo>
                    <a:pt x="13" y="13"/>
                    <a:pt x="21" y="8"/>
                    <a:pt x="29" y="5"/>
                  </a:cubicBezTo>
                  <a:cubicBezTo>
                    <a:pt x="29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1" y="7"/>
                    <a:pt x="13" y="11"/>
                    <a:pt x="5" y="13"/>
                  </a:cubicBezTo>
                  <a:cubicBezTo>
                    <a:pt x="12" y="9"/>
                    <a:pt x="20" y="6"/>
                    <a:pt x="27" y="2"/>
                  </a:cubicBezTo>
                  <a:cubicBezTo>
                    <a:pt x="27" y="2"/>
                    <a:pt x="27" y="2"/>
                    <a:pt x="28" y="2"/>
                  </a:cubicBezTo>
                  <a:cubicBezTo>
                    <a:pt x="28" y="2"/>
                    <a:pt x="28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9" y="4"/>
                    <a:pt x="12" y="6"/>
                    <a:pt x="4" y="9"/>
                  </a:cubicBezTo>
                  <a:cubicBezTo>
                    <a:pt x="3" y="9"/>
                    <a:pt x="3" y="9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2"/>
            <p:cNvSpPr/>
            <p:nvPr/>
          </p:nvSpPr>
          <p:spPr bwMode="auto">
            <a:xfrm>
              <a:off x="1645" y="1255"/>
              <a:ext cx="103" cy="50"/>
            </a:xfrm>
            <a:custGeom>
              <a:avLst/>
              <a:gdLst>
                <a:gd name="T0" fmla="*/ 21 w 65"/>
                <a:gd name="T1" fmla="*/ 12 h 31"/>
                <a:gd name="T2" fmla="*/ 16 w 65"/>
                <a:gd name="T3" fmla="*/ 13 h 31"/>
                <a:gd name="T4" fmla="*/ 18 w 65"/>
                <a:gd name="T5" fmla="*/ 10 h 31"/>
                <a:gd name="T6" fmla="*/ 14 w 65"/>
                <a:gd name="T7" fmla="*/ 10 h 31"/>
                <a:gd name="T8" fmla="*/ 14 w 65"/>
                <a:gd name="T9" fmla="*/ 8 h 31"/>
                <a:gd name="T10" fmla="*/ 11 w 65"/>
                <a:gd name="T11" fmla="*/ 8 h 31"/>
                <a:gd name="T12" fmla="*/ 9 w 65"/>
                <a:gd name="T13" fmla="*/ 6 h 31"/>
                <a:gd name="T14" fmla="*/ 8 w 65"/>
                <a:gd name="T15" fmla="*/ 5 h 31"/>
                <a:gd name="T16" fmla="*/ 1 w 65"/>
                <a:gd name="T17" fmla="*/ 7 h 31"/>
                <a:gd name="T18" fmla="*/ 4 w 65"/>
                <a:gd name="T19" fmla="*/ 8 h 31"/>
                <a:gd name="T20" fmla="*/ 5 w 65"/>
                <a:gd name="T21" fmla="*/ 8 h 31"/>
                <a:gd name="T22" fmla="*/ 6 w 65"/>
                <a:gd name="T23" fmla="*/ 9 h 31"/>
                <a:gd name="T24" fmla="*/ 10 w 65"/>
                <a:gd name="T25" fmla="*/ 11 h 31"/>
                <a:gd name="T26" fmla="*/ 11 w 65"/>
                <a:gd name="T27" fmla="*/ 12 h 31"/>
                <a:gd name="T28" fmla="*/ 13 w 65"/>
                <a:gd name="T29" fmla="*/ 14 h 31"/>
                <a:gd name="T30" fmla="*/ 16 w 65"/>
                <a:gd name="T31" fmla="*/ 14 h 31"/>
                <a:gd name="T32" fmla="*/ 37 w 65"/>
                <a:gd name="T33" fmla="*/ 11 h 31"/>
                <a:gd name="T34" fmla="*/ 17 w 65"/>
                <a:gd name="T35" fmla="*/ 20 h 31"/>
                <a:gd name="T36" fmla="*/ 20 w 65"/>
                <a:gd name="T37" fmla="*/ 21 h 31"/>
                <a:gd name="T38" fmla="*/ 55 w 65"/>
                <a:gd name="T39" fmla="*/ 7 h 31"/>
                <a:gd name="T40" fmla="*/ 23 w 65"/>
                <a:gd name="T41" fmla="*/ 23 h 31"/>
                <a:gd name="T42" fmla="*/ 12 w 65"/>
                <a:gd name="T43" fmla="*/ 27 h 31"/>
                <a:gd name="T44" fmla="*/ 13 w 65"/>
                <a:gd name="T45" fmla="*/ 29 h 31"/>
                <a:gd name="T46" fmla="*/ 9 w 65"/>
                <a:gd name="T47" fmla="*/ 31 h 31"/>
                <a:gd name="T48" fmla="*/ 9 w 65"/>
                <a:gd name="T49" fmla="*/ 31 h 31"/>
                <a:gd name="T50" fmla="*/ 64 w 65"/>
                <a:gd name="T51" fmla="*/ 12 h 31"/>
                <a:gd name="T52" fmla="*/ 64 w 65"/>
                <a:gd name="T53" fmla="*/ 10 h 31"/>
                <a:gd name="T54" fmla="*/ 36 w 65"/>
                <a:gd name="T55" fmla="*/ 21 h 31"/>
                <a:gd name="T56" fmla="*/ 20 w 65"/>
                <a:gd name="T57" fmla="*/ 27 h 31"/>
                <a:gd name="T58" fmla="*/ 21 w 65"/>
                <a:gd name="T59" fmla="*/ 25 h 31"/>
                <a:gd name="T60" fmla="*/ 57 w 65"/>
                <a:gd name="T61" fmla="*/ 5 h 31"/>
                <a:gd name="T62" fmla="*/ 57 w 65"/>
                <a:gd name="T63" fmla="*/ 1 h 31"/>
                <a:gd name="T64" fmla="*/ 56 w 65"/>
                <a:gd name="T65" fmla="*/ 0 h 31"/>
                <a:gd name="T66" fmla="*/ 32 w 65"/>
                <a:gd name="T67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" h="31">
                  <a:moveTo>
                    <a:pt x="26" y="10"/>
                  </a:moveTo>
                  <a:cubicBezTo>
                    <a:pt x="25" y="11"/>
                    <a:pt x="23" y="11"/>
                    <a:pt x="21" y="12"/>
                  </a:cubicBezTo>
                  <a:cubicBezTo>
                    <a:pt x="20" y="12"/>
                    <a:pt x="19" y="13"/>
                    <a:pt x="19" y="13"/>
                  </a:cubicBezTo>
                  <a:cubicBezTo>
                    <a:pt x="18" y="13"/>
                    <a:pt x="17" y="13"/>
                    <a:pt x="16" y="13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7" y="11"/>
                    <a:pt x="17" y="12"/>
                    <a:pt x="18" y="10"/>
                  </a:cubicBezTo>
                  <a:cubicBezTo>
                    <a:pt x="19" y="9"/>
                    <a:pt x="18" y="9"/>
                    <a:pt x="17" y="9"/>
                  </a:cubicBezTo>
                  <a:cubicBezTo>
                    <a:pt x="16" y="9"/>
                    <a:pt x="15" y="10"/>
                    <a:pt x="14" y="10"/>
                  </a:cubicBezTo>
                  <a:cubicBezTo>
                    <a:pt x="13" y="10"/>
                    <a:pt x="12" y="10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4" y="8"/>
                    <a:pt x="14" y="7"/>
                    <a:pt x="13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9" y="8"/>
                    <a:pt x="6" y="10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6"/>
                    <a:pt x="5" y="6"/>
                    <a:pt x="4" y="6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7"/>
                    <a:pt x="1" y="9"/>
                    <a:pt x="2" y="8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6" y="7"/>
                    <a:pt x="7" y="6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5" y="9"/>
                    <a:pt x="6" y="9"/>
                    <a:pt x="6" y="9"/>
                  </a:cubicBezTo>
                  <a:cubicBezTo>
                    <a:pt x="8" y="9"/>
                    <a:pt x="11" y="9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10" y="12"/>
                    <a:pt x="10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4" y="11"/>
                    <a:pt x="16" y="10"/>
                    <a:pt x="14" y="13"/>
                  </a:cubicBezTo>
                  <a:cubicBezTo>
                    <a:pt x="14" y="13"/>
                    <a:pt x="13" y="13"/>
                    <a:pt x="13" y="14"/>
                  </a:cubicBezTo>
                  <a:cubicBezTo>
                    <a:pt x="13" y="14"/>
                    <a:pt x="13" y="15"/>
                    <a:pt x="14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29" y="13"/>
                    <a:pt x="41" y="5"/>
                    <a:pt x="54" y="2"/>
                  </a:cubicBezTo>
                  <a:cubicBezTo>
                    <a:pt x="49" y="3"/>
                    <a:pt x="42" y="8"/>
                    <a:pt x="37" y="11"/>
                  </a:cubicBezTo>
                  <a:cubicBezTo>
                    <a:pt x="31" y="13"/>
                    <a:pt x="25" y="16"/>
                    <a:pt x="20" y="19"/>
                  </a:cubicBezTo>
                  <a:cubicBezTo>
                    <a:pt x="19" y="20"/>
                    <a:pt x="18" y="20"/>
                    <a:pt x="17" y="20"/>
                  </a:cubicBezTo>
                  <a:cubicBezTo>
                    <a:pt x="17" y="21"/>
                    <a:pt x="17" y="22"/>
                    <a:pt x="18" y="22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8" y="18"/>
                    <a:pt x="36" y="14"/>
                    <a:pt x="43" y="11"/>
                  </a:cubicBezTo>
                  <a:cubicBezTo>
                    <a:pt x="47" y="10"/>
                    <a:pt x="51" y="9"/>
                    <a:pt x="55" y="7"/>
                  </a:cubicBezTo>
                  <a:cubicBezTo>
                    <a:pt x="52" y="8"/>
                    <a:pt x="48" y="12"/>
                    <a:pt x="45" y="13"/>
                  </a:cubicBezTo>
                  <a:cubicBezTo>
                    <a:pt x="38" y="17"/>
                    <a:pt x="31" y="20"/>
                    <a:pt x="23" y="23"/>
                  </a:cubicBezTo>
                  <a:cubicBezTo>
                    <a:pt x="22" y="23"/>
                    <a:pt x="21" y="23"/>
                    <a:pt x="21" y="24"/>
                  </a:cubicBezTo>
                  <a:cubicBezTo>
                    <a:pt x="18" y="25"/>
                    <a:pt x="15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1" y="29"/>
                    <a:pt x="10" y="30"/>
                    <a:pt x="8" y="31"/>
                  </a:cubicBezTo>
                  <a:cubicBezTo>
                    <a:pt x="8" y="31"/>
                    <a:pt x="8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2" y="31"/>
                    <a:pt x="14" y="30"/>
                    <a:pt x="17" y="30"/>
                  </a:cubicBezTo>
                  <a:cubicBezTo>
                    <a:pt x="33" y="26"/>
                    <a:pt x="49" y="17"/>
                    <a:pt x="64" y="12"/>
                  </a:cubicBezTo>
                  <a:cubicBezTo>
                    <a:pt x="64" y="11"/>
                    <a:pt x="64" y="11"/>
                    <a:pt x="65" y="11"/>
                  </a:cubicBezTo>
                  <a:cubicBezTo>
                    <a:pt x="65" y="11"/>
                    <a:pt x="65" y="10"/>
                    <a:pt x="64" y="10"/>
                  </a:cubicBezTo>
                  <a:cubicBezTo>
                    <a:pt x="64" y="10"/>
                    <a:pt x="64" y="10"/>
                    <a:pt x="63" y="10"/>
                  </a:cubicBezTo>
                  <a:cubicBezTo>
                    <a:pt x="54" y="14"/>
                    <a:pt x="45" y="17"/>
                    <a:pt x="36" y="21"/>
                  </a:cubicBezTo>
                  <a:cubicBezTo>
                    <a:pt x="32" y="23"/>
                    <a:pt x="27" y="25"/>
                    <a:pt x="23" y="26"/>
                  </a:cubicBezTo>
                  <a:cubicBezTo>
                    <a:pt x="22" y="27"/>
                    <a:pt x="21" y="27"/>
                    <a:pt x="20" y="27"/>
                  </a:cubicBezTo>
                  <a:cubicBezTo>
                    <a:pt x="16" y="28"/>
                    <a:pt x="11" y="29"/>
                    <a:pt x="15" y="27"/>
                  </a:cubicBezTo>
                  <a:cubicBezTo>
                    <a:pt x="17" y="26"/>
                    <a:pt x="19" y="26"/>
                    <a:pt x="21" y="25"/>
                  </a:cubicBezTo>
                  <a:cubicBezTo>
                    <a:pt x="33" y="19"/>
                    <a:pt x="47" y="16"/>
                    <a:pt x="58" y="6"/>
                  </a:cubicBezTo>
                  <a:cubicBezTo>
                    <a:pt x="59" y="6"/>
                    <a:pt x="58" y="5"/>
                    <a:pt x="57" y="5"/>
                  </a:cubicBezTo>
                  <a:cubicBezTo>
                    <a:pt x="47" y="8"/>
                    <a:pt x="34" y="12"/>
                    <a:pt x="24" y="18"/>
                  </a:cubicBezTo>
                  <a:cubicBezTo>
                    <a:pt x="35" y="12"/>
                    <a:pt x="47" y="8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8" y="2"/>
                    <a:pt x="40" y="5"/>
                    <a:pt x="32" y="8"/>
                  </a:cubicBezTo>
                  <a:cubicBezTo>
                    <a:pt x="30" y="9"/>
                    <a:pt x="28" y="9"/>
                    <a:pt x="2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63"/>
            <p:cNvSpPr/>
            <p:nvPr/>
          </p:nvSpPr>
          <p:spPr bwMode="auto">
            <a:xfrm>
              <a:off x="1651" y="1271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64"/>
            <p:cNvSpPr/>
            <p:nvPr/>
          </p:nvSpPr>
          <p:spPr bwMode="auto">
            <a:xfrm>
              <a:off x="1415" y="1227"/>
              <a:ext cx="159" cy="59"/>
            </a:xfrm>
            <a:custGeom>
              <a:avLst/>
              <a:gdLst>
                <a:gd name="T0" fmla="*/ 99 w 100"/>
                <a:gd name="T1" fmla="*/ 15 h 37"/>
                <a:gd name="T2" fmla="*/ 100 w 100"/>
                <a:gd name="T3" fmla="*/ 14 h 37"/>
                <a:gd name="T4" fmla="*/ 53 w 100"/>
                <a:gd name="T5" fmla="*/ 24 h 37"/>
                <a:gd name="T6" fmla="*/ 7 w 100"/>
                <a:gd name="T7" fmla="*/ 35 h 37"/>
                <a:gd name="T8" fmla="*/ 7 w 100"/>
                <a:gd name="T9" fmla="*/ 34 h 37"/>
                <a:gd name="T10" fmla="*/ 23 w 100"/>
                <a:gd name="T11" fmla="*/ 28 h 37"/>
                <a:gd name="T12" fmla="*/ 92 w 100"/>
                <a:gd name="T13" fmla="*/ 10 h 37"/>
                <a:gd name="T14" fmla="*/ 52 w 100"/>
                <a:gd name="T15" fmla="*/ 17 h 37"/>
                <a:gd name="T16" fmla="*/ 12 w 100"/>
                <a:gd name="T17" fmla="*/ 27 h 37"/>
                <a:gd name="T18" fmla="*/ 13 w 100"/>
                <a:gd name="T19" fmla="*/ 26 h 37"/>
                <a:gd name="T20" fmla="*/ 27 w 100"/>
                <a:gd name="T21" fmla="*/ 21 h 37"/>
                <a:gd name="T22" fmla="*/ 88 w 100"/>
                <a:gd name="T23" fmla="*/ 5 h 37"/>
                <a:gd name="T24" fmla="*/ 89 w 100"/>
                <a:gd name="T25" fmla="*/ 3 h 37"/>
                <a:gd name="T26" fmla="*/ 56 w 100"/>
                <a:gd name="T27" fmla="*/ 10 h 37"/>
                <a:gd name="T28" fmla="*/ 32 w 100"/>
                <a:gd name="T29" fmla="*/ 15 h 37"/>
                <a:gd name="T30" fmla="*/ 80 w 100"/>
                <a:gd name="T31" fmla="*/ 1 h 37"/>
                <a:gd name="T32" fmla="*/ 79 w 100"/>
                <a:gd name="T33" fmla="*/ 0 h 37"/>
                <a:gd name="T34" fmla="*/ 40 w 100"/>
                <a:gd name="T35" fmla="*/ 6 h 37"/>
                <a:gd name="T36" fmla="*/ 34 w 100"/>
                <a:gd name="T37" fmla="*/ 9 h 37"/>
                <a:gd name="T38" fmla="*/ 59 w 100"/>
                <a:gd name="T39" fmla="*/ 5 h 37"/>
                <a:gd name="T40" fmla="*/ 76 w 100"/>
                <a:gd name="T41" fmla="*/ 1 h 37"/>
                <a:gd name="T42" fmla="*/ 40 w 100"/>
                <a:gd name="T43" fmla="*/ 10 h 37"/>
                <a:gd name="T44" fmla="*/ 17 w 100"/>
                <a:gd name="T45" fmla="*/ 20 h 37"/>
                <a:gd name="T46" fmla="*/ 19 w 100"/>
                <a:gd name="T47" fmla="*/ 21 h 37"/>
                <a:gd name="T48" fmla="*/ 73 w 100"/>
                <a:gd name="T49" fmla="*/ 8 h 37"/>
                <a:gd name="T50" fmla="*/ 45 w 100"/>
                <a:gd name="T51" fmla="*/ 15 h 37"/>
                <a:gd name="T52" fmla="*/ 6 w 100"/>
                <a:gd name="T53" fmla="*/ 27 h 37"/>
                <a:gd name="T54" fmla="*/ 11 w 100"/>
                <a:gd name="T55" fmla="*/ 29 h 37"/>
                <a:gd name="T56" fmla="*/ 43 w 100"/>
                <a:gd name="T57" fmla="*/ 21 h 37"/>
                <a:gd name="T58" fmla="*/ 89 w 100"/>
                <a:gd name="T59" fmla="*/ 10 h 37"/>
                <a:gd name="T60" fmla="*/ 1 w 100"/>
                <a:gd name="T61" fmla="*/ 36 h 37"/>
                <a:gd name="T62" fmla="*/ 5 w 100"/>
                <a:gd name="T63" fmla="*/ 37 h 37"/>
                <a:gd name="T64" fmla="*/ 40 w 100"/>
                <a:gd name="T6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37">
                  <a:moveTo>
                    <a:pt x="40" y="28"/>
                  </a:moveTo>
                  <a:cubicBezTo>
                    <a:pt x="60" y="24"/>
                    <a:pt x="79" y="17"/>
                    <a:pt x="99" y="15"/>
                  </a:cubicBezTo>
                  <a:cubicBezTo>
                    <a:pt x="99" y="15"/>
                    <a:pt x="99" y="15"/>
                    <a:pt x="100" y="15"/>
                  </a:cubicBezTo>
                  <a:cubicBezTo>
                    <a:pt x="100" y="15"/>
                    <a:pt x="100" y="13"/>
                    <a:pt x="100" y="14"/>
                  </a:cubicBezTo>
                  <a:cubicBezTo>
                    <a:pt x="99" y="14"/>
                    <a:pt x="98" y="14"/>
                    <a:pt x="98" y="14"/>
                  </a:cubicBezTo>
                  <a:cubicBezTo>
                    <a:pt x="83" y="16"/>
                    <a:pt x="68" y="21"/>
                    <a:pt x="53" y="24"/>
                  </a:cubicBezTo>
                  <a:cubicBezTo>
                    <a:pt x="44" y="26"/>
                    <a:pt x="36" y="28"/>
                    <a:pt x="27" y="29"/>
                  </a:cubicBezTo>
                  <a:cubicBezTo>
                    <a:pt x="20" y="30"/>
                    <a:pt x="14" y="34"/>
                    <a:pt x="7" y="35"/>
                  </a:cubicBezTo>
                  <a:cubicBezTo>
                    <a:pt x="7" y="35"/>
                    <a:pt x="6" y="35"/>
                    <a:pt x="6" y="36"/>
                  </a:cubicBezTo>
                  <a:cubicBezTo>
                    <a:pt x="2" y="36"/>
                    <a:pt x="4" y="35"/>
                    <a:pt x="7" y="34"/>
                  </a:cubicBezTo>
                  <a:cubicBezTo>
                    <a:pt x="9" y="33"/>
                    <a:pt x="12" y="32"/>
                    <a:pt x="12" y="32"/>
                  </a:cubicBezTo>
                  <a:cubicBezTo>
                    <a:pt x="15" y="30"/>
                    <a:pt x="19" y="29"/>
                    <a:pt x="23" y="28"/>
                  </a:cubicBezTo>
                  <a:cubicBezTo>
                    <a:pt x="31" y="26"/>
                    <a:pt x="40" y="24"/>
                    <a:pt x="48" y="22"/>
                  </a:cubicBezTo>
                  <a:cubicBezTo>
                    <a:pt x="63" y="20"/>
                    <a:pt x="78" y="16"/>
                    <a:pt x="92" y="10"/>
                  </a:cubicBezTo>
                  <a:cubicBezTo>
                    <a:pt x="93" y="9"/>
                    <a:pt x="93" y="8"/>
                    <a:pt x="92" y="8"/>
                  </a:cubicBezTo>
                  <a:cubicBezTo>
                    <a:pt x="78" y="11"/>
                    <a:pt x="65" y="14"/>
                    <a:pt x="52" y="17"/>
                  </a:cubicBezTo>
                  <a:cubicBezTo>
                    <a:pt x="44" y="19"/>
                    <a:pt x="37" y="21"/>
                    <a:pt x="29" y="23"/>
                  </a:cubicBezTo>
                  <a:cubicBezTo>
                    <a:pt x="24" y="24"/>
                    <a:pt x="18" y="26"/>
                    <a:pt x="12" y="27"/>
                  </a:cubicBezTo>
                  <a:cubicBezTo>
                    <a:pt x="12" y="28"/>
                    <a:pt x="11" y="28"/>
                    <a:pt x="11" y="28"/>
                  </a:cubicBezTo>
                  <a:cubicBezTo>
                    <a:pt x="8" y="28"/>
                    <a:pt x="11" y="27"/>
                    <a:pt x="13" y="26"/>
                  </a:cubicBezTo>
                  <a:cubicBezTo>
                    <a:pt x="15" y="26"/>
                    <a:pt x="16" y="26"/>
                    <a:pt x="15" y="26"/>
                  </a:cubicBezTo>
                  <a:cubicBezTo>
                    <a:pt x="19" y="24"/>
                    <a:pt x="23" y="23"/>
                    <a:pt x="27" y="21"/>
                  </a:cubicBezTo>
                  <a:cubicBezTo>
                    <a:pt x="34" y="19"/>
                    <a:pt x="41" y="17"/>
                    <a:pt x="48" y="15"/>
                  </a:cubicBezTo>
                  <a:cubicBezTo>
                    <a:pt x="62" y="12"/>
                    <a:pt x="76" y="10"/>
                    <a:pt x="88" y="5"/>
                  </a:cubicBezTo>
                  <a:cubicBezTo>
                    <a:pt x="88" y="5"/>
                    <a:pt x="89" y="5"/>
                    <a:pt x="89" y="4"/>
                  </a:cubicBezTo>
                  <a:cubicBezTo>
                    <a:pt x="90" y="4"/>
                    <a:pt x="89" y="3"/>
                    <a:pt x="89" y="3"/>
                  </a:cubicBezTo>
                  <a:cubicBezTo>
                    <a:pt x="88" y="3"/>
                    <a:pt x="87" y="3"/>
                    <a:pt x="87" y="4"/>
                  </a:cubicBezTo>
                  <a:cubicBezTo>
                    <a:pt x="77" y="6"/>
                    <a:pt x="66" y="7"/>
                    <a:pt x="56" y="10"/>
                  </a:cubicBezTo>
                  <a:cubicBezTo>
                    <a:pt x="45" y="12"/>
                    <a:pt x="35" y="17"/>
                    <a:pt x="23" y="19"/>
                  </a:cubicBezTo>
                  <a:cubicBezTo>
                    <a:pt x="14" y="21"/>
                    <a:pt x="32" y="15"/>
                    <a:pt x="32" y="15"/>
                  </a:cubicBezTo>
                  <a:cubicBezTo>
                    <a:pt x="37" y="13"/>
                    <a:pt x="42" y="11"/>
                    <a:pt x="47" y="10"/>
                  </a:cubicBezTo>
                  <a:cubicBezTo>
                    <a:pt x="58" y="6"/>
                    <a:pt x="69" y="5"/>
                    <a:pt x="80" y="1"/>
                  </a:cubicBezTo>
                  <a:cubicBezTo>
                    <a:pt x="80" y="1"/>
                    <a:pt x="80" y="0"/>
                    <a:pt x="80" y="0"/>
                  </a:cubicBez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66" y="1"/>
                    <a:pt x="53" y="4"/>
                    <a:pt x="40" y="6"/>
                  </a:cubicBezTo>
                  <a:cubicBezTo>
                    <a:pt x="38" y="7"/>
                    <a:pt x="36" y="7"/>
                    <a:pt x="34" y="8"/>
                  </a:cubicBezTo>
                  <a:cubicBezTo>
                    <a:pt x="33" y="8"/>
                    <a:pt x="33" y="9"/>
                    <a:pt x="34" y="9"/>
                  </a:cubicBezTo>
                  <a:cubicBezTo>
                    <a:pt x="34" y="9"/>
                    <a:pt x="35" y="9"/>
                    <a:pt x="36" y="9"/>
                  </a:cubicBezTo>
                  <a:cubicBezTo>
                    <a:pt x="43" y="7"/>
                    <a:pt x="51" y="6"/>
                    <a:pt x="59" y="5"/>
                  </a:cubicBezTo>
                  <a:cubicBezTo>
                    <a:pt x="63" y="4"/>
                    <a:pt x="67" y="3"/>
                    <a:pt x="71" y="2"/>
                  </a:cubicBezTo>
                  <a:cubicBezTo>
                    <a:pt x="73" y="2"/>
                    <a:pt x="75" y="1"/>
                    <a:pt x="76" y="1"/>
                  </a:cubicBezTo>
                  <a:cubicBezTo>
                    <a:pt x="74" y="2"/>
                    <a:pt x="71" y="3"/>
                    <a:pt x="68" y="4"/>
                  </a:cubicBezTo>
                  <a:cubicBezTo>
                    <a:pt x="59" y="6"/>
                    <a:pt x="49" y="7"/>
                    <a:pt x="40" y="10"/>
                  </a:cubicBezTo>
                  <a:cubicBezTo>
                    <a:pt x="35" y="12"/>
                    <a:pt x="29" y="15"/>
                    <a:pt x="23" y="17"/>
                  </a:cubicBezTo>
                  <a:cubicBezTo>
                    <a:pt x="21" y="18"/>
                    <a:pt x="19" y="19"/>
                    <a:pt x="17" y="20"/>
                  </a:cubicBezTo>
                  <a:cubicBezTo>
                    <a:pt x="17" y="20"/>
                    <a:pt x="17" y="21"/>
                    <a:pt x="18" y="21"/>
                  </a:cubicBezTo>
                  <a:cubicBezTo>
                    <a:pt x="18" y="21"/>
                    <a:pt x="18" y="21"/>
                    <a:pt x="19" y="21"/>
                  </a:cubicBezTo>
                  <a:cubicBezTo>
                    <a:pt x="31" y="19"/>
                    <a:pt x="42" y="15"/>
                    <a:pt x="54" y="12"/>
                  </a:cubicBezTo>
                  <a:cubicBezTo>
                    <a:pt x="60" y="10"/>
                    <a:pt x="66" y="9"/>
                    <a:pt x="73" y="8"/>
                  </a:cubicBezTo>
                  <a:cubicBezTo>
                    <a:pt x="74" y="8"/>
                    <a:pt x="75" y="7"/>
                    <a:pt x="77" y="7"/>
                  </a:cubicBezTo>
                  <a:cubicBezTo>
                    <a:pt x="66" y="10"/>
                    <a:pt x="55" y="12"/>
                    <a:pt x="45" y="15"/>
                  </a:cubicBezTo>
                  <a:cubicBezTo>
                    <a:pt x="35" y="18"/>
                    <a:pt x="25" y="21"/>
                    <a:pt x="15" y="24"/>
                  </a:cubicBezTo>
                  <a:cubicBezTo>
                    <a:pt x="12" y="25"/>
                    <a:pt x="9" y="26"/>
                    <a:pt x="6" y="27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8" y="29"/>
                    <a:pt x="9" y="29"/>
                    <a:pt x="11" y="29"/>
                  </a:cubicBezTo>
                  <a:cubicBezTo>
                    <a:pt x="14" y="29"/>
                    <a:pt x="17" y="28"/>
                    <a:pt x="20" y="27"/>
                  </a:cubicBezTo>
                  <a:cubicBezTo>
                    <a:pt x="28" y="24"/>
                    <a:pt x="35" y="23"/>
                    <a:pt x="43" y="21"/>
                  </a:cubicBezTo>
                  <a:cubicBezTo>
                    <a:pt x="51" y="19"/>
                    <a:pt x="59" y="17"/>
                    <a:pt x="68" y="15"/>
                  </a:cubicBezTo>
                  <a:cubicBezTo>
                    <a:pt x="74" y="13"/>
                    <a:pt x="83" y="13"/>
                    <a:pt x="89" y="10"/>
                  </a:cubicBezTo>
                  <a:cubicBezTo>
                    <a:pt x="64" y="22"/>
                    <a:pt x="34" y="21"/>
                    <a:pt x="8" y="32"/>
                  </a:cubicBezTo>
                  <a:cubicBezTo>
                    <a:pt x="6" y="33"/>
                    <a:pt x="3" y="34"/>
                    <a:pt x="1" y="36"/>
                  </a:cubicBezTo>
                  <a:cubicBezTo>
                    <a:pt x="0" y="36"/>
                    <a:pt x="1" y="37"/>
                    <a:pt x="1" y="37"/>
                  </a:cubicBezTo>
                  <a:cubicBezTo>
                    <a:pt x="3" y="37"/>
                    <a:pt x="4" y="37"/>
                    <a:pt x="5" y="37"/>
                  </a:cubicBezTo>
                  <a:cubicBezTo>
                    <a:pt x="9" y="36"/>
                    <a:pt x="13" y="35"/>
                    <a:pt x="17" y="34"/>
                  </a:cubicBezTo>
                  <a:cubicBezTo>
                    <a:pt x="25" y="31"/>
                    <a:pt x="32" y="30"/>
                    <a:pt x="4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65"/>
            <p:cNvSpPr>
              <a:spLocks noEditPoints="1"/>
            </p:cNvSpPr>
            <p:nvPr/>
          </p:nvSpPr>
          <p:spPr bwMode="auto">
            <a:xfrm>
              <a:off x="1406" y="1255"/>
              <a:ext cx="347" cy="110"/>
            </a:xfrm>
            <a:custGeom>
              <a:avLst/>
              <a:gdLst>
                <a:gd name="T0" fmla="*/ 49 w 219"/>
                <a:gd name="T1" fmla="*/ 67 h 69"/>
                <a:gd name="T2" fmla="*/ 93 w 219"/>
                <a:gd name="T3" fmla="*/ 52 h 69"/>
                <a:gd name="T4" fmla="*/ 159 w 219"/>
                <a:gd name="T5" fmla="*/ 31 h 69"/>
                <a:gd name="T6" fmla="*/ 163 w 219"/>
                <a:gd name="T7" fmla="*/ 27 h 69"/>
                <a:gd name="T8" fmla="*/ 155 w 219"/>
                <a:gd name="T9" fmla="*/ 29 h 69"/>
                <a:gd name="T10" fmla="*/ 59 w 219"/>
                <a:gd name="T11" fmla="*/ 60 h 69"/>
                <a:gd name="T12" fmla="*/ 89 w 219"/>
                <a:gd name="T13" fmla="*/ 47 h 69"/>
                <a:gd name="T14" fmla="*/ 150 w 219"/>
                <a:gd name="T15" fmla="*/ 26 h 69"/>
                <a:gd name="T16" fmla="*/ 89 w 219"/>
                <a:gd name="T17" fmla="*/ 45 h 69"/>
                <a:gd name="T18" fmla="*/ 33 w 219"/>
                <a:gd name="T19" fmla="*/ 62 h 69"/>
                <a:gd name="T20" fmla="*/ 119 w 219"/>
                <a:gd name="T21" fmla="*/ 31 h 69"/>
                <a:gd name="T22" fmla="*/ 137 w 219"/>
                <a:gd name="T23" fmla="*/ 24 h 69"/>
                <a:gd name="T24" fmla="*/ 143 w 219"/>
                <a:gd name="T25" fmla="*/ 23 h 69"/>
                <a:gd name="T26" fmla="*/ 138 w 219"/>
                <a:gd name="T27" fmla="*/ 23 h 69"/>
                <a:gd name="T28" fmla="*/ 67 w 219"/>
                <a:gd name="T29" fmla="*/ 44 h 69"/>
                <a:gd name="T30" fmla="*/ 133 w 219"/>
                <a:gd name="T31" fmla="*/ 19 h 69"/>
                <a:gd name="T32" fmla="*/ 76 w 219"/>
                <a:gd name="T33" fmla="*/ 35 h 69"/>
                <a:gd name="T34" fmla="*/ 18 w 219"/>
                <a:gd name="T35" fmla="*/ 53 h 69"/>
                <a:gd name="T36" fmla="*/ 123 w 219"/>
                <a:gd name="T37" fmla="*/ 14 h 69"/>
                <a:gd name="T38" fmla="*/ 122 w 219"/>
                <a:gd name="T39" fmla="*/ 13 h 69"/>
                <a:gd name="T40" fmla="*/ 19 w 219"/>
                <a:gd name="T41" fmla="*/ 44 h 69"/>
                <a:gd name="T42" fmla="*/ 117 w 219"/>
                <a:gd name="T43" fmla="*/ 10 h 69"/>
                <a:gd name="T44" fmla="*/ 116 w 219"/>
                <a:gd name="T45" fmla="*/ 9 h 69"/>
                <a:gd name="T46" fmla="*/ 59 w 219"/>
                <a:gd name="T47" fmla="*/ 25 h 69"/>
                <a:gd name="T48" fmla="*/ 60 w 219"/>
                <a:gd name="T49" fmla="*/ 19 h 69"/>
                <a:gd name="T50" fmla="*/ 4 w 219"/>
                <a:gd name="T51" fmla="*/ 35 h 69"/>
                <a:gd name="T52" fmla="*/ 84 w 219"/>
                <a:gd name="T53" fmla="*/ 8 h 69"/>
                <a:gd name="T54" fmla="*/ 108 w 219"/>
                <a:gd name="T55" fmla="*/ 0 h 69"/>
                <a:gd name="T56" fmla="*/ 8 w 219"/>
                <a:gd name="T57" fmla="*/ 23 h 69"/>
                <a:gd name="T58" fmla="*/ 8 w 219"/>
                <a:gd name="T59" fmla="*/ 25 h 69"/>
                <a:gd name="T60" fmla="*/ 95 w 219"/>
                <a:gd name="T61" fmla="*/ 4 h 69"/>
                <a:gd name="T62" fmla="*/ 5 w 219"/>
                <a:gd name="T63" fmla="*/ 33 h 69"/>
                <a:gd name="T64" fmla="*/ 4 w 219"/>
                <a:gd name="T65" fmla="*/ 35 h 69"/>
                <a:gd name="T66" fmla="*/ 109 w 219"/>
                <a:gd name="T67" fmla="*/ 6 h 69"/>
                <a:gd name="T68" fmla="*/ 4 w 219"/>
                <a:gd name="T69" fmla="*/ 41 h 69"/>
                <a:gd name="T70" fmla="*/ 1 w 219"/>
                <a:gd name="T71" fmla="*/ 43 h 69"/>
                <a:gd name="T72" fmla="*/ 86 w 219"/>
                <a:gd name="T73" fmla="*/ 18 h 69"/>
                <a:gd name="T74" fmla="*/ 30 w 219"/>
                <a:gd name="T75" fmla="*/ 40 h 69"/>
                <a:gd name="T76" fmla="*/ 5 w 219"/>
                <a:gd name="T77" fmla="*/ 49 h 69"/>
                <a:gd name="T78" fmla="*/ 54 w 219"/>
                <a:gd name="T79" fmla="*/ 34 h 69"/>
                <a:gd name="T80" fmla="*/ 68 w 219"/>
                <a:gd name="T81" fmla="*/ 34 h 69"/>
                <a:gd name="T82" fmla="*/ 10 w 219"/>
                <a:gd name="T83" fmla="*/ 56 h 69"/>
                <a:gd name="T84" fmla="*/ 95 w 219"/>
                <a:gd name="T85" fmla="*/ 30 h 69"/>
                <a:gd name="T86" fmla="*/ 83 w 219"/>
                <a:gd name="T87" fmla="*/ 38 h 69"/>
                <a:gd name="T88" fmla="*/ 25 w 219"/>
                <a:gd name="T89" fmla="*/ 58 h 69"/>
                <a:gd name="T90" fmla="*/ 19 w 219"/>
                <a:gd name="T91" fmla="*/ 60 h 69"/>
                <a:gd name="T92" fmla="*/ 33 w 219"/>
                <a:gd name="T93" fmla="*/ 56 h 69"/>
                <a:gd name="T94" fmla="*/ 123 w 219"/>
                <a:gd name="T95" fmla="*/ 28 h 69"/>
                <a:gd name="T96" fmla="*/ 53 w 219"/>
                <a:gd name="T97" fmla="*/ 53 h 69"/>
                <a:gd name="T98" fmla="*/ 28 w 219"/>
                <a:gd name="T99" fmla="*/ 64 h 69"/>
                <a:gd name="T100" fmla="*/ 73 w 219"/>
                <a:gd name="T101" fmla="*/ 51 h 69"/>
                <a:gd name="T102" fmla="*/ 39 w 219"/>
                <a:gd name="T103" fmla="*/ 65 h 69"/>
                <a:gd name="T104" fmla="*/ 87 w 219"/>
                <a:gd name="T105" fmla="*/ 53 h 69"/>
                <a:gd name="T106" fmla="*/ 46 w 219"/>
                <a:gd name="T107" fmla="*/ 67 h 69"/>
                <a:gd name="T108" fmla="*/ 63 w 219"/>
                <a:gd name="T109" fmla="*/ 65 h 69"/>
                <a:gd name="T110" fmla="*/ 177 w 219"/>
                <a:gd name="T111" fmla="*/ 30 h 69"/>
                <a:gd name="T112" fmla="*/ 217 w 219"/>
                <a:gd name="T113" fmla="*/ 16 h 69"/>
                <a:gd name="T114" fmla="*/ 70 w 219"/>
                <a:gd name="T115" fmla="*/ 61 h 69"/>
                <a:gd name="T116" fmla="*/ 129 w 219"/>
                <a:gd name="T117" fmla="*/ 33 h 69"/>
                <a:gd name="T118" fmla="*/ 134 w 219"/>
                <a:gd name="T119" fmla="*/ 38 h 69"/>
                <a:gd name="T120" fmla="*/ 156 w 219"/>
                <a:gd name="T121" fmla="*/ 30 h 69"/>
                <a:gd name="T122" fmla="*/ 157 w 219"/>
                <a:gd name="T123" fmla="*/ 30 h 69"/>
                <a:gd name="T124" fmla="*/ 134 w 219"/>
                <a:gd name="T125" fmla="*/ 3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9" h="69">
                  <a:moveTo>
                    <a:pt x="70" y="61"/>
                  </a:moveTo>
                  <a:cubicBezTo>
                    <a:pt x="65" y="63"/>
                    <a:pt x="59" y="65"/>
                    <a:pt x="54" y="67"/>
                  </a:cubicBezTo>
                  <a:cubicBezTo>
                    <a:pt x="51" y="67"/>
                    <a:pt x="50" y="67"/>
                    <a:pt x="49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9" y="66"/>
                    <a:pt x="57" y="64"/>
                    <a:pt x="59" y="63"/>
                  </a:cubicBezTo>
                  <a:cubicBezTo>
                    <a:pt x="70" y="60"/>
                    <a:pt x="82" y="56"/>
                    <a:pt x="93" y="52"/>
                  </a:cubicBezTo>
                  <a:cubicBezTo>
                    <a:pt x="105" y="48"/>
                    <a:pt x="116" y="45"/>
                    <a:pt x="128" y="42"/>
                  </a:cubicBezTo>
                  <a:cubicBezTo>
                    <a:pt x="139" y="39"/>
                    <a:pt x="149" y="35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1" y="30"/>
                    <a:pt x="162" y="29"/>
                    <a:pt x="164" y="29"/>
                  </a:cubicBezTo>
                  <a:cubicBezTo>
                    <a:pt x="164" y="28"/>
                    <a:pt x="164" y="27"/>
                    <a:pt x="163" y="27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1" y="28"/>
                    <a:pt x="160" y="28"/>
                    <a:pt x="158" y="28"/>
                  </a:cubicBezTo>
                  <a:cubicBezTo>
                    <a:pt x="157" y="28"/>
                    <a:pt x="156" y="29"/>
                    <a:pt x="155" y="29"/>
                  </a:cubicBezTo>
                  <a:cubicBezTo>
                    <a:pt x="148" y="31"/>
                    <a:pt x="141" y="34"/>
                    <a:pt x="134" y="36"/>
                  </a:cubicBezTo>
                  <a:cubicBezTo>
                    <a:pt x="122" y="41"/>
                    <a:pt x="109" y="45"/>
                    <a:pt x="97" y="49"/>
                  </a:cubicBezTo>
                  <a:cubicBezTo>
                    <a:pt x="84" y="52"/>
                    <a:pt x="71" y="56"/>
                    <a:pt x="59" y="60"/>
                  </a:cubicBezTo>
                  <a:cubicBezTo>
                    <a:pt x="54" y="61"/>
                    <a:pt x="46" y="62"/>
                    <a:pt x="43" y="64"/>
                  </a:cubicBezTo>
                  <a:cubicBezTo>
                    <a:pt x="48" y="61"/>
                    <a:pt x="56" y="59"/>
                    <a:pt x="61" y="57"/>
                  </a:cubicBezTo>
                  <a:cubicBezTo>
                    <a:pt x="71" y="54"/>
                    <a:pt x="80" y="50"/>
                    <a:pt x="89" y="47"/>
                  </a:cubicBezTo>
                  <a:cubicBezTo>
                    <a:pt x="110" y="41"/>
                    <a:pt x="130" y="35"/>
                    <a:pt x="150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1" y="26"/>
                    <a:pt x="151" y="26"/>
                    <a:pt x="150" y="26"/>
                  </a:cubicBezTo>
                  <a:cubicBezTo>
                    <a:pt x="150" y="26"/>
                    <a:pt x="149" y="26"/>
                    <a:pt x="148" y="26"/>
                  </a:cubicBezTo>
                  <a:cubicBezTo>
                    <a:pt x="139" y="27"/>
                    <a:pt x="130" y="31"/>
                    <a:pt x="121" y="34"/>
                  </a:cubicBezTo>
                  <a:cubicBezTo>
                    <a:pt x="111" y="39"/>
                    <a:pt x="100" y="42"/>
                    <a:pt x="89" y="45"/>
                  </a:cubicBezTo>
                  <a:cubicBezTo>
                    <a:pt x="88" y="45"/>
                    <a:pt x="88" y="46"/>
                    <a:pt x="87" y="46"/>
                  </a:cubicBezTo>
                  <a:cubicBezTo>
                    <a:pt x="75" y="49"/>
                    <a:pt x="63" y="53"/>
                    <a:pt x="52" y="57"/>
                  </a:cubicBezTo>
                  <a:cubicBezTo>
                    <a:pt x="46" y="58"/>
                    <a:pt x="40" y="60"/>
                    <a:pt x="33" y="62"/>
                  </a:cubicBezTo>
                  <a:cubicBezTo>
                    <a:pt x="30" y="63"/>
                    <a:pt x="38" y="60"/>
                    <a:pt x="38" y="60"/>
                  </a:cubicBezTo>
                  <a:cubicBezTo>
                    <a:pt x="40" y="60"/>
                    <a:pt x="43" y="59"/>
                    <a:pt x="45" y="58"/>
                  </a:cubicBezTo>
                  <a:cubicBezTo>
                    <a:pt x="70" y="49"/>
                    <a:pt x="94" y="40"/>
                    <a:pt x="119" y="31"/>
                  </a:cubicBezTo>
                  <a:cubicBezTo>
                    <a:pt x="123" y="29"/>
                    <a:pt x="128" y="27"/>
                    <a:pt x="133" y="25"/>
                  </a:cubicBezTo>
                  <a:cubicBezTo>
                    <a:pt x="134" y="25"/>
                    <a:pt x="134" y="25"/>
                    <a:pt x="135" y="25"/>
                  </a:cubicBezTo>
                  <a:cubicBezTo>
                    <a:pt x="135" y="25"/>
                    <a:pt x="136" y="24"/>
                    <a:pt x="137" y="24"/>
                  </a:cubicBezTo>
                  <a:cubicBezTo>
                    <a:pt x="137" y="24"/>
                    <a:pt x="137" y="24"/>
                    <a:pt x="138" y="24"/>
                  </a:cubicBezTo>
                  <a:cubicBezTo>
                    <a:pt x="139" y="24"/>
                    <a:pt x="141" y="24"/>
                    <a:pt x="143" y="23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4" y="23"/>
                    <a:pt x="144" y="22"/>
                    <a:pt x="143" y="22"/>
                  </a:cubicBezTo>
                  <a:cubicBezTo>
                    <a:pt x="142" y="22"/>
                    <a:pt x="141" y="22"/>
                    <a:pt x="140" y="22"/>
                  </a:cubicBezTo>
                  <a:cubicBezTo>
                    <a:pt x="140" y="22"/>
                    <a:pt x="139" y="23"/>
                    <a:pt x="138" y="23"/>
                  </a:cubicBezTo>
                  <a:cubicBezTo>
                    <a:pt x="137" y="23"/>
                    <a:pt x="135" y="23"/>
                    <a:pt x="134" y="24"/>
                  </a:cubicBezTo>
                  <a:cubicBezTo>
                    <a:pt x="121" y="26"/>
                    <a:pt x="109" y="31"/>
                    <a:pt x="97" y="35"/>
                  </a:cubicBezTo>
                  <a:cubicBezTo>
                    <a:pt x="87" y="38"/>
                    <a:pt x="77" y="41"/>
                    <a:pt x="67" y="44"/>
                  </a:cubicBezTo>
                  <a:cubicBezTo>
                    <a:pt x="71" y="43"/>
                    <a:pt x="75" y="41"/>
                    <a:pt x="80" y="40"/>
                  </a:cubicBezTo>
                  <a:cubicBezTo>
                    <a:pt x="98" y="34"/>
                    <a:pt x="116" y="27"/>
                    <a:pt x="133" y="19"/>
                  </a:cubicBezTo>
                  <a:cubicBezTo>
                    <a:pt x="133" y="19"/>
                    <a:pt x="133" y="19"/>
                    <a:pt x="133" y="19"/>
                  </a:cubicBezTo>
                  <a:cubicBezTo>
                    <a:pt x="134" y="18"/>
                    <a:pt x="133" y="17"/>
                    <a:pt x="133" y="18"/>
                  </a:cubicBezTo>
                  <a:cubicBezTo>
                    <a:pt x="132" y="18"/>
                    <a:pt x="132" y="18"/>
                    <a:pt x="131" y="18"/>
                  </a:cubicBezTo>
                  <a:cubicBezTo>
                    <a:pt x="114" y="25"/>
                    <a:pt x="95" y="29"/>
                    <a:pt x="76" y="35"/>
                  </a:cubicBezTo>
                  <a:cubicBezTo>
                    <a:pt x="66" y="38"/>
                    <a:pt x="56" y="41"/>
                    <a:pt x="45" y="44"/>
                  </a:cubicBezTo>
                  <a:cubicBezTo>
                    <a:pt x="36" y="46"/>
                    <a:pt x="27" y="50"/>
                    <a:pt x="18" y="53"/>
                  </a:cubicBezTo>
                  <a:cubicBezTo>
                    <a:pt x="14" y="55"/>
                    <a:pt x="8" y="57"/>
                    <a:pt x="18" y="53"/>
                  </a:cubicBezTo>
                  <a:cubicBezTo>
                    <a:pt x="23" y="51"/>
                    <a:pt x="28" y="49"/>
                    <a:pt x="33" y="48"/>
                  </a:cubicBezTo>
                  <a:cubicBezTo>
                    <a:pt x="43" y="44"/>
                    <a:pt x="53" y="41"/>
                    <a:pt x="63" y="37"/>
                  </a:cubicBezTo>
                  <a:cubicBezTo>
                    <a:pt x="83" y="30"/>
                    <a:pt x="103" y="21"/>
                    <a:pt x="123" y="14"/>
                  </a:cubicBezTo>
                  <a:cubicBezTo>
                    <a:pt x="124" y="13"/>
                    <a:pt x="124" y="13"/>
                    <a:pt x="125" y="13"/>
                  </a:cubicBezTo>
                  <a:cubicBezTo>
                    <a:pt x="126" y="13"/>
                    <a:pt x="125" y="11"/>
                    <a:pt x="125" y="12"/>
                  </a:cubicBezTo>
                  <a:cubicBezTo>
                    <a:pt x="124" y="12"/>
                    <a:pt x="123" y="12"/>
                    <a:pt x="122" y="13"/>
                  </a:cubicBezTo>
                  <a:cubicBezTo>
                    <a:pt x="103" y="18"/>
                    <a:pt x="85" y="24"/>
                    <a:pt x="66" y="29"/>
                  </a:cubicBezTo>
                  <a:cubicBezTo>
                    <a:pt x="48" y="35"/>
                    <a:pt x="30" y="43"/>
                    <a:pt x="12" y="47"/>
                  </a:cubicBezTo>
                  <a:cubicBezTo>
                    <a:pt x="1" y="50"/>
                    <a:pt x="16" y="45"/>
                    <a:pt x="19" y="44"/>
                  </a:cubicBezTo>
                  <a:cubicBezTo>
                    <a:pt x="23" y="43"/>
                    <a:pt x="28" y="41"/>
                    <a:pt x="33" y="40"/>
                  </a:cubicBezTo>
                  <a:cubicBezTo>
                    <a:pt x="43" y="37"/>
                    <a:pt x="52" y="33"/>
                    <a:pt x="62" y="30"/>
                  </a:cubicBezTo>
                  <a:cubicBezTo>
                    <a:pt x="80" y="24"/>
                    <a:pt x="99" y="19"/>
                    <a:pt x="117" y="10"/>
                  </a:cubicBezTo>
                  <a:cubicBezTo>
                    <a:pt x="117" y="10"/>
                    <a:pt x="117" y="10"/>
                    <a:pt x="117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17" y="9"/>
                    <a:pt x="117" y="9"/>
                    <a:pt x="116" y="9"/>
                  </a:cubicBezTo>
                  <a:cubicBezTo>
                    <a:pt x="98" y="12"/>
                    <a:pt x="79" y="19"/>
                    <a:pt x="61" y="24"/>
                  </a:cubicBezTo>
                  <a:cubicBezTo>
                    <a:pt x="58" y="25"/>
                    <a:pt x="55" y="26"/>
                    <a:pt x="52" y="27"/>
                  </a:cubicBezTo>
                  <a:cubicBezTo>
                    <a:pt x="54" y="26"/>
                    <a:pt x="56" y="26"/>
                    <a:pt x="59" y="25"/>
                  </a:cubicBezTo>
                  <a:cubicBezTo>
                    <a:pt x="77" y="19"/>
                    <a:pt x="95" y="14"/>
                    <a:pt x="112" y="6"/>
                  </a:cubicBezTo>
                  <a:cubicBezTo>
                    <a:pt x="113" y="6"/>
                    <a:pt x="113" y="5"/>
                    <a:pt x="112" y="5"/>
                  </a:cubicBezTo>
                  <a:cubicBezTo>
                    <a:pt x="94" y="7"/>
                    <a:pt x="77" y="13"/>
                    <a:pt x="60" y="19"/>
                  </a:cubicBezTo>
                  <a:cubicBezTo>
                    <a:pt x="50" y="22"/>
                    <a:pt x="41" y="24"/>
                    <a:pt x="31" y="27"/>
                  </a:cubicBezTo>
                  <a:cubicBezTo>
                    <a:pt x="23" y="29"/>
                    <a:pt x="12" y="30"/>
                    <a:pt x="4" y="34"/>
                  </a:cubicBezTo>
                  <a:cubicBezTo>
                    <a:pt x="4" y="34"/>
                    <a:pt x="4" y="35"/>
                    <a:pt x="4" y="35"/>
                  </a:cubicBezTo>
                  <a:cubicBezTo>
                    <a:pt x="4" y="35"/>
                    <a:pt x="4" y="34"/>
                    <a:pt x="4" y="34"/>
                  </a:cubicBezTo>
                  <a:cubicBezTo>
                    <a:pt x="20" y="26"/>
                    <a:pt x="39" y="23"/>
                    <a:pt x="55" y="18"/>
                  </a:cubicBezTo>
                  <a:cubicBezTo>
                    <a:pt x="65" y="14"/>
                    <a:pt x="74" y="11"/>
                    <a:pt x="84" y="8"/>
                  </a:cubicBezTo>
                  <a:cubicBezTo>
                    <a:pt x="92" y="6"/>
                    <a:pt x="100" y="4"/>
                    <a:pt x="108" y="1"/>
                  </a:cubicBezTo>
                  <a:cubicBezTo>
                    <a:pt x="108" y="1"/>
                    <a:pt x="109" y="1"/>
                    <a:pt x="109" y="1"/>
                  </a:cubicBezTo>
                  <a:cubicBezTo>
                    <a:pt x="109" y="1"/>
                    <a:pt x="108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1" y="4"/>
                    <a:pt x="74" y="7"/>
                    <a:pt x="57" y="12"/>
                  </a:cubicBezTo>
                  <a:cubicBezTo>
                    <a:pt x="41" y="16"/>
                    <a:pt x="25" y="21"/>
                    <a:pt x="8" y="23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4" y="24"/>
                    <a:pt x="4" y="25"/>
                    <a:pt x="5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25" y="22"/>
                    <a:pt x="41" y="17"/>
                    <a:pt x="58" y="13"/>
                  </a:cubicBezTo>
                  <a:cubicBezTo>
                    <a:pt x="67" y="10"/>
                    <a:pt x="76" y="8"/>
                    <a:pt x="86" y="6"/>
                  </a:cubicBezTo>
                  <a:cubicBezTo>
                    <a:pt x="89" y="6"/>
                    <a:pt x="92" y="5"/>
                    <a:pt x="95" y="4"/>
                  </a:cubicBezTo>
                  <a:cubicBezTo>
                    <a:pt x="88" y="6"/>
                    <a:pt x="81" y="8"/>
                    <a:pt x="74" y="10"/>
                  </a:cubicBezTo>
                  <a:cubicBezTo>
                    <a:pt x="65" y="13"/>
                    <a:pt x="55" y="16"/>
                    <a:pt x="45" y="20"/>
                  </a:cubicBezTo>
                  <a:cubicBezTo>
                    <a:pt x="32" y="24"/>
                    <a:pt x="18" y="26"/>
                    <a:pt x="5" y="33"/>
                  </a:cubicBezTo>
                  <a:cubicBezTo>
                    <a:pt x="3" y="33"/>
                    <a:pt x="2" y="34"/>
                    <a:pt x="1" y="35"/>
                  </a:cubicBezTo>
                  <a:cubicBezTo>
                    <a:pt x="0" y="35"/>
                    <a:pt x="1" y="36"/>
                    <a:pt x="1" y="36"/>
                  </a:cubicBezTo>
                  <a:cubicBezTo>
                    <a:pt x="2" y="36"/>
                    <a:pt x="3" y="36"/>
                    <a:pt x="4" y="35"/>
                  </a:cubicBezTo>
                  <a:cubicBezTo>
                    <a:pt x="22" y="31"/>
                    <a:pt x="40" y="26"/>
                    <a:pt x="57" y="21"/>
                  </a:cubicBezTo>
                  <a:cubicBezTo>
                    <a:pt x="67" y="18"/>
                    <a:pt x="76" y="15"/>
                    <a:pt x="85" y="12"/>
                  </a:cubicBezTo>
                  <a:cubicBezTo>
                    <a:pt x="93" y="10"/>
                    <a:pt x="103" y="9"/>
                    <a:pt x="109" y="6"/>
                  </a:cubicBezTo>
                  <a:cubicBezTo>
                    <a:pt x="92" y="14"/>
                    <a:pt x="73" y="19"/>
                    <a:pt x="55" y="25"/>
                  </a:cubicBezTo>
                  <a:cubicBezTo>
                    <a:pt x="39" y="30"/>
                    <a:pt x="23" y="35"/>
                    <a:pt x="6" y="40"/>
                  </a:cubicBezTo>
                  <a:cubicBezTo>
                    <a:pt x="5" y="40"/>
                    <a:pt x="4" y="40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3" y="41"/>
                    <a:pt x="2" y="41"/>
                    <a:pt x="1" y="42"/>
                  </a:cubicBezTo>
                  <a:cubicBezTo>
                    <a:pt x="0" y="42"/>
                    <a:pt x="0" y="43"/>
                    <a:pt x="1" y="43"/>
                  </a:cubicBezTo>
                  <a:cubicBezTo>
                    <a:pt x="2" y="43"/>
                    <a:pt x="3" y="43"/>
                    <a:pt x="4" y="42"/>
                  </a:cubicBezTo>
                  <a:cubicBezTo>
                    <a:pt x="22" y="38"/>
                    <a:pt x="40" y="32"/>
                    <a:pt x="58" y="27"/>
                  </a:cubicBezTo>
                  <a:cubicBezTo>
                    <a:pt x="67" y="24"/>
                    <a:pt x="77" y="21"/>
                    <a:pt x="86" y="18"/>
                  </a:cubicBezTo>
                  <a:cubicBezTo>
                    <a:pt x="95" y="16"/>
                    <a:pt x="106" y="14"/>
                    <a:pt x="114" y="10"/>
                  </a:cubicBezTo>
                  <a:cubicBezTo>
                    <a:pt x="95" y="19"/>
                    <a:pt x="75" y="24"/>
                    <a:pt x="55" y="31"/>
                  </a:cubicBezTo>
                  <a:cubicBezTo>
                    <a:pt x="47" y="34"/>
                    <a:pt x="38" y="37"/>
                    <a:pt x="30" y="40"/>
                  </a:cubicBezTo>
                  <a:cubicBezTo>
                    <a:pt x="22" y="42"/>
                    <a:pt x="14" y="44"/>
                    <a:pt x="6" y="47"/>
                  </a:cubicBezTo>
                  <a:cubicBezTo>
                    <a:pt x="5" y="47"/>
                    <a:pt x="5" y="47"/>
                    <a:pt x="5" y="48"/>
                  </a:cubicBezTo>
                  <a:cubicBezTo>
                    <a:pt x="4" y="48"/>
                    <a:pt x="4" y="49"/>
                    <a:pt x="5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13" y="49"/>
                    <a:pt x="20" y="46"/>
                    <a:pt x="26" y="44"/>
                  </a:cubicBezTo>
                  <a:cubicBezTo>
                    <a:pt x="35" y="40"/>
                    <a:pt x="45" y="37"/>
                    <a:pt x="54" y="34"/>
                  </a:cubicBezTo>
                  <a:cubicBezTo>
                    <a:pt x="70" y="29"/>
                    <a:pt x="87" y="25"/>
                    <a:pt x="103" y="20"/>
                  </a:cubicBezTo>
                  <a:cubicBezTo>
                    <a:pt x="102" y="20"/>
                    <a:pt x="101" y="21"/>
                    <a:pt x="99" y="21"/>
                  </a:cubicBezTo>
                  <a:cubicBezTo>
                    <a:pt x="89" y="25"/>
                    <a:pt x="79" y="30"/>
                    <a:pt x="68" y="34"/>
                  </a:cubicBezTo>
                  <a:cubicBezTo>
                    <a:pt x="49" y="41"/>
                    <a:pt x="30" y="46"/>
                    <a:pt x="11" y="54"/>
                  </a:cubicBezTo>
                  <a:cubicBezTo>
                    <a:pt x="10" y="55"/>
                    <a:pt x="10" y="55"/>
                    <a:pt x="9" y="55"/>
                  </a:cubicBezTo>
                  <a:cubicBezTo>
                    <a:pt x="9" y="55"/>
                    <a:pt x="9" y="56"/>
                    <a:pt x="10" y="56"/>
                  </a:cubicBezTo>
                  <a:cubicBezTo>
                    <a:pt x="11" y="56"/>
                    <a:pt x="12" y="56"/>
                    <a:pt x="13" y="56"/>
                  </a:cubicBezTo>
                  <a:cubicBezTo>
                    <a:pt x="25" y="53"/>
                    <a:pt x="37" y="47"/>
                    <a:pt x="49" y="44"/>
                  </a:cubicBezTo>
                  <a:cubicBezTo>
                    <a:pt x="64" y="40"/>
                    <a:pt x="80" y="35"/>
                    <a:pt x="95" y="30"/>
                  </a:cubicBezTo>
                  <a:cubicBezTo>
                    <a:pt x="102" y="28"/>
                    <a:pt x="109" y="26"/>
                    <a:pt x="116" y="24"/>
                  </a:cubicBezTo>
                  <a:cubicBezTo>
                    <a:pt x="118" y="24"/>
                    <a:pt x="119" y="23"/>
                    <a:pt x="121" y="23"/>
                  </a:cubicBezTo>
                  <a:cubicBezTo>
                    <a:pt x="109" y="28"/>
                    <a:pt x="95" y="33"/>
                    <a:pt x="83" y="38"/>
                  </a:cubicBezTo>
                  <a:cubicBezTo>
                    <a:pt x="69" y="42"/>
                    <a:pt x="54" y="47"/>
                    <a:pt x="41" y="52"/>
                  </a:cubicBezTo>
                  <a:cubicBezTo>
                    <a:pt x="38" y="53"/>
                    <a:pt x="35" y="54"/>
                    <a:pt x="32" y="55"/>
                  </a:cubicBezTo>
                  <a:cubicBezTo>
                    <a:pt x="29" y="56"/>
                    <a:pt x="27" y="57"/>
                    <a:pt x="25" y="58"/>
                  </a:cubicBezTo>
                  <a:cubicBezTo>
                    <a:pt x="24" y="57"/>
                    <a:pt x="23" y="58"/>
                    <a:pt x="22" y="59"/>
                  </a:cubicBezTo>
                  <a:cubicBezTo>
                    <a:pt x="22" y="59"/>
                    <a:pt x="21" y="59"/>
                    <a:pt x="20" y="60"/>
                  </a:cubicBezTo>
                  <a:cubicBezTo>
                    <a:pt x="20" y="60"/>
                    <a:pt x="20" y="60"/>
                    <a:pt x="19" y="60"/>
                  </a:cubicBezTo>
                  <a:cubicBezTo>
                    <a:pt x="19" y="60"/>
                    <a:pt x="19" y="61"/>
                    <a:pt x="20" y="61"/>
                  </a:cubicBezTo>
                  <a:cubicBezTo>
                    <a:pt x="20" y="61"/>
                    <a:pt x="21" y="60"/>
                    <a:pt x="22" y="60"/>
                  </a:cubicBezTo>
                  <a:cubicBezTo>
                    <a:pt x="25" y="59"/>
                    <a:pt x="29" y="58"/>
                    <a:pt x="33" y="56"/>
                  </a:cubicBezTo>
                  <a:cubicBezTo>
                    <a:pt x="37" y="55"/>
                    <a:pt x="42" y="53"/>
                    <a:pt x="47" y="52"/>
                  </a:cubicBezTo>
                  <a:cubicBezTo>
                    <a:pt x="63" y="47"/>
                    <a:pt x="79" y="42"/>
                    <a:pt x="94" y="37"/>
                  </a:cubicBezTo>
                  <a:cubicBezTo>
                    <a:pt x="104" y="34"/>
                    <a:pt x="113" y="30"/>
                    <a:pt x="123" y="28"/>
                  </a:cubicBezTo>
                  <a:cubicBezTo>
                    <a:pt x="121" y="28"/>
                    <a:pt x="120" y="29"/>
                    <a:pt x="118" y="29"/>
                  </a:cubicBezTo>
                  <a:cubicBezTo>
                    <a:pt x="107" y="34"/>
                    <a:pt x="97" y="38"/>
                    <a:pt x="86" y="42"/>
                  </a:cubicBezTo>
                  <a:cubicBezTo>
                    <a:pt x="75" y="46"/>
                    <a:pt x="64" y="49"/>
                    <a:pt x="53" y="53"/>
                  </a:cubicBezTo>
                  <a:cubicBezTo>
                    <a:pt x="45" y="56"/>
                    <a:pt x="37" y="58"/>
                    <a:pt x="29" y="62"/>
                  </a:cubicBezTo>
                  <a:cubicBezTo>
                    <a:pt x="28" y="62"/>
                    <a:pt x="28" y="62"/>
                    <a:pt x="27" y="63"/>
                  </a:cubicBezTo>
                  <a:cubicBezTo>
                    <a:pt x="27" y="63"/>
                    <a:pt x="27" y="64"/>
                    <a:pt x="28" y="64"/>
                  </a:cubicBezTo>
                  <a:cubicBezTo>
                    <a:pt x="30" y="64"/>
                    <a:pt x="32" y="64"/>
                    <a:pt x="35" y="63"/>
                  </a:cubicBezTo>
                  <a:cubicBezTo>
                    <a:pt x="42" y="62"/>
                    <a:pt x="49" y="59"/>
                    <a:pt x="55" y="57"/>
                  </a:cubicBezTo>
                  <a:cubicBezTo>
                    <a:pt x="61" y="55"/>
                    <a:pt x="67" y="53"/>
                    <a:pt x="73" y="51"/>
                  </a:cubicBezTo>
                  <a:cubicBezTo>
                    <a:pt x="68" y="53"/>
                    <a:pt x="63" y="55"/>
                    <a:pt x="58" y="57"/>
                  </a:cubicBezTo>
                  <a:cubicBezTo>
                    <a:pt x="52" y="59"/>
                    <a:pt x="45" y="61"/>
                    <a:pt x="40" y="64"/>
                  </a:cubicBezTo>
                  <a:cubicBezTo>
                    <a:pt x="40" y="65"/>
                    <a:pt x="40" y="65"/>
                    <a:pt x="39" y="65"/>
                  </a:cubicBezTo>
                  <a:cubicBezTo>
                    <a:pt x="39" y="66"/>
                    <a:pt x="39" y="66"/>
                    <a:pt x="40" y="66"/>
                  </a:cubicBezTo>
                  <a:cubicBezTo>
                    <a:pt x="41" y="66"/>
                    <a:pt x="42" y="66"/>
                    <a:pt x="43" y="65"/>
                  </a:cubicBezTo>
                  <a:cubicBezTo>
                    <a:pt x="58" y="61"/>
                    <a:pt x="73" y="57"/>
                    <a:pt x="87" y="53"/>
                  </a:cubicBezTo>
                  <a:cubicBezTo>
                    <a:pt x="79" y="56"/>
                    <a:pt x="70" y="58"/>
                    <a:pt x="62" y="61"/>
                  </a:cubicBezTo>
                  <a:cubicBezTo>
                    <a:pt x="57" y="62"/>
                    <a:pt x="51" y="63"/>
                    <a:pt x="47" y="66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5" y="68"/>
                    <a:pt x="46" y="68"/>
                    <a:pt x="46" y="69"/>
                  </a:cubicBezTo>
                  <a:cubicBezTo>
                    <a:pt x="48" y="69"/>
                    <a:pt x="49" y="68"/>
                    <a:pt x="51" y="68"/>
                  </a:cubicBezTo>
                  <a:cubicBezTo>
                    <a:pt x="55" y="68"/>
                    <a:pt x="59" y="67"/>
                    <a:pt x="63" y="65"/>
                  </a:cubicBezTo>
                  <a:cubicBezTo>
                    <a:pt x="71" y="63"/>
                    <a:pt x="79" y="61"/>
                    <a:pt x="87" y="59"/>
                  </a:cubicBezTo>
                  <a:cubicBezTo>
                    <a:pt x="103" y="55"/>
                    <a:pt x="118" y="49"/>
                    <a:pt x="133" y="44"/>
                  </a:cubicBezTo>
                  <a:cubicBezTo>
                    <a:pt x="148" y="40"/>
                    <a:pt x="162" y="34"/>
                    <a:pt x="177" y="30"/>
                  </a:cubicBezTo>
                  <a:cubicBezTo>
                    <a:pt x="191" y="26"/>
                    <a:pt x="205" y="23"/>
                    <a:pt x="218" y="17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9" y="17"/>
                    <a:pt x="218" y="16"/>
                    <a:pt x="217" y="16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194" y="26"/>
                    <a:pt x="169" y="31"/>
                    <a:pt x="145" y="39"/>
                  </a:cubicBezTo>
                  <a:cubicBezTo>
                    <a:pt x="120" y="48"/>
                    <a:pt x="95" y="56"/>
                    <a:pt x="70" y="61"/>
                  </a:cubicBezTo>
                  <a:close/>
                  <a:moveTo>
                    <a:pt x="130" y="32"/>
                  </a:moveTo>
                  <a:cubicBezTo>
                    <a:pt x="136" y="30"/>
                    <a:pt x="142" y="29"/>
                    <a:pt x="147" y="27"/>
                  </a:cubicBezTo>
                  <a:cubicBezTo>
                    <a:pt x="141" y="29"/>
                    <a:pt x="135" y="31"/>
                    <a:pt x="129" y="33"/>
                  </a:cubicBezTo>
                  <a:cubicBezTo>
                    <a:pt x="123" y="36"/>
                    <a:pt x="116" y="38"/>
                    <a:pt x="109" y="40"/>
                  </a:cubicBezTo>
                  <a:cubicBezTo>
                    <a:pt x="116" y="38"/>
                    <a:pt x="123" y="35"/>
                    <a:pt x="130" y="32"/>
                  </a:cubicBezTo>
                  <a:close/>
                  <a:moveTo>
                    <a:pt x="134" y="38"/>
                  </a:moveTo>
                  <a:cubicBezTo>
                    <a:pt x="139" y="36"/>
                    <a:pt x="143" y="34"/>
                    <a:pt x="147" y="32"/>
                  </a:cubicBezTo>
                  <a:cubicBezTo>
                    <a:pt x="150" y="31"/>
                    <a:pt x="153" y="31"/>
                    <a:pt x="155" y="30"/>
                  </a:cubicBezTo>
                  <a:cubicBezTo>
                    <a:pt x="155" y="30"/>
                    <a:pt x="156" y="30"/>
                    <a:pt x="156" y="30"/>
                  </a:cubicBezTo>
                  <a:cubicBezTo>
                    <a:pt x="157" y="29"/>
                    <a:pt x="158" y="29"/>
                    <a:pt x="158" y="29"/>
                  </a:cubicBezTo>
                  <a:cubicBezTo>
                    <a:pt x="160" y="28"/>
                    <a:pt x="162" y="28"/>
                    <a:pt x="158" y="30"/>
                  </a:cubicBezTo>
                  <a:cubicBezTo>
                    <a:pt x="158" y="30"/>
                    <a:pt x="158" y="30"/>
                    <a:pt x="157" y="30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43" y="36"/>
                    <a:pt x="129" y="40"/>
                    <a:pt x="115" y="44"/>
                  </a:cubicBezTo>
                  <a:cubicBezTo>
                    <a:pt x="121" y="42"/>
                    <a:pt x="128" y="40"/>
                    <a:pt x="13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66"/>
            <p:cNvSpPr>
              <a:spLocks noEditPoints="1"/>
            </p:cNvSpPr>
            <p:nvPr/>
          </p:nvSpPr>
          <p:spPr bwMode="auto">
            <a:xfrm>
              <a:off x="1491" y="1293"/>
              <a:ext cx="271" cy="81"/>
            </a:xfrm>
            <a:custGeom>
              <a:avLst/>
              <a:gdLst>
                <a:gd name="T0" fmla="*/ 167 w 171"/>
                <a:gd name="T1" fmla="*/ 0 h 51"/>
                <a:gd name="T2" fmla="*/ 127 w 171"/>
                <a:gd name="T3" fmla="*/ 7 h 51"/>
                <a:gd name="T4" fmla="*/ 77 w 171"/>
                <a:gd name="T5" fmla="*/ 23 h 51"/>
                <a:gd name="T6" fmla="*/ 29 w 171"/>
                <a:gd name="T7" fmla="*/ 38 h 51"/>
                <a:gd name="T8" fmla="*/ 3 w 171"/>
                <a:gd name="T9" fmla="*/ 48 h 51"/>
                <a:gd name="T10" fmla="*/ 2 w 171"/>
                <a:gd name="T11" fmla="*/ 48 h 51"/>
                <a:gd name="T12" fmla="*/ 1 w 171"/>
                <a:gd name="T13" fmla="*/ 48 h 51"/>
                <a:gd name="T14" fmla="*/ 1 w 171"/>
                <a:gd name="T15" fmla="*/ 50 h 51"/>
                <a:gd name="T16" fmla="*/ 2 w 171"/>
                <a:gd name="T17" fmla="*/ 50 h 51"/>
                <a:gd name="T18" fmla="*/ 3 w 171"/>
                <a:gd name="T19" fmla="*/ 49 h 51"/>
                <a:gd name="T20" fmla="*/ 4 w 171"/>
                <a:gd name="T21" fmla="*/ 49 h 51"/>
                <a:gd name="T22" fmla="*/ 90 w 171"/>
                <a:gd name="T23" fmla="*/ 23 h 51"/>
                <a:gd name="T24" fmla="*/ 105 w 171"/>
                <a:gd name="T25" fmla="*/ 19 h 51"/>
                <a:gd name="T26" fmla="*/ 109 w 171"/>
                <a:gd name="T27" fmla="*/ 18 h 51"/>
                <a:gd name="T28" fmla="*/ 133 w 171"/>
                <a:gd name="T29" fmla="*/ 12 h 51"/>
                <a:gd name="T30" fmla="*/ 168 w 171"/>
                <a:gd name="T31" fmla="*/ 1 h 51"/>
                <a:gd name="T32" fmla="*/ 168 w 171"/>
                <a:gd name="T33" fmla="*/ 0 h 51"/>
                <a:gd name="T34" fmla="*/ 168 w 171"/>
                <a:gd name="T35" fmla="*/ 0 h 51"/>
                <a:gd name="T36" fmla="*/ 167 w 171"/>
                <a:gd name="T37" fmla="*/ 0 h 51"/>
                <a:gd name="T38" fmla="*/ 152 w 171"/>
                <a:gd name="T39" fmla="*/ 5 h 51"/>
                <a:gd name="T40" fmla="*/ 133 w 171"/>
                <a:gd name="T41" fmla="*/ 10 h 51"/>
                <a:gd name="T42" fmla="*/ 90 w 171"/>
                <a:gd name="T43" fmla="*/ 22 h 51"/>
                <a:gd name="T44" fmla="*/ 5 w 171"/>
                <a:gd name="T45" fmla="*/ 47 h 51"/>
                <a:gd name="T46" fmla="*/ 31 w 171"/>
                <a:gd name="T47" fmla="*/ 39 h 51"/>
                <a:gd name="T48" fmla="*/ 74 w 171"/>
                <a:gd name="T49" fmla="*/ 25 h 51"/>
                <a:gd name="T50" fmla="*/ 162 w 171"/>
                <a:gd name="T51" fmla="*/ 1 h 51"/>
                <a:gd name="T52" fmla="*/ 152 w 171"/>
                <a:gd name="T53" fmla="*/ 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51">
                  <a:moveTo>
                    <a:pt x="167" y="0"/>
                  </a:moveTo>
                  <a:cubicBezTo>
                    <a:pt x="154" y="0"/>
                    <a:pt x="140" y="3"/>
                    <a:pt x="127" y="7"/>
                  </a:cubicBezTo>
                  <a:cubicBezTo>
                    <a:pt x="110" y="12"/>
                    <a:pt x="93" y="17"/>
                    <a:pt x="77" y="23"/>
                  </a:cubicBezTo>
                  <a:cubicBezTo>
                    <a:pt x="61" y="28"/>
                    <a:pt x="45" y="34"/>
                    <a:pt x="29" y="38"/>
                  </a:cubicBezTo>
                  <a:cubicBezTo>
                    <a:pt x="20" y="40"/>
                    <a:pt x="10" y="41"/>
                    <a:pt x="3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1" y="48"/>
                    <a:pt x="1" y="48"/>
                  </a:cubicBezTo>
                  <a:cubicBezTo>
                    <a:pt x="0" y="49"/>
                    <a:pt x="0" y="50"/>
                    <a:pt x="1" y="50"/>
                  </a:cubicBezTo>
                  <a:cubicBezTo>
                    <a:pt x="1" y="50"/>
                    <a:pt x="1" y="51"/>
                    <a:pt x="2" y="50"/>
                  </a:cubicBezTo>
                  <a:cubicBezTo>
                    <a:pt x="2" y="50"/>
                    <a:pt x="3" y="49"/>
                    <a:pt x="3" y="49"/>
                  </a:cubicBezTo>
                  <a:cubicBezTo>
                    <a:pt x="3" y="49"/>
                    <a:pt x="4" y="49"/>
                    <a:pt x="4" y="49"/>
                  </a:cubicBezTo>
                  <a:cubicBezTo>
                    <a:pt x="33" y="41"/>
                    <a:pt x="61" y="31"/>
                    <a:pt x="90" y="23"/>
                  </a:cubicBezTo>
                  <a:cubicBezTo>
                    <a:pt x="95" y="22"/>
                    <a:pt x="100" y="20"/>
                    <a:pt x="105" y="19"/>
                  </a:cubicBezTo>
                  <a:cubicBezTo>
                    <a:pt x="106" y="19"/>
                    <a:pt x="108" y="18"/>
                    <a:pt x="109" y="18"/>
                  </a:cubicBezTo>
                  <a:cubicBezTo>
                    <a:pt x="117" y="16"/>
                    <a:pt x="125" y="14"/>
                    <a:pt x="133" y="12"/>
                  </a:cubicBezTo>
                  <a:cubicBezTo>
                    <a:pt x="144" y="9"/>
                    <a:pt x="158" y="7"/>
                    <a:pt x="168" y="1"/>
                  </a:cubicBezTo>
                  <a:cubicBezTo>
                    <a:pt x="168" y="1"/>
                    <a:pt x="168" y="1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7" y="0"/>
                    <a:pt x="167" y="0"/>
                  </a:cubicBezTo>
                  <a:close/>
                  <a:moveTo>
                    <a:pt x="152" y="5"/>
                  </a:moveTo>
                  <a:cubicBezTo>
                    <a:pt x="146" y="6"/>
                    <a:pt x="139" y="9"/>
                    <a:pt x="133" y="10"/>
                  </a:cubicBezTo>
                  <a:cubicBezTo>
                    <a:pt x="118" y="14"/>
                    <a:pt x="104" y="18"/>
                    <a:pt x="90" y="22"/>
                  </a:cubicBezTo>
                  <a:cubicBezTo>
                    <a:pt x="61" y="30"/>
                    <a:pt x="33" y="40"/>
                    <a:pt x="5" y="47"/>
                  </a:cubicBezTo>
                  <a:cubicBezTo>
                    <a:pt x="12" y="42"/>
                    <a:pt x="23" y="41"/>
                    <a:pt x="31" y="39"/>
                  </a:cubicBezTo>
                  <a:cubicBezTo>
                    <a:pt x="46" y="35"/>
                    <a:pt x="60" y="30"/>
                    <a:pt x="74" y="25"/>
                  </a:cubicBezTo>
                  <a:cubicBezTo>
                    <a:pt x="102" y="16"/>
                    <a:pt x="132" y="4"/>
                    <a:pt x="162" y="1"/>
                  </a:cubicBezTo>
                  <a:cubicBezTo>
                    <a:pt x="171" y="0"/>
                    <a:pt x="154" y="5"/>
                    <a:pt x="1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7"/>
            <p:cNvSpPr/>
            <p:nvPr/>
          </p:nvSpPr>
          <p:spPr bwMode="auto">
            <a:xfrm>
              <a:off x="1664" y="1301"/>
              <a:ext cx="125" cy="114"/>
            </a:xfrm>
            <a:custGeom>
              <a:avLst/>
              <a:gdLst>
                <a:gd name="T0" fmla="*/ 16 w 79"/>
                <a:gd name="T1" fmla="*/ 16 h 72"/>
                <a:gd name="T2" fmla="*/ 34 w 79"/>
                <a:gd name="T3" fmla="*/ 7 h 72"/>
                <a:gd name="T4" fmla="*/ 1 w 79"/>
                <a:gd name="T5" fmla="*/ 15 h 72"/>
                <a:gd name="T6" fmla="*/ 55 w 79"/>
                <a:gd name="T7" fmla="*/ 2 h 72"/>
                <a:gd name="T8" fmla="*/ 33 w 79"/>
                <a:gd name="T9" fmla="*/ 10 h 72"/>
                <a:gd name="T10" fmla="*/ 5 w 79"/>
                <a:gd name="T11" fmla="*/ 19 h 72"/>
                <a:gd name="T12" fmla="*/ 55 w 79"/>
                <a:gd name="T13" fmla="*/ 10 h 72"/>
                <a:gd name="T14" fmla="*/ 35 w 79"/>
                <a:gd name="T15" fmla="*/ 17 h 72"/>
                <a:gd name="T16" fmla="*/ 58 w 79"/>
                <a:gd name="T17" fmla="*/ 13 h 72"/>
                <a:gd name="T18" fmla="*/ 41 w 79"/>
                <a:gd name="T19" fmla="*/ 21 h 72"/>
                <a:gd name="T20" fmla="*/ 61 w 79"/>
                <a:gd name="T21" fmla="*/ 17 h 72"/>
                <a:gd name="T22" fmla="*/ 43 w 79"/>
                <a:gd name="T23" fmla="*/ 28 h 72"/>
                <a:gd name="T24" fmla="*/ 64 w 79"/>
                <a:gd name="T25" fmla="*/ 25 h 72"/>
                <a:gd name="T26" fmla="*/ 47 w 79"/>
                <a:gd name="T27" fmla="*/ 34 h 72"/>
                <a:gd name="T28" fmla="*/ 56 w 79"/>
                <a:gd name="T29" fmla="*/ 34 h 72"/>
                <a:gd name="T30" fmla="*/ 52 w 79"/>
                <a:gd name="T31" fmla="*/ 41 h 72"/>
                <a:gd name="T32" fmla="*/ 69 w 79"/>
                <a:gd name="T33" fmla="*/ 38 h 72"/>
                <a:gd name="T34" fmla="*/ 56 w 79"/>
                <a:gd name="T35" fmla="*/ 46 h 72"/>
                <a:gd name="T36" fmla="*/ 67 w 79"/>
                <a:gd name="T37" fmla="*/ 46 h 72"/>
                <a:gd name="T38" fmla="*/ 59 w 79"/>
                <a:gd name="T39" fmla="*/ 50 h 72"/>
                <a:gd name="T40" fmla="*/ 68 w 79"/>
                <a:gd name="T41" fmla="*/ 50 h 72"/>
                <a:gd name="T42" fmla="*/ 63 w 79"/>
                <a:gd name="T43" fmla="*/ 54 h 72"/>
                <a:gd name="T44" fmla="*/ 72 w 79"/>
                <a:gd name="T45" fmla="*/ 55 h 72"/>
                <a:gd name="T46" fmla="*/ 68 w 79"/>
                <a:gd name="T47" fmla="*/ 60 h 72"/>
                <a:gd name="T48" fmla="*/ 72 w 79"/>
                <a:gd name="T49" fmla="*/ 64 h 72"/>
                <a:gd name="T50" fmla="*/ 76 w 79"/>
                <a:gd name="T51" fmla="*/ 64 h 72"/>
                <a:gd name="T52" fmla="*/ 76 w 79"/>
                <a:gd name="T53" fmla="*/ 71 h 72"/>
                <a:gd name="T54" fmla="*/ 79 w 79"/>
                <a:gd name="T55" fmla="*/ 63 h 72"/>
                <a:gd name="T56" fmla="*/ 76 w 79"/>
                <a:gd name="T57" fmla="*/ 58 h 72"/>
                <a:gd name="T58" fmla="*/ 74 w 79"/>
                <a:gd name="T59" fmla="*/ 53 h 72"/>
                <a:gd name="T60" fmla="*/ 68 w 79"/>
                <a:gd name="T61" fmla="*/ 53 h 72"/>
                <a:gd name="T62" fmla="*/ 62 w 79"/>
                <a:gd name="T63" fmla="*/ 50 h 72"/>
                <a:gd name="T64" fmla="*/ 65 w 79"/>
                <a:gd name="T65" fmla="*/ 45 h 72"/>
                <a:gd name="T66" fmla="*/ 73 w 79"/>
                <a:gd name="T67" fmla="*/ 36 h 72"/>
                <a:gd name="T68" fmla="*/ 55 w 79"/>
                <a:gd name="T69" fmla="*/ 41 h 72"/>
                <a:gd name="T70" fmla="*/ 72 w 79"/>
                <a:gd name="T71" fmla="*/ 31 h 72"/>
                <a:gd name="T72" fmla="*/ 50 w 79"/>
                <a:gd name="T73" fmla="*/ 34 h 72"/>
                <a:gd name="T74" fmla="*/ 70 w 79"/>
                <a:gd name="T75" fmla="*/ 23 h 72"/>
                <a:gd name="T76" fmla="*/ 58 w 79"/>
                <a:gd name="T77" fmla="*/ 25 h 72"/>
                <a:gd name="T78" fmla="*/ 66 w 79"/>
                <a:gd name="T79" fmla="*/ 15 h 72"/>
                <a:gd name="T80" fmla="*/ 64 w 79"/>
                <a:gd name="T81" fmla="*/ 12 h 72"/>
                <a:gd name="T82" fmla="*/ 64 w 79"/>
                <a:gd name="T83" fmla="*/ 8 h 72"/>
                <a:gd name="T84" fmla="*/ 64 w 79"/>
                <a:gd name="T85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72">
                  <a:moveTo>
                    <a:pt x="35" y="12"/>
                  </a:moveTo>
                  <a:cubicBezTo>
                    <a:pt x="30" y="13"/>
                    <a:pt x="25" y="14"/>
                    <a:pt x="20" y="16"/>
                  </a:cubicBezTo>
                  <a:cubicBezTo>
                    <a:pt x="19" y="16"/>
                    <a:pt x="17" y="16"/>
                    <a:pt x="16" y="16"/>
                  </a:cubicBezTo>
                  <a:cubicBezTo>
                    <a:pt x="32" y="13"/>
                    <a:pt x="47" y="8"/>
                    <a:pt x="61" y="1"/>
                  </a:cubicBezTo>
                  <a:cubicBezTo>
                    <a:pt x="61" y="1"/>
                    <a:pt x="61" y="0"/>
                    <a:pt x="61" y="0"/>
                  </a:cubicBezTo>
                  <a:cubicBezTo>
                    <a:pt x="52" y="1"/>
                    <a:pt x="43" y="4"/>
                    <a:pt x="34" y="7"/>
                  </a:cubicBezTo>
                  <a:cubicBezTo>
                    <a:pt x="24" y="10"/>
                    <a:pt x="13" y="11"/>
                    <a:pt x="3" y="14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2" y="15"/>
                    <a:pt x="3" y="15"/>
                    <a:pt x="4" y="15"/>
                  </a:cubicBezTo>
                  <a:cubicBezTo>
                    <a:pt x="12" y="12"/>
                    <a:pt x="21" y="11"/>
                    <a:pt x="29" y="9"/>
                  </a:cubicBezTo>
                  <a:cubicBezTo>
                    <a:pt x="38" y="7"/>
                    <a:pt x="46" y="4"/>
                    <a:pt x="55" y="2"/>
                  </a:cubicBezTo>
                  <a:cubicBezTo>
                    <a:pt x="59" y="1"/>
                    <a:pt x="59" y="1"/>
                    <a:pt x="55" y="3"/>
                  </a:cubicBezTo>
                  <a:cubicBezTo>
                    <a:pt x="52" y="4"/>
                    <a:pt x="50" y="5"/>
                    <a:pt x="47" y="6"/>
                  </a:cubicBezTo>
                  <a:cubicBezTo>
                    <a:pt x="43" y="8"/>
                    <a:pt x="38" y="9"/>
                    <a:pt x="33" y="10"/>
                  </a:cubicBezTo>
                  <a:cubicBezTo>
                    <a:pt x="24" y="13"/>
                    <a:pt x="15" y="15"/>
                    <a:pt x="6" y="17"/>
                  </a:cubicBezTo>
                  <a:cubicBezTo>
                    <a:pt x="6" y="17"/>
                    <a:pt x="5" y="17"/>
                    <a:pt x="4" y="17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6" y="19"/>
                    <a:pt x="6" y="19"/>
                    <a:pt x="7" y="18"/>
                  </a:cubicBezTo>
                  <a:cubicBezTo>
                    <a:pt x="21" y="17"/>
                    <a:pt x="34" y="13"/>
                    <a:pt x="48" y="11"/>
                  </a:cubicBezTo>
                  <a:cubicBezTo>
                    <a:pt x="50" y="11"/>
                    <a:pt x="52" y="10"/>
                    <a:pt x="55" y="10"/>
                  </a:cubicBezTo>
                  <a:cubicBezTo>
                    <a:pt x="57" y="10"/>
                    <a:pt x="65" y="7"/>
                    <a:pt x="58" y="9"/>
                  </a:cubicBezTo>
                  <a:cubicBezTo>
                    <a:pt x="51" y="12"/>
                    <a:pt x="43" y="14"/>
                    <a:pt x="36" y="16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4" y="17"/>
                    <a:pt x="34" y="18"/>
                    <a:pt x="35" y="18"/>
                  </a:cubicBezTo>
                  <a:cubicBezTo>
                    <a:pt x="36" y="18"/>
                    <a:pt x="37" y="18"/>
                    <a:pt x="38" y="18"/>
                  </a:cubicBezTo>
                  <a:cubicBezTo>
                    <a:pt x="45" y="17"/>
                    <a:pt x="51" y="15"/>
                    <a:pt x="58" y="13"/>
                  </a:cubicBezTo>
                  <a:cubicBezTo>
                    <a:pt x="67" y="11"/>
                    <a:pt x="53" y="16"/>
                    <a:pt x="51" y="17"/>
                  </a:cubicBezTo>
                  <a:cubicBezTo>
                    <a:pt x="47" y="18"/>
                    <a:pt x="44" y="19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1"/>
                    <a:pt x="40" y="22"/>
                    <a:pt x="41" y="22"/>
                  </a:cubicBezTo>
                  <a:cubicBezTo>
                    <a:pt x="41" y="22"/>
                    <a:pt x="42" y="22"/>
                    <a:pt x="42" y="22"/>
                  </a:cubicBezTo>
                  <a:cubicBezTo>
                    <a:pt x="49" y="21"/>
                    <a:pt x="55" y="19"/>
                    <a:pt x="61" y="17"/>
                  </a:cubicBezTo>
                  <a:cubicBezTo>
                    <a:pt x="67" y="15"/>
                    <a:pt x="57" y="21"/>
                    <a:pt x="56" y="21"/>
                  </a:cubicBezTo>
                  <a:cubicBezTo>
                    <a:pt x="52" y="23"/>
                    <a:pt x="49" y="25"/>
                    <a:pt x="45" y="27"/>
                  </a:cubicBezTo>
                  <a:cubicBezTo>
                    <a:pt x="44" y="27"/>
                    <a:pt x="44" y="27"/>
                    <a:pt x="43" y="28"/>
                  </a:cubicBezTo>
                  <a:cubicBezTo>
                    <a:pt x="42" y="28"/>
                    <a:pt x="43" y="29"/>
                    <a:pt x="43" y="29"/>
                  </a:cubicBezTo>
                  <a:cubicBezTo>
                    <a:pt x="44" y="29"/>
                    <a:pt x="45" y="29"/>
                    <a:pt x="46" y="29"/>
                  </a:cubicBezTo>
                  <a:cubicBezTo>
                    <a:pt x="52" y="28"/>
                    <a:pt x="58" y="26"/>
                    <a:pt x="64" y="25"/>
                  </a:cubicBezTo>
                  <a:cubicBezTo>
                    <a:pt x="71" y="23"/>
                    <a:pt x="63" y="26"/>
                    <a:pt x="61" y="26"/>
                  </a:cubicBezTo>
                  <a:cubicBezTo>
                    <a:pt x="57" y="29"/>
                    <a:pt x="53" y="31"/>
                    <a:pt x="49" y="33"/>
                  </a:cubicBezTo>
                  <a:cubicBezTo>
                    <a:pt x="48" y="33"/>
                    <a:pt x="48" y="33"/>
                    <a:pt x="47" y="34"/>
                  </a:cubicBezTo>
                  <a:cubicBezTo>
                    <a:pt x="46" y="34"/>
                    <a:pt x="47" y="35"/>
                    <a:pt x="47" y="35"/>
                  </a:cubicBezTo>
                  <a:cubicBezTo>
                    <a:pt x="48" y="35"/>
                    <a:pt x="49" y="35"/>
                    <a:pt x="50" y="35"/>
                  </a:cubicBezTo>
                  <a:cubicBezTo>
                    <a:pt x="52" y="35"/>
                    <a:pt x="54" y="34"/>
                    <a:pt x="56" y="34"/>
                  </a:cubicBezTo>
                  <a:cubicBezTo>
                    <a:pt x="59" y="33"/>
                    <a:pt x="67" y="32"/>
                    <a:pt x="69" y="31"/>
                  </a:cubicBezTo>
                  <a:cubicBezTo>
                    <a:pt x="64" y="34"/>
                    <a:pt x="58" y="36"/>
                    <a:pt x="53" y="40"/>
                  </a:cubicBezTo>
                  <a:cubicBezTo>
                    <a:pt x="52" y="40"/>
                    <a:pt x="52" y="41"/>
                    <a:pt x="52" y="41"/>
                  </a:cubicBezTo>
                  <a:cubicBezTo>
                    <a:pt x="52" y="41"/>
                    <a:pt x="52" y="42"/>
                    <a:pt x="52" y="42"/>
                  </a:cubicBezTo>
                  <a:cubicBezTo>
                    <a:pt x="53" y="42"/>
                    <a:pt x="53" y="42"/>
                    <a:pt x="54" y="42"/>
                  </a:cubicBezTo>
                  <a:cubicBezTo>
                    <a:pt x="59" y="42"/>
                    <a:pt x="64" y="40"/>
                    <a:pt x="69" y="38"/>
                  </a:cubicBezTo>
                  <a:cubicBezTo>
                    <a:pt x="75" y="36"/>
                    <a:pt x="66" y="40"/>
                    <a:pt x="65" y="41"/>
                  </a:cubicBezTo>
                  <a:cubicBezTo>
                    <a:pt x="62" y="43"/>
                    <a:pt x="59" y="44"/>
                    <a:pt x="56" y="46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7"/>
                    <a:pt x="55" y="48"/>
                    <a:pt x="56" y="48"/>
                  </a:cubicBezTo>
                  <a:cubicBezTo>
                    <a:pt x="56" y="48"/>
                    <a:pt x="57" y="48"/>
                    <a:pt x="57" y="48"/>
                  </a:cubicBezTo>
                  <a:cubicBezTo>
                    <a:pt x="61" y="47"/>
                    <a:pt x="64" y="47"/>
                    <a:pt x="67" y="46"/>
                  </a:cubicBezTo>
                  <a:cubicBezTo>
                    <a:pt x="73" y="44"/>
                    <a:pt x="66" y="46"/>
                    <a:pt x="66" y="47"/>
                  </a:cubicBezTo>
                  <a:cubicBezTo>
                    <a:pt x="64" y="48"/>
                    <a:pt x="62" y="49"/>
                    <a:pt x="60" y="50"/>
                  </a:cubicBezTo>
                  <a:cubicBezTo>
                    <a:pt x="60" y="50"/>
                    <a:pt x="60" y="50"/>
                    <a:pt x="59" y="50"/>
                  </a:cubicBezTo>
                  <a:cubicBezTo>
                    <a:pt x="59" y="51"/>
                    <a:pt x="59" y="51"/>
                    <a:pt x="60" y="51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3" y="51"/>
                    <a:pt x="65" y="50"/>
                    <a:pt x="68" y="50"/>
                  </a:cubicBezTo>
                  <a:cubicBezTo>
                    <a:pt x="70" y="50"/>
                    <a:pt x="70" y="51"/>
                    <a:pt x="68" y="52"/>
                  </a:cubicBezTo>
                  <a:cubicBezTo>
                    <a:pt x="66" y="53"/>
                    <a:pt x="65" y="53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5"/>
                    <a:pt x="62" y="56"/>
                    <a:pt x="63" y="56"/>
                  </a:cubicBezTo>
                  <a:cubicBezTo>
                    <a:pt x="63" y="56"/>
                    <a:pt x="64" y="56"/>
                    <a:pt x="65" y="55"/>
                  </a:cubicBezTo>
                  <a:cubicBezTo>
                    <a:pt x="67" y="55"/>
                    <a:pt x="71" y="55"/>
                    <a:pt x="72" y="55"/>
                  </a:cubicBezTo>
                  <a:cubicBezTo>
                    <a:pt x="71" y="56"/>
                    <a:pt x="69" y="57"/>
                    <a:pt x="68" y="58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60"/>
                    <a:pt x="67" y="60"/>
                    <a:pt x="68" y="60"/>
                  </a:cubicBezTo>
                  <a:cubicBezTo>
                    <a:pt x="68" y="60"/>
                    <a:pt x="69" y="60"/>
                    <a:pt x="70" y="60"/>
                  </a:cubicBezTo>
                  <a:cubicBezTo>
                    <a:pt x="73" y="59"/>
                    <a:pt x="74" y="59"/>
                    <a:pt x="72" y="63"/>
                  </a:cubicBezTo>
                  <a:cubicBezTo>
                    <a:pt x="72" y="63"/>
                    <a:pt x="72" y="64"/>
                    <a:pt x="72" y="64"/>
                  </a:cubicBezTo>
                  <a:cubicBezTo>
                    <a:pt x="71" y="64"/>
                    <a:pt x="72" y="65"/>
                    <a:pt x="72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4" y="65"/>
                    <a:pt x="74" y="65"/>
                    <a:pt x="76" y="64"/>
                  </a:cubicBezTo>
                  <a:cubicBezTo>
                    <a:pt x="76" y="64"/>
                    <a:pt x="76" y="67"/>
                    <a:pt x="75" y="68"/>
                  </a:cubicBezTo>
                  <a:cubicBezTo>
                    <a:pt x="75" y="69"/>
                    <a:pt x="74" y="70"/>
                    <a:pt x="74" y="70"/>
                  </a:cubicBezTo>
                  <a:cubicBezTo>
                    <a:pt x="74" y="71"/>
                    <a:pt x="75" y="72"/>
                    <a:pt x="76" y="71"/>
                  </a:cubicBezTo>
                  <a:cubicBezTo>
                    <a:pt x="76" y="71"/>
                    <a:pt x="76" y="70"/>
                    <a:pt x="76" y="70"/>
                  </a:cubicBezTo>
                  <a:cubicBezTo>
                    <a:pt x="76" y="69"/>
                    <a:pt x="77" y="68"/>
                    <a:pt x="77" y="67"/>
                  </a:cubicBezTo>
                  <a:cubicBezTo>
                    <a:pt x="78" y="66"/>
                    <a:pt x="78" y="64"/>
                    <a:pt x="79" y="63"/>
                  </a:cubicBezTo>
                  <a:cubicBezTo>
                    <a:pt x="79" y="63"/>
                    <a:pt x="78" y="62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3" y="63"/>
                    <a:pt x="75" y="61"/>
                    <a:pt x="76" y="58"/>
                  </a:cubicBezTo>
                  <a:cubicBezTo>
                    <a:pt x="76" y="58"/>
                    <a:pt x="75" y="57"/>
                    <a:pt x="75" y="57"/>
                  </a:cubicBezTo>
                  <a:cubicBezTo>
                    <a:pt x="74" y="57"/>
                    <a:pt x="68" y="60"/>
                    <a:pt x="71" y="58"/>
                  </a:cubicBezTo>
                  <a:cubicBezTo>
                    <a:pt x="73" y="56"/>
                    <a:pt x="74" y="55"/>
                    <a:pt x="74" y="53"/>
                  </a:cubicBezTo>
                  <a:cubicBezTo>
                    <a:pt x="75" y="53"/>
                    <a:pt x="74" y="52"/>
                    <a:pt x="74" y="52"/>
                  </a:cubicBezTo>
                  <a:cubicBezTo>
                    <a:pt x="71" y="52"/>
                    <a:pt x="72" y="52"/>
                    <a:pt x="68" y="53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70" y="52"/>
                    <a:pt x="72" y="51"/>
                    <a:pt x="73" y="49"/>
                  </a:cubicBezTo>
                  <a:cubicBezTo>
                    <a:pt x="74" y="49"/>
                    <a:pt x="73" y="48"/>
                    <a:pt x="73" y="48"/>
                  </a:cubicBezTo>
                  <a:cubicBezTo>
                    <a:pt x="70" y="48"/>
                    <a:pt x="65" y="48"/>
                    <a:pt x="62" y="50"/>
                  </a:cubicBezTo>
                  <a:cubicBezTo>
                    <a:pt x="65" y="48"/>
                    <a:pt x="69" y="47"/>
                    <a:pt x="72" y="45"/>
                  </a:cubicBezTo>
                  <a:cubicBezTo>
                    <a:pt x="73" y="44"/>
                    <a:pt x="72" y="43"/>
                    <a:pt x="71" y="43"/>
                  </a:cubicBezTo>
                  <a:cubicBezTo>
                    <a:pt x="69" y="44"/>
                    <a:pt x="67" y="44"/>
                    <a:pt x="65" y="45"/>
                  </a:cubicBezTo>
                  <a:cubicBezTo>
                    <a:pt x="63" y="46"/>
                    <a:pt x="54" y="48"/>
                    <a:pt x="61" y="45"/>
                  </a:cubicBezTo>
                  <a:cubicBezTo>
                    <a:pt x="65" y="43"/>
                    <a:pt x="70" y="40"/>
                    <a:pt x="73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3" y="36"/>
                    <a:pt x="73" y="36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66" y="37"/>
                    <a:pt x="61" y="40"/>
                    <a:pt x="55" y="41"/>
                  </a:cubicBezTo>
                  <a:cubicBezTo>
                    <a:pt x="56" y="40"/>
                    <a:pt x="61" y="36"/>
                    <a:pt x="63" y="35"/>
                  </a:cubicBezTo>
                  <a:cubicBezTo>
                    <a:pt x="66" y="34"/>
                    <a:pt x="69" y="33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64" y="30"/>
                    <a:pt x="57" y="33"/>
                    <a:pt x="50" y="34"/>
                  </a:cubicBezTo>
                  <a:cubicBezTo>
                    <a:pt x="52" y="33"/>
                    <a:pt x="56" y="30"/>
                    <a:pt x="59" y="29"/>
                  </a:cubicBezTo>
                  <a:cubicBezTo>
                    <a:pt x="62" y="27"/>
                    <a:pt x="66" y="25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0" y="22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6" y="23"/>
                    <a:pt x="62" y="24"/>
                    <a:pt x="58" y="25"/>
                  </a:cubicBezTo>
                  <a:cubicBezTo>
                    <a:pt x="55" y="26"/>
                    <a:pt x="49" y="26"/>
                    <a:pt x="46" y="28"/>
                  </a:cubicBezTo>
                  <a:cubicBezTo>
                    <a:pt x="53" y="24"/>
                    <a:pt x="60" y="21"/>
                    <a:pt x="67" y="16"/>
                  </a:cubicBezTo>
                  <a:cubicBezTo>
                    <a:pt x="67" y="16"/>
                    <a:pt x="67" y="15"/>
                    <a:pt x="66" y="15"/>
                  </a:cubicBezTo>
                  <a:cubicBezTo>
                    <a:pt x="59" y="16"/>
                    <a:pt x="53" y="18"/>
                    <a:pt x="46" y="20"/>
                  </a:cubicBezTo>
                  <a:cubicBezTo>
                    <a:pt x="39" y="22"/>
                    <a:pt x="53" y="17"/>
                    <a:pt x="54" y="17"/>
                  </a:cubicBezTo>
                  <a:cubicBezTo>
                    <a:pt x="58" y="16"/>
                    <a:pt x="61" y="14"/>
                    <a:pt x="64" y="12"/>
                  </a:cubicBezTo>
                  <a:cubicBezTo>
                    <a:pt x="65" y="12"/>
                    <a:pt x="65" y="11"/>
                    <a:pt x="64" y="11"/>
                  </a:cubicBezTo>
                  <a:cubicBezTo>
                    <a:pt x="55" y="12"/>
                    <a:pt x="46" y="14"/>
                    <a:pt x="38" y="17"/>
                  </a:cubicBezTo>
                  <a:cubicBezTo>
                    <a:pt x="47" y="14"/>
                    <a:pt x="56" y="12"/>
                    <a:pt x="64" y="8"/>
                  </a:cubicBezTo>
                  <a:cubicBezTo>
                    <a:pt x="64" y="8"/>
                    <a:pt x="64" y="8"/>
                    <a:pt x="65" y="8"/>
                  </a:cubicBezTo>
                  <a:cubicBezTo>
                    <a:pt x="65" y="8"/>
                    <a:pt x="65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4" y="9"/>
                    <a:pt x="45" y="10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68"/>
            <p:cNvSpPr/>
            <p:nvPr/>
          </p:nvSpPr>
          <p:spPr bwMode="auto">
            <a:xfrm>
              <a:off x="1674" y="1331"/>
              <a:ext cx="57" cy="78"/>
            </a:xfrm>
            <a:custGeom>
              <a:avLst/>
              <a:gdLst>
                <a:gd name="T0" fmla="*/ 3 w 36"/>
                <a:gd name="T1" fmla="*/ 2 h 49"/>
                <a:gd name="T2" fmla="*/ 3 w 36"/>
                <a:gd name="T3" fmla="*/ 3 h 49"/>
                <a:gd name="T4" fmla="*/ 14 w 36"/>
                <a:gd name="T5" fmla="*/ 2 h 49"/>
                <a:gd name="T6" fmla="*/ 2 w 36"/>
                <a:gd name="T7" fmla="*/ 7 h 49"/>
                <a:gd name="T8" fmla="*/ 5 w 36"/>
                <a:gd name="T9" fmla="*/ 9 h 49"/>
                <a:gd name="T10" fmla="*/ 10 w 36"/>
                <a:gd name="T11" fmla="*/ 9 h 49"/>
                <a:gd name="T12" fmla="*/ 3 w 36"/>
                <a:gd name="T13" fmla="*/ 12 h 49"/>
                <a:gd name="T14" fmla="*/ 6 w 36"/>
                <a:gd name="T15" fmla="*/ 13 h 49"/>
                <a:gd name="T16" fmla="*/ 16 w 36"/>
                <a:gd name="T17" fmla="*/ 13 h 49"/>
                <a:gd name="T18" fmla="*/ 4 w 36"/>
                <a:gd name="T19" fmla="*/ 18 h 49"/>
                <a:gd name="T20" fmla="*/ 7 w 36"/>
                <a:gd name="T21" fmla="*/ 19 h 49"/>
                <a:gd name="T22" fmla="*/ 7 w 36"/>
                <a:gd name="T23" fmla="*/ 24 h 49"/>
                <a:gd name="T24" fmla="*/ 5 w 36"/>
                <a:gd name="T25" fmla="*/ 26 h 49"/>
                <a:gd name="T26" fmla="*/ 14 w 36"/>
                <a:gd name="T27" fmla="*/ 24 h 49"/>
                <a:gd name="T28" fmla="*/ 7 w 36"/>
                <a:gd name="T29" fmla="*/ 28 h 49"/>
                <a:gd name="T30" fmla="*/ 4 w 36"/>
                <a:gd name="T31" fmla="*/ 30 h 49"/>
                <a:gd name="T32" fmla="*/ 16 w 36"/>
                <a:gd name="T33" fmla="*/ 30 h 49"/>
                <a:gd name="T34" fmla="*/ 27 w 36"/>
                <a:gd name="T35" fmla="*/ 29 h 49"/>
                <a:gd name="T36" fmla="*/ 3 w 36"/>
                <a:gd name="T37" fmla="*/ 36 h 49"/>
                <a:gd name="T38" fmla="*/ 7 w 36"/>
                <a:gd name="T39" fmla="*/ 37 h 49"/>
                <a:gd name="T40" fmla="*/ 29 w 36"/>
                <a:gd name="T41" fmla="*/ 37 h 49"/>
                <a:gd name="T42" fmla="*/ 8 w 36"/>
                <a:gd name="T43" fmla="*/ 43 h 49"/>
                <a:gd name="T44" fmla="*/ 5 w 36"/>
                <a:gd name="T45" fmla="*/ 45 h 49"/>
                <a:gd name="T46" fmla="*/ 21 w 36"/>
                <a:gd name="T47" fmla="*/ 44 h 49"/>
                <a:gd name="T48" fmla="*/ 31 w 36"/>
                <a:gd name="T49" fmla="*/ 44 h 49"/>
                <a:gd name="T50" fmla="*/ 19 w 36"/>
                <a:gd name="T51" fmla="*/ 48 h 49"/>
                <a:gd name="T52" fmla="*/ 35 w 36"/>
                <a:gd name="T53" fmla="*/ 42 h 49"/>
                <a:gd name="T54" fmla="*/ 35 w 36"/>
                <a:gd name="T55" fmla="*/ 41 h 49"/>
                <a:gd name="T56" fmla="*/ 9 w 36"/>
                <a:gd name="T57" fmla="*/ 44 h 49"/>
                <a:gd name="T58" fmla="*/ 9 w 36"/>
                <a:gd name="T59" fmla="*/ 44 h 49"/>
                <a:gd name="T60" fmla="*/ 35 w 36"/>
                <a:gd name="T61" fmla="*/ 34 h 49"/>
                <a:gd name="T62" fmla="*/ 35 w 36"/>
                <a:gd name="T63" fmla="*/ 33 h 49"/>
                <a:gd name="T64" fmla="*/ 20 w 36"/>
                <a:gd name="T65" fmla="*/ 35 h 49"/>
                <a:gd name="T66" fmla="*/ 7 w 36"/>
                <a:gd name="T67" fmla="*/ 36 h 49"/>
                <a:gd name="T68" fmla="*/ 12 w 36"/>
                <a:gd name="T69" fmla="*/ 33 h 49"/>
                <a:gd name="T70" fmla="*/ 34 w 36"/>
                <a:gd name="T71" fmla="*/ 27 h 49"/>
                <a:gd name="T72" fmla="*/ 30 w 36"/>
                <a:gd name="T73" fmla="*/ 26 h 49"/>
                <a:gd name="T74" fmla="*/ 10 w 36"/>
                <a:gd name="T75" fmla="*/ 29 h 49"/>
                <a:gd name="T76" fmla="*/ 27 w 36"/>
                <a:gd name="T77" fmla="*/ 22 h 49"/>
                <a:gd name="T78" fmla="*/ 28 w 36"/>
                <a:gd name="T79" fmla="*/ 20 h 49"/>
                <a:gd name="T80" fmla="*/ 10 w 36"/>
                <a:gd name="T81" fmla="*/ 24 h 49"/>
                <a:gd name="T82" fmla="*/ 24 w 36"/>
                <a:gd name="T83" fmla="*/ 18 h 49"/>
                <a:gd name="T84" fmla="*/ 25 w 36"/>
                <a:gd name="T85" fmla="*/ 16 h 49"/>
                <a:gd name="T86" fmla="*/ 13 w 36"/>
                <a:gd name="T87" fmla="*/ 17 h 49"/>
                <a:gd name="T88" fmla="*/ 21 w 36"/>
                <a:gd name="T89" fmla="*/ 12 h 49"/>
                <a:gd name="T90" fmla="*/ 22 w 36"/>
                <a:gd name="T91" fmla="*/ 10 h 49"/>
                <a:gd name="T92" fmla="*/ 6 w 36"/>
                <a:gd name="T93" fmla="*/ 12 h 49"/>
                <a:gd name="T94" fmla="*/ 19 w 36"/>
                <a:gd name="T95" fmla="*/ 7 h 49"/>
                <a:gd name="T96" fmla="*/ 19 w 36"/>
                <a:gd name="T97" fmla="*/ 6 h 49"/>
                <a:gd name="T98" fmla="*/ 12 w 36"/>
                <a:gd name="T99" fmla="*/ 4 h 49"/>
                <a:gd name="T100" fmla="*/ 19 w 36"/>
                <a:gd name="T101" fmla="*/ 1 h 49"/>
                <a:gd name="T102" fmla="*/ 19 w 36"/>
                <a:gd name="T10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" h="49">
                  <a:moveTo>
                    <a:pt x="19" y="0"/>
                  </a:moveTo>
                  <a:cubicBezTo>
                    <a:pt x="13" y="0"/>
                    <a:pt x="8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3"/>
                    <a:pt x="19" y="0"/>
                    <a:pt x="14" y="2"/>
                  </a:cubicBezTo>
                  <a:cubicBezTo>
                    <a:pt x="10" y="4"/>
                    <a:pt x="7" y="4"/>
                    <a:pt x="4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2" y="7"/>
                    <a:pt x="2" y="8"/>
                    <a:pt x="2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8" y="9"/>
                    <a:pt x="10" y="8"/>
                    <a:pt x="13" y="7"/>
                  </a:cubicBezTo>
                  <a:cubicBezTo>
                    <a:pt x="17" y="6"/>
                    <a:pt x="10" y="9"/>
                    <a:pt x="10" y="9"/>
                  </a:cubicBezTo>
                  <a:cubicBezTo>
                    <a:pt x="8" y="10"/>
                    <a:pt x="7" y="10"/>
                    <a:pt x="5" y="11"/>
                  </a:cubicBezTo>
                  <a:cubicBezTo>
                    <a:pt x="5" y="11"/>
                    <a:pt x="4" y="11"/>
                    <a:pt x="3" y="12"/>
                  </a:cubicBezTo>
                  <a:cubicBezTo>
                    <a:pt x="2" y="12"/>
                    <a:pt x="3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ubicBezTo>
                    <a:pt x="8" y="13"/>
                    <a:pt x="9" y="13"/>
                    <a:pt x="11" y="13"/>
                  </a:cubicBezTo>
                  <a:cubicBezTo>
                    <a:pt x="11" y="13"/>
                    <a:pt x="20" y="12"/>
                    <a:pt x="16" y="13"/>
                  </a:cubicBezTo>
                  <a:cubicBezTo>
                    <a:pt x="13" y="15"/>
                    <a:pt x="10" y="15"/>
                    <a:pt x="6" y="16"/>
                  </a:cubicBezTo>
                  <a:cubicBezTo>
                    <a:pt x="6" y="17"/>
                    <a:pt x="5" y="17"/>
                    <a:pt x="4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6" y="19"/>
                    <a:pt x="7" y="19"/>
                  </a:cubicBezTo>
                  <a:cubicBezTo>
                    <a:pt x="12" y="19"/>
                    <a:pt x="18" y="18"/>
                    <a:pt x="22" y="17"/>
                  </a:cubicBezTo>
                  <a:cubicBezTo>
                    <a:pt x="17" y="19"/>
                    <a:pt x="12" y="21"/>
                    <a:pt x="7" y="24"/>
                  </a:cubicBezTo>
                  <a:cubicBezTo>
                    <a:pt x="6" y="24"/>
                    <a:pt x="5" y="25"/>
                    <a:pt x="5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6" y="26"/>
                    <a:pt x="6" y="26"/>
                    <a:pt x="7" y="26"/>
                  </a:cubicBezTo>
                  <a:cubicBezTo>
                    <a:pt x="9" y="25"/>
                    <a:pt x="11" y="25"/>
                    <a:pt x="14" y="24"/>
                  </a:cubicBezTo>
                  <a:cubicBezTo>
                    <a:pt x="17" y="24"/>
                    <a:pt x="23" y="23"/>
                    <a:pt x="25" y="22"/>
                  </a:cubicBezTo>
                  <a:cubicBezTo>
                    <a:pt x="20" y="25"/>
                    <a:pt x="13" y="27"/>
                    <a:pt x="7" y="28"/>
                  </a:cubicBezTo>
                  <a:cubicBezTo>
                    <a:pt x="6" y="29"/>
                    <a:pt x="5" y="29"/>
                    <a:pt x="4" y="29"/>
                  </a:cubicBezTo>
                  <a:cubicBezTo>
                    <a:pt x="4" y="29"/>
                    <a:pt x="3" y="30"/>
                    <a:pt x="4" y="30"/>
                  </a:cubicBezTo>
                  <a:cubicBezTo>
                    <a:pt x="5" y="30"/>
                    <a:pt x="6" y="30"/>
                    <a:pt x="7" y="31"/>
                  </a:cubicBezTo>
                  <a:cubicBezTo>
                    <a:pt x="10" y="31"/>
                    <a:pt x="13" y="30"/>
                    <a:pt x="16" y="30"/>
                  </a:cubicBezTo>
                  <a:cubicBezTo>
                    <a:pt x="19" y="30"/>
                    <a:pt x="21" y="29"/>
                    <a:pt x="24" y="28"/>
                  </a:cubicBezTo>
                  <a:cubicBezTo>
                    <a:pt x="26" y="28"/>
                    <a:pt x="35" y="26"/>
                    <a:pt x="27" y="29"/>
                  </a:cubicBezTo>
                  <a:cubicBezTo>
                    <a:pt x="21" y="32"/>
                    <a:pt x="13" y="30"/>
                    <a:pt x="7" y="33"/>
                  </a:cubicBezTo>
                  <a:cubicBezTo>
                    <a:pt x="5" y="34"/>
                    <a:pt x="4" y="35"/>
                    <a:pt x="3" y="36"/>
                  </a:cubicBezTo>
                  <a:cubicBezTo>
                    <a:pt x="3" y="36"/>
                    <a:pt x="3" y="37"/>
                    <a:pt x="4" y="37"/>
                  </a:cubicBezTo>
                  <a:cubicBezTo>
                    <a:pt x="5" y="37"/>
                    <a:pt x="6" y="37"/>
                    <a:pt x="7" y="37"/>
                  </a:cubicBezTo>
                  <a:cubicBezTo>
                    <a:pt x="14" y="38"/>
                    <a:pt x="21" y="36"/>
                    <a:pt x="28" y="35"/>
                  </a:cubicBezTo>
                  <a:cubicBezTo>
                    <a:pt x="36" y="33"/>
                    <a:pt x="31" y="35"/>
                    <a:pt x="29" y="37"/>
                  </a:cubicBezTo>
                  <a:cubicBezTo>
                    <a:pt x="26" y="38"/>
                    <a:pt x="22" y="39"/>
                    <a:pt x="19" y="40"/>
                  </a:cubicBezTo>
                  <a:cubicBezTo>
                    <a:pt x="16" y="41"/>
                    <a:pt x="12" y="42"/>
                    <a:pt x="8" y="43"/>
                  </a:cubicBezTo>
                  <a:cubicBezTo>
                    <a:pt x="7" y="43"/>
                    <a:pt x="6" y="43"/>
                    <a:pt x="5" y="44"/>
                  </a:cubicBezTo>
                  <a:cubicBezTo>
                    <a:pt x="5" y="44"/>
                    <a:pt x="5" y="45"/>
                    <a:pt x="5" y="45"/>
                  </a:cubicBezTo>
                  <a:cubicBezTo>
                    <a:pt x="7" y="45"/>
                    <a:pt x="9" y="46"/>
                    <a:pt x="10" y="46"/>
                  </a:cubicBezTo>
                  <a:cubicBezTo>
                    <a:pt x="14" y="46"/>
                    <a:pt x="18" y="45"/>
                    <a:pt x="21" y="44"/>
                  </a:cubicBezTo>
                  <a:cubicBezTo>
                    <a:pt x="23" y="44"/>
                    <a:pt x="24" y="43"/>
                    <a:pt x="26" y="43"/>
                  </a:cubicBezTo>
                  <a:cubicBezTo>
                    <a:pt x="26" y="43"/>
                    <a:pt x="35" y="41"/>
                    <a:pt x="31" y="44"/>
                  </a:cubicBezTo>
                  <a:cubicBezTo>
                    <a:pt x="29" y="45"/>
                    <a:pt x="26" y="46"/>
                    <a:pt x="23" y="47"/>
                  </a:cubicBezTo>
                  <a:cubicBezTo>
                    <a:pt x="22" y="47"/>
                    <a:pt x="20" y="47"/>
                    <a:pt x="19" y="48"/>
                  </a:cubicBezTo>
                  <a:cubicBezTo>
                    <a:pt x="18" y="48"/>
                    <a:pt x="18" y="49"/>
                    <a:pt x="19" y="49"/>
                  </a:cubicBezTo>
                  <a:cubicBezTo>
                    <a:pt x="25" y="47"/>
                    <a:pt x="31" y="46"/>
                    <a:pt x="35" y="42"/>
                  </a:cubicBezTo>
                  <a:cubicBezTo>
                    <a:pt x="36" y="41"/>
                    <a:pt x="36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29" y="41"/>
                    <a:pt x="24" y="42"/>
                    <a:pt x="19" y="43"/>
                  </a:cubicBezTo>
                  <a:cubicBezTo>
                    <a:pt x="16" y="44"/>
                    <a:pt x="13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7" y="44"/>
                    <a:pt x="8" y="44"/>
                    <a:pt x="9" y="44"/>
                  </a:cubicBezTo>
                  <a:cubicBezTo>
                    <a:pt x="10" y="44"/>
                    <a:pt x="12" y="43"/>
                    <a:pt x="12" y="43"/>
                  </a:cubicBezTo>
                  <a:cubicBezTo>
                    <a:pt x="20" y="41"/>
                    <a:pt x="28" y="39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29" y="33"/>
                    <a:pt x="25" y="34"/>
                    <a:pt x="20" y="35"/>
                  </a:cubicBezTo>
                  <a:cubicBezTo>
                    <a:pt x="16" y="36"/>
                    <a:pt x="13" y="36"/>
                    <a:pt x="10" y="36"/>
                  </a:cubicBezTo>
                  <a:cubicBezTo>
                    <a:pt x="8" y="37"/>
                    <a:pt x="7" y="36"/>
                    <a:pt x="7" y="36"/>
                  </a:cubicBezTo>
                  <a:cubicBezTo>
                    <a:pt x="5" y="36"/>
                    <a:pt x="6" y="36"/>
                    <a:pt x="7" y="35"/>
                  </a:cubicBezTo>
                  <a:cubicBezTo>
                    <a:pt x="8" y="34"/>
                    <a:pt x="10" y="33"/>
                    <a:pt x="12" y="33"/>
                  </a:cubicBezTo>
                  <a:cubicBezTo>
                    <a:pt x="18" y="31"/>
                    <a:pt x="26" y="32"/>
                    <a:pt x="32" y="28"/>
                  </a:cubicBezTo>
                  <a:cubicBezTo>
                    <a:pt x="32" y="28"/>
                    <a:pt x="33" y="27"/>
                    <a:pt x="34" y="27"/>
                  </a:cubicBezTo>
                  <a:cubicBezTo>
                    <a:pt x="34" y="26"/>
                    <a:pt x="34" y="26"/>
                    <a:pt x="33" y="26"/>
                  </a:cubicBezTo>
                  <a:cubicBezTo>
                    <a:pt x="32" y="26"/>
                    <a:pt x="31" y="26"/>
                    <a:pt x="30" y="26"/>
                  </a:cubicBezTo>
                  <a:cubicBezTo>
                    <a:pt x="23" y="27"/>
                    <a:pt x="16" y="29"/>
                    <a:pt x="9" y="29"/>
                  </a:cubicBezTo>
                  <a:cubicBezTo>
                    <a:pt x="6" y="30"/>
                    <a:pt x="6" y="30"/>
                    <a:pt x="10" y="29"/>
                  </a:cubicBezTo>
                  <a:cubicBezTo>
                    <a:pt x="12" y="28"/>
                    <a:pt x="15" y="27"/>
                    <a:pt x="18" y="26"/>
                  </a:cubicBezTo>
                  <a:cubicBezTo>
                    <a:pt x="21" y="25"/>
                    <a:pt x="24" y="24"/>
                    <a:pt x="27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1"/>
                    <a:pt x="29" y="20"/>
                    <a:pt x="28" y="20"/>
                  </a:cubicBezTo>
                  <a:cubicBezTo>
                    <a:pt x="27" y="20"/>
                    <a:pt x="27" y="20"/>
                    <a:pt x="26" y="21"/>
                  </a:cubicBezTo>
                  <a:cubicBezTo>
                    <a:pt x="21" y="21"/>
                    <a:pt x="16" y="22"/>
                    <a:pt x="10" y="24"/>
                  </a:cubicBezTo>
                  <a:cubicBezTo>
                    <a:pt x="3" y="26"/>
                    <a:pt x="11" y="23"/>
                    <a:pt x="12" y="22"/>
                  </a:cubicBezTo>
                  <a:cubicBezTo>
                    <a:pt x="16" y="20"/>
                    <a:pt x="20" y="19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7"/>
                    <a:pt x="26" y="16"/>
                    <a:pt x="25" y="16"/>
                  </a:cubicBezTo>
                  <a:cubicBezTo>
                    <a:pt x="25" y="16"/>
                    <a:pt x="24" y="16"/>
                    <a:pt x="23" y="16"/>
                  </a:cubicBezTo>
                  <a:cubicBezTo>
                    <a:pt x="20" y="17"/>
                    <a:pt x="17" y="17"/>
                    <a:pt x="13" y="17"/>
                  </a:cubicBezTo>
                  <a:cubicBezTo>
                    <a:pt x="11" y="17"/>
                    <a:pt x="4" y="18"/>
                    <a:pt x="10" y="16"/>
                  </a:cubicBezTo>
                  <a:cubicBezTo>
                    <a:pt x="14" y="15"/>
                    <a:pt x="18" y="14"/>
                    <a:pt x="21" y="12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2" y="10"/>
                    <a:pt x="22" y="10"/>
                  </a:cubicBezTo>
                  <a:cubicBezTo>
                    <a:pt x="21" y="10"/>
                    <a:pt x="20" y="10"/>
                    <a:pt x="20" y="10"/>
                  </a:cubicBezTo>
                  <a:cubicBezTo>
                    <a:pt x="15" y="11"/>
                    <a:pt x="10" y="12"/>
                    <a:pt x="6" y="12"/>
                  </a:cubicBezTo>
                  <a:cubicBezTo>
                    <a:pt x="9" y="12"/>
                    <a:pt x="15" y="9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5" y="5"/>
                    <a:pt x="12" y="6"/>
                    <a:pt x="8" y="7"/>
                  </a:cubicBezTo>
                  <a:cubicBezTo>
                    <a:pt x="0" y="9"/>
                    <a:pt x="10" y="5"/>
                    <a:pt x="12" y="4"/>
                  </a:cubicBezTo>
                  <a:cubicBezTo>
                    <a:pt x="14" y="4"/>
                    <a:pt x="17" y="3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69"/>
            <p:cNvSpPr>
              <a:spLocks noEditPoints="1"/>
            </p:cNvSpPr>
            <p:nvPr/>
          </p:nvSpPr>
          <p:spPr bwMode="auto">
            <a:xfrm>
              <a:off x="1493" y="1333"/>
              <a:ext cx="173" cy="90"/>
            </a:xfrm>
            <a:custGeom>
              <a:avLst/>
              <a:gdLst>
                <a:gd name="T0" fmla="*/ 59 w 109"/>
                <a:gd name="T1" fmla="*/ 22 h 57"/>
                <a:gd name="T2" fmla="*/ 54 w 109"/>
                <a:gd name="T3" fmla="*/ 20 h 57"/>
                <a:gd name="T4" fmla="*/ 99 w 109"/>
                <a:gd name="T5" fmla="*/ 0 h 57"/>
                <a:gd name="T6" fmla="*/ 6 w 109"/>
                <a:gd name="T7" fmla="*/ 27 h 57"/>
                <a:gd name="T8" fmla="*/ 5 w 109"/>
                <a:gd name="T9" fmla="*/ 29 h 57"/>
                <a:gd name="T10" fmla="*/ 52 w 109"/>
                <a:gd name="T11" fmla="*/ 16 h 57"/>
                <a:gd name="T12" fmla="*/ 47 w 109"/>
                <a:gd name="T13" fmla="*/ 21 h 57"/>
                <a:gd name="T14" fmla="*/ 8 w 109"/>
                <a:gd name="T15" fmla="*/ 32 h 57"/>
                <a:gd name="T16" fmla="*/ 7 w 109"/>
                <a:gd name="T17" fmla="*/ 35 h 57"/>
                <a:gd name="T18" fmla="*/ 51 w 109"/>
                <a:gd name="T19" fmla="*/ 25 h 57"/>
                <a:gd name="T20" fmla="*/ 50 w 109"/>
                <a:gd name="T21" fmla="*/ 26 h 57"/>
                <a:gd name="T22" fmla="*/ 9 w 109"/>
                <a:gd name="T23" fmla="*/ 40 h 57"/>
                <a:gd name="T24" fmla="*/ 6 w 109"/>
                <a:gd name="T25" fmla="*/ 43 h 57"/>
                <a:gd name="T26" fmla="*/ 24 w 109"/>
                <a:gd name="T27" fmla="*/ 39 h 57"/>
                <a:gd name="T28" fmla="*/ 85 w 109"/>
                <a:gd name="T29" fmla="*/ 21 h 57"/>
                <a:gd name="T30" fmla="*/ 28 w 109"/>
                <a:gd name="T31" fmla="*/ 40 h 57"/>
                <a:gd name="T32" fmla="*/ 3 w 109"/>
                <a:gd name="T33" fmla="*/ 48 h 57"/>
                <a:gd name="T34" fmla="*/ 6 w 109"/>
                <a:gd name="T35" fmla="*/ 49 h 57"/>
                <a:gd name="T36" fmla="*/ 46 w 109"/>
                <a:gd name="T37" fmla="*/ 38 h 57"/>
                <a:gd name="T38" fmla="*/ 4 w 109"/>
                <a:gd name="T39" fmla="*/ 53 h 57"/>
                <a:gd name="T40" fmla="*/ 0 w 109"/>
                <a:gd name="T41" fmla="*/ 56 h 57"/>
                <a:gd name="T42" fmla="*/ 23 w 109"/>
                <a:gd name="T43" fmla="*/ 52 h 57"/>
                <a:gd name="T44" fmla="*/ 108 w 109"/>
                <a:gd name="T45" fmla="*/ 26 h 57"/>
                <a:gd name="T46" fmla="*/ 108 w 109"/>
                <a:gd name="T47" fmla="*/ 25 h 57"/>
                <a:gd name="T48" fmla="*/ 30 w 109"/>
                <a:gd name="T49" fmla="*/ 48 h 57"/>
                <a:gd name="T50" fmla="*/ 4 w 109"/>
                <a:gd name="T51" fmla="*/ 55 h 57"/>
                <a:gd name="T52" fmla="*/ 10 w 109"/>
                <a:gd name="T53" fmla="*/ 52 h 57"/>
                <a:gd name="T54" fmla="*/ 63 w 109"/>
                <a:gd name="T55" fmla="*/ 34 h 57"/>
                <a:gd name="T56" fmla="*/ 106 w 109"/>
                <a:gd name="T57" fmla="*/ 21 h 57"/>
                <a:gd name="T58" fmla="*/ 105 w 109"/>
                <a:gd name="T59" fmla="*/ 20 h 57"/>
                <a:gd name="T60" fmla="*/ 58 w 109"/>
                <a:gd name="T61" fmla="*/ 34 h 57"/>
                <a:gd name="T62" fmla="*/ 17 w 109"/>
                <a:gd name="T63" fmla="*/ 46 h 57"/>
                <a:gd name="T64" fmla="*/ 6 w 109"/>
                <a:gd name="T65" fmla="*/ 48 h 57"/>
                <a:gd name="T66" fmla="*/ 14 w 109"/>
                <a:gd name="T67" fmla="*/ 45 h 57"/>
                <a:gd name="T68" fmla="*/ 71 w 109"/>
                <a:gd name="T69" fmla="*/ 28 h 57"/>
                <a:gd name="T70" fmla="*/ 92 w 109"/>
                <a:gd name="T71" fmla="*/ 20 h 57"/>
                <a:gd name="T72" fmla="*/ 103 w 109"/>
                <a:gd name="T73" fmla="*/ 16 h 57"/>
                <a:gd name="T74" fmla="*/ 103 w 109"/>
                <a:gd name="T75" fmla="*/ 15 h 57"/>
                <a:gd name="T76" fmla="*/ 62 w 109"/>
                <a:gd name="T77" fmla="*/ 28 h 57"/>
                <a:gd name="T78" fmla="*/ 14 w 109"/>
                <a:gd name="T79" fmla="*/ 41 h 57"/>
                <a:gd name="T80" fmla="*/ 8 w 109"/>
                <a:gd name="T81" fmla="*/ 41 h 57"/>
                <a:gd name="T82" fmla="*/ 19 w 109"/>
                <a:gd name="T83" fmla="*/ 37 h 57"/>
                <a:gd name="T84" fmla="*/ 101 w 109"/>
                <a:gd name="T85" fmla="*/ 10 h 57"/>
                <a:gd name="T86" fmla="*/ 101 w 109"/>
                <a:gd name="T87" fmla="*/ 9 h 57"/>
                <a:gd name="T88" fmla="*/ 76 w 109"/>
                <a:gd name="T89" fmla="*/ 17 h 57"/>
                <a:gd name="T90" fmla="*/ 94 w 109"/>
                <a:gd name="T91" fmla="*/ 24 h 57"/>
                <a:gd name="T92" fmla="*/ 103 w 109"/>
                <a:gd name="T93" fmla="*/ 2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57">
                  <a:moveTo>
                    <a:pt x="76" y="17"/>
                  </a:moveTo>
                  <a:cubicBezTo>
                    <a:pt x="71" y="18"/>
                    <a:pt x="65" y="20"/>
                    <a:pt x="59" y="22"/>
                  </a:cubicBezTo>
                  <a:cubicBezTo>
                    <a:pt x="43" y="26"/>
                    <a:pt x="26" y="32"/>
                    <a:pt x="9" y="33"/>
                  </a:cubicBezTo>
                  <a:cubicBezTo>
                    <a:pt x="24" y="32"/>
                    <a:pt x="40" y="25"/>
                    <a:pt x="54" y="20"/>
                  </a:cubicBezTo>
                  <a:cubicBezTo>
                    <a:pt x="69" y="14"/>
                    <a:pt x="86" y="11"/>
                    <a:pt x="100" y="1"/>
                  </a:cubicBezTo>
                  <a:cubicBezTo>
                    <a:pt x="100" y="1"/>
                    <a:pt x="100" y="0"/>
                    <a:pt x="99" y="0"/>
                  </a:cubicBezTo>
                  <a:cubicBezTo>
                    <a:pt x="83" y="7"/>
                    <a:pt x="66" y="11"/>
                    <a:pt x="48" y="15"/>
                  </a:cubicBezTo>
                  <a:cubicBezTo>
                    <a:pt x="35" y="19"/>
                    <a:pt x="19" y="21"/>
                    <a:pt x="6" y="27"/>
                  </a:cubicBezTo>
                  <a:cubicBezTo>
                    <a:pt x="5" y="28"/>
                    <a:pt x="5" y="28"/>
                    <a:pt x="4" y="28"/>
                  </a:cubicBezTo>
                  <a:cubicBezTo>
                    <a:pt x="3" y="28"/>
                    <a:pt x="4" y="30"/>
                    <a:pt x="5" y="29"/>
                  </a:cubicBezTo>
                  <a:cubicBezTo>
                    <a:pt x="5" y="29"/>
                    <a:pt x="6" y="29"/>
                    <a:pt x="7" y="28"/>
                  </a:cubicBezTo>
                  <a:cubicBezTo>
                    <a:pt x="21" y="22"/>
                    <a:pt x="37" y="19"/>
                    <a:pt x="52" y="16"/>
                  </a:cubicBezTo>
                  <a:cubicBezTo>
                    <a:pt x="66" y="13"/>
                    <a:pt x="85" y="10"/>
                    <a:pt x="96" y="2"/>
                  </a:cubicBezTo>
                  <a:cubicBezTo>
                    <a:pt x="82" y="12"/>
                    <a:pt x="63" y="15"/>
                    <a:pt x="47" y="21"/>
                  </a:cubicBezTo>
                  <a:cubicBezTo>
                    <a:pt x="39" y="24"/>
                    <a:pt x="31" y="27"/>
                    <a:pt x="22" y="29"/>
                  </a:cubicBezTo>
                  <a:cubicBezTo>
                    <a:pt x="17" y="31"/>
                    <a:pt x="13" y="31"/>
                    <a:pt x="8" y="32"/>
                  </a:cubicBezTo>
                  <a:cubicBezTo>
                    <a:pt x="8" y="33"/>
                    <a:pt x="7" y="33"/>
                    <a:pt x="6" y="33"/>
                  </a:cubicBezTo>
                  <a:cubicBezTo>
                    <a:pt x="6" y="34"/>
                    <a:pt x="6" y="35"/>
                    <a:pt x="7" y="35"/>
                  </a:cubicBezTo>
                  <a:cubicBezTo>
                    <a:pt x="7" y="35"/>
                    <a:pt x="8" y="34"/>
                    <a:pt x="9" y="34"/>
                  </a:cubicBezTo>
                  <a:cubicBezTo>
                    <a:pt x="23" y="34"/>
                    <a:pt x="37" y="29"/>
                    <a:pt x="51" y="25"/>
                  </a:cubicBezTo>
                  <a:cubicBezTo>
                    <a:pt x="54" y="25"/>
                    <a:pt x="57" y="24"/>
                    <a:pt x="60" y="23"/>
                  </a:cubicBezTo>
                  <a:cubicBezTo>
                    <a:pt x="57" y="24"/>
                    <a:pt x="54" y="25"/>
                    <a:pt x="50" y="26"/>
                  </a:cubicBezTo>
                  <a:cubicBezTo>
                    <a:pt x="41" y="29"/>
                    <a:pt x="32" y="32"/>
                    <a:pt x="23" y="35"/>
                  </a:cubicBezTo>
                  <a:cubicBezTo>
                    <a:pt x="18" y="37"/>
                    <a:pt x="13" y="38"/>
                    <a:pt x="9" y="40"/>
                  </a:cubicBezTo>
                  <a:cubicBezTo>
                    <a:pt x="8" y="40"/>
                    <a:pt x="7" y="41"/>
                    <a:pt x="6" y="41"/>
                  </a:cubicBezTo>
                  <a:cubicBezTo>
                    <a:pt x="5" y="42"/>
                    <a:pt x="6" y="43"/>
                    <a:pt x="6" y="43"/>
                  </a:cubicBezTo>
                  <a:cubicBezTo>
                    <a:pt x="7" y="43"/>
                    <a:pt x="7" y="43"/>
                    <a:pt x="8" y="43"/>
                  </a:cubicBezTo>
                  <a:cubicBezTo>
                    <a:pt x="14" y="43"/>
                    <a:pt x="19" y="41"/>
                    <a:pt x="24" y="39"/>
                  </a:cubicBezTo>
                  <a:cubicBezTo>
                    <a:pt x="31" y="36"/>
                    <a:pt x="39" y="34"/>
                    <a:pt x="47" y="32"/>
                  </a:cubicBezTo>
                  <a:cubicBezTo>
                    <a:pt x="60" y="30"/>
                    <a:pt x="73" y="25"/>
                    <a:pt x="85" y="21"/>
                  </a:cubicBezTo>
                  <a:cubicBezTo>
                    <a:pt x="76" y="26"/>
                    <a:pt x="65" y="28"/>
                    <a:pt x="55" y="31"/>
                  </a:cubicBezTo>
                  <a:cubicBezTo>
                    <a:pt x="46" y="34"/>
                    <a:pt x="37" y="37"/>
                    <a:pt x="28" y="40"/>
                  </a:cubicBezTo>
                  <a:cubicBezTo>
                    <a:pt x="21" y="42"/>
                    <a:pt x="14" y="44"/>
                    <a:pt x="7" y="46"/>
                  </a:cubicBezTo>
                  <a:cubicBezTo>
                    <a:pt x="6" y="47"/>
                    <a:pt x="4" y="47"/>
                    <a:pt x="3" y="48"/>
                  </a:cubicBezTo>
                  <a:cubicBezTo>
                    <a:pt x="2" y="48"/>
                    <a:pt x="3" y="49"/>
                    <a:pt x="3" y="49"/>
                  </a:cubicBezTo>
                  <a:cubicBezTo>
                    <a:pt x="4" y="49"/>
                    <a:pt x="5" y="49"/>
                    <a:pt x="6" y="49"/>
                  </a:cubicBezTo>
                  <a:cubicBezTo>
                    <a:pt x="13" y="49"/>
                    <a:pt x="19" y="47"/>
                    <a:pt x="25" y="45"/>
                  </a:cubicBezTo>
                  <a:cubicBezTo>
                    <a:pt x="32" y="42"/>
                    <a:pt x="39" y="40"/>
                    <a:pt x="46" y="38"/>
                  </a:cubicBezTo>
                  <a:cubicBezTo>
                    <a:pt x="39" y="41"/>
                    <a:pt x="33" y="44"/>
                    <a:pt x="26" y="47"/>
                  </a:cubicBezTo>
                  <a:cubicBezTo>
                    <a:pt x="19" y="49"/>
                    <a:pt x="11" y="50"/>
                    <a:pt x="4" y="53"/>
                  </a:cubicBezTo>
                  <a:cubicBezTo>
                    <a:pt x="3" y="54"/>
                    <a:pt x="1" y="54"/>
                    <a:pt x="0" y="55"/>
                  </a:cubicBezTo>
                  <a:cubicBezTo>
                    <a:pt x="0" y="56"/>
                    <a:pt x="0" y="57"/>
                    <a:pt x="0" y="56"/>
                  </a:cubicBezTo>
                  <a:cubicBezTo>
                    <a:pt x="1" y="56"/>
                    <a:pt x="2" y="56"/>
                    <a:pt x="3" y="56"/>
                  </a:cubicBezTo>
                  <a:cubicBezTo>
                    <a:pt x="10" y="55"/>
                    <a:pt x="16" y="54"/>
                    <a:pt x="23" y="52"/>
                  </a:cubicBezTo>
                  <a:cubicBezTo>
                    <a:pt x="32" y="49"/>
                    <a:pt x="41" y="47"/>
                    <a:pt x="50" y="44"/>
                  </a:cubicBezTo>
                  <a:cubicBezTo>
                    <a:pt x="69" y="39"/>
                    <a:pt x="89" y="33"/>
                    <a:pt x="108" y="26"/>
                  </a:cubicBezTo>
                  <a:cubicBezTo>
                    <a:pt x="108" y="26"/>
                    <a:pt x="108" y="26"/>
                    <a:pt x="109" y="26"/>
                  </a:cubicBezTo>
                  <a:cubicBezTo>
                    <a:pt x="109" y="26"/>
                    <a:pt x="109" y="24"/>
                    <a:pt x="108" y="25"/>
                  </a:cubicBezTo>
                  <a:cubicBezTo>
                    <a:pt x="108" y="25"/>
                    <a:pt x="108" y="25"/>
                    <a:pt x="107" y="25"/>
                  </a:cubicBezTo>
                  <a:cubicBezTo>
                    <a:pt x="82" y="34"/>
                    <a:pt x="56" y="42"/>
                    <a:pt x="30" y="48"/>
                  </a:cubicBezTo>
                  <a:cubicBezTo>
                    <a:pt x="25" y="50"/>
                    <a:pt x="19" y="51"/>
                    <a:pt x="14" y="53"/>
                  </a:cubicBezTo>
                  <a:cubicBezTo>
                    <a:pt x="10" y="54"/>
                    <a:pt x="5" y="55"/>
                    <a:pt x="4" y="55"/>
                  </a:cubicBezTo>
                  <a:cubicBezTo>
                    <a:pt x="4" y="55"/>
                    <a:pt x="4" y="55"/>
                    <a:pt x="4" y="54"/>
                  </a:cubicBezTo>
                  <a:cubicBezTo>
                    <a:pt x="5" y="54"/>
                    <a:pt x="6" y="53"/>
                    <a:pt x="10" y="52"/>
                  </a:cubicBezTo>
                  <a:cubicBezTo>
                    <a:pt x="22" y="49"/>
                    <a:pt x="33" y="46"/>
                    <a:pt x="44" y="41"/>
                  </a:cubicBezTo>
                  <a:cubicBezTo>
                    <a:pt x="51" y="38"/>
                    <a:pt x="57" y="36"/>
                    <a:pt x="63" y="34"/>
                  </a:cubicBezTo>
                  <a:cubicBezTo>
                    <a:pt x="78" y="30"/>
                    <a:pt x="92" y="26"/>
                    <a:pt x="106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1"/>
                    <a:pt x="106" y="20"/>
                    <a:pt x="106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98" y="20"/>
                    <a:pt x="91" y="24"/>
                    <a:pt x="85" y="26"/>
                  </a:cubicBezTo>
                  <a:cubicBezTo>
                    <a:pt x="76" y="29"/>
                    <a:pt x="67" y="31"/>
                    <a:pt x="58" y="34"/>
                  </a:cubicBezTo>
                  <a:cubicBezTo>
                    <a:pt x="57" y="34"/>
                    <a:pt x="56" y="35"/>
                    <a:pt x="55" y="35"/>
                  </a:cubicBezTo>
                  <a:cubicBezTo>
                    <a:pt x="42" y="38"/>
                    <a:pt x="29" y="42"/>
                    <a:pt x="17" y="46"/>
                  </a:cubicBezTo>
                  <a:cubicBezTo>
                    <a:pt x="13" y="47"/>
                    <a:pt x="10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8"/>
                    <a:pt x="6" y="48"/>
                    <a:pt x="7" y="48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20" y="44"/>
                    <a:pt x="26" y="42"/>
                    <a:pt x="31" y="40"/>
                  </a:cubicBezTo>
                  <a:cubicBezTo>
                    <a:pt x="44" y="35"/>
                    <a:pt x="58" y="31"/>
                    <a:pt x="71" y="28"/>
                  </a:cubicBezTo>
                  <a:cubicBezTo>
                    <a:pt x="76" y="27"/>
                    <a:pt x="81" y="25"/>
                    <a:pt x="85" y="23"/>
                  </a:cubicBezTo>
                  <a:cubicBezTo>
                    <a:pt x="87" y="22"/>
                    <a:pt x="89" y="21"/>
                    <a:pt x="92" y="20"/>
                  </a:cubicBezTo>
                  <a:cubicBezTo>
                    <a:pt x="96" y="18"/>
                    <a:pt x="99" y="17"/>
                    <a:pt x="103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4" y="16"/>
                    <a:pt x="104" y="15"/>
                    <a:pt x="103" y="15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99" y="15"/>
                    <a:pt x="96" y="16"/>
                    <a:pt x="92" y="18"/>
                  </a:cubicBezTo>
                  <a:cubicBezTo>
                    <a:pt x="82" y="21"/>
                    <a:pt x="72" y="25"/>
                    <a:pt x="62" y="28"/>
                  </a:cubicBezTo>
                  <a:cubicBezTo>
                    <a:pt x="51" y="30"/>
                    <a:pt x="39" y="32"/>
                    <a:pt x="28" y="36"/>
                  </a:cubicBezTo>
                  <a:cubicBezTo>
                    <a:pt x="23" y="37"/>
                    <a:pt x="19" y="39"/>
                    <a:pt x="14" y="41"/>
                  </a:cubicBezTo>
                  <a:cubicBezTo>
                    <a:pt x="14" y="41"/>
                    <a:pt x="9" y="42"/>
                    <a:pt x="8" y="42"/>
                  </a:cubicBezTo>
                  <a:cubicBezTo>
                    <a:pt x="8" y="42"/>
                    <a:pt x="8" y="42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1" y="39"/>
                    <a:pt x="16" y="38"/>
                    <a:pt x="19" y="37"/>
                  </a:cubicBezTo>
                  <a:cubicBezTo>
                    <a:pt x="36" y="33"/>
                    <a:pt x="53" y="27"/>
                    <a:pt x="69" y="20"/>
                  </a:cubicBezTo>
                  <a:cubicBezTo>
                    <a:pt x="80" y="17"/>
                    <a:pt x="91" y="14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9"/>
                    <a:pt x="101" y="9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2" y="11"/>
                    <a:pt x="84" y="14"/>
                    <a:pt x="76" y="17"/>
                  </a:cubicBezTo>
                  <a:close/>
                  <a:moveTo>
                    <a:pt x="103" y="21"/>
                  </a:moveTo>
                  <a:cubicBezTo>
                    <a:pt x="100" y="22"/>
                    <a:pt x="97" y="23"/>
                    <a:pt x="94" y="24"/>
                  </a:cubicBezTo>
                  <a:cubicBezTo>
                    <a:pt x="95" y="24"/>
                    <a:pt x="96" y="23"/>
                    <a:pt x="97" y="23"/>
                  </a:cubicBezTo>
                  <a:cubicBezTo>
                    <a:pt x="99" y="22"/>
                    <a:pt x="101" y="22"/>
                    <a:pt x="10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70"/>
            <p:cNvSpPr/>
            <p:nvPr/>
          </p:nvSpPr>
          <p:spPr bwMode="auto">
            <a:xfrm>
              <a:off x="1488" y="1379"/>
              <a:ext cx="184" cy="78"/>
            </a:xfrm>
            <a:custGeom>
              <a:avLst/>
              <a:gdLst>
                <a:gd name="T0" fmla="*/ 54 w 116"/>
                <a:gd name="T1" fmla="*/ 15 h 49"/>
                <a:gd name="T2" fmla="*/ 5 w 116"/>
                <a:gd name="T3" fmla="*/ 31 h 49"/>
                <a:gd name="T4" fmla="*/ 2 w 116"/>
                <a:gd name="T5" fmla="*/ 32 h 49"/>
                <a:gd name="T6" fmla="*/ 3 w 116"/>
                <a:gd name="T7" fmla="*/ 33 h 49"/>
                <a:gd name="T8" fmla="*/ 4 w 116"/>
                <a:gd name="T9" fmla="*/ 33 h 49"/>
                <a:gd name="T10" fmla="*/ 57 w 116"/>
                <a:gd name="T11" fmla="*/ 16 h 49"/>
                <a:gd name="T12" fmla="*/ 84 w 116"/>
                <a:gd name="T13" fmla="*/ 8 h 49"/>
                <a:gd name="T14" fmla="*/ 88 w 116"/>
                <a:gd name="T15" fmla="*/ 7 h 49"/>
                <a:gd name="T16" fmla="*/ 50 w 116"/>
                <a:gd name="T17" fmla="*/ 19 h 49"/>
                <a:gd name="T18" fmla="*/ 3 w 116"/>
                <a:gd name="T19" fmla="*/ 38 h 49"/>
                <a:gd name="T20" fmla="*/ 1 w 116"/>
                <a:gd name="T21" fmla="*/ 40 h 49"/>
                <a:gd name="T22" fmla="*/ 1 w 116"/>
                <a:gd name="T23" fmla="*/ 41 h 49"/>
                <a:gd name="T24" fmla="*/ 3 w 116"/>
                <a:gd name="T25" fmla="*/ 40 h 49"/>
                <a:gd name="T26" fmla="*/ 57 w 116"/>
                <a:gd name="T27" fmla="*/ 24 h 49"/>
                <a:gd name="T28" fmla="*/ 85 w 116"/>
                <a:gd name="T29" fmla="*/ 16 h 49"/>
                <a:gd name="T30" fmla="*/ 86 w 116"/>
                <a:gd name="T31" fmla="*/ 16 h 49"/>
                <a:gd name="T32" fmla="*/ 82 w 116"/>
                <a:gd name="T33" fmla="*/ 18 h 49"/>
                <a:gd name="T34" fmla="*/ 53 w 116"/>
                <a:gd name="T35" fmla="*/ 27 h 49"/>
                <a:gd name="T36" fmla="*/ 26 w 116"/>
                <a:gd name="T37" fmla="*/ 37 h 49"/>
                <a:gd name="T38" fmla="*/ 4 w 116"/>
                <a:gd name="T39" fmla="*/ 46 h 49"/>
                <a:gd name="T40" fmla="*/ 1 w 116"/>
                <a:gd name="T41" fmla="*/ 48 h 49"/>
                <a:gd name="T42" fmla="*/ 1 w 116"/>
                <a:gd name="T43" fmla="*/ 49 h 49"/>
                <a:gd name="T44" fmla="*/ 4 w 116"/>
                <a:gd name="T45" fmla="*/ 48 h 49"/>
                <a:gd name="T46" fmla="*/ 13 w 116"/>
                <a:gd name="T47" fmla="*/ 44 h 49"/>
                <a:gd name="T48" fmla="*/ 30 w 116"/>
                <a:gd name="T49" fmla="*/ 39 h 49"/>
                <a:gd name="T50" fmla="*/ 63 w 116"/>
                <a:gd name="T51" fmla="*/ 29 h 49"/>
                <a:gd name="T52" fmla="*/ 98 w 116"/>
                <a:gd name="T53" fmla="*/ 20 h 49"/>
                <a:gd name="T54" fmla="*/ 113 w 116"/>
                <a:gd name="T55" fmla="*/ 16 h 49"/>
                <a:gd name="T56" fmla="*/ 115 w 116"/>
                <a:gd name="T57" fmla="*/ 14 h 49"/>
                <a:gd name="T58" fmla="*/ 115 w 116"/>
                <a:gd name="T59" fmla="*/ 13 h 49"/>
                <a:gd name="T60" fmla="*/ 113 w 116"/>
                <a:gd name="T61" fmla="*/ 13 h 49"/>
                <a:gd name="T62" fmla="*/ 111 w 116"/>
                <a:gd name="T63" fmla="*/ 14 h 49"/>
                <a:gd name="T64" fmla="*/ 111 w 116"/>
                <a:gd name="T65" fmla="*/ 15 h 49"/>
                <a:gd name="T66" fmla="*/ 105 w 116"/>
                <a:gd name="T67" fmla="*/ 17 h 49"/>
                <a:gd name="T68" fmla="*/ 94 w 116"/>
                <a:gd name="T69" fmla="*/ 20 h 49"/>
                <a:gd name="T70" fmla="*/ 63 w 116"/>
                <a:gd name="T71" fmla="*/ 28 h 49"/>
                <a:gd name="T72" fmla="*/ 8 w 116"/>
                <a:gd name="T73" fmla="*/ 45 h 49"/>
                <a:gd name="T74" fmla="*/ 4 w 116"/>
                <a:gd name="T75" fmla="*/ 47 h 49"/>
                <a:gd name="T76" fmla="*/ 4 w 116"/>
                <a:gd name="T77" fmla="*/ 47 h 49"/>
                <a:gd name="T78" fmla="*/ 9 w 116"/>
                <a:gd name="T79" fmla="*/ 44 h 49"/>
                <a:gd name="T80" fmla="*/ 26 w 116"/>
                <a:gd name="T81" fmla="*/ 38 h 49"/>
                <a:gd name="T82" fmla="*/ 56 w 116"/>
                <a:gd name="T83" fmla="*/ 27 h 49"/>
                <a:gd name="T84" fmla="*/ 85 w 116"/>
                <a:gd name="T85" fmla="*/ 18 h 49"/>
                <a:gd name="T86" fmla="*/ 112 w 116"/>
                <a:gd name="T87" fmla="*/ 7 h 49"/>
                <a:gd name="T88" fmla="*/ 112 w 116"/>
                <a:gd name="T89" fmla="*/ 6 h 49"/>
                <a:gd name="T90" fmla="*/ 112 w 116"/>
                <a:gd name="T91" fmla="*/ 5 h 49"/>
                <a:gd name="T92" fmla="*/ 112 w 116"/>
                <a:gd name="T93" fmla="*/ 5 h 49"/>
                <a:gd name="T94" fmla="*/ 88 w 116"/>
                <a:gd name="T95" fmla="*/ 14 h 49"/>
                <a:gd name="T96" fmla="*/ 60 w 116"/>
                <a:gd name="T97" fmla="*/ 22 h 49"/>
                <a:gd name="T98" fmla="*/ 6 w 116"/>
                <a:gd name="T99" fmla="*/ 38 h 49"/>
                <a:gd name="T100" fmla="*/ 9 w 116"/>
                <a:gd name="T101" fmla="*/ 36 h 49"/>
                <a:gd name="T102" fmla="*/ 26 w 116"/>
                <a:gd name="T103" fmla="*/ 29 h 49"/>
                <a:gd name="T104" fmla="*/ 54 w 116"/>
                <a:gd name="T105" fmla="*/ 20 h 49"/>
                <a:gd name="T106" fmla="*/ 106 w 116"/>
                <a:gd name="T107" fmla="*/ 3 h 49"/>
                <a:gd name="T108" fmla="*/ 109 w 116"/>
                <a:gd name="T109" fmla="*/ 2 h 49"/>
                <a:gd name="T110" fmla="*/ 112 w 116"/>
                <a:gd name="T111" fmla="*/ 1 h 49"/>
                <a:gd name="T112" fmla="*/ 112 w 116"/>
                <a:gd name="T113" fmla="*/ 1 h 49"/>
                <a:gd name="T114" fmla="*/ 112 w 116"/>
                <a:gd name="T115" fmla="*/ 0 h 49"/>
                <a:gd name="T116" fmla="*/ 111 w 116"/>
                <a:gd name="T117" fmla="*/ 0 h 49"/>
                <a:gd name="T118" fmla="*/ 54 w 116"/>
                <a:gd name="T119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" h="49">
                  <a:moveTo>
                    <a:pt x="54" y="15"/>
                  </a:moveTo>
                  <a:cubicBezTo>
                    <a:pt x="38" y="20"/>
                    <a:pt x="21" y="24"/>
                    <a:pt x="5" y="31"/>
                  </a:cubicBezTo>
                  <a:cubicBezTo>
                    <a:pt x="4" y="31"/>
                    <a:pt x="3" y="32"/>
                    <a:pt x="2" y="32"/>
                  </a:cubicBezTo>
                  <a:cubicBezTo>
                    <a:pt x="2" y="32"/>
                    <a:pt x="2" y="34"/>
                    <a:pt x="3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1" y="24"/>
                    <a:pt x="40" y="21"/>
                    <a:pt x="57" y="16"/>
                  </a:cubicBezTo>
                  <a:cubicBezTo>
                    <a:pt x="66" y="13"/>
                    <a:pt x="75" y="10"/>
                    <a:pt x="84" y="8"/>
                  </a:cubicBezTo>
                  <a:cubicBezTo>
                    <a:pt x="85" y="8"/>
                    <a:pt x="87" y="8"/>
                    <a:pt x="88" y="7"/>
                  </a:cubicBezTo>
                  <a:cubicBezTo>
                    <a:pt x="75" y="11"/>
                    <a:pt x="63" y="15"/>
                    <a:pt x="50" y="19"/>
                  </a:cubicBezTo>
                  <a:cubicBezTo>
                    <a:pt x="34" y="25"/>
                    <a:pt x="18" y="30"/>
                    <a:pt x="3" y="38"/>
                  </a:cubicBezTo>
                  <a:cubicBezTo>
                    <a:pt x="3" y="39"/>
                    <a:pt x="2" y="39"/>
                    <a:pt x="1" y="40"/>
                  </a:cubicBezTo>
                  <a:cubicBezTo>
                    <a:pt x="0" y="40"/>
                    <a:pt x="1" y="41"/>
                    <a:pt x="1" y="41"/>
                  </a:cubicBezTo>
                  <a:cubicBezTo>
                    <a:pt x="2" y="41"/>
                    <a:pt x="3" y="40"/>
                    <a:pt x="3" y="40"/>
                  </a:cubicBezTo>
                  <a:cubicBezTo>
                    <a:pt x="22" y="37"/>
                    <a:pt x="39" y="29"/>
                    <a:pt x="57" y="24"/>
                  </a:cubicBezTo>
                  <a:cubicBezTo>
                    <a:pt x="67" y="21"/>
                    <a:pt x="76" y="19"/>
                    <a:pt x="85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5" y="17"/>
                    <a:pt x="83" y="17"/>
                    <a:pt x="82" y="18"/>
                  </a:cubicBezTo>
                  <a:cubicBezTo>
                    <a:pt x="72" y="21"/>
                    <a:pt x="63" y="24"/>
                    <a:pt x="53" y="27"/>
                  </a:cubicBezTo>
                  <a:cubicBezTo>
                    <a:pt x="44" y="30"/>
                    <a:pt x="35" y="33"/>
                    <a:pt x="26" y="37"/>
                  </a:cubicBezTo>
                  <a:cubicBezTo>
                    <a:pt x="18" y="40"/>
                    <a:pt x="11" y="42"/>
                    <a:pt x="4" y="46"/>
                  </a:cubicBezTo>
                  <a:cubicBezTo>
                    <a:pt x="3" y="47"/>
                    <a:pt x="2" y="47"/>
                    <a:pt x="1" y="48"/>
                  </a:cubicBezTo>
                  <a:cubicBezTo>
                    <a:pt x="0" y="48"/>
                    <a:pt x="1" y="49"/>
                    <a:pt x="1" y="49"/>
                  </a:cubicBezTo>
                  <a:cubicBezTo>
                    <a:pt x="2" y="49"/>
                    <a:pt x="3" y="48"/>
                    <a:pt x="4" y="48"/>
                  </a:cubicBezTo>
                  <a:cubicBezTo>
                    <a:pt x="7" y="47"/>
                    <a:pt x="10" y="46"/>
                    <a:pt x="13" y="44"/>
                  </a:cubicBezTo>
                  <a:cubicBezTo>
                    <a:pt x="19" y="42"/>
                    <a:pt x="24" y="41"/>
                    <a:pt x="30" y="39"/>
                  </a:cubicBezTo>
                  <a:cubicBezTo>
                    <a:pt x="41" y="36"/>
                    <a:pt x="52" y="32"/>
                    <a:pt x="63" y="29"/>
                  </a:cubicBezTo>
                  <a:cubicBezTo>
                    <a:pt x="75" y="26"/>
                    <a:pt x="86" y="23"/>
                    <a:pt x="98" y="20"/>
                  </a:cubicBezTo>
                  <a:cubicBezTo>
                    <a:pt x="103" y="19"/>
                    <a:pt x="108" y="18"/>
                    <a:pt x="113" y="16"/>
                  </a:cubicBezTo>
                  <a:cubicBezTo>
                    <a:pt x="114" y="15"/>
                    <a:pt x="115" y="15"/>
                    <a:pt x="115" y="14"/>
                  </a:cubicBezTo>
                  <a:cubicBezTo>
                    <a:pt x="116" y="14"/>
                    <a:pt x="115" y="13"/>
                    <a:pt x="115" y="13"/>
                  </a:cubicBezTo>
                  <a:cubicBezTo>
                    <a:pt x="114" y="13"/>
                    <a:pt x="113" y="13"/>
                    <a:pt x="113" y="13"/>
                  </a:cubicBezTo>
                  <a:cubicBezTo>
                    <a:pt x="112" y="14"/>
                    <a:pt x="111" y="14"/>
                    <a:pt x="111" y="14"/>
                  </a:cubicBezTo>
                  <a:cubicBezTo>
                    <a:pt x="110" y="14"/>
                    <a:pt x="110" y="15"/>
                    <a:pt x="111" y="15"/>
                  </a:cubicBezTo>
                  <a:cubicBezTo>
                    <a:pt x="109" y="16"/>
                    <a:pt x="106" y="17"/>
                    <a:pt x="105" y="17"/>
                  </a:cubicBezTo>
                  <a:cubicBezTo>
                    <a:pt x="102" y="18"/>
                    <a:pt x="98" y="19"/>
                    <a:pt x="94" y="20"/>
                  </a:cubicBezTo>
                  <a:cubicBezTo>
                    <a:pt x="84" y="22"/>
                    <a:pt x="73" y="25"/>
                    <a:pt x="63" y="28"/>
                  </a:cubicBezTo>
                  <a:cubicBezTo>
                    <a:pt x="45" y="33"/>
                    <a:pt x="25" y="37"/>
                    <a:pt x="8" y="45"/>
                  </a:cubicBezTo>
                  <a:cubicBezTo>
                    <a:pt x="6" y="46"/>
                    <a:pt x="4" y="47"/>
                    <a:pt x="4" y="47"/>
                  </a:cubicBezTo>
                  <a:cubicBezTo>
                    <a:pt x="3" y="47"/>
                    <a:pt x="3" y="47"/>
                    <a:pt x="4" y="47"/>
                  </a:cubicBezTo>
                  <a:cubicBezTo>
                    <a:pt x="5" y="47"/>
                    <a:pt x="8" y="45"/>
                    <a:pt x="9" y="44"/>
                  </a:cubicBezTo>
                  <a:cubicBezTo>
                    <a:pt x="15" y="42"/>
                    <a:pt x="21" y="40"/>
                    <a:pt x="26" y="38"/>
                  </a:cubicBezTo>
                  <a:cubicBezTo>
                    <a:pt x="36" y="34"/>
                    <a:pt x="46" y="30"/>
                    <a:pt x="56" y="27"/>
                  </a:cubicBezTo>
                  <a:cubicBezTo>
                    <a:pt x="66" y="24"/>
                    <a:pt x="76" y="21"/>
                    <a:pt x="85" y="18"/>
                  </a:cubicBezTo>
                  <a:cubicBezTo>
                    <a:pt x="94" y="15"/>
                    <a:pt x="103" y="10"/>
                    <a:pt x="112" y="7"/>
                  </a:cubicBezTo>
                  <a:cubicBezTo>
                    <a:pt x="112" y="7"/>
                    <a:pt x="112" y="7"/>
                    <a:pt x="112" y="6"/>
                  </a:cubicBezTo>
                  <a:cubicBezTo>
                    <a:pt x="113" y="6"/>
                    <a:pt x="113" y="6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04" y="8"/>
                    <a:pt x="96" y="11"/>
                    <a:pt x="88" y="14"/>
                  </a:cubicBezTo>
                  <a:cubicBezTo>
                    <a:pt x="79" y="17"/>
                    <a:pt x="69" y="19"/>
                    <a:pt x="60" y="22"/>
                  </a:cubicBezTo>
                  <a:cubicBezTo>
                    <a:pt x="42" y="27"/>
                    <a:pt x="25" y="34"/>
                    <a:pt x="6" y="38"/>
                  </a:cubicBezTo>
                  <a:cubicBezTo>
                    <a:pt x="0" y="40"/>
                    <a:pt x="8" y="37"/>
                    <a:pt x="9" y="36"/>
                  </a:cubicBezTo>
                  <a:cubicBezTo>
                    <a:pt x="15" y="34"/>
                    <a:pt x="21" y="31"/>
                    <a:pt x="26" y="29"/>
                  </a:cubicBezTo>
                  <a:cubicBezTo>
                    <a:pt x="35" y="25"/>
                    <a:pt x="45" y="23"/>
                    <a:pt x="54" y="20"/>
                  </a:cubicBezTo>
                  <a:cubicBezTo>
                    <a:pt x="71" y="14"/>
                    <a:pt x="89" y="8"/>
                    <a:pt x="106" y="3"/>
                  </a:cubicBezTo>
                  <a:cubicBezTo>
                    <a:pt x="108" y="3"/>
                    <a:pt x="109" y="3"/>
                    <a:pt x="109" y="2"/>
                  </a:cubicBezTo>
                  <a:cubicBezTo>
                    <a:pt x="110" y="2"/>
                    <a:pt x="111" y="1"/>
                    <a:pt x="112" y="1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1" y="0"/>
                    <a:pt x="111" y="0"/>
                  </a:cubicBezTo>
                  <a:cubicBezTo>
                    <a:pt x="93" y="6"/>
                    <a:pt x="73" y="10"/>
                    <a:pt x="5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71"/>
            <p:cNvSpPr>
              <a:spLocks noEditPoints="1"/>
            </p:cNvSpPr>
            <p:nvPr/>
          </p:nvSpPr>
          <p:spPr bwMode="auto">
            <a:xfrm>
              <a:off x="1468" y="1406"/>
              <a:ext cx="223" cy="128"/>
            </a:xfrm>
            <a:custGeom>
              <a:avLst/>
              <a:gdLst>
                <a:gd name="T0" fmla="*/ 15 w 141"/>
                <a:gd name="T1" fmla="*/ 38 h 81"/>
                <a:gd name="T2" fmla="*/ 32 w 141"/>
                <a:gd name="T3" fmla="*/ 36 h 81"/>
                <a:gd name="T4" fmla="*/ 11 w 141"/>
                <a:gd name="T5" fmla="*/ 49 h 81"/>
                <a:gd name="T6" fmla="*/ 58 w 141"/>
                <a:gd name="T7" fmla="*/ 33 h 81"/>
                <a:gd name="T8" fmla="*/ 8 w 141"/>
                <a:gd name="T9" fmla="*/ 57 h 81"/>
                <a:gd name="T10" fmla="*/ 71 w 141"/>
                <a:gd name="T11" fmla="*/ 35 h 81"/>
                <a:gd name="T12" fmla="*/ 33 w 141"/>
                <a:gd name="T13" fmla="*/ 50 h 81"/>
                <a:gd name="T14" fmla="*/ 6 w 141"/>
                <a:gd name="T15" fmla="*/ 62 h 81"/>
                <a:gd name="T16" fmla="*/ 68 w 141"/>
                <a:gd name="T17" fmla="*/ 44 h 81"/>
                <a:gd name="T18" fmla="*/ 7 w 141"/>
                <a:gd name="T19" fmla="*/ 68 h 81"/>
                <a:gd name="T20" fmla="*/ 6 w 141"/>
                <a:gd name="T21" fmla="*/ 71 h 81"/>
                <a:gd name="T22" fmla="*/ 68 w 141"/>
                <a:gd name="T23" fmla="*/ 49 h 81"/>
                <a:gd name="T24" fmla="*/ 4 w 141"/>
                <a:gd name="T25" fmla="*/ 78 h 81"/>
                <a:gd name="T26" fmla="*/ 3 w 141"/>
                <a:gd name="T27" fmla="*/ 80 h 81"/>
                <a:gd name="T28" fmla="*/ 136 w 141"/>
                <a:gd name="T29" fmla="*/ 26 h 81"/>
                <a:gd name="T30" fmla="*/ 140 w 141"/>
                <a:gd name="T31" fmla="*/ 25 h 81"/>
                <a:gd name="T32" fmla="*/ 108 w 141"/>
                <a:gd name="T33" fmla="*/ 34 h 81"/>
                <a:gd name="T34" fmla="*/ 6 w 141"/>
                <a:gd name="T35" fmla="*/ 69 h 81"/>
                <a:gd name="T36" fmla="*/ 36 w 141"/>
                <a:gd name="T37" fmla="*/ 57 h 81"/>
                <a:gd name="T38" fmla="*/ 108 w 141"/>
                <a:gd name="T39" fmla="*/ 31 h 81"/>
                <a:gd name="T40" fmla="*/ 131 w 141"/>
                <a:gd name="T41" fmla="*/ 23 h 81"/>
                <a:gd name="T42" fmla="*/ 139 w 141"/>
                <a:gd name="T43" fmla="*/ 19 h 81"/>
                <a:gd name="T44" fmla="*/ 133 w 141"/>
                <a:gd name="T45" fmla="*/ 21 h 81"/>
                <a:gd name="T46" fmla="*/ 26 w 141"/>
                <a:gd name="T47" fmla="*/ 56 h 81"/>
                <a:gd name="T48" fmla="*/ 10 w 141"/>
                <a:gd name="T49" fmla="*/ 59 h 81"/>
                <a:gd name="T50" fmla="*/ 101 w 141"/>
                <a:gd name="T51" fmla="*/ 27 h 81"/>
                <a:gd name="T52" fmla="*/ 136 w 141"/>
                <a:gd name="T53" fmla="*/ 16 h 81"/>
                <a:gd name="T54" fmla="*/ 135 w 141"/>
                <a:gd name="T55" fmla="*/ 15 h 81"/>
                <a:gd name="T56" fmla="*/ 24 w 141"/>
                <a:gd name="T57" fmla="*/ 51 h 81"/>
                <a:gd name="T58" fmla="*/ 12 w 141"/>
                <a:gd name="T59" fmla="*/ 54 h 81"/>
                <a:gd name="T60" fmla="*/ 75 w 141"/>
                <a:gd name="T61" fmla="*/ 28 h 81"/>
                <a:gd name="T62" fmla="*/ 133 w 141"/>
                <a:gd name="T63" fmla="*/ 12 h 81"/>
                <a:gd name="T64" fmla="*/ 102 w 141"/>
                <a:gd name="T65" fmla="*/ 19 h 81"/>
                <a:gd name="T66" fmla="*/ 18 w 141"/>
                <a:gd name="T67" fmla="*/ 46 h 81"/>
                <a:gd name="T68" fmla="*/ 16 w 141"/>
                <a:gd name="T69" fmla="*/ 46 h 81"/>
                <a:gd name="T70" fmla="*/ 129 w 141"/>
                <a:gd name="T71" fmla="*/ 6 h 81"/>
                <a:gd name="T72" fmla="*/ 128 w 141"/>
                <a:gd name="T73" fmla="*/ 5 h 81"/>
                <a:gd name="T74" fmla="*/ 32 w 141"/>
                <a:gd name="T75" fmla="*/ 34 h 81"/>
                <a:gd name="T76" fmla="*/ 104 w 141"/>
                <a:gd name="T77" fmla="*/ 10 h 81"/>
                <a:gd name="T78" fmla="*/ 126 w 141"/>
                <a:gd name="T79" fmla="*/ 1 h 81"/>
                <a:gd name="T80" fmla="*/ 70 w 141"/>
                <a:gd name="T81" fmla="*/ 19 h 81"/>
                <a:gd name="T82" fmla="*/ 101 w 141"/>
                <a:gd name="T83" fmla="*/ 38 h 81"/>
                <a:gd name="T84" fmla="*/ 118 w 141"/>
                <a:gd name="T85" fmla="*/ 21 h 81"/>
                <a:gd name="T86" fmla="*/ 114 w 141"/>
                <a:gd name="T87" fmla="*/ 22 h 81"/>
                <a:gd name="T88" fmla="*/ 122 w 141"/>
                <a:gd name="T89" fmla="*/ 14 h 81"/>
                <a:gd name="T90" fmla="*/ 82 w 141"/>
                <a:gd name="T91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" h="81">
                  <a:moveTo>
                    <a:pt x="70" y="19"/>
                  </a:moveTo>
                  <a:cubicBezTo>
                    <a:pt x="52" y="24"/>
                    <a:pt x="34" y="30"/>
                    <a:pt x="17" y="37"/>
                  </a:cubicBezTo>
                  <a:cubicBezTo>
                    <a:pt x="17" y="38"/>
                    <a:pt x="16" y="38"/>
                    <a:pt x="15" y="38"/>
                  </a:cubicBezTo>
                  <a:cubicBezTo>
                    <a:pt x="15" y="38"/>
                    <a:pt x="15" y="39"/>
                    <a:pt x="16" y="39"/>
                  </a:cubicBezTo>
                  <a:cubicBezTo>
                    <a:pt x="16" y="39"/>
                    <a:pt x="17" y="39"/>
                    <a:pt x="17" y="39"/>
                  </a:cubicBezTo>
                  <a:cubicBezTo>
                    <a:pt x="23" y="39"/>
                    <a:pt x="27" y="37"/>
                    <a:pt x="32" y="36"/>
                  </a:cubicBezTo>
                  <a:cubicBezTo>
                    <a:pt x="27" y="38"/>
                    <a:pt x="22" y="41"/>
                    <a:pt x="17" y="44"/>
                  </a:cubicBezTo>
                  <a:cubicBezTo>
                    <a:pt x="15" y="45"/>
                    <a:pt x="13" y="47"/>
                    <a:pt x="11" y="48"/>
                  </a:cubicBezTo>
                  <a:cubicBezTo>
                    <a:pt x="10" y="48"/>
                    <a:pt x="10" y="49"/>
                    <a:pt x="11" y="49"/>
                  </a:cubicBezTo>
                  <a:cubicBezTo>
                    <a:pt x="13" y="49"/>
                    <a:pt x="14" y="49"/>
                    <a:pt x="15" y="48"/>
                  </a:cubicBezTo>
                  <a:cubicBezTo>
                    <a:pt x="23" y="47"/>
                    <a:pt x="29" y="43"/>
                    <a:pt x="37" y="40"/>
                  </a:cubicBezTo>
                  <a:cubicBezTo>
                    <a:pt x="44" y="38"/>
                    <a:pt x="51" y="35"/>
                    <a:pt x="58" y="33"/>
                  </a:cubicBezTo>
                  <a:cubicBezTo>
                    <a:pt x="43" y="39"/>
                    <a:pt x="27" y="45"/>
                    <a:pt x="13" y="53"/>
                  </a:cubicBezTo>
                  <a:cubicBezTo>
                    <a:pt x="11" y="54"/>
                    <a:pt x="10" y="55"/>
                    <a:pt x="8" y="56"/>
                  </a:cubicBezTo>
                  <a:cubicBezTo>
                    <a:pt x="8" y="56"/>
                    <a:pt x="8" y="57"/>
                    <a:pt x="8" y="57"/>
                  </a:cubicBezTo>
                  <a:cubicBezTo>
                    <a:pt x="9" y="57"/>
                    <a:pt x="10" y="57"/>
                    <a:pt x="11" y="56"/>
                  </a:cubicBezTo>
                  <a:cubicBezTo>
                    <a:pt x="19" y="55"/>
                    <a:pt x="25" y="52"/>
                    <a:pt x="32" y="48"/>
                  </a:cubicBezTo>
                  <a:cubicBezTo>
                    <a:pt x="44" y="42"/>
                    <a:pt x="58" y="39"/>
                    <a:pt x="71" y="35"/>
                  </a:cubicBezTo>
                  <a:cubicBezTo>
                    <a:pt x="74" y="34"/>
                    <a:pt x="77" y="33"/>
                    <a:pt x="81" y="32"/>
                  </a:cubicBezTo>
                  <a:cubicBezTo>
                    <a:pt x="75" y="34"/>
                    <a:pt x="70" y="36"/>
                    <a:pt x="64" y="38"/>
                  </a:cubicBezTo>
                  <a:cubicBezTo>
                    <a:pt x="54" y="41"/>
                    <a:pt x="43" y="46"/>
                    <a:pt x="33" y="50"/>
                  </a:cubicBezTo>
                  <a:cubicBezTo>
                    <a:pt x="26" y="53"/>
                    <a:pt x="18" y="54"/>
                    <a:pt x="11" y="58"/>
                  </a:cubicBezTo>
                  <a:cubicBezTo>
                    <a:pt x="9" y="58"/>
                    <a:pt x="7" y="59"/>
                    <a:pt x="6" y="61"/>
                  </a:cubicBezTo>
                  <a:cubicBezTo>
                    <a:pt x="5" y="61"/>
                    <a:pt x="6" y="62"/>
                    <a:pt x="6" y="62"/>
                  </a:cubicBezTo>
                  <a:cubicBezTo>
                    <a:pt x="7" y="62"/>
                    <a:pt x="8" y="61"/>
                    <a:pt x="9" y="61"/>
                  </a:cubicBezTo>
                  <a:cubicBezTo>
                    <a:pt x="18" y="60"/>
                    <a:pt x="27" y="57"/>
                    <a:pt x="35" y="54"/>
                  </a:cubicBezTo>
                  <a:cubicBezTo>
                    <a:pt x="46" y="50"/>
                    <a:pt x="57" y="47"/>
                    <a:pt x="68" y="44"/>
                  </a:cubicBezTo>
                  <a:cubicBezTo>
                    <a:pt x="67" y="44"/>
                    <a:pt x="66" y="44"/>
                    <a:pt x="66" y="45"/>
                  </a:cubicBezTo>
                  <a:cubicBezTo>
                    <a:pt x="54" y="49"/>
                    <a:pt x="42" y="54"/>
                    <a:pt x="30" y="58"/>
                  </a:cubicBezTo>
                  <a:cubicBezTo>
                    <a:pt x="22" y="61"/>
                    <a:pt x="14" y="64"/>
                    <a:pt x="7" y="68"/>
                  </a:cubicBezTo>
                  <a:cubicBezTo>
                    <a:pt x="5" y="68"/>
                    <a:pt x="4" y="69"/>
                    <a:pt x="3" y="70"/>
                  </a:cubicBezTo>
                  <a:cubicBezTo>
                    <a:pt x="2" y="70"/>
                    <a:pt x="2" y="71"/>
                    <a:pt x="3" y="71"/>
                  </a:cubicBezTo>
                  <a:cubicBezTo>
                    <a:pt x="4" y="71"/>
                    <a:pt x="5" y="71"/>
                    <a:pt x="6" y="71"/>
                  </a:cubicBezTo>
                  <a:cubicBezTo>
                    <a:pt x="8" y="70"/>
                    <a:pt x="11" y="69"/>
                    <a:pt x="13" y="68"/>
                  </a:cubicBezTo>
                  <a:cubicBezTo>
                    <a:pt x="19" y="65"/>
                    <a:pt x="26" y="63"/>
                    <a:pt x="32" y="61"/>
                  </a:cubicBezTo>
                  <a:cubicBezTo>
                    <a:pt x="44" y="57"/>
                    <a:pt x="56" y="53"/>
                    <a:pt x="68" y="49"/>
                  </a:cubicBezTo>
                  <a:cubicBezTo>
                    <a:pt x="76" y="46"/>
                    <a:pt x="84" y="44"/>
                    <a:pt x="92" y="41"/>
                  </a:cubicBezTo>
                  <a:cubicBezTo>
                    <a:pt x="83" y="44"/>
                    <a:pt x="75" y="47"/>
                    <a:pt x="67" y="51"/>
                  </a:cubicBezTo>
                  <a:cubicBezTo>
                    <a:pt x="46" y="59"/>
                    <a:pt x="24" y="67"/>
                    <a:pt x="4" y="78"/>
                  </a:cubicBezTo>
                  <a:cubicBezTo>
                    <a:pt x="3" y="79"/>
                    <a:pt x="1" y="79"/>
                    <a:pt x="0" y="80"/>
                  </a:cubicBezTo>
                  <a:cubicBezTo>
                    <a:pt x="0" y="80"/>
                    <a:pt x="0" y="81"/>
                    <a:pt x="1" y="81"/>
                  </a:cubicBezTo>
                  <a:cubicBezTo>
                    <a:pt x="2" y="80"/>
                    <a:pt x="2" y="80"/>
                    <a:pt x="3" y="80"/>
                  </a:cubicBezTo>
                  <a:cubicBezTo>
                    <a:pt x="24" y="68"/>
                    <a:pt x="48" y="60"/>
                    <a:pt x="71" y="51"/>
                  </a:cubicBezTo>
                  <a:cubicBezTo>
                    <a:pt x="83" y="46"/>
                    <a:pt x="94" y="41"/>
                    <a:pt x="107" y="38"/>
                  </a:cubicBezTo>
                  <a:cubicBezTo>
                    <a:pt x="117" y="35"/>
                    <a:pt x="126" y="30"/>
                    <a:pt x="136" y="26"/>
                  </a:cubicBezTo>
                  <a:cubicBezTo>
                    <a:pt x="136" y="26"/>
                    <a:pt x="137" y="26"/>
                    <a:pt x="137" y="26"/>
                  </a:cubicBezTo>
                  <a:cubicBezTo>
                    <a:pt x="137" y="26"/>
                    <a:pt x="138" y="26"/>
                    <a:pt x="138" y="26"/>
                  </a:cubicBezTo>
                  <a:cubicBezTo>
                    <a:pt x="139" y="25"/>
                    <a:pt x="139" y="25"/>
                    <a:pt x="140" y="25"/>
                  </a:cubicBezTo>
                  <a:cubicBezTo>
                    <a:pt x="141" y="25"/>
                    <a:pt x="141" y="23"/>
                    <a:pt x="140" y="24"/>
                  </a:cubicBezTo>
                  <a:cubicBezTo>
                    <a:pt x="139" y="24"/>
                    <a:pt x="139" y="24"/>
                    <a:pt x="138" y="24"/>
                  </a:cubicBezTo>
                  <a:cubicBezTo>
                    <a:pt x="128" y="27"/>
                    <a:pt x="118" y="31"/>
                    <a:pt x="108" y="34"/>
                  </a:cubicBezTo>
                  <a:cubicBezTo>
                    <a:pt x="96" y="39"/>
                    <a:pt x="83" y="42"/>
                    <a:pt x="71" y="46"/>
                  </a:cubicBezTo>
                  <a:cubicBezTo>
                    <a:pt x="60" y="50"/>
                    <a:pt x="48" y="54"/>
                    <a:pt x="37" y="58"/>
                  </a:cubicBezTo>
                  <a:cubicBezTo>
                    <a:pt x="27" y="61"/>
                    <a:pt x="16" y="64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69"/>
                  </a:cubicBezTo>
                  <a:cubicBezTo>
                    <a:pt x="15" y="64"/>
                    <a:pt x="26" y="61"/>
                    <a:pt x="36" y="57"/>
                  </a:cubicBezTo>
                  <a:cubicBezTo>
                    <a:pt x="48" y="53"/>
                    <a:pt x="60" y="48"/>
                    <a:pt x="72" y="44"/>
                  </a:cubicBezTo>
                  <a:cubicBezTo>
                    <a:pt x="79" y="41"/>
                    <a:pt x="86" y="39"/>
                    <a:pt x="93" y="36"/>
                  </a:cubicBezTo>
                  <a:cubicBezTo>
                    <a:pt x="98" y="34"/>
                    <a:pt x="103" y="33"/>
                    <a:pt x="108" y="31"/>
                  </a:cubicBezTo>
                  <a:cubicBezTo>
                    <a:pt x="113" y="29"/>
                    <a:pt x="119" y="27"/>
                    <a:pt x="125" y="25"/>
                  </a:cubicBezTo>
                  <a:cubicBezTo>
                    <a:pt x="127" y="24"/>
                    <a:pt x="129" y="23"/>
                    <a:pt x="131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3" y="22"/>
                    <a:pt x="135" y="21"/>
                    <a:pt x="138" y="21"/>
                  </a:cubicBezTo>
                  <a:cubicBezTo>
                    <a:pt x="138" y="21"/>
                    <a:pt x="139" y="20"/>
                    <a:pt x="140" y="20"/>
                  </a:cubicBezTo>
                  <a:cubicBezTo>
                    <a:pt x="140" y="20"/>
                    <a:pt x="140" y="19"/>
                    <a:pt x="139" y="19"/>
                  </a:cubicBezTo>
                  <a:cubicBezTo>
                    <a:pt x="139" y="19"/>
                    <a:pt x="138" y="19"/>
                    <a:pt x="137" y="20"/>
                  </a:cubicBezTo>
                  <a:cubicBezTo>
                    <a:pt x="136" y="20"/>
                    <a:pt x="136" y="20"/>
                    <a:pt x="135" y="20"/>
                  </a:cubicBezTo>
                  <a:cubicBezTo>
                    <a:pt x="134" y="20"/>
                    <a:pt x="134" y="20"/>
                    <a:pt x="133" y="21"/>
                  </a:cubicBezTo>
                  <a:cubicBezTo>
                    <a:pt x="117" y="25"/>
                    <a:pt x="102" y="31"/>
                    <a:pt x="86" y="37"/>
                  </a:cubicBezTo>
                  <a:cubicBezTo>
                    <a:pt x="79" y="39"/>
                    <a:pt x="71" y="41"/>
                    <a:pt x="64" y="43"/>
                  </a:cubicBezTo>
                  <a:cubicBezTo>
                    <a:pt x="51" y="47"/>
                    <a:pt x="39" y="51"/>
                    <a:pt x="26" y="56"/>
                  </a:cubicBezTo>
                  <a:cubicBezTo>
                    <a:pt x="23" y="57"/>
                    <a:pt x="21" y="57"/>
                    <a:pt x="18" y="58"/>
                  </a:cubicBezTo>
                  <a:cubicBezTo>
                    <a:pt x="17" y="59"/>
                    <a:pt x="16" y="59"/>
                    <a:pt x="15" y="59"/>
                  </a:cubicBezTo>
                  <a:cubicBezTo>
                    <a:pt x="13" y="60"/>
                    <a:pt x="12" y="60"/>
                    <a:pt x="10" y="59"/>
                  </a:cubicBezTo>
                  <a:cubicBezTo>
                    <a:pt x="16" y="56"/>
                    <a:pt x="23" y="55"/>
                    <a:pt x="29" y="54"/>
                  </a:cubicBezTo>
                  <a:cubicBezTo>
                    <a:pt x="40" y="50"/>
                    <a:pt x="50" y="44"/>
                    <a:pt x="62" y="40"/>
                  </a:cubicBezTo>
                  <a:cubicBezTo>
                    <a:pt x="75" y="36"/>
                    <a:pt x="88" y="31"/>
                    <a:pt x="101" y="27"/>
                  </a:cubicBezTo>
                  <a:cubicBezTo>
                    <a:pt x="102" y="26"/>
                    <a:pt x="103" y="26"/>
                    <a:pt x="104" y="26"/>
                  </a:cubicBezTo>
                  <a:cubicBezTo>
                    <a:pt x="104" y="25"/>
                    <a:pt x="105" y="25"/>
                    <a:pt x="106" y="25"/>
                  </a:cubicBezTo>
                  <a:cubicBezTo>
                    <a:pt x="116" y="23"/>
                    <a:pt x="126" y="21"/>
                    <a:pt x="136" y="1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16"/>
                    <a:pt x="136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22" y="17"/>
                    <a:pt x="109" y="21"/>
                    <a:pt x="97" y="26"/>
                  </a:cubicBezTo>
                  <a:cubicBezTo>
                    <a:pt x="96" y="26"/>
                    <a:pt x="96" y="26"/>
                    <a:pt x="95" y="26"/>
                  </a:cubicBezTo>
                  <a:cubicBezTo>
                    <a:pt x="71" y="33"/>
                    <a:pt x="46" y="40"/>
                    <a:pt x="24" y="51"/>
                  </a:cubicBezTo>
                  <a:cubicBezTo>
                    <a:pt x="20" y="52"/>
                    <a:pt x="17" y="54"/>
                    <a:pt x="14" y="55"/>
                  </a:cubicBezTo>
                  <a:cubicBezTo>
                    <a:pt x="13" y="55"/>
                    <a:pt x="12" y="55"/>
                    <a:pt x="12" y="55"/>
                  </a:cubicBezTo>
                  <a:cubicBezTo>
                    <a:pt x="11" y="55"/>
                    <a:pt x="12" y="55"/>
                    <a:pt x="12" y="54"/>
                  </a:cubicBezTo>
                  <a:cubicBezTo>
                    <a:pt x="14" y="54"/>
                    <a:pt x="17" y="52"/>
                    <a:pt x="17" y="52"/>
                  </a:cubicBezTo>
                  <a:cubicBezTo>
                    <a:pt x="23" y="49"/>
                    <a:pt x="30" y="46"/>
                    <a:pt x="36" y="43"/>
                  </a:cubicBezTo>
                  <a:cubicBezTo>
                    <a:pt x="49" y="38"/>
                    <a:pt x="62" y="33"/>
                    <a:pt x="75" y="28"/>
                  </a:cubicBezTo>
                  <a:cubicBezTo>
                    <a:pt x="79" y="27"/>
                    <a:pt x="84" y="26"/>
                    <a:pt x="89" y="24"/>
                  </a:cubicBezTo>
                  <a:cubicBezTo>
                    <a:pt x="104" y="21"/>
                    <a:pt x="119" y="18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4" y="11"/>
                    <a:pt x="133" y="10"/>
                    <a:pt x="132" y="10"/>
                  </a:cubicBezTo>
                  <a:cubicBezTo>
                    <a:pt x="132" y="10"/>
                    <a:pt x="132" y="10"/>
                    <a:pt x="132" y="11"/>
                  </a:cubicBezTo>
                  <a:cubicBezTo>
                    <a:pt x="122" y="12"/>
                    <a:pt x="112" y="16"/>
                    <a:pt x="102" y="19"/>
                  </a:cubicBezTo>
                  <a:cubicBezTo>
                    <a:pt x="101" y="20"/>
                    <a:pt x="100" y="20"/>
                    <a:pt x="99" y="20"/>
                  </a:cubicBezTo>
                  <a:cubicBezTo>
                    <a:pt x="77" y="26"/>
                    <a:pt x="55" y="32"/>
                    <a:pt x="34" y="40"/>
                  </a:cubicBezTo>
                  <a:cubicBezTo>
                    <a:pt x="29" y="42"/>
                    <a:pt x="24" y="44"/>
                    <a:pt x="18" y="46"/>
                  </a:cubicBezTo>
                  <a:cubicBezTo>
                    <a:pt x="18" y="46"/>
                    <a:pt x="17" y="47"/>
                    <a:pt x="16" y="47"/>
                  </a:cubicBezTo>
                  <a:cubicBezTo>
                    <a:pt x="14" y="48"/>
                    <a:pt x="13" y="48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4"/>
                    <a:pt x="20" y="43"/>
                    <a:pt x="23" y="42"/>
                  </a:cubicBezTo>
                  <a:cubicBezTo>
                    <a:pt x="34" y="36"/>
                    <a:pt x="47" y="32"/>
                    <a:pt x="59" y="28"/>
                  </a:cubicBezTo>
                  <a:cubicBezTo>
                    <a:pt x="82" y="20"/>
                    <a:pt x="106" y="16"/>
                    <a:pt x="129" y="6"/>
                  </a:cubicBezTo>
                  <a:cubicBezTo>
                    <a:pt x="129" y="6"/>
                    <a:pt x="129" y="6"/>
                    <a:pt x="129" y="6"/>
                  </a:cubicBezTo>
                  <a:cubicBezTo>
                    <a:pt x="130" y="5"/>
                    <a:pt x="130" y="4"/>
                    <a:pt x="129" y="5"/>
                  </a:cubicBezTo>
                  <a:cubicBezTo>
                    <a:pt x="129" y="5"/>
                    <a:pt x="128" y="5"/>
                    <a:pt x="128" y="5"/>
                  </a:cubicBezTo>
                  <a:cubicBezTo>
                    <a:pt x="110" y="11"/>
                    <a:pt x="92" y="16"/>
                    <a:pt x="73" y="21"/>
                  </a:cubicBezTo>
                  <a:cubicBezTo>
                    <a:pt x="64" y="23"/>
                    <a:pt x="54" y="26"/>
                    <a:pt x="45" y="29"/>
                  </a:cubicBezTo>
                  <a:cubicBezTo>
                    <a:pt x="41" y="31"/>
                    <a:pt x="36" y="33"/>
                    <a:pt x="32" y="34"/>
                  </a:cubicBezTo>
                  <a:cubicBezTo>
                    <a:pt x="28" y="36"/>
                    <a:pt x="23" y="36"/>
                    <a:pt x="19" y="38"/>
                  </a:cubicBezTo>
                  <a:cubicBezTo>
                    <a:pt x="38" y="30"/>
                    <a:pt x="57" y="24"/>
                    <a:pt x="76" y="18"/>
                  </a:cubicBezTo>
                  <a:cubicBezTo>
                    <a:pt x="85" y="15"/>
                    <a:pt x="94" y="12"/>
                    <a:pt x="104" y="10"/>
                  </a:cubicBezTo>
                  <a:cubicBezTo>
                    <a:pt x="111" y="7"/>
                    <a:pt x="119" y="6"/>
                    <a:pt x="127" y="2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1"/>
                    <a:pt x="127" y="0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18" y="5"/>
                    <a:pt x="109" y="7"/>
                    <a:pt x="101" y="9"/>
                  </a:cubicBezTo>
                  <a:cubicBezTo>
                    <a:pt x="90" y="12"/>
                    <a:pt x="80" y="16"/>
                    <a:pt x="70" y="19"/>
                  </a:cubicBezTo>
                  <a:close/>
                  <a:moveTo>
                    <a:pt x="121" y="31"/>
                  </a:moveTo>
                  <a:cubicBezTo>
                    <a:pt x="115" y="33"/>
                    <a:pt x="110" y="35"/>
                    <a:pt x="103" y="37"/>
                  </a:cubicBezTo>
                  <a:cubicBezTo>
                    <a:pt x="103" y="37"/>
                    <a:pt x="102" y="38"/>
                    <a:pt x="101" y="38"/>
                  </a:cubicBezTo>
                  <a:cubicBezTo>
                    <a:pt x="102" y="38"/>
                    <a:pt x="104" y="37"/>
                    <a:pt x="105" y="37"/>
                  </a:cubicBezTo>
                  <a:cubicBezTo>
                    <a:pt x="111" y="35"/>
                    <a:pt x="116" y="33"/>
                    <a:pt x="121" y="31"/>
                  </a:cubicBezTo>
                  <a:close/>
                  <a:moveTo>
                    <a:pt x="118" y="21"/>
                  </a:moveTo>
                  <a:cubicBezTo>
                    <a:pt x="121" y="20"/>
                    <a:pt x="124" y="19"/>
                    <a:pt x="127" y="18"/>
                  </a:cubicBezTo>
                  <a:cubicBezTo>
                    <a:pt x="128" y="18"/>
                    <a:pt x="137" y="15"/>
                    <a:pt x="130" y="17"/>
                  </a:cubicBezTo>
                  <a:cubicBezTo>
                    <a:pt x="125" y="19"/>
                    <a:pt x="119" y="21"/>
                    <a:pt x="114" y="22"/>
                  </a:cubicBezTo>
                  <a:cubicBezTo>
                    <a:pt x="115" y="22"/>
                    <a:pt x="117" y="21"/>
                    <a:pt x="118" y="21"/>
                  </a:cubicBezTo>
                  <a:close/>
                  <a:moveTo>
                    <a:pt x="120" y="15"/>
                  </a:moveTo>
                  <a:cubicBezTo>
                    <a:pt x="121" y="15"/>
                    <a:pt x="121" y="15"/>
                    <a:pt x="122" y="14"/>
                  </a:cubicBezTo>
                  <a:cubicBezTo>
                    <a:pt x="121" y="15"/>
                    <a:pt x="121" y="15"/>
                    <a:pt x="120" y="15"/>
                  </a:cubicBezTo>
                  <a:close/>
                  <a:moveTo>
                    <a:pt x="107" y="13"/>
                  </a:moveTo>
                  <a:cubicBezTo>
                    <a:pt x="99" y="15"/>
                    <a:pt x="91" y="18"/>
                    <a:pt x="82" y="20"/>
                  </a:cubicBezTo>
                  <a:cubicBezTo>
                    <a:pt x="89" y="18"/>
                    <a:pt x="95" y="16"/>
                    <a:pt x="102" y="14"/>
                  </a:cubicBezTo>
                  <a:cubicBezTo>
                    <a:pt x="104" y="14"/>
                    <a:pt x="105" y="13"/>
                    <a:pt x="10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72"/>
            <p:cNvSpPr>
              <a:spLocks noEditPoints="1"/>
            </p:cNvSpPr>
            <p:nvPr/>
          </p:nvSpPr>
          <p:spPr bwMode="auto">
            <a:xfrm>
              <a:off x="1464" y="1450"/>
              <a:ext cx="227" cy="144"/>
            </a:xfrm>
            <a:custGeom>
              <a:avLst/>
              <a:gdLst>
                <a:gd name="T0" fmla="*/ 5 w 143"/>
                <a:gd name="T1" fmla="*/ 53 h 91"/>
                <a:gd name="T2" fmla="*/ 5 w 143"/>
                <a:gd name="T3" fmla="*/ 54 h 91"/>
                <a:gd name="T4" fmla="*/ 109 w 143"/>
                <a:gd name="T5" fmla="*/ 14 h 91"/>
                <a:gd name="T6" fmla="*/ 102 w 143"/>
                <a:gd name="T7" fmla="*/ 18 h 91"/>
                <a:gd name="T8" fmla="*/ 1 w 143"/>
                <a:gd name="T9" fmla="*/ 62 h 91"/>
                <a:gd name="T10" fmla="*/ 31 w 143"/>
                <a:gd name="T11" fmla="*/ 52 h 91"/>
                <a:gd name="T12" fmla="*/ 67 w 143"/>
                <a:gd name="T13" fmla="*/ 42 h 91"/>
                <a:gd name="T14" fmla="*/ 0 w 143"/>
                <a:gd name="T15" fmla="*/ 71 h 91"/>
                <a:gd name="T16" fmla="*/ 53 w 143"/>
                <a:gd name="T17" fmla="*/ 53 h 91"/>
                <a:gd name="T18" fmla="*/ 14 w 143"/>
                <a:gd name="T19" fmla="*/ 70 h 91"/>
                <a:gd name="T20" fmla="*/ 2 w 143"/>
                <a:gd name="T21" fmla="*/ 80 h 91"/>
                <a:gd name="T22" fmla="*/ 51 w 143"/>
                <a:gd name="T23" fmla="*/ 62 h 91"/>
                <a:gd name="T24" fmla="*/ 44 w 143"/>
                <a:gd name="T25" fmla="*/ 66 h 91"/>
                <a:gd name="T26" fmla="*/ 4 w 143"/>
                <a:gd name="T27" fmla="*/ 85 h 91"/>
                <a:gd name="T28" fmla="*/ 42 w 143"/>
                <a:gd name="T29" fmla="*/ 74 h 91"/>
                <a:gd name="T30" fmla="*/ 82 w 143"/>
                <a:gd name="T31" fmla="*/ 61 h 91"/>
                <a:gd name="T32" fmla="*/ 41 w 143"/>
                <a:gd name="T33" fmla="*/ 75 h 91"/>
                <a:gd name="T34" fmla="*/ 12 w 143"/>
                <a:gd name="T35" fmla="*/ 91 h 91"/>
                <a:gd name="T36" fmla="*/ 45 w 143"/>
                <a:gd name="T37" fmla="*/ 80 h 91"/>
                <a:gd name="T38" fmla="*/ 25 w 143"/>
                <a:gd name="T39" fmla="*/ 91 h 91"/>
                <a:gd name="T40" fmla="*/ 33 w 143"/>
                <a:gd name="T41" fmla="*/ 86 h 91"/>
                <a:gd name="T42" fmla="*/ 49 w 143"/>
                <a:gd name="T43" fmla="*/ 79 h 91"/>
                <a:gd name="T44" fmla="*/ 25 w 143"/>
                <a:gd name="T45" fmla="*/ 86 h 91"/>
                <a:gd name="T46" fmla="*/ 31 w 143"/>
                <a:gd name="T47" fmla="*/ 82 h 91"/>
                <a:gd name="T48" fmla="*/ 88 w 143"/>
                <a:gd name="T49" fmla="*/ 59 h 91"/>
                <a:gd name="T50" fmla="*/ 44 w 143"/>
                <a:gd name="T51" fmla="*/ 72 h 91"/>
                <a:gd name="T52" fmla="*/ 7 w 143"/>
                <a:gd name="T53" fmla="*/ 84 h 91"/>
                <a:gd name="T54" fmla="*/ 98 w 143"/>
                <a:gd name="T55" fmla="*/ 47 h 91"/>
                <a:gd name="T56" fmla="*/ 97 w 143"/>
                <a:gd name="T57" fmla="*/ 45 h 91"/>
                <a:gd name="T58" fmla="*/ 12 w 143"/>
                <a:gd name="T59" fmla="*/ 75 h 91"/>
                <a:gd name="T60" fmla="*/ 63 w 143"/>
                <a:gd name="T61" fmla="*/ 51 h 91"/>
                <a:gd name="T62" fmla="*/ 98 w 143"/>
                <a:gd name="T63" fmla="*/ 36 h 91"/>
                <a:gd name="T64" fmla="*/ 99 w 143"/>
                <a:gd name="T65" fmla="*/ 36 h 91"/>
                <a:gd name="T66" fmla="*/ 100 w 143"/>
                <a:gd name="T67" fmla="*/ 34 h 91"/>
                <a:gd name="T68" fmla="*/ 83 w 143"/>
                <a:gd name="T69" fmla="*/ 42 h 91"/>
                <a:gd name="T70" fmla="*/ 86 w 143"/>
                <a:gd name="T71" fmla="*/ 34 h 91"/>
                <a:gd name="T72" fmla="*/ 122 w 143"/>
                <a:gd name="T73" fmla="*/ 16 h 91"/>
                <a:gd name="T74" fmla="*/ 130 w 143"/>
                <a:gd name="T75" fmla="*/ 12 h 91"/>
                <a:gd name="T76" fmla="*/ 106 w 143"/>
                <a:gd name="T77" fmla="*/ 22 h 91"/>
                <a:gd name="T78" fmla="*/ 68 w 143"/>
                <a:gd name="T79" fmla="*/ 38 h 91"/>
                <a:gd name="T80" fmla="*/ 6 w 143"/>
                <a:gd name="T81" fmla="*/ 60 h 91"/>
                <a:gd name="T82" fmla="*/ 79 w 143"/>
                <a:gd name="T83" fmla="*/ 28 h 91"/>
                <a:gd name="T84" fmla="*/ 141 w 143"/>
                <a:gd name="T85" fmla="*/ 2 h 91"/>
                <a:gd name="T86" fmla="*/ 106 w 143"/>
                <a:gd name="T87" fmla="*/ 13 h 91"/>
                <a:gd name="T88" fmla="*/ 7 w 143"/>
                <a:gd name="T89" fmla="*/ 69 h 91"/>
                <a:gd name="T90" fmla="*/ 9 w 143"/>
                <a:gd name="T91" fmla="*/ 68 h 91"/>
                <a:gd name="T92" fmla="*/ 112 w 143"/>
                <a:gd name="T93" fmla="*/ 21 h 91"/>
                <a:gd name="T94" fmla="*/ 91 w 143"/>
                <a:gd name="T95" fmla="*/ 3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3" h="91">
                  <a:moveTo>
                    <a:pt x="70" y="28"/>
                  </a:moveTo>
                  <a:cubicBezTo>
                    <a:pt x="58" y="32"/>
                    <a:pt x="46" y="37"/>
                    <a:pt x="34" y="42"/>
                  </a:cubicBezTo>
                  <a:cubicBezTo>
                    <a:pt x="24" y="45"/>
                    <a:pt x="14" y="48"/>
                    <a:pt x="5" y="53"/>
                  </a:cubicBezTo>
                  <a:cubicBezTo>
                    <a:pt x="4" y="53"/>
                    <a:pt x="2" y="54"/>
                    <a:pt x="1" y="55"/>
                  </a:cubicBezTo>
                  <a:cubicBezTo>
                    <a:pt x="0" y="55"/>
                    <a:pt x="1" y="56"/>
                    <a:pt x="1" y="56"/>
                  </a:cubicBezTo>
                  <a:cubicBezTo>
                    <a:pt x="2" y="55"/>
                    <a:pt x="4" y="55"/>
                    <a:pt x="5" y="54"/>
                  </a:cubicBezTo>
                  <a:cubicBezTo>
                    <a:pt x="15" y="49"/>
                    <a:pt x="26" y="46"/>
                    <a:pt x="37" y="42"/>
                  </a:cubicBezTo>
                  <a:cubicBezTo>
                    <a:pt x="49" y="37"/>
                    <a:pt x="61" y="32"/>
                    <a:pt x="73" y="28"/>
                  </a:cubicBezTo>
                  <a:cubicBezTo>
                    <a:pt x="85" y="23"/>
                    <a:pt x="97" y="18"/>
                    <a:pt x="109" y="14"/>
                  </a:cubicBezTo>
                  <a:cubicBezTo>
                    <a:pt x="115" y="12"/>
                    <a:pt x="121" y="10"/>
                    <a:pt x="127" y="8"/>
                  </a:cubicBezTo>
                  <a:cubicBezTo>
                    <a:pt x="130" y="7"/>
                    <a:pt x="143" y="0"/>
                    <a:pt x="136" y="4"/>
                  </a:cubicBezTo>
                  <a:cubicBezTo>
                    <a:pt x="126" y="11"/>
                    <a:pt x="113" y="13"/>
                    <a:pt x="102" y="18"/>
                  </a:cubicBezTo>
                  <a:cubicBezTo>
                    <a:pt x="90" y="22"/>
                    <a:pt x="79" y="27"/>
                    <a:pt x="67" y="32"/>
                  </a:cubicBezTo>
                  <a:cubicBezTo>
                    <a:pt x="46" y="41"/>
                    <a:pt x="24" y="49"/>
                    <a:pt x="4" y="60"/>
                  </a:cubicBezTo>
                  <a:cubicBezTo>
                    <a:pt x="3" y="61"/>
                    <a:pt x="2" y="61"/>
                    <a:pt x="1" y="62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2" y="63"/>
                    <a:pt x="3" y="62"/>
                    <a:pt x="3" y="62"/>
                  </a:cubicBezTo>
                  <a:cubicBezTo>
                    <a:pt x="13" y="60"/>
                    <a:pt x="22" y="55"/>
                    <a:pt x="31" y="52"/>
                  </a:cubicBezTo>
                  <a:cubicBezTo>
                    <a:pt x="43" y="47"/>
                    <a:pt x="56" y="43"/>
                    <a:pt x="69" y="39"/>
                  </a:cubicBezTo>
                  <a:cubicBezTo>
                    <a:pt x="72" y="38"/>
                    <a:pt x="75" y="37"/>
                    <a:pt x="78" y="36"/>
                  </a:cubicBezTo>
                  <a:cubicBezTo>
                    <a:pt x="74" y="38"/>
                    <a:pt x="71" y="40"/>
                    <a:pt x="67" y="42"/>
                  </a:cubicBezTo>
                  <a:cubicBezTo>
                    <a:pt x="55" y="48"/>
                    <a:pt x="43" y="53"/>
                    <a:pt x="32" y="58"/>
                  </a:cubicBezTo>
                  <a:cubicBezTo>
                    <a:pt x="22" y="62"/>
                    <a:pt x="12" y="65"/>
                    <a:pt x="3" y="70"/>
                  </a:cubicBezTo>
                  <a:cubicBezTo>
                    <a:pt x="2" y="70"/>
                    <a:pt x="1" y="71"/>
                    <a:pt x="0" y="71"/>
                  </a:cubicBezTo>
                  <a:cubicBezTo>
                    <a:pt x="0" y="72"/>
                    <a:pt x="0" y="73"/>
                    <a:pt x="1" y="73"/>
                  </a:cubicBezTo>
                  <a:cubicBezTo>
                    <a:pt x="1" y="72"/>
                    <a:pt x="2" y="72"/>
                    <a:pt x="3" y="72"/>
                  </a:cubicBezTo>
                  <a:cubicBezTo>
                    <a:pt x="19" y="65"/>
                    <a:pt x="36" y="59"/>
                    <a:pt x="53" y="53"/>
                  </a:cubicBezTo>
                  <a:cubicBezTo>
                    <a:pt x="57" y="52"/>
                    <a:pt x="62" y="50"/>
                    <a:pt x="66" y="49"/>
                  </a:cubicBezTo>
                  <a:cubicBezTo>
                    <a:pt x="59" y="52"/>
                    <a:pt x="52" y="54"/>
                    <a:pt x="45" y="57"/>
                  </a:cubicBezTo>
                  <a:cubicBezTo>
                    <a:pt x="34" y="62"/>
                    <a:pt x="24" y="66"/>
                    <a:pt x="14" y="70"/>
                  </a:cubicBezTo>
                  <a:cubicBezTo>
                    <a:pt x="10" y="72"/>
                    <a:pt x="6" y="74"/>
                    <a:pt x="3" y="77"/>
                  </a:cubicBezTo>
                  <a:cubicBezTo>
                    <a:pt x="2" y="77"/>
                    <a:pt x="2" y="78"/>
                    <a:pt x="1" y="79"/>
                  </a:cubicBezTo>
                  <a:cubicBezTo>
                    <a:pt x="1" y="80"/>
                    <a:pt x="1" y="80"/>
                    <a:pt x="2" y="80"/>
                  </a:cubicBezTo>
                  <a:cubicBezTo>
                    <a:pt x="2" y="80"/>
                    <a:pt x="3" y="80"/>
                    <a:pt x="3" y="79"/>
                  </a:cubicBezTo>
                  <a:cubicBezTo>
                    <a:pt x="10" y="77"/>
                    <a:pt x="17" y="74"/>
                    <a:pt x="23" y="71"/>
                  </a:cubicBezTo>
                  <a:cubicBezTo>
                    <a:pt x="32" y="67"/>
                    <a:pt x="42" y="65"/>
                    <a:pt x="51" y="62"/>
                  </a:cubicBezTo>
                  <a:cubicBezTo>
                    <a:pt x="58" y="60"/>
                    <a:pt x="66" y="57"/>
                    <a:pt x="74" y="55"/>
                  </a:cubicBezTo>
                  <a:cubicBezTo>
                    <a:pt x="72" y="55"/>
                    <a:pt x="70" y="56"/>
                    <a:pt x="69" y="57"/>
                  </a:cubicBezTo>
                  <a:cubicBezTo>
                    <a:pt x="61" y="60"/>
                    <a:pt x="52" y="63"/>
                    <a:pt x="44" y="66"/>
                  </a:cubicBezTo>
                  <a:cubicBezTo>
                    <a:pt x="35" y="70"/>
                    <a:pt x="27" y="74"/>
                    <a:pt x="18" y="78"/>
                  </a:cubicBezTo>
                  <a:cubicBezTo>
                    <a:pt x="14" y="80"/>
                    <a:pt x="8" y="81"/>
                    <a:pt x="5" y="85"/>
                  </a:cubicBezTo>
                  <a:cubicBezTo>
                    <a:pt x="5" y="85"/>
                    <a:pt x="4" y="85"/>
                    <a:pt x="4" y="85"/>
                  </a:cubicBezTo>
                  <a:cubicBezTo>
                    <a:pt x="4" y="86"/>
                    <a:pt x="4" y="87"/>
                    <a:pt x="5" y="87"/>
                  </a:cubicBezTo>
                  <a:cubicBezTo>
                    <a:pt x="5" y="86"/>
                    <a:pt x="5" y="86"/>
                    <a:pt x="6" y="86"/>
                  </a:cubicBezTo>
                  <a:cubicBezTo>
                    <a:pt x="19" y="85"/>
                    <a:pt x="30" y="79"/>
                    <a:pt x="42" y="74"/>
                  </a:cubicBezTo>
                  <a:cubicBezTo>
                    <a:pt x="49" y="71"/>
                    <a:pt x="57" y="68"/>
                    <a:pt x="64" y="66"/>
                  </a:cubicBezTo>
                  <a:cubicBezTo>
                    <a:pt x="68" y="64"/>
                    <a:pt x="74" y="64"/>
                    <a:pt x="79" y="62"/>
                  </a:cubicBezTo>
                  <a:cubicBezTo>
                    <a:pt x="80" y="62"/>
                    <a:pt x="81" y="61"/>
                    <a:pt x="82" y="61"/>
                  </a:cubicBezTo>
                  <a:cubicBezTo>
                    <a:pt x="80" y="62"/>
                    <a:pt x="78" y="63"/>
                    <a:pt x="76" y="64"/>
                  </a:cubicBezTo>
                  <a:cubicBezTo>
                    <a:pt x="72" y="65"/>
                    <a:pt x="68" y="66"/>
                    <a:pt x="64" y="67"/>
                  </a:cubicBezTo>
                  <a:cubicBezTo>
                    <a:pt x="57" y="69"/>
                    <a:pt x="49" y="72"/>
                    <a:pt x="41" y="75"/>
                  </a:cubicBezTo>
                  <a:cubicBezTo>
                    <a:pt x="36" y="78"/>
                    <a:pt x="30" y="80"/>
                    <a:pt x="25" y="83"/>
                  </a:cubicBezTo>
                  <a:cubicBezTo>
                    <a:pt x="20" y="85"/>
                    <a:pt x="15" y="86"/>
                    <a:pt x="12" y="89"/>
                  </a:cubicBezTo>
                  <a:cubicBezTo>
                    <a:pt x="11" y="90"/>
                    <a:pt x="11" y="90"/>
                    <a:pt x="12" y="91"/>
                  </a:cubicBezTo>
                  <a:cubicBezTo>
                    <a:pt x="15" y="91"/>
                    <a:pt x="18" y="90"/>
                    <a:pt x="22" y="89"/>
                  </a:cubicBezTo>
                  <a:cubicBezTo>
                    <a:pt x="28" y="87"/>
                    <a:pt x="34" y="84"/>
                    <a:pt x="40" y="81"/>
                  </a:cubicBezTo>
                  <a:cubicBezTo>
                    <a:pt x="40" y="82"/>
                    <a:pt x="48" y="78"/>
                    <a:pt x="45" y="80"/>
                  </a:cubicBezTo>
                  <a:cubicBezTo>
                    <a:pt x="42" y="82"/>
                    <a:pt x="38" y="83"/>
                    <a:pt x="35" y="84"/>
                  </a:cubicBezTo>
                  <a:cubicBezTo>
                    <a:pt x="31" y="86"/>
                    <a:pt x="28" y="87"/>
                    <a:pt x="25" y="90"/>
                  </a:cubicBezTo>
                  <a:cubicBezTo>
                    <a:pt x="24" y="90"/>
                    <a:pt x="25" y="91"/>
                    <a:pt x="25" y="91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27" y="91"/>
                    <a:pt x="27" y="90"/>
                    <a:pt x="26" y="90"/>
                  </a:cubicBezTo>
                  <a:cubicBezTo>
                    <a:pt x="27" y="90"/>
                    <a:pt x="33" y="86"/>
                    <a:pt x="33" y="86"/>
                  </a:cubicBezTo>
                  <a:cubicBezTo>
                    <a:pt x="35" y="85"/>
                    <a:pt x="37" y="85"/>
                    <a:pt x="40" y="84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5" y="81"/>
                    <a:pt x="47" y="80"/>
                    <a:pt x="49" y="79"/>
                  </a:cubicBezTo>
                  <a:cubicBezTo>
                    <a:pt x="49" y="79"/>
                    <a:pt x="49" y="79"/>
                    <a:pt x="49" y="78"/>
                  </a:cubicBezTo>
                  <a:cubicBezTo>
                    <a:pt x="49" y="78"/>
                    <a:pt x="49" y="78"/>
                    <a:pt x="48" y="78"/>
                  </a:cubicBezTo>
                  <a:cubicBezTo>
                    <a:pt x="40" y="80"/>
                    <a:pt x="33" y="83"/>
                    <a:pt x="25" y="86"/>
                  </a:cubicBezTo>
                  <a:cubicBezTo>
                    <a:pt x="23" y="87"/>
                    <a:pt x="21" y="88"/>
                    <a:pt x="19" y="88"/>
                  </a:cubicBezTo>
                  <a:cubicBezTo>
                    <a:pt x="17" y="89"/>
                    <a:pt x="12" y="90"/>
                    <a:pt x="19" y="87"/>
                  </a:cubicBezTo>
                  <a:cubicBezTo>
                    <a:pt x="23" y="85"/>
                    <a:pt x="27" y="83"/>
                    <a:pt x="31" y="82"/>
                  </a:cubicBezTo>
                  <a:cubicBezTo>
                    <a:pt x="41" y="77"/>
                    <a:pt x="51" y="73"/>
                    <a:pt x="62" y="69"/>
                  </a:cubicBezTo>
                  <a:cubicBezTo>
                    <a:pt x="64" y="68"/>
                    <a:pt x="66" y="68"/>
                    <a:pt x="68" y="67"/>
                  </a:cubicBezTo>
                  <a:cubicBezTo>
                    <a:pt x="75" y="65"/>
                    <a:pt x="82" y="63"/>
                    <a:pt x="88" y="59"/>
                  </a:cubicBezTo>
                  <a:cubicBezTo>
                    <a:pt x="89" y="59"/>
                    <a:pt x="88" y="58"/>
                    <a:pt x="88" y="58"/>
                  </a:cubicBezTo>
                  <a:cubicBezTo>
                    <a:pt x="87" y="58"/>
                    <a:pt x="86" y="58"/>
                    <a:pt x="86" y="59"/>
                  </a:cubicBezTo>
                  <a:cubicBezTo>
                    <a:pt x="72" y="62"/>
                    <a:pt x="58" y="66"/>
                    <a:pt x="44" y="72"/>
                  </a:cubicBezTo>
                  <a:cubicBezTo>
                    <a:pt x="38" y="75"/>
                    <a:pt x="31" y="78"/>
                    <a:pt x="25" y="80"/>
                  </a:cubicBezTo>
                  <a:cubicBezTo>
                    <a:pt x="21" y="82"/>
                    <a:pt x="17" y="83"/>
                    <a:pt x="13" y="84"/>
                  </a:cubicBezTo>
                  <a:cubicBezTo>
                    <a:pt x="11" y="85"/>
                    <a:pt x="9" y="85"/>
                    <a:pt x="7" y="84"/>
                  </a:cubicBezTo>
                  <a:cubicBezTo>
                    <a:pt x="9" y="83"/>
                    <a:pt x="11" y="82"/>
                    <a:pt x="13" y="82"/>
                  </a:cubicBezTo>
                  <a:cubicBezTo>
                    <a:pt x="27" y="77"/>
                    <a:pt x="40" y="69"/>
                    <a:pt x="54" y="64"/>
                  </a:cubicBezTo>
                  <a:cubicBezTo>
                    <a:pt x="68" y="58"/>
                    <a:pt x="84" y="54"/>
                    <a:pt x="98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45"/>
                    <a:pt x="98" y="45"/>
                    <a:pt x="97" y="45"/>
                  </a:cubicBezTo>
                  <a:cubicBezTo>
                    <a:pt x="82" y="53"/>
                    <a:pt x="64" y="57"/>
                    <a:pt x="47" y="62"/>
                  </a:cubicBezTo>
                  <a:cubicBezTo>
                    <a:pt x="38" y="65"/>
                    <a:pt x="29" y="67"/>
                    <a:pt x="20" y="71"/>
                  </a:cubicBezTo>
                  <a:cubicBezTo>
                    <a:pt x="17" y="72"/>
                    <a:pt x="15" y="73"/>
                    <a:pt x="12" y="75"/>
                  </a:cubicBezTo>
                  <a:cubicBezTo>
                    <a:pt x="9" y="76"/>
                    <a:pt x="7" y="77"/>
                    <a:pt x="4" y="78"/>
                  </a:cubicBezTo>
                  <a:cubicBezTo>
                    <a:pt x="5" y="77"/>
                    <a:pt x="8" y="75"/>
                    <a:pt x="9" y="74"/>
                  </a:cubicBezTo>
                  <a:cubicBezTo>
                    <a:pt x="26" y="65"/>
                    <a:pt x="45" y="58"/>
                    <a:pt x="63" y="51"/>
                  </a:cubicBezTo>
                  <a:cubicBezTo>
                    <a:pt x="71" y="48"/>
                    <a:pt x="79" y="45"/>
                    <a:pt x="87" y="42"/>
                  </a:cubicBezTo>
                  <a:cubicBezTo>
                    <a:pt x="89" y="41"/>
                    <a:pt x="91" y="40"/>
                    <a:pt x="93" y="39"/>
                  </a:cubicBezTo>
                  <a:cubicBezTo>
                    <a:pt x="94" y="38"/>
                    <a:pt x="96" y="37"/>
                    <a:pt x="98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9" y="36"/>
                    <a:pt x="99" y="36"/>
                  </a:cubicBezTo>
                  <a:cubicBezTo>
                    <a:pt x="100" y="35"/>
                    <a:pt x="100" y="35"/>
                    <a:pt x="101" y="35"/>
                  </a:cubicBezTo>
                  <a:cubicBezTo>
                    <a:pt x="102" y="35"/>
                    <a:pt x="101" y="33"/>
                    <a:pt x="100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99" y="35"/>
                    <a:pt x="98" y="35"/>
                    <a:pt x="97" y="35"/>
                  </a:cubicBezTo>
                  <a:cubicBezTo>
                    <a:pt x="97" y="35"/>
                    <a:pt x="96" y="35"/>
                    <a:pt x="95" y="36"/>
                  </a:cubicBezTo>
                  <a:cubicBezTo>
                    <a:pt x="91" y="38"/>
                    <a:pt x="87" y="40"/>
                    <a:pt x="83" y="42"/>
                  </a:cubicBezTo>
                  <a:cubicBezTo>
                    <a:pt x="65" y="49"/>
                    <a:pt x="47" y="54"/>
                    <a:pt x="30" y="60"/>
                  </a:cubicBezTo>
                  <a:cubicBezTo>
                    <a:pt x="47" y="53"/>
                    <a:pt x="63" y="46"/>
                    <a:pt x="79" y="37"/>
                  </a:cubicBezTo>
                  <a:cubicBezTo>
                    <a:pt x="81" y="36"/>
                    <a:pt x="84" y="35"/>
                    <a:pt x="86" y="34"/>
                  </a:cubicBezTo>
                  <a:cubicBezTo>
                    <a:pt x="91" y="32"/>
                    <a:pt x="96" y="31"/>
                    <a:pt x="100" y="29"/>
                  </a:cubicBezTo>
                  <a:cubicBezTo>
                    <a:pt x="100" y="29"/>
                    <a:pt x="101" y="29"/>
                    <a:pt x="101" y="29"/>
                  </a:cubicBezTo>
                  <a:cubicBezTo>
                    <a:pt x="109" y="26"/>
                    <a:pt x="115" y="20"/>
                    <a:pt x="122" y="16"/>
                  </a:cubicBezTo>
                  <a:cubicBezTo>
                    <a:pt x="123" y="16"/>
                    <a:pt x="124" y="15"/>
                    <a:pt x="125" y="14"/>
                  </a:cubicBezTo>
                  <a:cubicBezTo>
                    <a:pt x="127" y="14"/>
                    <a:pt x="128" y="14"/>
                    <a:pt x="128" y="13"/>
                  </a:cubicBezTo>
                  <a:cubicBezTo>
                    <a:pt x="128" y="13"/>
                    <a:pt x="129" y="12"/>
                    <a:pt x="130" y="12"/>
                  </a:cubicBezTo>
                  <a:cubicBezTo>
                    <a:pt x="131" y="11"/>
                    <a:pt x="130" y="10"/>
                    <a:pt x="130" y="11"/>
                  </a:cubicBezTo>
                  <a:cubicBezTo>
                    <a:pt x="126" y="13"/>
                    <a:pt x="121" y="14"/>
                    <a:pt x="118" y="17"/>
                  </a:cubicBezTo>
                  <a:cubicBezTo>
                    <a:pt x="114" y="19"/>
                    <a:pt x="110" y="21"/>
                    <a:pt x="106" y="22"/>
                  </a:cubicBezTo>
                  <a:cubicBezTo>
                    <a:pt x="104" y="23"/>
                    <a:pt x="103" y="24"/>
                    <a:pt x="101" y="25"/>
                  </a:cubicBezTo>
                  <a:cubicBezTo>
                    <a:pt x="95" y="27"/>
                    <a:pt x="89" y="30"/>
                    <a:pt x="83" y="34"/>
                  </a:cubicBezTo>
                  <a:cubicBezTo>
                    <a:pt x="78" y="35"/>
                    <a:pt x="73" y="36"/>
                    <a:pt x="68" y="38"/>
                  </a:cubicBezTo>
                  <a:cubicBezTo>
                    <a:pt x="56" y="42"/>
                    <a:pt x="43" y="46"/>
                    <a:pt x="31" y="51"/>
                  </a:cubicBezTo>
                  <a:cubicBezTo>
                    <a:pt x="25" y="53"/>
                    <a:pt x="20" y="55"/>
                    <a:pt x="14" y="57"/>
                  </a:cubicBezTo>
                  <a:cubicBezTo>
                    <a:pt x="12" y="58"/>
                    <a:pt x="9" y="59"/>
                    <a:pt x="6" y="60"/>
                  </a:cubicBezTo>
                  <a:cubicBezTo>
                    <a:pt x="5" y="61"/>
                    <a:pt x="4" y="61"/>
                    <a:pt x="4" y="61"/>
                  </a:cubicBezTo>
                  <a:cubicBezTo>
                    <a:pt x="4" y="61"/>
                    <a:pt x="6" y="60"/>
                    <a:pt x="7" y="60"/>
                  </a:cubicBezTo>
                  <a:cubicBezTo>
                    <a:pt x="30" y="47"/>
                    <a:pt x="55" y="38"/>
                    <a:pt x="79" y="28"/>
                  </a:cubicBezTo>
                  <a:cubicBezTo>
                    <a:pt x="91" y="24"/>
                    <a:pt x="102" y="19"/>
                    <a:pt x="114" y="15"/>
                  </a:cubicBezTo>
                  <a:cubicBezTo>
                    <a:pt x="122" y="12"/>
                    <a:pt x="130" y="9"/>
                    <a:pt x="137" y="5"/>
                  </a:cubicBezTo>
                  <a:cubicBezTo>
                    <a:pt x="138" y="4"/>
                    <a:pt x="140" y="3"/>
                    <a:pt x="141" y="2"/>
                  </a:cubicBezTo>
                  <a:cubicBezTo>
                    <a:pt x="142" y="2"/>
                    <a:pt x="141" y="1"/>
                    <a:pt x="141" y="1"/>
                  </a:cubicBezTo>
                  <a:cubicBezTo>
                    <a:pt x="140" y="1"/>
                    <a:pt x="140" y="1"/>
                    <a:pt x="139" y="1"/>
                  </a:cubicBezTo>
                  <a:cubicBezTo>
                    <a:pt x="128" y="5"/>
                    <a:pt x="117" y="10"/>
                    <a:pt x="106" y="13"/>
                  </a:cubicBezTo>
                  <a:cubicBezTo>
                    <a:pt x="93" y="17"/>
                    <a:pt x="82" y="23"/>
                    <a:pt x="70" y="28"/>
                  </a:cubicBezTo>
                  <a:close/>
                  <a:moveTo>
                    <a:pt x="6" y="69"/>
                  </a:moveTo>
                  <a:cubicBezTo>
                    <a:pt x="6" y="69"/>
                    <a:pt x="7" y="69"/>
                    <a:pt x="7" y="69"/>
                  </a:cubicBezTo>
                  <a:cubicBezTo>
                    <a:pt x="7" y="69"/>
                    <a:pt x="6" y="69"/>
                    <a:pt x="6" y="69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103" y="25"/>
                  </a:moveTo>
                  <a:cubicBezTo>
                    <a:pt x="106" y="24"/>
                    <a:pt x="109" y="22"/>
                    <a:pt x="112" y="21"/>
                  </a:cubicBezTo>
                  <a:cubicBezTo>
                    <a:pt x="109" y="23"/>
                    <a:pt x="106" y="26"/>
                    <a:pt x="102" y="27"/>
                  </a:cubicBezTo>
                  <a:cubicBezTo>
                    <a:pt x="102" y="27"/>
                    <a:pt x="102" y="28"/>
                    <a:pt x="102" y="28"/>
                  </a:cubicBezTo>
                  <a:cubicBezTo>
                    <a:pt x="98" y="29"/>
                    <a:pt x="95" y="30"/>
                    <a:pt x="91" y="31"/>
                  </a:cubicBezTo>
                  <a:cubicBezTo>
                    <a:pt x="95" y="29"/>
                    <a:pt x="99" y="27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73"/>
            <p:cNvSpPr/>
            <p:nvPr/>
          </p:nvSpPr>
          <p:spPr bwMode="auto">
            <a:xfrm>
              <a:off x="1588" y="1575"/>
              <a:ext cx="35" cy="35"/>
            </a:xfrm>
            <a:custGeom>
              <a:avLst/>
              <a:gdLst>
                <a:gd name="T0" fmla="*/ 22 w 22"/>
                <a:gd name="T1" fmla="*/ 0 h 22"/>
                <a:gd name="T2" fmla="*/ 21 w 22"/>
                <a:gd name="T3" fmla="*/ 0 h 22"/>
                <a:gd name="T4" fmla="*/ 20 w 22"/>
                <a:gd name="T5" fmla="*/ 0 h 22"/>
                <a:gd name="T6" fmla="*/ 3 w 22"/>
                <a:gd name="T7" fmla="*/ 2 h 22"/>
                <a:gd name="T8" fmla="*/ 3 w 22"/>
                <a:gd name="T9" fmla="*/ 3 h 22"/>
                <a:gd name="T10" fmla="*/ 9 w 22"/>
                <a:gd name="T11" fmla="*/ 3 h 22"/>
                <a:gd name="T12" fmla="*/ 18 w 22"/>
                <a:gd name="T13" fmla="*/ 1 h 22"/>
                <a:gd name="T14" fmla="*/ 8 w 22"/>
                <a:gd name="T15" fmla="*/ 4 h 22"/>
                <a:gd name="T16" fmla="*/ 2 w 22"/>
                <a:gd name="T17" fmla="*/ 6 h 22"/>
                <a:gd name="T18" fmla="*/ 2 w 22"/>
                <a:gd name="T19" fmla="*/ 8 h 22"/>
                <a:gd name="T20" fmla="*/ 5 w 22"/>
                <a:gd name="T21" fmla="*/ 8 h 22"/>
                <a:gd name="T22" fmla="*/ 14 w 22"/>
                <a:gd name="T23" fmla="*/ 7 h 22"/>
                <a:gd name="T24" fmla="*/ 2 w 22"/>
                <a:gd name="T25" fmla="*/ 12 h 22"/>
                <a:gd name="T26" fmla="*/ 1 w 22"/>
                <a:gd name="T27" fmla="*/ 13 h 22"/>
                <a:gd name="T28" fmla="*/ 1 w 22"/>
                <a:gd name="T29" fmla="*/ 14 h 22"/>
                <a:gd name="T30" fmla="*/ 1 w 22"/>
                <a:gd name="T31" fmla="*/ 14 h 22"/>
                <a:gd name="T32" fmla="*/ 9 w 22"/>
                <a:gd name="T33" fmla="*/ 15 h 22"/>
                <a:gd name="T34" fmla="*/ 11 w 22"/>
                <a:gd name="T35" fmla="*/ 15 h 22"/>
                <a:gd name="T36" fmla="*/ 6 w 22"/>
                <a:gd name="T37" fmla="*/ 17 h 22"/>
                <a:gd name="T38" fmla="*/ 1 w 22"/>
                <a:gd name="T39" fmla="*/ 20 h 22"/>
                <a:gd name="T40" fmla="*/ 1 w 22"/>
                <a:gd name="T41" fmla="*/ 20 h 22"/>
                <a:gd name="T42" fmla="*/ 2 w 22"/>
                <a:gd name="T43" fmla="*/ 21 h 22"/>
                <a:gd name="T44" fmla="*/ 13 w 22"/>
                <a:gd name="T45" fmla="*/ 15 h 22"/>
                <a:gd name="T46" fmla="*/ 13 w 22"/>
                <a:gd name="T47" fmla="*/ 14 h 22"/>
                <a:gd name="T48" fmla="*/ 10 w 22"/>
                <a:gd name="T49" fmla="*/ 14 h 22"/>
                <a:gd name="T50" fmla="*/ 3 w 22"/>
                <a:gd name="T51" fmla="*/ 13 h 22"/>
                <a:gd name="T52" fmla="*/ 16 w 22"/>
                <a:gd name="T53" fmla="*/ 7 h 22"/>
                <a:gd name="T54" fmla="*/ 16 w 22"/>
                <a:gd name="T55" fmla="*/ 6 h 22"/>
                <a:gd name="T56" fmla="*/ 6 w 22"/>
                <a:gd name="T57" fmla="*/ 7 h 22"/>
                <a:gd name="T58" fmla="*/ 4 w 22"/>
                <a:gd name="T59" fmla="*/ 7 h 22"/>
                <a:gd name="T60" fmla="*/ 6 w 22"/>
                <a:gd name="T61" fmla="*/ 6 h 22"/>
                <a:gd name="T62" fmla="*/ 20 w 22"/>
                <a:gd name="T63" fmla="*/ 2 h 22"/>
                <a:gd name="T64" fmla="*/ 22 w 22"/>
                <a:gd name="T65" fmla="*/ 1 h 22"/>
                <a:gd name="T66" fmla="*/ 22 w 22"/>
                <a:gd name="T6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2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15" y="0"/>
                    <a:pt x="9" y="3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5" y="4"/>
                    <a:pt x="7" y="3"/>
                    <a:pt x="9" y="3"/>
                  </a:cubicBezTo>
                  <a:cubicBezTo>
                    <a:pt x="12" y="3"/>
                    <a:pt x="15" y="2"/>
                    <a:pt x="18" y="1"/>
                  </a:cubicBezTo>
                  <a:cubicBezTo>
                    <a:pt x="15" y="3"/>
                    <a:pt x="11" y="4"/>
                    <a:pt x="8" y="4"/>
                  </a:cubicBezTo>
                  <a:cubicBezTo>
                    <a:pt x="6" y="5"/>
                    <a:pt x="4" y="5"/>
                    <a:pt x="2" y="6"/>
                  </a:cubicBezTo>
                  <a:cubicBezTo>
                    <a:pt x="1" y="7"/>
                    <a:pt x="2" y="7"/>
                    <a:pt x="2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8" y="8"/>
                    <a:pt x="11" y="8"/>
                    <a:pt x="14" y="7"/>
                  </a:cubicBezTo>
                  <a:cubicBezTo>
                    <a:pt x="11" y="10"/>
                    <a:pt x="6" y="10"/>
                    <a:pt x="2" y="12"/>
                  </a:cubicBezTo>
                  <a:cubicBezTo>
                    <a:pt x="2" y="12"/>
                    <a:pt x="2" y="13"/>
                    <a:pt x="1" y="13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5"/>
                    <a:pt x="6" y="15"/>
                    <a:pt x="9" y="15"/>
                  </a:cubicBezTo>
                  <a:cubicBezTo>
                    <a:pt x="10" y="15"/>
                    <a:pt x="11" y="15"/>
                    <a:pt x="11" y="15"/>
                  </a:cubicBezTo>
                  <a:cubicBezTo>
                    <a:pt x="10" y="17"/>
                    <a:pt x="8" y="17"/>
                    <a:pt x="6" y="17"/>
                  </a:cubicBezTo>
                  <a:cubicBezTo>
                    <a:pt x="4" y="18"/>
                    <a:pt x="3" y="18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1"/>
                    <a:pt x="1" y="22"/>
                    <a:pt x="2" y="21"/>
                  </a:cubicBezTo>
                  <a:cubicBezTo>
                    <a:pt x="4" y="18"/>
                    <a:pt x="10" y="19"/>
                    <a:pt x="13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8" y="14"/>
                    <a:pt x="5" y="14"/>
                    <a:pt x="3" y="13"/>
                  </a:cubicBezTo>
                  <a:cubicBezTo>
                    <a:pt x="7" y="11"/>
                    <a:pt x="13" y="11"/>
                    <a:pt x="16" y="7"/>
                  </a:cubicBezTo>
                  <a:cubicBezTo>
                    <a:pt x="16" y="7"/>
                    <a:pt x="16" y="6"/>
                    <a:pt x="16" y="6"/>
                  </a:cubicBezTo>
                  <a:cubicBezTo>
                    <a:pt x="12" y="6"/>
                    <a:pt x="9" y="7"/>
                    <a:pt x="6" y="7"/>
                  </a:cubicBezTo>
                  <a:cubicBezTo>
                    <a:pt x="5" y="7"/>
                    <a:pt x="5" y="7"/>
                    <a:pt x="4" y="7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11" y="5"/>
                    <a:pt x="16" y="4"/>
                    <a:pt x="20" y="2"/>
                  </a:cubicBezTo>
                  <a:cubicBezTo>
                    <a:pt x="21" y="2"/>
                    <a:pt x="21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74"/>
            <p:cNvSpPr/>
            <p:nvPr/>
          </p:nvSpPr>
          <p:spPr bwMode="auto">
            <a:xfrm>
              <a:off x="1463" y="1724"/>
              <a:ext cx="63" cy="65"/>
            </a:xfrm>
            <a:custGeom>
              <a:avLst/>
              <a:gdLst>
                <a:gd name="T0" fmla="*/ 10 w 40"/>
                <a:gd name="T1" fmla="*/ 6 h 41"/>
                <a:gd name="T2" fmla="*/ 22 w 40"/>
                <a:gd name="T3" fmla="*/ 4 h 41"/>
                <a:gd name="T4" fmla="*/ 24 w 40"/>
                <a:gd name="T5" fmla="*/ 3 h 41"/>
                <a:gd name="T6" fmla="*/ 6 w 40"/>
                <a:gd name="T7" fmla="*/ 11 h 41"/>
                <a:gd name="T8" fmla="*/ 9 w 40"/>
                <a:gd name="T9" fmla="*/ 11 h 41"/>
                <a:gd name="T10" fmla="*/ 8 w 40"/>
                <a:gd name="T11" fmla="*/ 15 h 41"/>
                <a:gd name="T12" fmla="*/ 6 w 40"/>
                <a:gd name="T13" fmla="*/ 18 h 41"/>
                <a:gd name="T14" fmla="*/ 19 w 40"/>
                <a:gd name="T15" fmla="*/ 14 h 41"/>
                <a:gd name="T16" fmla="*/ 29 w 40"/>
                <a:gd name="T17" fmla="*/ 12 h 41"/>
                <a:gd name="T18" fmla="*/ 2 w 40"/>
                <a:gd name="T19" fmla="*/ 24 h 41"/>
                <a:gd name="T20" fmla="*/ 5 w 40"/>
                <a:gd name="T21" fmla="*/ 25 h 41"/>
                <a:gd name="T22" fmla="*/ 19 w 40"/>
                <a:gd name="T23" fmla="*/ 22 h 41"/>
                <a:gd name="T24" fmla="*/ 0 w 40"/>
                <a:gd name="T25" fmla="*/ 30 h 41"/>
                <a:gd name="T26" fmla="*/ 4 w 40"/>
                <a:gd name="T27" fmla="*/ 31 h 41"/>
                <a:gd name="T28" fmla="*/ 18 w 40"/>
                <a:gd name="T29" fmla="*/ 29 h 41"/>
                <a:gd name="T30" fmla="*/ 1 w 40"/>
                <a:gd name="T31" fmla="*/ 35 h 41"/>
                <a:gd name="T32" fmla="*/ 5 w 40"/>
                <a:gd name="T33" fmla="*/ 36 h 41"/>
                <a:gd name="T34" fmla="*/ 28 w 40"/>
                <a:gd name="T35" fmla="*/ 32 h 41"/>
                <a:gd name="T36" fmla="*/ 5 w 40"/>
                <a:gd name="T37" fmla="*/ 39 h 41"/>
                <a:gd name="T38" fmla="*/ 4 w 40"/>
                <a:gd name="T39" fmla="*/ 39 h 41"/>
                <a:gd name="T40" fmla="*/ 4 w 40"/>
                <a:gd name="T41" fmla="*/ 40 h 41"/>
                <a:gd name="T42" fmla="*/ 11 w 40"/>
                <a:gd name="T43" fmla="*/ 39 h 41"/>
                <a:gd name="T44" fmla="*/ 36 w 40"/>
                <a:gd name="T45" fmla="*/ 34 h 41"/>
                <a:gd name="T46" fmla="*/ 26 w 40"/>
                <a:gd name="T47" fmla="*/ 40 h 41"/>
                <a:gd name="T48" fmla="*/ 36 w 40"/>
                <a:gd name="T49" fmla="*/ 40 h 41"/>
                <a:gd name="T50" fmla="*/ 36 w 40"/>
                <a:gd name="T51" fmla="*/ 39 h 41"/>
                <a:gd name="T52" fmla="*/ 39 w 40"/>
                <a:gd name="T53" fmla="*/ 35 h 41"/>
                <a:gd name="T54" fmla="*/ 39 w 40"/>
                <a:gd name="T55" fmla="*/ 33 h 41"/>
                <a:gd name="T56" fmla="*/ 23 w 40"/>
                <a:gd name="T57" fmla="*/ 35 h 41"/>
                <a:gd name="T58" fmla="*/ 8 w 40"/>
                <a:gd name="T59" fmla="*/ 39 h 41"/>
                <a:gd name="T60" fmla="*/ 8 w 40"/>
                <a:gd name="T61" fmla="*/ 39 h 41"/>
                <a:gd name="T62" fmla="*/ 36 w 40"/>
                <a:gd name="T63" fmla="*/ 28 h 41"/>
                <a:gd name="T64" fmla="*/ 4 w 40"/>
                <a:gd name="T65" fmla="*/ 35 h 41"/>
                <a:gd name="T66" fmla="*/ 21 w 40"/>
                <a:gd name="T67" fmla="*/ 29 h 41"/>
                <a:gd name="T68" fmla="*/ 38 w 40"/>
                <a:gd name="T69" fmla="*/ 23 h 41"/>
                <a:gd name="T70" fmla="*/ 38 w 40"/>
                <a:gd name="T71" fmla="*/ 22 h 41"/>
                <a:gd name="T72" fmla="*/ 3 w 40"/>
                <a:gd name="T73" fmla="*/ 30 h 41"/>
                <a:gd name="T74" fmla="*/ 19 w 40"/>
                <a:gd name="T75" fmla="*/ 23 h 41"/>
                <a:gd name="T76" fmla="*/ 37 w 40"/>
                <a:gd name="T77" fmla="*/ 15 h 41"/>
                <a:gd name="T78" fmla="*/ 36 w 40"/>
                <a:gd name="T79" fmla="*/ 14 h 41"/>
                <a:gd name="T80" fmla="*/ 6 w 40"/>
                <a:gd name="T81" fmla="*/ 24 h 41"/>
                <a:gd name="T82" fmla="*/ 16 w 40"/>
                <a:gd name="T83" fmla="*/ 19 h 41"/>
                <a:gd name="T84" fmla="*/ 35 w 40"/>
                <a:gd name="T85" fmla="*/ 10 h 41"/>
                <a:gd name="T86" fmla="*/ 34 w 40"/>
                <a:gd name="T87" fmla="*/ 10 h 41"/>
                <a:gd name="T88" fmla="*/ 20 w 40"/>
                <a:gd name="T89" fmla="*/ 11 h 41"/>
                <a:gd name="T90" fmla="*/ 31 w 40"/>
                <a:gd name="T91" fmla="*/ 5 h 41"/>
                <a:gd name="T92" fmla="*/ 10 w 40"/>
                <a:gd name="T93" fmla="*/ 10 h 41"/>
                <a:gd name="T94" fmla="*/ 10 w 40"/>
                <a:gd name="T95" fmla="*/ 10 h 41"/>
                <a:gd name="T96" fmla="*/ 31 w 40"/>
                <a:gd name="T97" fmla="*/ 0 h 41"/>
                <a:gd name="T98" fmla="*/ 29 w 40"/>
                <a:gd name="T99" fmla="*/ 1 h 41"/>
                <a:gd name="T100" fmla="*/ 10 w 40"/>
                <a:gd name="T101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0" h="41">
                  <a:moveTo>
                    <a:pt x="10" y="4"/>
                  </a:moveTo>
                  <a:cubicBezTo>
                    <a:pt x="9" y="5"/>
                    <a:pt x="9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5" y="5"/>
                    <a:pt x="19" y="4"/>
                    <a:pt x="22" y="4"/>
                  </a:cubicBezTo>
                  <a:cubicBezTo>
                    <a:pt x="23" y="3"/>
                    <a:pt x="24" y="3"/>
                    <a:pt x="25" y="3"/>
                  </a:cubicBezTo>
                  <a:cubicBezTo>
                    <a:pt x="25" y="3"/>
                    <a:pt x="25" y="3"/>
                    <a:pt x="24" y="3"/>
                  </a:cubicBezTo>
                  <a:cubicBezTo>
                    <a:pt x="19" y="5"/>
                    <a:pt x="15" y="6"/>
                    <a:pt x="11" y="8"/>
                  </a:cubicBezTo>
                  <a:cubicBezTo>
                    <a:pt x="9" y="9"/>
                    <a:pt x="8" y="10"/>
                    <a:pt x="6" y="11"/>
                  </a:cubicBezTo>
                  <a:cubicBezTo>
                    <a:pt x="6" y="11"/>
                    <a:pt x="6" y="12"/>
                    <a:pt x="7" y="12"/>
                  </a:cubicBezTo>
                  <a:cubicBezTo>
                    <a:pt x="8" y="12"/>
                    <a:pt x="8" y="12"/>
                    <a:pt x="9" y="11"/>
                  </a:cubicBezTo>
                  <a:cubicBezTo>
                    <a:pt x="16" y="10"/>
                    <a:pt x="24" y="9"/>
                    <a:pt x="28" y="6"/>
                  </a:cubicBezTo>
                  <a:cubicBezTo>
                    <a:pt x="22" y="10"/>
                    <a:pt x="14" y="11"/>
                    <a:pt x="8" y="15"/>
                  </a:cubicBezTo>
                  <a:cubicBezTo>
                    <a:pt x="7" y="16"/>
                    <a:pt x="6" y="16"/>
                    <a:pt x="5" y="17"/>
                  </a:cubicBezTo>
                  <a:cubicBezTo>
                    <a:pt x="5" y="17"/>
                    <a:pt x="5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11" y="17"/>
                    <a:pt x="15" y="16"/>
                    <a:pt x="19" y="14"/>
                  </a:cubicBezTo>
                  <a:cubicBezTo>
                    <a:pt x="22" y="14"/>
                    <a:pt x="24" y="13"/>
                    <a:pt x="27" y="12"/>
                  </a:cubicBezTo>
                  <a:cubicBezTo>
                    <a:pt x="28" y="12"/>
                    <a:pt x="36" y="9"/>
                    <a:pt x="29" y="12"/>
                  </a:cubicBezTo>
                  <a:cubicBezTo>
                    <a:pt x="21" y="15"/>
                    <a:pt x="13" y="19"/>
                    <a:pt x="5" y="23"/>
                  </a:cubicBezTo>
                  <a:cubicBezTo>
                    <a:pt x="4" y="23"/>
                    <a:pt x="3" y="24"/>
                    <a:pt x="2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3" y="26"/>
                    <a:pt x="4" y="25"/>
                    <a:pt x="5" y="25"/>
                  </a:cubicBezTo>
                  <a:cubicBezTo>
                    <a:pt x="13" y="24"/>
                    <a:pt x="20" y="21"/>
                    <a:pt x="28" y="18"/>
                  </a:cubicBezTo>
                  <a:cubicBezTo>
                    <a:pt x="25" y="20"/>
                    <a:pt x="22" y="21"/>
                    <a:pt x="19" y="22"/>
                  </a:cubicBezTo>
                  <a:cubicBezTo>
                    <a:pt x="14" y="24"/>
                    <a:pt x="9" y="26"/>
                    <a:pt x="4" y="28"/>
                  </a:cubicBezTo>
                  <a:cubicBezTo>
                    <a:pt x="3" y="29"/>
                    <a:pt x="2" y="29"/>
                    <a:pt x="0" y="30"/>
                  </a:cubicBezTo>
                  <a:cubicBezTo>
                    <a:pt x="0" y="30"/>
                    <a:pt x="0" y="31"/>
                    <a:pt x="1" y="31"/>
                  </a:cubicBezTo>
                  <a:cubicBezTo>
                    <a:pt x="2" y="31"/>
                    <a:pt x="3" y="31"/>
                    <a:pt x="4" y="31"/>
                  </a:cubicBezTo>
                  <a:cubicBezTo>
                    <a:pt x="9" y="31"/>
                    <a:pt x="14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3" y="30"/>
                    <a:pt x="9" y="32"/>
                    <a:pt x="4" y="34"/>
                  </a:cubicBezTo>
                  <a:cubicBezTo>
                    <a:pt x="3" y="34"/>
                    <a:pt x="2" y="34"/>
                    <a:pt x="1" y="35"/>
                  </a:cubicBezTo>
                  <a:cubicBezTo>
                    <a:pt x="1" y="35"/>
                    <a:pt x="1" y="36"/>
                    <a:pt x="1" y="36"/>
                  </a:cubicBezTo>
                  <a:cubicBezTo>
                    <a:pt x="3" y="36"/>
                    <a:pt x="4" y="36"/>
                    <a:pt x="5" y="36"/>
                  </a:cubicBezTo>
                  <a:cubicBezTo>
                    <a:pt x="14" y="36"/>
                    <a:pt x="23" y="32"/>
                    <a:pt x="32" y="30"/>
                  </a:cubicBezTo>
                  <a:cubicBezTo>
                    <a:pt x="39" y="28"/>
                    <a:pt x="28" y="32"/>
                    <a:pt x="28" y="32"/>
                  </a:cubicBezTo>
                  <a:cubicBezTo>
                    <a:pt x="25" y="33"/>
                    <a:pt x="22" y="34"/>
                    <a:pt x="19" y="34"/>
                  </a:cubicBezTo>
                  <a:cubicBezTo>
                    <a:pt x="14" y="36"/>
                    <a:pt x="10" y="37"/>
                    <a:pt x="5" y="39"/>
                  </a:cubicBezTo>
                  <a:cubicBezTo>
                    <a:pt x="5" y="39"/>
                    <a:pt x="5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3" y="39"/>
                    <a:pt x="3" y="40"/>
                    <a:pt x="4" y="40"/>
                  </a:cubicBezTo>
                  <a:cubicBezTo>
                    <a:pt x="4" y="40"/>
                    <a:pt x="5" y="40"/>
                    <a:pt x="5" y="40"/>
                  </a:cubicBezTo>
                  <a:cubicBezTo>
                    <a:pt x="7" y="40"/>
                    <a:pt x="9" y="40"/>
                    <a:pt x="11" y="39"/>
                  </a:cubicBezTo>
                  <a:cubicBezTo>
                    <a:pt x="15" y="39"/>
                    <a:pt x="19" y="38"/>
                    <a:pt x="23" y="37"/>
                  </a:cubicBezTo>
                  <a:cubicBezTo>
                    <a:pt x="27" y="36"/>
                    <a:pt x="32" y="35"/>
                    <a:pt x="36" y="34"/>
                  </a:cubicBezTo>
                  <a:cubicBezTo>
                    <a:pt x="34" y="35"/>
                    <a:pt x="29" y="38"/>
                    <a:pt x="26" y="39"/>
                  </a:cubicBezTo>
                  <a:cubicBezTo>
                    <a:pt x="26" y="39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30" y="41"/>
                    <a:pt x="33" y="41"/>
                    <a:pt x="36" y="40"/>
                  </a:cubicBezTo>
                  <a:cubicBezTo>
                    <a:pt x="36" y="40"/>
                    <a:pt x="37" y="40"/>
                    <a:pt x="37" y="40"/>
                  </a:cubicBezTo>
                  <a:cubicBezTo>
                    <a:pt x="37" y="40"/>
                    <a:pt x="37" y="39"/>
                    <a:pt x="36" y="39"/>
                  </a:cubicBezTo>
                  <a:cubicBezTo>
                    <a:pt x="35" y="39"/>
                    <a:pt x="30" y="39"/>
                    <a:pt x="30" y="39"/>
                  </a:cubicBezTo>
                  <a:cubicBezTo>
                    <a:pt x="33" y="37"/>
                    <a:pt x="36" y="36"/>
                    <a:pt x="39" y="35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3" y="33"/>
                    <a:pt x="28" y="34"/>
                    <a:pt x="23" y="35"/>
                  </a:cubicBezTo>
                  <a:cubicBezTo>
                    <a:pt x="20" y="36"/>
                    <a:pt x="17" y="37"/>
                    <a:pt x="14" y="37"/>
                  </a:cubicBezTo>
                  <a:cubicBezTo>
                    <a:pt x="14" y="38"/>
                    <a:pt x="10" y="39"/>
                    <a:pt x="8" y="39"/>
                  </a:cubicBezTo>
                  <a:cubicBezTo>
                    <a:pt x="7" y="40"/>
                    <a:pt x="6" y="40"/>
                    <a:pt x="7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8" y="35"/>
                    <a:pt x="28" y="35"/>
                    <a:pt x="36" y="29"/>
                  </a:cubicBezTo>
                  <a:cubicBezTo>
                    <a:pt x="37" y="29"/>
                    <a:pt x="37" y="28"/>
                    <a:pt x="36" y="28"/>
                  </a:cubicBezTo>
                  <a:cubicBezTo>
                    <a:pt x="25" y="29"/>
                    <a:pt x="15" y="34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4"/>
                    <a:pt x="16" y="31"/>
                    <a:pt x="21" y="29"/>
                  </a:cubicBezTo>
                  <a:cubicBezTo>
                    <a:pt x="27" y="27"/>
                    <a:pt x="33" y="25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9" y="23"/>
                    <a:pt x="38" y="22"/>
                    <a:pt x="38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7" y="25"/>
                    <a:pt x="16" y="29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3" y="30"/>
                    <a:pt x="4" y="30"/>
                    <a:pt x="4" y="29"/>
                  </a:cubicBezTo>
                  <a:cubicBezTo>
                    <a:pt x="9" y="29"/>
                    <a:pt x="15" y="25"/>
                    <a:pt x="19" y="23"/>
                  </a:cubicBezTo>
                  <a:cubicBezTo>
                    <a:pt x="25" y="21"/>
                    <a:pt x="31" y="18"/>
                    <a:pt x="36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4"/>
                    <a:pt x="37" y="14"/>
                  </a:cubicBezTo>
                  <a:cubicBezTo>
                    <a:pt x="37" y="14"/>
                    <a:pt x="36" y="14"/>
                    <a:pt x="36" y="14"/>
                  </a:cubicBezTo>
                  <a:cubicBezTo>
                    <a:pt x="27" y="17"/>
                    <a:pt x="17" y="21"/>
                    <a:pt x="7" y="23"/>
                  </a:cubicBezTo>
                  <a:cubicBezTo>
                    <a:pt x="7" y="23"/>
                    <a:pt x="7" y="24"/>
                    <a:pt x="6" y="24"/>
                  </a:cubicBezTo>
                  <a:cubicBezTo>
                    <a:pt x="7" y="23"/>
                    <a:pt x="7" y="23"/>
                    <a:pt x="8" y="23"/>
                  </a:cubicBezTo>
                  <a:cubicBezTo>
                    <a:pt x="10" y="22"/>
                    <a:pt x="13" y="20"/>
                    <a:pt x="16" y="19"/>
                  </a:cubicBezTo>
                  <a:cubicBezTo>
                    <a:pt x="22" y="16"/>
                    <a:pt x="28" y="13"/>
                    <a:pt x="35" y="11"/>
                  </a:cubicBezTo>
                  <a:cubicBezTo>
                    <a:pt x="35" y="11"/>
                    <a:pt x="35" y="11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25" y="11"/>
                    <a:pt x="17" y="14"/>
                    <a:pt x="8" y="16"/>
                  </a:cubicBezTo>
                  <a:cubicBezTo>
                    <a:pt x="12" y="15"/>
                    <a:pt x="16" y="12"/>
                    <a:pt x="20" y="11"/>
                  </a:cubicBezTo>
                  <a:cubicBezTo>
                    <a:pt x="24" y="10"/>
                    <a:pt x="28" y="8"/>
                    <a:pt x="31" y="6"/>
                  </a:cubicBezTo>
                  <a:cubicBezTo>
                    <a:pt x="32" y="6"/>
                    <a:pt x="31" y="5"/>
                    <a:pt x="31" y="5"/>
                  </a:cubicBezTo>
                  <a:cubicBezTo>
                    <a:pt x="27" y="6"/>
                    <a:pt x="24" y="7"/>
                    <a:pt x="20" y="8"/>
                  </a:cubicBezTo>
                  <a:cubicBezTo>
                    <a:pt x="17" y="8"/>
                    <a:pt x="13" y="9"/>
                    <a:pt x="10" y="10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6" y="6"/>
                    <a:pt x="25" y="5"/>
                    <a:pt x="31" y="1"/>
                  </a:cubicBezTo>
                  <a:cubicBezTo>
                    <a:pt x="32" y="1"/>
                    <a:pt x="32" y="1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29" y="1"/>
                  </a:cubicBezTo>
                  <a:cubicBezTo>
                    <a:pt x="23" y="2"/>
                    <a:pt x="18" y="3"/>
                    <a:pt x="12" y="4"/>
                  </a:cubicBezTo>
                  <a:cubicBezTo>
                    <a:pt x="11" y="4"/>
                    <a:pt x="11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75"/>
            <p:cNvSpPr>
              <a:spLocks noEditPoints="1"/>
            </p:cNvSpPr>
            <p:nvPr/>
          </p:nvSpPr>
          <p:spPr bwMode="auto">
            <a:xfrm>
              <a:off x="1309" y="1789"/>
              <a:ext cx="384" cy="94"/>
            </a:xfrm>
            <a:custGeom>
              <a:avLst/>
              <a:gdLst>
                <a:gd name="T0" fmla="*/ 131 w 242"/>
                <a:gd name="T1" fmla="*/ 3 h 59"/>
                <a:gd name="T2" fmla="*/ 111 w 242"/>
                <a:gd name="T3" fmla="*/ 4 h 59"/>
                <a:gd name="T4" fmla="*/ 68 w 242"/>
                <a:gd name="T5" fmla="*/ 14 h 59"/>
                <a:gd name="T6" fmla="*/ 19 w 242"/>
                <a:gd name="T7" fmla="*/ 30 h 59"/>
                <a:gd name="T8" fmla="*/ 113 w 242"/>
                <a:gd name="T9" fmla="*/ 2 h 59"/>
                <a:gd name="T10" fmla="*/ 1 w 242"/>
                <a:gd name="T11" fmla="*/ 43 h 59"/>
                <a:gd name="T12" fmla="*/ 98 w 242"/>
                <a:gd name="T13" fmla="*/ 13 h 59"/>
                <a:gd name="T14" fmla="*/ 43 w 242"/>
                <a:gd name="T15" fmla="*/ 34 h 59"/>
                <a:gd name="T16" fmla="*/ 9 w 242"/>
                <a:gd name="T17" fmla="*/ 48 h 59"/>
                <a:gd name="T18" fmla="*/ 129 w 242"/>
                <a:gd name="T19" fmla="*/ 9 h 59"/>
                <a:gd name="T20" fmla="*/ 18 w 242"/>
                <a:gd name="T21" fmla="*/ 50 h 59"/>
                <a:gd name="T22" fmla="*/ 96 w 242"/>
                <a:gd name="T23" fmla="*/ 28 h 59"/>
                <a:gd name="T24" fmla="*/ 32 w 242"/>
                <a:gd name="T25" fmla="*/ 52 h 59"/>
                <a:gd name="T26" fmla="*/ 164 w 242"/>
                <a:gd name="T27" fmla="*/ 15 h 59"/>
                <a:gd name="T28" fmla="*/ 55 w 242"/>
                <a:gd name="T29" fmla="*/ 54 h 59"/>
                <a:gd name="T30" fmla="*/ 115 w 242"/>
                <a:gd name="T31" fmla="*/ 39 h 59"/>
                <a:gd name="T32" fmla="*/ 162 w 242"/>
                <a:gd name="T33" fmla="*/ 24 h 59"/>
                <a:gd name="T34" fmla="*/ 74 w 242"/>
                <a:gd name="T35" fmla="*/ 57 h 59"/>
                <a:gd name="T36" fmla="*/ 183 w 242"/>
                <a:gd name="T37" fmla="*/ 22 h 59"/>
                <a:gd name="T38" fmla="*/ 88 w 242"/>
                <a:gd name="T39" fmla="*/ 57 h 59"/>
                <a:gd name="T40" fmla="*/ 139 w 242"/>
                <a:gd name="T41" fmla="*/ 44 h 59"/>
                <a:gd name="T42" fmla="*/ 116 w 242"/>
                <a:gd name="T43" fmla="*/ 58 h 59"/>
                <a:gd name="T44" fmla="*/ 208 w 242"/>
                <a:gd name="T45" fmla="*/ 29 h 59"/>
                <a:gd name="T46" fmla="*/ 139 w 242"/>
                <a:gd name="T47" fmla="*/ 58 h 59"/>
                <a:gd name="T48" fmla="*/ 215 w 242"/>
                <a:gd name="T49" fmla="*/ 33 h 59"/>
                <a:gd name="T50" fmla="*/ 166 w 242"/>
                <a:gd name="T51" fmla="*/ 57 h 59"/>
                <a:gd name="T52" fmla="*/ 204 w 242"/>
                <a:gd name="T53" fmla="*/ 44 h 59"/>
                <a:gd name="T54" fmla="*/ 188 w 242"/>
                <a:gd name="T55" fmla="*/ 56 h 59"/>
                <a:gd name="T56" fmla="*/ 230 w 242"/>
                <a:gd name="T57" fmla="*/ 42 h 59"/>
                <a:gd name="T58" fmla="*/ 213 w 242"/>
                <a:gd name="T59" fmla="*/ 52 h 59"/>
                <a:gd name="T60" fmla="*/ 240 w 242"/>
                <a:gd name="T61" fmla="*/ 45 h 59"/>
                <a:gd name="T62" fmla="*/ 227 w 242"/>
                <a:gd name="T63" fmla="*/ 49 h 59"/>
                <a:gd name="T64" fmla="*/ 241 w 242"/>
                <a:gd name="T65" fmla="*/ 38 h 59"/>
                <a:gd name="T66" fmla="*/ 199 w 242"/>
                <a:gd name="T67" fmla="*/ 51 h 59"/>
                <a:gd name="T68" fmla="*/ 233 w 242"/>
                <a:gd name="T69" fmla="*/ 33 h 59"/>
                <a:gd name="T70" fmla="*/ 220 w 242"/>
                <a:gd name="T71" fmla="*/ 38 h 59"/>
                <a:gd name="T72" fmla="*/ 169 w 242"/>
                <a:gd name="T73" fmla="*/ 56 h 59"/>
                <a:gd name="T74" fmla="*/ 226 w 242"/>
                <a:gd name="T75" fmla="*/ 27 h 59"/>
                <a:gd name="T76" fmla="*/ 142 w 242"/>
                <a:gd name="T77" fmla="*/ 58 h 59"/>
                <a:gd name="T78" fmla="*/ 218 w 242"/>
                <a:gd name="T79" fmla="*/ 25 h 59"/>
                <a:gd name="T80" fmla="*/ 167 w 242"/>
                <a:gd name="T81" fmla="*/ 42 h 59"/>
                <a:gd name="T82" fmla="*/ 209 w 242"/>
                <a:gd name="T83" fmla="*/ 21 h 59"/>
                <a:gd name="T84" fmla="*/ 151 w 242"/>
                <a:gd name="T85" fmla="*/ 39 h 59"/>
                <a:gd name="T86" fmla="*/ 92 w 242"/>
                <a:gd name="T87" fmla="*/ 57 h 59"/>
                <a:gd name="T88" fmla="*/ 197 w 242"/>
                <a:gd name="T89" fmla="*/ 17 h 59"/>
                <a:gd name="T90" fmla="*/ 183 w 242"/>
                <a:gd name="T91" fmla="*/ 18 h 59"/>
                <a:gd name="T92" fmla="*/ 189 w 242"/>
                <a:gd name="T93" fmla="*/ 14 h 59"/>
                <a:gd name="T94" fmla="*/ 70 w 242"/>
                <a:gd name="T95" fmla="*/ 50 h 59"/>
                <a:gd name="T96" fmla="*/ 179 w 242"/>
                <a:gd name="T97" fmla="*/ 11 h 59"/>
                <a:gd name="T98" fmla="*/ 42 w 242"/>
                <a:gd name="T99" fmla="*/ 51 h 59"/>
                <a:gd name="T100" fmla="*/ 98 w 242"/>
                <a:gd name="T101" fmla="*/ 31 h 59"/>
                <a:gd name="T102" fmla="*/ 164 w 242"/>
                <a:gd name="T103" fmla="*/ 7 h 59"/>
                <a:gd name="T104" fmla="*/ 128 w 242"/>
                <a:gd name="T105" fmla="*/ 17 h 59"/>
                <a:gd name="T106" fmla="*/ 84 w 242"/>
                <a:gd name="T107" fmla="*/ 26 h 59"/>
                <a:gd name="T108" fmla="*/ 140 w 242"/>
                <a:gd name="T109" fmla="*/ 3 h 59"/>
                <a:gd name="T110" fmla="*/ 52 w 242"/>
                <a:gd name="T111" fmla="*/ 25 h 59"/>
                <a:gd name="T112" fmla="*/ 140 w 242"/>
                <a:gd name="T113" fmla="*/ 35 h 59"/>
                <a:gd name="T114" fmla="*/ 77 w 242"/>
                <a:gd name="T115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59">
                  <a:moveTo>
                    <a:pt x="126" y="5"/>
                  </a:moveTo>
                  <a:cubicBezTo>
                    <a:pt x="127" y="5"/>
                    <a:pt x="127" y="5"/>
                    <a:pt x="128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4"/>
                    <a:pt x="130" y="3"/>
                    <a:pt x="131" y="3"/>
                  </a:cubicBezTo>
                  <a:cubicBezTo>
                    <a:pt x="132" y="2"/>
                    <a:pt x="131" y="1"/>
                    <a:pt x="130" y="2"/>
                  </a:cubicBezTo>
                  <a:cubicBezTo>
                    <a:pt x="128" y="3"/>
                    <a:pt x="125" y="4"/>
                    <a:pt x="123" y="4"/>
                  </a:cubicBezTo>
                  <a:cubicBezTo>
                    <a:pt x="108" y="10"/>
                    <a:pt x="93" y="13"/>
                    <a:pt x="77" y="17"/>
                  </a:cubicBezTo>
                  <a:cubicBezTo>
                    <a:pt x="89" y="13"/>
                    <a:pt x="100" y="9"/>
                    <a:pt x="111" y="4"/>
                  </a:cubicBezTo>
                  <a:cubicBezTo>
                    <a:pt x="112" y="3"/>
                    <a:pt x="114" y="2"/>
                    <a:pt x="116" y="1"/>
                  </a:cubicBezTo>
                  <a:cubicBezTo>
                    <a:pt x="117" y="1"/>
                    <a:pt x="116" y="0"/>
                    <a:pt x="116" y="0"/>
                  </a:cubicBezTo>
                  <a:cubicBezTo>
                    <a:pt x="111" y="1"/>
                    <a:pt x="106" y="2"/>
                    <a:pt x="102" y="3"/>
                  </a:cubicBezTo>
                  <a:cubicBezTo>
                    <a:pt x="90" y="6"/>
                    <a:pt x="79" y="11"/>
                    <a:pt x="68" y="14"/>
                  </a:cubicBezTo>
                  <a:cubicBezTo>
                    <a:pt x="52" y="18"/>
                    <a:pt x="36" y="22"/>
                    <a:pt x="20" y="28"/>
                  </a:cubicBezTo>
                  <a:cubicBezTo>
                    <a:pt x="20" y="28"/>
                    <a:pt x="19" y="28"/>
                    <a:pt x="19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9" y="30"/>
                  </a:cubicBezTo>
                  <a:cubicBezTo>
                    <a:pt x="37" y="23"/>
                    <a:pt x="56" y="18"/>
                    <a:pt x="75" y="13"/>
                  </a:cubicBezTo>
                  <a:cubicBezTo>
                    <a:pt x="84" y="11"/>
                    <a:pt x="92" y="7"/>
                    <a:pt x="101" y="5"/>
                  </a:cubicBezTo>
                  <a:cubicBezTo>
                    <a:pt x="102" y="4"/>
                    <a:pt x="104" y="4"/>
                    <a:pt x="105" y="3"/>
                  </a:cubicBezTo>
                  <a:cubicBezTo>
                    <a:pt x="108" y="3"/>
                    <a:pt x="110" y="2"/>
                    <a:pt x="113" y="2"/>
                  </a:cubicBezTo>
                  <a:cubicBezTo>
                    <a:pt x="111" y="2"/>
                    <a:pt x="110" y="3"/>
                    <a:pt x="108" y="4"/>
                  </a:cubicBezTo>
                  <a:cubicBezTo>
                    <a:pt x="106" y="5"/>
                    <a:pt x="104" y="6"/>
                    <a:pt x="102" y="6"/>
                  </a:cubicBezTo>
                  <a:cubicBezTo>
                    <a:pt x="70" y="20"/>
                    <a:pt x="36" y="26"/>
                    <a:pt x="4" y="42"/>
                  </a:cubicBezTo>
                  <a:cubicBezTo>
                    <a:pt x="3" y="42"/>
                    <a:pt x="2" y="43"/>
                    <a:pt x="1" y="43"/>
                  </a:cubicBezTo>
                  <a:cubicBezTo>
                    <a:pt x="0" y="44"/>
                    <a:pt x="1" y="45"/>
                    <a:pt x="2" y="44"/>
                  </a:cubicBezTo>
                  <a:cubicBezTo>
                    <a:pt x="2" y="44"/>
                    <a:pt x="3" y="44"/>
                    <a:pt x="3" y="44"/>
                  </a:cubicBezTo>
                  <a:cubicBezTo>
                    <a:pt x="24" y="38"/>
                    <a:pt x="44" y="29"/>
                    <a:pt x="65" y="22"/>
                  </a:cubicBezTo>
                  <a:cubicBezTo>
                    <a:pt x="75" y="18"/>
                    <a:pt x="87" y="16"/>
                    <a:pt x="98" y="13"/>
                  </a:cubicBezTo>
                  <a:cubicBezTo>
                    <a:pt x="103" y="12"/>
                    <a:pt x="108" y="11"/>
                    <a:pt x="113" y="9"/>
                  </a:cubicBezTo>
                  <a:cubicBezTo>
                    <a:pt x="115" y="9"/>
                    <a:pt x="116" y="8"/>
                    <a:pt x="118" y="8"/>
                  </a:cubicBezTo>
                  <a:cubicBezTo>
                    <a:pt x="100" y="16"/>
                    <a:pt x="80" y="22"/>
                    <a:pt x="61" y="28"/>
                  </a:cubicBezTo>
                  <a:cubicBezTo>
                    <a:pt x="55" y="30"/>
                    <a:pt x="49" y="32"/>
                    <a:pt x="43" y="34"/>
                  </a:cubicBezTo>
                  <a:cubicBezTo>
                    <a:pt x="31" y="38"/>
                    <a:pt x="19" y="42"/>
                    <a:pt x="7" y="47"/>
                  </a:cubicBezTo>
                  <a:cubicBezTo>
                    <a:pt x="7" y="47"/>
                    <a:pt x="7" y="47"/>
                    <a:pt x="6" y="48"/>
                  </a:cubicBezTo>
                  <a:cubicBezTo>
                    <a:pt x="5" y="48"/>
                    <a:pt x="6" y="49"/>
                    <a:pt x="7" y="49"/>
                  </a:cubicBezTo>
                  <a:cubicBezTo>
                    <a:pt x="8" y="48"/>
                    <a:pt x="9" y="48"/>
                    <a:pt x="9" y="48"/>
                  </a:cubicBezTo>
                  <a:cubicBezTo>
                    <a:pt x="23" y="42"/>
                    <a:pt x="37" y="37"/>
                    <a:pt x="51" y="33"/>
                  </a:cubicBezTo>
                  <a:cubicBezTo>
                    <a:pt x="61" y="30"/>
                    <a:pt x="72" y="27"/>
                    <a:pt x="82" y="24"/>
                  </a:cubicBezTo>
                  <a:cubicBezTo>
                    <a:pt x="93" y="21"/>
                    <a:pt x="104" y="18"/>
                    <a:pt x="114" y="14"/>
                  </a:cubicBezTo>
                  <a:cubicBezTo>
                    <a:pt x="119" y="13"/>
                    <a:pt x="124" y="11"/>
                    <a:pt x="129" y="9"/>
                  </a:cubicBezTo>
                  <a:cubicBezTo>
                    <a:pt x="131" y="9"/>
                    <a:pt x="132" y="8"/>
                    <a:pt x="134" y="7"/>
                  </a:cubicBezTo>
                  <a:cubicBezTo>
                    <a:pt x="117" y="16"/>
                    <a:pt x="97" y="21"/>
                    <a:pt x="79" y="27"/>
                  </a:cubicBezTo>
                  <a:cubicBezTo>
                    <a:pt x="68" y="31"/>
                    <a:pt x="58" y="35"/>
                    <a:pt x="48" y="38"/>
                  </a:cubicBezTo>
                  <a:cubicBezTo>
                    <a:pt x="38" y="42"/>
                    <a:pt x="27" y="45"/>
                    <a:pt x="18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6" y="51"/>
                    <a:pt x="16" y="52"/>
                    <a:pt x="17" y="51"/>
                  </a:cubicBezTo>
                  <a:cubicBezTo>
                    <a:pt x="19" y="51"/>
                    <a:pt x="20" y="51"/>
                    <a:pt x="21" y="50"/>
                  </a:cubicBezTo>
                  <a:cubicBezTo>
                    <a:pt x="47" y="45"/>
                    <a:pt x="71" y="36"/>
                    <a:pt x="96" y="28"/>
                  </a:cubicBezTo>
                  <a:cubicBezTo>
                    <a:pt x="108" y="24"/>
                    <a:pt x="120" y="20"/>
                    <a:pt x="132" y="18"/>
                  </a:cubicBezTo>
                  <a:cubicBezTo>
                    <a:pt x="120" y="22"/>
                    <a:pt x="109" y="26"/>
                    <a:pt x="97" y="30"/>
                  </a:cubicBezTo>
                  <a:cubicBezTo>
                    <a:pt x="76" y="37"/>
                    <a:pt x="54" y="43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3"/>
                    <a:pt x="33" y="53"/>
                  </a:cubicBezTo>
                  <a:cubicBezTo>
                    <a:pt x="34" y="53"/>
                    <a:pt x="36" y="53"/>
                    <a:pt x="37" y="52"/>
                  </a:cubicBezTo>
                  <a:cubicBezTo>
                    <a:pt x="58" y="50"/>
                    <a:pt x="77" y="43"/>
                    <a:pt x="96" y="36"/>
                  </a:cubicBezTo>
                  <a:cubicBezTo>
                    <a:pt x="119" y="28"/>
                    <a:pt x="141" y="21"/>
                    <a:pt x="164" y="15"/>
                  </a:cubicBezTo>
                  <a:cubicBezTo>
                    <a:pt x="161" y="16"/>
                    <a:pt x="158" y="17"/>
                    <a:pt x="155" y="19"/>
                  </a:cubicBezTo>
                  <a:cubicBezTo>
                    <a:pt x="143" y="23"/>
                    <a:pt x="131" y="28"/>
                    <a:pt x="119" y="33"/>
                  </a:cubicBezTo>
                  <a:cubicBezTo>
                    <a:pt x="98" y="41"/>
                    <a:pt x="76" y="45"/>
                    <a:pt x="56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5" y="55"/>
                    <a:pt x="56" y="55"/>
                    <a:pt x="56" y="55"/>
                  </a:cubicBezTo>
                  <a:cubicBezTo>
                    <a:pt x="57" y="55"/>
                    <a:pt x="58" y="55"/>
                    <a:pt x="59" y="54"/>
                  </a:cubicBezTo>
                  <a:cubicBezTo>
                    <a:pt x="67" y="53"/>
                    <a:pt x="75" y="51"/>
                    <a:pt x="82" y="48"/>
                  </a:cubicBezTo>
                  <a:cubicBezTo>
                    <a:pt x="93" y="44"/>
                    <a:pt x="104" y="42"/>
                    <a:pt x="115" y="39"/>
                  </a:cubicBezTo>
                  <a:cubicBezTo>
                    <a:pt x="138" y="32"/>
                    <a:pt x="159" y="23"/>
                    <a:pt x="181" y="17"/>
                  </a:cubicBezTo>
                  <a:cubicBezTo>
                    <a:pt x="183" y="17"/>
                    <a:pt x="185" y="16"/>
                    <a:pt x="188" y="16"/>
                  </a:cubicBezTo>
                  <a:cubicBezTo>
                    <a:pt x="188" y="16"/>
                    <a:pt x="181" y="18"/>
                    <a:pt x="179" y="19"/>
                  </a:cubicBezTo>
                  <a:cubicBezTo>
                    <a:pt x="174" y="21"/>
                    <a:pt x="168" y="22"/>
                    <a:pt x="162" y="24"/>
                  </a:cubicBezTo>
                  <a:cubicBezTo>
                    <a:pt x="151" y="28"/>
                    <a:pt x="141" y="32"/>
                    <a:pt x="130" y="36"/>
                  </a:cubicBezTo>
                  <a:cubicBezTo>
                    <a:pt x="112" y="43"/>
                    <a:pt x="92" y="47"/>
                    <a:pt x="75" y="56"/>
                  </a:cubicBezTo>
                  <a:cubicBezTo>
                    <a:pt x="75" y="56"/>
                    <a:pt x="74" y="56"/>
                    <a:pt x="74" y="56"/>
                  </a:cubicBezTo>
                  <a:cubicBezTo>
                    <a:pt x="73" y="57"/>
                    <a:pt x="74" y="58"/>
                    <a:pt x="74" y="57"/>
                  </a:cubicBezTo>
                  <a:cubicBezTo>
                    <a:pt x="76" y="57"/>
                    <a:pt x="78" y="56"/>
                    <a:pt x="79" y="56"/>
                  </a:cubicBezTo>
                  <a:cubicBezTo>
                    <a:pt x="99" y="50"/>
                    <a:pt x="118" y="44"/>
                    <a:pt x="138" y="37"/>
                  </a:cubicBezTo>
                  <a:cubicBezTo>
                    <a:pt x="156" y="31"/>
                    <a:pt x="175" y="21"/>
                    <a:pt x="194" y="17"/>
                  </a:cubicBezTo>
                  <a:cubicBezTo>
                    <a:pt x="190" y="18"/>
                    <a:pt x="186" y="21"/>
                    <a:pt x="183" y="22"/>
                  </a:cubicBezTo>
                  <a:cubicBezTo>
                    <a:pt x="177" y="25"/>
                    <a:pt x="171" y="27"/>
                    <a:pt x="166" y="29"/>
                  </a:cubicBezTo>
                  <a:cubicBezTo>
                    <a:pt x="156" y="33"/>
                    <a:pt x="146" y="36"/>
                    <a:pt x="136" y="39"/>
                  </a:cubicBezTo>
                  <a:cubicBezTo>
                    <a:pt x="120" y="44"/>
                    <a:pt x="103" y="47"/>
                    <a:pt x="89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7" y="58"/>
                    <a:pt x="87" y="58"/>
                    <a:pt x="88" y="58"/>
                  </a:cubicBezTo>
                  <a:cubicBezTo>
                    <a:pt x="92" y="58"/>
                    <a:pt x="96" y="58"/>
                    <a:pt x="100" y="57"/>
                  </a:cubicBezTo>
                  <a:cubicBezTo>
                    <a:pt x="103" y="56"/>
                    <a:pt x="107" y="55"/>
                    <a:pt x="110" y="54"/>
                  </a:cubicBezTo>
                  <a:cubicBezTo>
                    <a:pt x="119" y="50"/>
                    <a:pt x="129" y="47"/>
                    <a:pt x="139" y="44"/>
                  </a:cubicBezTo>
                  <a:cubicBezTo>
                    <a:pt x="156" y="39"/>
                    <a:pt x="173" y="34"/>
                    <a:pt x="189" y="28"/>
                  </a:cubicBezTo>
                  <a:cubicBezTo>
                    <a:pt x="184" y="30"/>
                    <a:pt x="179" y="33"/>
                    <a:pt x="174" y="35"/>
                  </a:cubicBezTo>
                  <a:cubicBezTo>
                    <a:pt x="156" y="44"/>
                    <a:pt x="136" y="51"/>
                    <a:pt x="117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5" y="58"/>
                    <a:pt x="115" y="59"/>
                    <a:pt x="116" y="59"/>
                  </a:cubicBezTo>
                  <a:cubicBezTo>
                    <a:pt x="118" y="59"/>
                    <a:pt x="119" y="58"/>
                    <a:pt x="121" y="58"/>
                  </a:cubicBezTo>
                  <a:cubicBezTo>
                    <a:pt x="135" y="53"/>
                    <a:pt x="149" y="48"/>
                    <a:pt x="164" y="44"/>
                  </a:cubicBezTo>
                  <a:cubicBezTo>
                    <a:pt x="179" y="39"/>
                    <a:pt x="193" y="34"/>
                    <a:pt x="208" y="29"/>
                  </a:cubicBezTo>
                  <a:cubicBezTo>
                    <a:pt x="206" y="29"/>
                    <a:pt x="205" y="30"/>
                    <a:pt x="203" y="31"/>
                  </a:cubicBezTo>
                  <a:cubicBezTo>
                    <a:pt x="194" y="35"/>
                    <a:pt x="185" y="38"/>
                    <a:pt x="176" y="42"/>
                  </a:cubicBezTo>
                  <a:cubicBezTo>
                    <a:pt x="164" y="47"/>
                    <a:pt x="151" y="51"/>
                    <a:pt x="140" y="58"/>
                  </a:cubicBezTo>
                  <a:cubicBezTo>
                    <a:pt x="139" y="58"/>
                    <a:pt x="139" y="58"/>
                    <a:pt x="139" y="58"/>
                  </a:cubicBezTo>
                  <a:cubicBezTo>
                    <a:pt x="138" y="58"/>
                    <a:pt x="139" y="59"/>
                    <a:pt x="139" y="59"/>
                  </a:cubicBezTo>
                  <a:cubicBezTo>
                    <a:pt x="142" y="59"/>
                    <a:pt x="145" y="58"/>
                    <a:pt x="148" y="57"/>
                  </a:cubicBezTo>
                  <a:cubicBezTo>
                    <a:pt x="159" y="55"/>
                    <a:pt x="169" y="51"/>
                    <a:pt x="180" y="47"/>
                  </a:cubicBezTo>
                  <a:cubicBezTo>
                    <a:pt x="192" y="42"/>
                    <a:pt x="204" y="38"/>
                    <a:pt x="215" y="33"/>
                  </a:cubicBezTo>
                  <a:cubicBezTo>
                    <a:pt x="217" y="32"/>
                    <a:pt x="219" y="31"/>
                    <a:pt x="221" y="30"/>
                  </a:cubicBezTo>
                  <a:cubicBezTo>
                    <a:pt x="219" y="31"/>
                    <a:pt x="217" y="32"/>
                    <a:pt x="215" y="33"/>
                  </a:cubicBezTo>
                  <a:cubicBezTo>
                    <a:pt x="209" y="37"/>
                    <a:pt x="202" y="39"/>
                    <a:pt x="195" y="42"/>
                  </a:cubicBezTo>
                  <a:cubicBezTo>
                    <a:pt x="185" y="46"/>
                    <a:pt x="175" y="50"/>
                    <a:pt x="166" y="57"/>
                  </a:cubicBezTo>
                  <a:cubicBezTo>
                    <a:pt x="166" y="57"/>
                    <a:pt x="166" y="57"/>
                    <a:pt x="166" y="57"/>
                  </a:cubicBezTo>
                  <a:cubicBezTo>
                    <a:pt x="165" y="58"/>
                    <a:pt x="166" y="58"/>
                    <a:pt x="166" y="58"/>
                  </a:cubicBezTo>
                  <a:cubicBezTo>
                    <a:pt x="169" y="58"/>
                    <a:pt x="171" y="57"/>
                    <a:pt x="173" y="57"/>
                  </a:cubicBezTo>
                  <a:cubicBezTo>
                    <a:pt x="184" y="53"/>
                    <a:pt x="194" y="48"/>
                    <a:pt x="204" y="44"/>
                  </a:cubicBezTo>
                  <a:cubicBezTo>
                    <a:pt x="208" y="43"/>
                    <a:pt x="211" y="42"/>
                    <a:pt x="214" y="41"/>
                  </a:cubicBezTo>
                  <a:cubicBezTo>
                    <a:pt x="206" y="45"/>
                    <a:pt x="197" y="49"/>
                    <a:pt x="189" y="55"/>
                  </a:cubicBezTo>
                  <a:cubicBezTo>
                    <a:pt x="189" y="55"/>
                    <a:pt x="188" y="55"/>
                    <a:pt x="188" y="55"/>
                  </a:cubicBezTo>
                  <a:cubicBezTo>
                    <a:pt x="188" y="55"/>
                    <a:pt x="188" y="56"/>
                    <a:pt x="188" y="56"/>
                  </a:cubicBezTo>
                  <a:cubicBezTo>
                    <a:pt x="187" y="56"/>
                    <a:pt x="186" y="57"/>
                    <a:pt x="186" y="57"/>
                  </a:cubicBezTo>
                  <a:cubicBezTo>
                    <a:pt x="185" y="58"/>
                    <a:pt x="186" y="59"/>
                    <a:pt x="186" y="58"/>
                  </a:cubicBezTo>
                  <a:cubicBezTo>
                    <a:pt x="188" y="57"/>
                    <a:pt x="190" y="56"/>
                    <a:pt x="192" y="55"/>
                  </a:cubicBezTo>
                  <a:cubicBezTo>
                    <a:pt x="204" y="50"/>
                    <a:pt x="217" y="46"/>
                    <a:pt x="230" y="42"/>
                  </a:cubicBezTo>
                  <a:cubicBezTo>
                    <a:pt x="232" y="41"/>
                    <a:pt x="235" y="41"/>
                    <a:pt x="237" y="40"/>
                  </a:cubicBezTo>
                  <a:cubicBezTo>
                    <a:pt x="236" y="40"/>
                    <a:pt x="236" y="41"/>
                    <a:pt x="235" y="41"/>
                  </a:cubicBezTo>
                  <a:cubicBezTo>
                    <a:pt x="234" y="42"/>
                    <a:pt x="232" y="43"/>
                    <a:pt x="231" y="44"/>
                  </a:cubicBezTo>
                  <a:cubicBezTo>
                    <a:pt x="225" y="47"/>
                    <a:pt x="219" y="49"/>
                    <a:pt x="213" y="52"/>
                  </a:cubicBezTo>
                  <a:cubicBezTo>
                    <a:pt x="213" y="52"/>
                    <a:pt x="213" y="52"/>
                    <a:pt x="213" y="53"/>
                  </a:cubicBezTo>
                  <a:cubicBezTo>
                    <a:pt x="213" y="53"/>
                    <a:pt x="214" y="53"/>
                    <a:pt x="214" y="53"/>
                  </a:cubicBezTo>
                  <a:cubicBezTo>
                    <a:pt x="217" y="53"/>
                    <a:pt x="220" y="52"/>
                    <a:pt x="223" y="51"/>
                  </a:cubicBezTo>
                  <a:cubicBezTo>
                    <a:pt x="229" y="49"/>
                    <a:pt x="234" y="47"/>
                    <a:pt x="240" y="45"/>
                  </a:cubicBezTo>
                  <a:cubicBezTo>
                    <a:pt x="240" y="45"/>
                    <a:pt x="241" y="45"/>
                    <a:pt x="241" y="44"/>
                  </a:cubicBezTo>
                  <a:cubicBezTo>
                    <a:pt x="241" y="44"/>
                    <a:pt x="241" y="44"/>
                    <a:pt x="241" y="43"/>
                  </a:cubicBezTo>
                  <a:cubicBezTo>
                    <a:pt x="241" y="43"/>
                    <a:pt x="241" y="43"/>
                    <a:pt x="240" y="43"/>
                  </a:cubicBezTo>
                  <a:cubicBezTo>
                    <a:pt x="236" y="45"/>
                    <a:pt x="232" y="47"/>
                    <a:pt x="227" y="49"/>
                  </a:cubicBezTo>
                  <a:cubicBezTo>
                    <a:pt x="224" y="50"/>
                    <a:pt x="222" y="50"/>
                    <a:pt x="219" y="51"/>
                  </a:cubicBezTo>
                  <a:cubicBezTo>
                    <a:pt x="219" y="51"/>
                    <a:pt x="219" y="51"/>
                    <a:pt x="219" y="51"/>
                  </a:cubicBezTo>
                  <a:cubicBezTo>
                    <a:pt x="226" y="48"/>
                    <a:pt x="234" y="44"/>
                    <a:pt x="240" y="39"/>
                  </a:cubicBezTo>
                  <a:cubicBezTo>
                    <a:pt x="240" y="39"/>
                    <a:pt x="241" y="39"/>
                    <a:pt x="241" y="38"/>
                  </a:cubicBezTo>
                  <a:cubicBezTo>
                    <a:pt x="242" y="38"/>
                    <a:pt x="241" y="37"/>
                    <a:pt x="240" y="37"/>
                  </a:cubicBezTo>
                  <a:cubicBezTo>
                    <a:pt x="240" y="37"/>
                    <a:pt x="239" y="38"/>
                    <a:pt x="239" y="38"/>
                  </a:cubicBezTo>
                  <a:cubicBezTo>
                    <a:pt x="230" y="41"/>
                    <a:pt x="221" y="43"/>
                    <a:pt x="213" y="46"/>
                  </a:cubicBezTo>
                  <a:cubicBezTo>
                    <a:pt x="208" y="48"/>
                    <a:pt x="203" y="49"/>
                    <a:pt x="199" y="51"/>
                  </a:cubicBezTo>
                  <a:cubicBezTo>
                    <a:pt x="197" y="51"/>
                    <a:pt x="196" y="52"/>
                    <a:pt x="195" y="53"/>
                  </a:cubicBezTo>
                  <a:cubicBezTo>
                    <a:pt x="202" y="49"/>
                    <a:pt x="209" y="45"/>
                    <a:pt x="216" y="42"/>
                  </a:cubicBezTo>
                  <a:cubicBezTo>
                    <a:pt x="218" y="41"/>
                    <a:pt x="221" y="40"/>
                    <a:pt x="223" y="38"/>
                  </a:cubicBezTo>
                  <a:cubicBezTo>
                    <a:pt x="227" y="37"/>
                    <a:pt x="230" y="35"/>
                    <a:pt x="233" y="33"/>
                  </a:cubicBezTo>
                  <a:cubicBezTo>
                    <a:pt x="233" y="33"/>
                    <a:pt x="233" y="33"/>
                    <a:pt x="233" y="33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29" y="34"/>
                    <a:pt x="224" y="36"/>
                    <a:pt x="220" y="38"/>
                  </a:cubicBezTo>
                  <a:cubicBezTo>
                    <a:pt x="220" y="39"/>
                    <a:pt x="219" y="39"/>
                    <a:pt x="219" y="39"/>
                  </a:cubicBezTo>
                  <a:cubicBezTo>
                    <a:pt x="210" y="42"/>
                    <a:pt x="201" y="44"/>
                    <a:pt x="193" y="48"/>
                  </a:cubicBezTo>
                  <a:cubicBezTo>
                    <a:pt x="188" y="50"/>
                    <a:pt x="183" y="52"/>
                    <a:pt x="178" y="54"/>
                  </a:cubicBezTo>
                  <a:cubicBezTo>
                    <a:pt x="175" y="55"/>
                    <a:pt x="172" y="56"/>
                    <a:pt x="169" y="56"/>
                  </a:cubicBezTo>
                  <a:cubicBezTo>
                    <a:pt x="171" y="56"/>
                    <a:pt x="173" y="53"/>
                    <a:pt x="175" y="53"/>
                  </a:cubicBezTo>
                  <a:cubicBezTo>
                    <a:pt x="191" y="43"/>
                    <a:pt x="210" y="39"/>
                    <a:pt x="226" y="28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27" y="28"/>
                    <a:pt x="226" y="26"/>
                    <a:pt x="226" y="27"/>
                  </a:cubicBezTo>
                  <a:cubicBezTo>
                    <a:pt x="225" y="27"/>
                    <a:pt x="225" y="27"/>
                    <a:pt x="225" y="27"/>
                  </a:cubicBezTo>
                  <a:cubicBezTo>
                    <a:pt x="198" y="38"/>
                    <a:pt x="173" y="51"/>
                    <a:pt x="145" y="57"/>
                  </a:cubicBezTo>
                  <a:cubicBezTo>
                    <a:pt x="143" y="57"/>
                    <a:pt x="143" y="57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7"/>
                    <a:pt x="143" y="57"/>
                    <a:pt x="145" y="56"/>
                  </a:cubicBezTo>
                  <a:cubicBezTo>
                    <a:pt x="149" y="54"/>
                    <a:pt x="153" y="52"/>
                    <a:pt x="158" y="51"/>
                  </a:cubicBezTo>
                  <a:cubicBezTo>
                    <a:pt x="164" y="48"/>
                    <a:pt x="170" y="46"/>
                    <a:pt x="176" y="43"/>
                  </a:cubicBezTo>
                  <a:cubicBezTo>
                    <a:pt x="191" y="38"/>
                    <a:pt x="205" y="32"/>
                    <a:pt x="218" y="25"/>
                  </a:cubicBezTo>
                  <a:cubicBezTo>
                    <a:pt x="219" y="25"/>
                    <a:pt x="219" y="25"/>
                    <a:pt x="219" y="25"/>
                  </a:cubicBezTo>
                  <a:cubicBezTo>
                    <a:pt x="219" y="24"/>
                    <a:pt x="218" y="24"/>
                    <a:pt x="218" y="24"/>
                  </a:cubicBezTo>
                  <a:cubicBezTo>
                    <a:pt x="218" y="24"/>
                    <a:pt x="218" y="24"/>
                    <a:pt x="218" y="24"/>
                  </a:cubicBezTo>
                  <a:cubicBezTo>
                    <a:pt x="200" y="29"/>
                    <a:pt x="184" y="37"/>
                    <a:pt x="167" y="42"/>
                  </a:cubicBezTo>
                  <a:cubicBezTo>
                    <a:pt x="159" y="44"/>
                    <a:pt x="152" y="46"/>
                    <a:pt x="144" y="49"/>
                  </a:cubicBezTo>
                  <a:cubicBezTo>
                    <a:pt x="153" y="45"/>
                    <a:pt x="161" y="42"/>
                    <a:pt x="169" y="39"/>
                  </a:cubicBezTo>
                  <a:cubicBezTo>
                    <a:pt x="177" y="35"/>
                    <a:pt x="185" y="30"/>
                    <a:pt x="193" y="27"/>
                  </a:cubicBezTo>
                  <a:cubicBezTo>
                    <a:pt x="199" y="25"/>
                    <a:pt x="204" y="24"/>
                    <a:pt x="209" y="21"/>
                  </a:cubicBezTo>
                  <a:cubicBezTo>
                    <a:pt x="210" y="20"/>
                    <a:pt x="211" y="20"/>
                    <a:pt x="212" y="19"/>
                  </a:cubicBezTo>
                  <a:cubicBezTo>
                    <a:pt x="213" y="19"/>
                    <a:pt x="213" y="18"/>
                    <a:pt x="212" y="18"/>
                  </a:cubicBezTo>
                  <a:cubicBezTo>
                    <a:pt x="210" y="19"/>
                    <a:pt x="208" y="19"/>
                    <a:pt x="207" y="20"/>
                  </a:cubicBezTo>
                  <a:cubicBezTo>
                    <a:pt x="188" y="27"/>
                    <a:pt x="170" y="34"/>
                    <a:pt x="151" y="39"/>
                  </a:cubicBezTo>
                  <a:cubicBezTo>
                    <a:pt x="140" y="42"/>
                    <a:pt x="130" y="45"/>
                    <a:pt x="120" y="48"/>
                  </a:cubicBezTo>
                  <a:cubicBezTo>
                    <a:pt x="111" y="52"/>
                    <a:pt x="103" y="56"/>
                    <a:pt x="94" y="57"/>
                  </a:cubicBezTo>
                  <a:cubicBezTo>
                    <a:pt x="93" y="57"/>
                    <a:pt x="92" y="57"/>
                    <a:pt x="91" y="57"/>
                  </a:cubicBezTo>
                  <a:cubicBezTo>
                    <a:pt x="91" y="57"/>
                    <a:pt x="91" y="57"/>
                    <a:pt x="92" y="57"/>
                  </a:cubicBezTo>
                  <a:cubicBezTo>
                    <a:pt x="94" y="56"/>
                    <a:pt x="98" y="53"/>
                    <a:pt x="99" y="52"/>
                  </a:cubicBezTo>
                  <a:cubicBezTo>
                    <a:pt x="104" y="50"/>
                    <a:pt x="109" y="48"/>
                    <a:pt x="114" y="47"/>
                  </a:cubicBezTo>
                  <a:cubicBezTo>
                    <a:pt x="122" y="44"/>
                    <a:pt x="131" y="42"/>
                    <a:pt x="139" y="39"/>
                  </a:cubicBezTo>
                  <a:cubicBezTo>
                    <a:pt x="159" y="33"/>
                    <a:pt x="179" y="26"/>
                    <a:pt x="197" y="17"/>
                  </a:cubicBezTo>
                  <a:cubicBezTo>
                    <a:pt x="197" y="17"/>
                    <a:pt x="197" y="17"/>
                    <a:pt x="197" y="17"/>
                  </a:cubicBezTo>
                  <a:cubicBezTo>
                    <a:pt x="197" y="16"/>
                    <a:pt x="197" y="15"/>
                    <a:pt x="196" y="15"/>
                  </a:cubicBezTo>
                  <a:cubicBezTo>
                    <a:pt x="196" y="16"/>
                    <a:pt x="195" y="16"/>
                    <a:pt x="195" y="16"/>
                  </a:cubicBezTo>
                  <a:cubicBezTo>
                    <a:pt x="191" y="16"/>
                    <a:pt x="187" y="17"/>
                    <a:pt x="183" y="18"/>
                  </a:cubicBezTo>
                  <a:cubicBezTo>
                    <a:pt x="186" y="17"/>
                    <a:pt x="188" y="16"/>
                    <a:pt x="191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14"/>
                    <a:pt x="191" y="14"/>
                    <a:pt x="190" y="14"/>
                  </a:cubicBezTo>
                  <a:cubicBezTo>
                    <a:pt x="190" y="14"/>
                    <a:pt x="189" y="14"/>
                    <a:pt x="189" y="14"/>
                  </a:cubicBezTo>
                  <a:cubicBezTo>
                    <a:pt x="168" y="19"/>
                    <a:pt x="147" y="26"/>
                    <a:pt x="127" y="33"/>
                  </a:cubicBezTo>
                  <a:cubicBezTo>
                    <a:pt x="117" y="37"/>
                    <a:pt x="107" y="40"/>
                    <a:pt x="97" y="43"/>
                  </a:cubicBezTo>
                  <a:cubicBezTo>
                    <a:pt x="86" y="45"/>
                    <a:pt x="76" y="50"/>
                    <a:pt x="65" y="52"/>
                  </a:cubicBezTo>
                  <a:cubicBezTo>
                    <a:pt x="56" y="54"/>
                    <a:pt x="68" y="50"/>
                    <a:pt x="70" y="50"/>
                  </a:cubicBezTo>
                  <a:cubicBezTo>
                    <a:pt x="75" y="48"/>
                    <a:pt x="79" y="47"/>
                    <a:pt x="84" y="45"/>
                  </a:cubicBezTo>
                  <a:cubicBezTo>
                    <a:pt x="95" y="43"/>
                    <a:pt x="106" y="39"/>
                    <a:pt x="116" y="35"/>
                  </a:cubicBezTo>
                  <a:cubicBezTo>
                    <a:pt x="137" y="27"/>
                    <a:pt x="158" y="18"/>
                    <a:pt x="179" y="12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80" y="11"/>
                    <a:pt x="180" y="10"/>
                    <a:pt x="179" y="10"/>
                  </a:cubicBezTo>
                  <a:cubicBezTo>
                    <a:pt x="178" y="10"/>
                    <a:pt x="178" y="11"/>
                    <a:pt x="177" y="11"/>
                  </a:cubicBezTo>
                  <a:cubicBezTo>
                    <a:pt x="155" y="16"/>
                    <a:pt x="133" y="22"/>
                    <a:pt x="111" y="30"/>
                  </a:cubicBezTo>
                  <a:cubicBezTo>
                    <a:pt x="88" y="37"/>
                    <a:pt x="66" y="46"/>
                    <a:pt x="42" y="51"/>
                  </a:cubicBezTo>
                  <a:cubicBezTo>
                    <a:pt x="40" y="51"/>
                    <a:pt x="38" y="51"/>
                    <a:pt x="36" y="52"/>
                  </a:cubicBezTo>
                  <a:cubicBezTo>
                    <a:pt x="39" y="51"/>
                    <a:pt x="41" y="50"/>
                    <a:pt x="44" y="49"/>
                  </a:cubicBezTo>
                  <a:cubicBezTo>
                    <a:pt x="50" y="47"/>
                    <a:pt x="56" y="45"/>
                    <a:pt x="62" y="43"/>
                  </a:cubicBezTo>
                  <a:cubicBezTo>
                    <a:pt x="74" y="39"/>
                    <a:pt x="86" y="35"/>
                    <a:pt x="98" y="31"/>
                  </a:cubicBezTo>
                  <a:cubicBezTo>
                    <a:pt x="109" y="27"/>
                    <a:pt x="120" y="23"/>
                    <a:pt x="131" y="19"/>
                  </a:cubicBezTo>
                  <a:cubicBezTo>
                    <a:pt x="135" y="18"/>
                    <a:pt x="139" y="17"/>
                    <a:pt x="142" y="15"/>
                  </a:cubicBezTo>
                  <a:cubicBezTo>
                    <a:pt x="150" y="13"/>
                    <a:pt x="156" y="11"/>
                    <a:pt x="163" y="8"/>
                  </a:cubicBezTo>
                  <a:cubicBezTo>
                    <a:pt x="163" y="7"/>
                    <a:pt x="164" y="7"/>
                    <a:pt x="164" y="7"/>
                  </a:cubicBezTo>
                  <a:cubicBezTo>
                    <a:pt x="164" y="7"/>
                    <a:pt x="164" y="6"/>
                    <a:pt x="163" y="6"/>
                  </a:cubicBezTo>
                  <a:cubicBezTo>
                    <a:pt x="162" y="6"/>
                    <a:pt x="161" y="7"/>
                    <a:pt x="160" y="7"/>
                  </a:cubicBezTo>
                  <a:cubicBezTo>
                    <a:pt x="154" y="10"/>
                    <a:pt x="147" y="12"/>
                    <a:pt x="141" y="14"/>
                  </a:cubicBezTo>
                  <a:cubicBezTo>
                    <a:pt x="136" y="15"/>
                    <a:pt x="132" y="16"/>
                    <a:pt x="128" y="17"/>
                  </a:cubicBezTo>
                  <a:cubicBezTo>
                    <a:pt x="116" y="20"/>
                    <a:pt x="104" y="24"/>
                    <a:pt x="93" y="28"/>
                  </a:cubicBezTo>
                  <a:cubicBezTo>
                    <a:pt x="68" y="35"/>
                    <a:pt x="45" y="44"/>
                    <a:pt x="20" y="49"/>
                  </a:cubicBezTo>
                  <a:cubicBezTo>
                    <a:pt x="29" y="47"/>
                    <a:pt x="41" y="42"/>
                    <a:pt x="51" y="39"/>
                  </a:cubicBezTo>
                  <a:cubicBezTo>
                    <a:pt x="62" y="35"/>
                    <a:pt x="73" y="30"/>
                    <a:pt x="84" y="26"/>
                  </a:cubicBezTo>
                  <a:cubicBezTo>
                    <a:pt x="104" y="20"/>
                    <a:pt x="125" y="15"/>
                    <a:pt x="143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3"/>
                    <a:pt x="143" y="2"/>
                    <a:pt x="142" y="3"/>
                  </a:cubicBezTo>
                  <a:cubicBezTo>
                    <a:pt x="142" y="3"/>
                    <a:pt x="141" y="3"/>
                    <a:pt x="140" y="3"/>
                  </a:cubicBezTo>
                  <a:cubicBezTo>
                    <a:pt x="121" y="12"/>
                    <a:pt x="100" y="18"/>
                    <a:pt x="80" y="23"/>
                  </a:cubicBezTo>
                  <a:cubicBezTo>
                    <a:pt x="95" y="18"/>
                    <a:pt x="111" y="12"/>
                    <a:pt x="126" y="5"/>
                  </a:cubicBezTo>
                  <a:close/>
                  <a:moveTo>
                    <a:pt x="29" y="33"/>
                  </a:moveTo>
                  <a:cubicBezTo>
                    <a:pt x="37" y="30"/>
                    <a:pt x="44" y="27"/>
                    <a:pt x="52" y="25"/>
                  </a:cubicBezTo>
                  <a:cubicBezTo>
                    <a:pt x="37" y="30"/>
                    <a:pt x="23" y="37"/>
                    <a:pt x="8" y="41"/>
                  </a:cubicBezTo>
                  <a:cubicBezTo>
                    <a:pt x="9" y="41"/>
                    <a:pt x="11" y="40"/>
                    <a:pt x="13" y="39"/>
                  </a:cubicBezTo>
                  <a:cubicBezTo>
                    <a:pt x="18" y="37"/>
                    <a:pt x="23" y="35"/>
                    <a:pt x="29" y="33"/>
                  </a:cubicBezTo>
                  <a:close/>
                  <a:moveTo>
                    <a:pt x="140" y="35"/>
                  </a:moveTo>
                  <a:cubicBezTo>
                    <a:pt x="130" y="38"/>
                    <a:pt x="119" y="42"/>
                    <a:pt x="109" y="45"/>
                  </a:cubicBezTo>
                  <a:cubicBezTo>
                    <a:pt x="99" y="49"/>
                    <a:pt x="87" y="51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95" y="47"/>
                    <a:pt x="115" y="43"/>
                    <a:pt x="133" y="36"/>
                  </a:cubicBezTo>
                  <a:cubicBezTo>
                    <a:pt x="140" y="34"/>
                    <a:pt x="148" y="31"/>
                    <a:pt x="155" y="29"/>
                  </a:cubicBezTo>
                  <a:cubicBezTo>
                    <a:pt x="150" y="31"/>
                    <a:pt x="145" y="33"/>
                    <a:pt x="14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7" name="矩形 186"/>
          <p:cNvSpPr/>
          <p:nvPr/>
        </p:nvSpPr>
        <p:spPr>
          <a:xfrm>
            <a:off x="1017565" y="289432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493927" y="3163497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189" name="直接连接符 188"/>
          <p:cNvCxnSpPr/>
          <p:nvPr/>
        </p:nvCxnSpPr>
        <p:spPr>
          <a:xfrm>
            <a:off x="1404054" y="321191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Freeform 79"/>
          <p:cNvSpPr>
            <a:spLocks noEditPoints="1"/>
          </p:cNvSpPr>
          <p:nvPr/>
        </p:nvSpPr>
        <p:spPr bwMode="auto">
          <a:xfrm>
            <a:off x="3259779" y="1771157"/>
            <a:ext cx="549273" cy="955910"/>
          </a:xfrm>
          <a:custGeom>
            <a:avLst/>
            <a:gdLst>
              <a:gd name="T0" fmla="*/ 3 w 183"/>
              <a:gd name="T1" fmla="*/ 96 h 320"/>
              <a:gd name="T2" fmla="*/ 58 w 183"/>
              <a:gd name="T3" fmla="*/ 216 h 320"/>
              <a:gd name="T4" fmla="*/ 69 w 183"/>
              <a:gd name="T5" fmla="*/ 272 h 320"/>
              <a:gd name="T6" fmla="*/ 115 w 183"/>
              <a:gd name="T7" fmla="*/ 272 h 320"/>
              <a:gd name="T8" fmla="*/ 138 w 183"/>
              <a:gd name="T9" fmla="*/ 194 h 320"/>
              <a:gd name="T10" fmla="*/ 153 w 183"/>
              <a:gd name="T11" fmla="*/ 25 h 320"/>
              <a:gd name="T12" fmla="*/ 95 w 183"/>
              <a:gd name="T13" fmla="*/ 314 h 320"/>
              <a:gd name="T14" fmla="*/ 107 w 183"/>
              <a:gd name="T15" fmla="*/ 304 h 320"/>
              <a:gd name="T16" fmla="*/ 95 w 183"/>
              <a:gd name="T17" fmla="*/ 314 h 320"/>
              <a:gd name="T18" fmla="*/ 108 w 183"/>
              <a:gd name="T19" fmla="*/ 299 h 320"/>
              <a:gd name="T20" fmla="*/ 77 w 183"/>
              <a:gd name="T21" fmla="*/ 298 h 320"/>
              <a:gd name="T22" fmla="*/ 109 w 183"/>
              <a:gd name="T23" fmla="*/ 291 h 320"/>
              <a:gd name="T24" fmla="*/ 109 w 183"/>
              <a:gd name="T25" fmla="*/ 299 h 320"/>
              <a:gd name="T26" fmla="*/ 109 w 183"/>
              <a:gd name="T27" fmla="*/ 285 h 320"/>
              <a:gd name="T28" fmla="*/ 74 w 183"/>
              <a:gd name="T29" fmla="*/ 274 h 320"/>
              <a:gd name="T30" fmla="*/ 110 w 183"/>
              <a:gd name="T31" fmla="*/ 286 h 320"/>
              <a:gd name="T32" fmla="*/ 68 w 183"/>
              <a:gd name="T33" fmla="*/ 130 h 320"/>
              <a:gd name="T34" fmla="*/ 76 w 183"/>
              <a:gd name="T35" fmla="*/ 116 h 320"/>
              <a:gd name="T36" fmla="*/ 100 w 183"/>
              <a:gd name="T37" fmla="*/ 117 h 320"/>
              <a:gd name="T38" fmla="*/ 113 w 183"/>
              <a:gd name="T39" fmla="*/ 127 h 320"/>
              <a:gd name="T40" fmla="*/ 111 w 183"/>
              <a:gd name="T41" fmla="*/ 148 h 320"/>
              <a:gd name="T42" fmla="*/ 102 w 183"/>
              <a:gd name="T43" fmla="*/ 269 h 320"/>
              <a:gd name="T44" fmla="*/ 89 w 183"/>
              <a:gd name="T45" fmla="*/ 198 h 320"/>
              <a:gd name="T46" fmla="*/ 104 w 183"/>
              <a:gd name="T47" fmla="*/ 99 h 320"/>
              <a:gd name="T48" fmla="*/ 100 w 183"/>
              <a:gd name="T49" fmla="*/ 108 h 320"/>
              <a:gd name="T50" fmla="*/ 102 w 183"/>
              <a:gd name="T51" fmla="*/ 97 h 320"/>
              <a:gd name="T52" fmla="*/ 127 w 183"/>
              <a:gd name="T53" fmla="*/ 201 h 320"/>
              <a:gd name="T54" fmla="*/ 110 w 183"/>
              <a:gd name="T55" fmla="*/ 268 h 320"/>
              <a:gd name="T56" fmla="*/ 107 w 183"/>
              <a:gd name="T57" fmla="*/ 268 h 320"/>
              <a:gd name="T58" fmla="*/ 115 w 183"/>
              <a:gd name="T59" fmla="*/ 155 h 320"/>
              <a:gd name="T60" fmla="*/ 135 w 183"/>
              <a:gd name="T61" fmla="*/ 130 h 320"/>
              <a:gd name="T62" fmla="*/ 120 w 183"/>
              <a:gd name="T63" fmla="*/ 129 h 320"/>
              <a:gd name="T64" fmla="*/ 133 w 183"/>
              <a:gd name="T65" fmla="*/ 112 h 320"/>
              <a:gd name="T66" fmla="*/ 113 w 183"/>
              <a:gd name="T67" fmla="*/ 119 h 320"/>
              <a:gd name="T68" fmla="*/ 110 w 183"/>
              <a:gd name="T69" fmla="*/ 97 h 320"/>
              <a:gd name="T70" fmla="*/ 96 w 183"/>
              <a:gd name="T71" fmla="*/ 97 h 320"/>
              <a:gd name="T72" fmla="*/ 95 w 183"/>
              <a:gd name="T73" fmla="*/ 115 h 320"/>
              <a:gd name="T74" fmla="*/ 79 w 183"/>
              <a:gd name="T75" fmla="*/ 104 h 320"/>
              <a:gd name="T76" fmla="*/ 63 w 183"/>
              <a:gd name="T77" fmla="*/ 95 h 320"/>
              <a:gd name="T78" fmla="*/ 73 w 183"/>
              <a:gd name="T79" fmla="*/ 113 h 320"/>
              <a:gd name="T80" fmla="*/ 63 w 183"/>
              <a:gd name="T81" fmla="*/ 120 h 320"/>
              <a:gd name="T82" fmla="*/ 39 w 183"/>
              <a:gd name="T83" fmla="*/ 114 h 320"/>
              <a:gd name="T84" fmla="*/ 60 w 183"/>
              <a:gd name="T85" fmla="*/ 126 h 320"/>
              <a:gd name="T86" fmla="*/ 82 w 183"/>
              <a:gd name="T87" fmla="*/ 191 h 320"/>
              <a:gd name="T88" fmla="*/ 81 w 183"/>
              <a:gd name="T89" fmla="*/ 269 h 320"/>
              <a:gd name="T90" fmla="*/ 59 w 183"/>
              <a:gd name="T91" fmla="*/ 208 h 320"/>
              <a:gd name="T92" fmla="*/ 30 w 183"/>
              <a:gd name="T93" fmla="*/ 40 h 320"/>
              <a:gd name="T94" fmla="*/ 165 w 183"/>
              <a:gd name="T95" fmla="*/ 141 h 320"/>
              <a:gd name="T96" fmla="*/ 128 w 183"/>
              <a:gd name="T97" fmla="*/ 130 h 320"/>
              <a:gd name="T98" fmla="*/ 119 w 183"/>
              <a:gd name="T99" fmla="*/ 118 h 320"/>
              <a:gd name="T100" fmla="*/ 127 w 183"/>
              <a:gd name="T101" fmla="*/ 111 h 320"/>
              <a:gd name="T102" fmla="*/ 74 w 183"/>
              <a:gd name="T103" fmla="*/ 107 h 320"/>
              <a:gd name="T104" fmla="*/ 69 w 183"/>
              <a:gd name="T105" fmla="*/ 101 h 320"/>
              <a:gd name="T106" fmla="*/ 73 w 183"/>
              <a:gd name="T107" fmla="*/ 102 h 320"/>
              <a:gd name="T108" fmla="*/ 57 w 183"/>
              <a:gd name="T109" fmla="*/ 120 h 320"/>
              <a:gd name="T110" fmla="*/ 48 w 183"/>
              <a:gd name="T111" fmla="*/ 116 h 320"/>
              <a:gd name="T112" fmla="*/ 46 w 183"/>
              <a:gd name="T113" fmla="*/ 109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3" h="320">
                <a:moveTo>
                  <a:pt x="57" y="14"/>
                </a:moveTo>
                <a:cubicBezTo>
                  <a:pt x="24" y="28"/>
                  <a:pt x="6" y="62"/>
                  <a:pt x="3" y="96"/>
                </a:cubicBezTo>
                <a:cubicBezTo>
                  <a:pt x="0" y="124"/>
                  <a:pt x="9" y="151"/>
                  <a:pt x="25" y="173"/>
                </a:cubicBezTo>
                <a:cubicBezTo>
                  <a:pt x="36" y="188"/>
                  <a:pt x="48" y="201"/>
                  <a:pt x="58" y="216"/>
                </a:cubicBezTo>
                <a:cubicBezTo>
                  <a:pt x="69" y="232"/>
                  <a:pt x="71" y="251"/>
                  <a:pt x="71" y="269"/>
                </a:cubicBezTo>
                <a:cubicBezTo>
                  <a:pt x="70" y="270"/>
                  <a:pt x="69" y="270"/>
                  <a:pt x="69" y="272"/>
                </a:cubicBezTo>
                <a:cubicBezTo>
                  <a:pt x="69" y="289"/>
                  <a:pt x="70" y="319"/>
                  <a:pt x="93" y="319"/>
                </a:cubicBezTo>
                <a:cubicBezTo>
                  <a:pt x="116" y="320"/>
                  <a:pt x="116" y="289"/>
                  <a:pt x="115" y="272"/>
                </a:cubicBezTo>
                <a:cubicBezTo>
                  <a:pt x="116" y="271"/>
                  <a:pt x="116" y="271"/>
                  <a:pt x="116" y="270"/>
                </a:cubicBezTo>
                <a:cubicBezTo>
                  <a:pt x="119" y="243"/>
                  <a:pt x="123" y="217"/>
                  <a:pt x="138" y="194"/>
                </a:cubicBezTo>
                <a:cubicBezTo>
                  <a:pt x="150" y="175"/>
                  <a:pt x="164" y="159"/>
                  <a:pt x="172" y="138"/>
                </a:cubicBezTo>
                <a:cubicBezTo>
                  <a:pt x="183" y="102"/>
                  <a:pt x="182" y="53"/>
                  <a:pt x="153" y="25"/>
                </a:cubicBezTo>
                <a:cubicBezTo>
                  <a:pt x="128" y="2"/>
                  <a:pt x="87" y="0"/>
                  <a:pt x="57" y="14"/>
                </a:cubicBezTo>
                <a:close/>
                <a:moveTo>
                  <a:pt x="95" y="314"/>
                </a:moveTo>
                <a:cubicBezTo>
                  <a:pt x="86" y="315"/>
                  <a:pt x="81" y="310"/>
                  <a:pt x="78" y="303"/>
                </a:cubicBezTo>
                <a:cubicBezTo>
                  <a:pt x="88" y="304"/>
                  <a:pt x="98" y="301"/>
                  <a:pt x="107" y="304"/>
                </a:cubicBezTo>
                <a:cubicBezTo>
                  <a:pt x="107" y="304"/>
                  <a:pt x="107" y="304"/>
                  <a:pt x="107" y="304"/>
                </a:cubicBezTo>
                <a:cubicBezTo>
                  <a:pt x="105" y="309"/>
                  <a:pt x="101" y="313"/>
                  <a:pt x="95" y="314"/>
                </a:cubicBezTo>
                <a:close/>
                <a:moveTo>
                  <a:pt x="109" y="299"/>
                </a:moveTo>
                <a:cubicBezTo>
                  <a:pt x="109" y="299"/>
                  <a:pt x="108" y="299"/>
                  <a:pt x="108" y="299"/>
                </a:cubicBezTo>
                <a:cubicBezTo>
                  <a:pt x="98" y="296"/>
                  <a:pt x="88" y="300"/>
                  <a:pt x="79" y="298"/>
                </a:cubicBezTo>
                <a:cubicBezTo>
                  <a:pt x="78" y="298"/>
                  <a:pt x="77" y="298"/>
                  <a:pt x="77" y="298"/>
                </a:cubicBezTo>
                <a:cubicBezTo>
                  <a:pt x="76" y="295"/>
                  <a:pt x="76" y="292"/>
                  <a:pt x="75" y="289"/>
                </a:cubicBezTo>
                <a:cubicBezTo>
                  <a:pt x="86" y="289"/>
                  <a:pt x="98" y="290"/>
                  <a:pt x="109" y="291"/>
                </a:cubicBezTo>
                <a:cubicBezTo>
                  <a:pt x="109" y="291"/>
                  <a:pt x="110" y="290"/>
                  <a:pt x="110" y="290"/>
                </a:cubicBezTo>
                <a:cubicBezTo>
                  <a:pt x="110" y="293"/>
                  <a:pt x="109" y="296"/>
                  <a:pt x="109" y="299"/>
                </a:cubicBezTo>
                <a:close/>
                <a:moveTo>
                  <a:pt x="110" y="286"/>
                </a:moveTo>
                <a:cubicBezTo>
                  <a:pt x="110" y="286"/>
                  <a:pt x="110" y="285"/>
                  <a:pt x="109" y="285"/>
                </a:cubicBezTo>
                <a:cubicBezTo>
                  <a:pt x="98" y="285"/>
                  <a:pt x="86" y="284"/>
                  <a:pt x="75" y="284"/>
                </a:cubicBezTo>
                <a:cubicBezTo>
                  <a:pt x="75" y="280"/>
                  <a:pt x="74" y="277"/>
                  <a:pt x="74" y="274"/>
                </a:cubicBezTo>
                <a:cubicBezTo>
                  <a:pt x="86" y="275"/>
                  <a:pt x="98" y="274"/>
                  <a:pt x="110" y="274"/>
                </a:cubicBezTo>
                <a:cubicBezTo>
                  <a:pt x="110" y="277"/>
                  <a:pt x="111" y="281"/>
                  <a:pt x="110" y="286"/>
                </a:cubicBezTo>
                <a:close/>
                <a:moveTo>
                  <a:pt x="89" y="198"/>
                </a:moveTo>
                <a:cubicBezTo>
                  <a:pt x="85" y="175"/>
                  <a:pt x="80" y="150"/>
                  <a:pt x="68" y="130"/>
                </a:cubicBezTo>
                <a:cubicBezTo>
                  <a:pt x="68" y="129"/>
                  <a:pt x="67" y="127"/>
                  <a:pt x="66" y="125"/>
                </a:cubicBezTo>
                <a:cubicBezTo>
                  <a:pt x="70" y="124"/>
                  <a:pt x="74" y="120"/>
                  <a:pt x="76" y="116"/>
                </a:cubicBezTo>
                <a:cubicBezTo>
                  <a:pt x="80" y="119"/>
                  <a:pt x="83" y="121"/>
                  <a:pt x="86" y="122"/>
                </a:cubicBezTo>
                <a:cubicBezTo>
                  <a:pt x="91" y="123"/>
                  <a:pt x="96" y="121"/>
                  <a:pt x="100" y="117"/>
                </a:cubicBezTo>
                <a:cubicBezTo>
                  <a:pt x="103" y="121"/>
                  <a:pt x="107" y="123"/>
                  <a:pt x="113" y="124"/>
                </a:cubicBezTo>
                <a:cubicBezTo>
                  <a:pt x="112" y="125"/>
                  <a:pt x="112" y="126"/>
                  <a:pt x="113" y="127"/>
                </a:cubicBezTo>
                <a:cubicBezTo>
                  <a:pt x="113" y="129"/>
                  <a:pt x="115" y="131"/>
                  <a:pt x="117" y="133"/>
                </a:cubicBezTo>
                <a:cubicBezTo>
                  <a:pt x="113" y="137"/>
                  <a:pt x="112" y="142"/>
                  <a:pt x="111" y="148"/>
                </a:cubicBezTo>
                <a:cubicBezTo>
                  <a:pt x="108" y="161"/>
                  <a:pt x="107" y="174"/>
                  <a:pt x="106" y="187"/>
                </a:cubicBezTo>
                <a:cubicBezTo>
                  <a:pt x="106" y="214"/>
                  <a:pt x="102" y="241"/>
                  <a:pt x="102" y="269"/>
                </a:cubicBezTo>
                <a:cubicBezTo>
                  <a:pt x="96" y="269"/>
                  <a:pt x="91" y="269"/>
                  <a:pt x="86" y="269"/>
                </a:cubicBezTo>
                <a:cubicBezTo>
                  <a:pt x="91" y="246"/>
                  <a:pt x="92" y="222"/>
                  <a:pt x="89" y="198"/>
                </a:cubicBezTo>
                <a:close/>
                <a:moveTo>
                  <a:pt x="102" y="97"/>
                </a:moveTo>
                <a:cubicBezTo>
                  <a:pt x="103" y="92"/>
                  <a:pt x="105" y="97"/>
                  <a:pt x="104" y="99"/>
                </a:cubicBezTo>
                <a:cubicBezTo>
                  <a:pt x="104" y="102"/>
                  <a:pt x="103" y="104"/>
                  <a:pt x="102" y="106"/>
                </a:cubicBezTo>
                <a:cubicBezTo>
                  <a:pt x="101" y="106"/>
                  <a:pt x="101" y="107"/>
                  <a:pt x="100" y="108"/>
                </a:cubicBezTo>
                <a:cubicBezTo>
                  <a:pt x="100" y="107"/>
                  <a:pt x="100" y="107"/>
                  <a:pt x="100" y="106"/>
                </a:cubicBezTo>
                <a:cubicBezTo>
                  <a:pt x="99" y="103"/>
                  <a:pt x="101" y="100"/>
                  <a:pt x="102" y="97"/>
                </a:cubicBezTo>
                <a:close/>
                <a:moveTo>
                  <a:pt x="165" y="141"/>
                </a:moveTo>
                <a:cubicBezTo>
                  <a:pt x="157" y="164"/>
                  <a:pt x="139" y="181"/>
                  <a:pt x="127" y="201"/>
                </a:cubicBezTo>
                <a:cubicBezTo>
                  <a:pt x="116" y="221"/>
                  <a:pt x="114" y="244"/>
                  <a:pt x="111" y="266"/>
                </a:cubicBezTo>
                <a:cubicBezTo>
                  <a:pt x="111" y="266"/>
                  <a:pt x="110" y="267"/>
                  <a:pt x="110" y="268"/>
                </a:cubicBezTo>
                <a:cubicBezTo>
                  <a:pt x="110" y="268"/>
                  <a:pt x="110" y="268"/>
                  <a:pt x="110" y="268"/>
                </a:cubicBezTo>
                <a:cubicBezTo>
                  <a:pt x="109" y="268"/>
                  <a:pt x="108" y="268"/>
                  <a:pt x="107" y="268"/>
                </a:cubicBezTo>
                <a:cubicBezTo>
                  <a:pt x="107" y="243"/>
                  <a:pt x="110" y="218"/>
                  <a:pt x="111" y="193"/>
                </a:cubicBezTo>
                <a:cubicBezTo>
                  <a:pt x="112" y="180"/>
                  <a:pt x="113" y="168"/>
                  <a:pt x="115" y="155"/>
                </a:cubicBezTo>
                <a:cubicBezTo>
                  <a:pt x="116" y="147"/>
                  <a:pt x="117" y="141"/>
                  <a:pt x="122" y="135"/>
                </a:cubicBezTo>
                <a:cubicBezTo>
                  <a:pt x="128" y="136"/>
                  <a:pt x="134" y="135"/>
                  <a:pt x="135" y="130"/>
                </a:cubicBezTo>
                <a:cubicBezTo>
                  <a:pt x="136" y="127"/>
                  <a:pt x="135" y="122"/>
                  <a:pt x="131" y="122"/>
                </a:cubicBezTo>
                <a:cubicBezTo>
                  <a:pt x="127" y="123"/>
                  <a:pt x="123" y="126"/>
                  <a:pt x="120" y="129"/>
                </a:cubicBezTo>
                <a:cubicBezTo>
                  <a:pt x="119" y="128"/>
                  <a:pt x="118" y="126"/>
                  <a:pt x="118" y="124"/>
                </a:cubicBezTo>
                <a:cubicBezTo>
                  <a:pt x="124" y="122"/>
                  <a:pt x="130" y="118"/>
                  <a:pt x="133" y="112"/>
                </a:cubicBezTo>
                <a:cubicBezTo>
                  <a:pt x="134" y="109"/>
                  <a:pt x="136" y="102"/>
                  <a:pt x="132" y="100"/>
                </a:cubicBezTo>
                <a:cubicBezTo>
                  <a:pt x="123" y="97"/>
                  <a:pt x="116" y="109"/>
                  <a:pt x="113" y="119"/>
                </a:cubicBezTo>
                <a:cubicBezTo>
                  <a:pt x="110" y="119"/>
                  <a:pt x="106" y="117"/>
                  <a:pt x="103" y="114"/>
                </a:cubicBezTo>
                <a:cubicBezTo>
                  <a:pt x="107" y="109"/>
                  <a:pt x="110" y="102"/>
                  <a:pt x="110" y="97"/>
                </a:cubicBezTo>
                <a:cubicBezTo>
                  <a:pt x="110" y="94"/>
                  <a:pt x="108" y="88"/>
                  <a:pt x="104" y="89"/>
                </a:cubicBezTo>
                <a:cubicBezTo>
                  <a:pt x="99" y="89"/>
                  <a:pt x="97" y="93"/>
                  <a:pt x="96" y="97"/>
                </a:cubicBezTo>
                <a:cubicBezTo>
                  <a:pt x="94" y="103"/>
                  <a:pt x="95" y="108"/>
                  <a:pt x="97" y="113"/>
                </a:cubicBezTo>
                <a:cubicBezTo>
                  <a:pt x="96" y="113"/>
                  <a:pt x="96" y="114"/>
                  <a:pt x="95" y="115"/>
                </a:cubicBezTo>
                <a:cubicBezTo>
                  <a:pt x="91" y="119"/>
                  <a:pt x="84" y="116"/>
                  <a:pt x="79" y="111"/>
                </a:cubicBezTo>
                <a:cubicBezTo>
                  <a:pt x="79" y="109"/>
                  <a:pt x="79" y="106"/>
                  <a:pt x="79" y="104"/>
                </a:cubicBezTo>
                <a:cubicBezTo>
                  <a:pt x="78" y="99"/>
                  <a:pt x="77" y="94"/>
                  <a:pt x="73" y="91"/>
                </a:cubicBezTo>
                <a:cubicBezTo>
                  <a:pt x="70" y="88"/>
                  <a:pt x="64" y="92"/>
                  <a:pt x="63" y="95"/>
                </a:cubicBezTo>
                <a:cubicBezTo>
                  <a:pt x="62" y="101"/>
                  <a:pt x="65" y="105"/>
                  <a:pt x="69" y="109"/>
                </a:cubicBezTo>
                <a:cubicBezTo>
                  <a:pt x="70" y="110"/>
                  <a:pt x="71" y="111"/>
                  <a:pt x="73" y="113"/>
                </a:cubicBezTo>
                <a:cubicBezTo>
                  <a:pt x="73" y="113"/>
                  <a:pt x="73" y="113"/>
                  <a:pt x="73" y="113"/>
                </a:cubicBezTo>
                <a:cubicBezTo>
                  <a:pt x="70" y="117"/>
                  <a:pt x="67" y="120"/>
                  <a:pt x="63" y="120"/>
                </a:cubicBezTo>
                <a:cubicBezTo>
                  <a:pt x="58" y="112"/>
                  <a:pt x="51" y="102"/>
                  <a:pt x="43" y="104"/>
                </a:cubicBezTo>
                <a:cubicBezTo>
                  <a:pt x="39" y="105"/>
                  <a:pt x="37" y="110"/>
                  <a:pt x="39" y="114"/>
                </a:cubicBezTo>
                <a:cubicBezTo>
                  <a:pt x="42" y="120"/>
                  <a:pt x="49" y="123"/>
                  <a:pt x="56" y="125"/>
                </a:cubicBezTo>
                <a:cubicBezTo>
                  <a:pt x="57" y="125"/>
                  <a:pt x="59" y="126"/>
                  <a:pt x="60" y="126"/>
                </a:cubicBezTo>
                <a:cubicBezTo>
                  <a:pt x="61" y="127"/>
                  <a:pt x="61" y="128"/>
                  <a:pt x="62" y="129"/>
                </a:cubicBezTo>
                <a:cubicBezTo>
                  <a:pt x="72" y="148"/>
                  <a:pt x="78" y="169"/>
                  <a:pt x="82" y="191"/>
                </a:cubicBezTo>
                <a:cubicBezTo>
                  <a:pt x="87" y="216"/>
                  <a:pt x="87" y="243"/>
                  <a:pt x="81" y="268"/>
                </a:cubicBezTo>
                <a:cubicBezTo>
                  <a:pt x="81" y="268"/>
                  <a:pt x="81" y="269"/>
                  <a:pt x="81" y="269"/>
                </a:cubicBezTo>
                <a:cubicBezTo>
                  <a:pt x="79" y="269"/>
                  <a:pt x="78" y="269"/>
                  <a:pt x="76" y="269"/>
                </a:cubicBezTo>
                <a:cubicBezTo>
                  <a:pt x="76" y="247"/>
                  <a:pt x="72" y="227"/>
                  <a:pt x="59" y="208"/>
                </a:cubicBezTo>
                <a:cubicBezTo>
                  <a:pt x="45" y="189"/>
                  <a:pt x="27" y="172"/>
                  <a:pt x="17" y="150"/>
                </a:cubicBezTo>
                <a:cubicBezTo>
                  <a:pt x="1" y="115"/>
                  <a:pt x="6" y="70"/>
                  <a:pt x="30" y="40"/>
                </a:cubicBezTo>
                <a:cubicBezTo>
                  <a:pt x="56" y="9"/>
                  <a:pt x="102" y="1"/>
                  <a:pt x="137" y="21"/>
                </a:cubicBezTo>
                <a:cubicBezTo>
                  <a:pt x="178" y="43"/>
                  <a:pt x="179" y="102"/>
                  <a:pt x="165" y="141"/>
                </a:cubicBezTo>
                <a:close/>
                <a:moveTo>
                  <a:pt x="127" y="130"/>
                </a:moveTo>
                <a:cubicBezTo>
                  <a:pt x="127" y="130"/>
                  <a:pt x="127" y="130"/>
                  <a:pt x="128" y="130"/>
                </a:cubicBezTo>
                <a:cubicBezTo>
                  <a:pt x="131" y="127"/>
                  <a:pt x="131" y="129"/>
                  <a:pt x="127" y="130"/>
                </a:cubicBezTo>
                <a:close/>
                <a:moveTo>
                  <a:pt x="119" y="118"/>
                </a:moveTo>
                <a:cubicBezTo>
                  <a:pt x="120" y="114"/>
                  <a:pt x="123" y="110"/>
                  <a:pt x="126" y="107"/>
                </a:cubicBezTo>
                <a:cubicBezTo>
                  <a:pt x="131" y="103"/>
                  <a:pt x="128" y="110"/>
                  <a:pt x="127" y="111"/>
                </a:cubicBezTo>
                <a:cubicBezTo>
                  <a:pt x="126" y="115"/>
                  <a:pt x="122" y="117"/>
                  <a:pt x="119" y="118"/>
                </a:cubicBezTo>
                <a:close/>
                <a:moveTo>
                  <a:pt x="74" y="107"/>
                </a:moveTo>
                <a:cubicBezTo>
                  <a:pt x="73" y="106"/>
                  <a:pt x="72" y="104"/>
                  <a:pt x="71" y="104"/>
                </a:cubicBezTo>
                <a:cubicBezTo>
                  <a:pt x="71" y="103"/>
                  <a:pt x="70" y="102"/>
                  <a:pt x="69" y="101"/>
                </a:cubicBezTo>
                <a:cubicBezTo>
                  <a:pt x="68" y="99"/>
                  <a:pt x="69" y="98"/>
                  <a:pt x="72" y="97"/>
                </a:cubicBezTo>
                <a:cubicBezTo>
                  <a:pt x="73" y="98"/>
                  <a:pt x="73" y="100"/>
                  <a:pt x="73" y="102"/>
                </a:cubicBezTo>
                <a:cubicBezTo>
                  <a:pt x="74" y="104"/>
                  <a:pt x="74" y="105"/>
                  <a:pt x="74" y="107"/>
                </a:cubicBezTo>
                <a:close/>
                <a:moveTo>
                  <a:pt x="57" y="120"/>
                </a:moveTo>
                <a:cubicBezTo>
                  <a:pt x="56" y="120"/>
                  <a:pt x="56" y="120"/>
                  <a:pt x="55" y="119"/>
                </a:cubicBezTo>
                <a:cubicBezTo>
                  <a:pt x="53" y="119"/>
                  <a:pt x="51" y="118"/>
                  <a:pt x="48" y="116"/>
                </a:cubicBezTo>
                <a:cubicBezTo>
                  <a:pt x="48" y="116"/>
                  <a:pt x="47" y="116"/>
                  <a:pt x="47" y="115"/>
                </a:cubicBezTo>
                <a:cubicBezTo>
                  <a:pt x="44" y="114"/>
                  <a:pt x="44" y="112"/>
                  <a:pt x="46" y="109"/>
                </a:cubicBezTo>
                <a:cubicBezTo>
                  <a:pt x="50" y="110"/>
                  <a:pt x="54" y="115"/>
                  <a:pt x="57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3005229" y="289432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2481591" y="3163497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206" name="直接连接符 205"/>
          <p:cNvCxnSpPr/>
          <p:nvPr/>
        </p:nvCxnSpPr>
        <p:spPr>
          <a:xfrm>
            <a:off x="3391718" y="321191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矩形 278"/>
          <p:cNvSpPr/>
          <p:nvPr/>
        </p:nvSpPr>
        <p:spPr>
          <a:xfrm>
            <a:off x="5148900" y="289432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280" name="矩形 279"/>
          <p:cNvSpPr/>
          <p:nvPr/>
        </p:nvSpPr>
        <p:spPr>
          <a:xfrm>
            <a:off x="4625262" y="3163497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281" name="直接连接符 280"/>
          <p:cNvCxnSpPr/>
          <p:nvPr/>
        </p:nvCxnSpPr>
        <p:spPr>
          <a:xfrm>
            <a:off x="5535389" y="321191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矩形 282"/>
          <p:cNvSpPr/>
          <p:nvPr/>
        </p:nvSpPr>
        <p:spPr>
          <a:xfrm>
            <a:off x="7136564" y="289432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6612926" y="3163497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285" name="直接连接符 284"/>
          <p:cNvCxnSpPr/>
          <p:nvPr/>
        </p:nvCxnSpPr>
        <p:spPr>
          <a:xfrm>
            <a:off x="7523053" y="321191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Freeform 83"/>
          <p:cNvSpPr>
            <a:spLocks noEditPoints="1"/>
          </p:cNvSpPr>
          <p:nvPr/>
        </p:nvSpPr>
        <p:spPr bwMode="auto">
          <a:xfrm>
            <a:off x="5229341" y="1828995"/>
            <a:ext cx="754423" cy="840234"/>
          </a:xfrm>
          <a:custGeom>
            <a:avLst/>
            <a:gdLst>
              <a:gd name="T0" fmla="*/ 19 w 259"/>
              <a:gd name="T1" fmla="*/ 219 h 288"/>
              <a:gd name="T2" fmla="*/ 97 w 259"/>
              <a:gd name="T3" fmla="*/ 218 h 288"/>
              <a:gd name="T4" fmla="*/ 115 w 259"/>
              <a:gd name="T5" fmla="*/ 272 h 288"/>
              <a:gd name="T6" fmla="*/ 159 w 259"/>
              <a:gd name="T7" fmla="*/ 267 h 288"/>
              <a:gd name="T8" fmla="*/ 183 w 259"/>
              <a:gd name="T9" fmla="*/ 220 h 288"/>
              <a:gd name="T10" fmla="*/ 256 w 259"/>
              <a:gd name="T11" fmla="*/ 212 h 288"/>
              <a:gd name="T12" fmla="*/ 216 w 259"/>
              <a:gd name="T13" fmla="*/ 152 h 288"/>
              <a:gd name="T14" fmla="*/ 254 w 259"/>
              <a:gd name="T15" fmla="*/ 87 h 288"/>
              <a:gd name="T16" fmla="*/ 174 w 259"/>
              <a:gd name="T17" fmla="*/ 87 h 288"/>
              <a:gd name="T18" fmla="*/ 153 w 259"/>
              <a:gd name="T19" fmla="*/ 28 h 288"/>
              <a:gd name="T20" fmla="*/ 112 w 259"/>
              <a:gd name="T21" fmla="*/ 38 h 288"/>
              <a:gd name="T22" fmla="*/ 72 w 259"/>
              <a:gd name="T23" fmla="*/ 80 h 288"/>
              <a:gd name="T24" fmla="*/ 26 w 259"/>
              <a:gd name="T25" fmla="*/ 123 h 288"/>
              <a:gd name="T26" fmla="*/ 44 w 259"/>
              <a:gd name="T27" fmla="*/ 162 h 288"/>
              <a:gd name="T28" fmla="*/ 97 w 259"/>
              <a:gd name="T29" fmla="*/ 182 h 288"/>
              <a:gd name="T30" fmla="*/ 129 w 259"/>
              <a:gd name="T31" fmla="*/ 199 h 288"/>
              <a:gd name="T32" fmla="*/ 97 w 259"/>
              <a:gd name="T33" fmla="*/ 182 h 288"/>
              <a:gd name="T34" fmla="*/ 144 w 259"/>
              <a:gd name="T35" fmla="*/ 278 h 288"/>
              <a:gd name="T36" fmla="*/ 102 w 259"/>
              <a:gd name="T37" fmla="*/ 220 h 288"/>
              <a:gd name="T38" fmla="*/ 136 w 259"/>
              <a:gd name="T39" fmla="*/ 202 h 288"/>
              <a:gd name="T40" fmla="*/ 165 w 259"/>
              <a:gd name="T41" fmla="*/ 235 h 288"/>
              <a:gd name="T42" fmla="*/ 142 w 259"/>
              <a:gd name="T43" fmla="*/ 199 h 288"/>
              <a:gd name="T44" fmla="*/ 174 w 259"/>
              <a:gd name="T45" fmla="*/ 181 h 288"/>
              <a:gd name="T46" fmla="*/ 225 w 259"/>
              <a:gd name="T47" fmla="*/ 168 h 288"/>
              <a:gd name="T48" fmla="*/ 225 w 259"/>
              <a:gd name="T49" fmla="*/ 222 h 288"/>
              <a:gd name="T50" fmla="*/ 175 w 259"/>
              <a:gd name="T51" fmla="*/ 212 h 288"/>
              <a:gd name="T52" fmla="*/ 211 w 259"/>
              <a:gd name="T53" fmla="*/ 155 h 288"/>
              <a:gd name="T54" fmla="*/ 179 w 259"/>
              <a:gd name="T55" fmla="*/ 139 h 288"/>
              <a:gd name="T56" fmla="*/ 208 w 259"/>
              <a:gd name="T57" fmla="*/ 152 h 288"/>
              <a:gd name="T58" fmla="*/ 179 w 259"/>
              <a:gd name="T59" fmla="*/ 139 h 288"/>
              <a:gd name="T60" fmla="*/ 247 w 259"/>
              <a:gd name="T61" fmla="*/ 88 h 288"/>
              <a:gd name="T62" fmla="*/ 212 w 259"/>
              <a:gd name="T63" fmla="*/ 149 h 288"/>
              <a:gd name="T64" fmla="*/ 175 w 259"/>
              <a:gd name="T65" fmla="*/ 92 h 288"/>
              <a:gd name="T66" fmla="*/ 174 w 259"/>
              <a:gd name="T67" fmla="*/ 123 h 288"/>
              <a:gd name="T68" fmla="*/ 170 w 259"/>
              <a:gd name="T69" fmla="*/ 94 h 288"/>
              <a:gd name="T70" fmla="*/ 104 w 259"/>
              <a:gd name="T71" fmla="*/ 77 h 288"/>
              <a:gd name="T72" fmla="*/ 169 w 259"/>
              <a:gd name="T73" fmla="*/ 84 h 288"/>
              <a:gd name="T74" fmla="*/ 167 w 259"/>
              <a:gd name="T75" fmla="*/ 89 h 288"/>
              <a:gd name="T76" fmla="*/ 102 w 259"/>
              <a:gd name="T77" fmla="*/ 89 h 288"/>
              <a:gd name="T78" fmla="*/ 101 w 259"/>
              <a:gd name="T79" fmla="*/ 94 h 288"/>
              <a:gd name="T80" fmla="*/ 98 w 259"/>
              <a:gd name="T81" fmla="*/ 123 h 288"/>
              <a:gd name="T82" fmla="*/ 101 w 259"/>
              <a:gd name="T83" fmla="*/ 94 h 288"/>
              <a:gd name="T84" fmla="*/ 135 w 259"/>
              <a:gd name="T85" fmla="*/ 108 h 288"/>
              <a:gd name="T86" fmla="*/ 174 w 259"/>
              <a:gd name="T87" fmla="*/ 175 h 288"/>
              <a:gd name="T88" fmla="*/ 135 w 259"/>
              <a:gd name="T89" fmla="*/ 196 h 288"/>
              <a:gd name="T90" fmla="*/ 97 w 259"/>
              <a:gd name="T91" fmla="*/ 175 h 288"/>
              <a:gd name="T92" fmla="*/ 97 w 259"/>
              <a:gd name="T93" fmla="*/ 129 h 288"/>
              <a:gd name="T94" fmla="*/ 22 w 259"/>
              <a:gd name="T95" fmla="*/ 105 h 288"/>
              <a:gd name="T96" fmla="*/ 95 w 259"/>
              <a:gd name="T97" fmla="*/ 92 h 288"/>
              <a:gd name="T98" fmla="*/ 60 w 259"/>
              <a:gd name="T99" fmla="*/ 149 h 288"/>
              <a:gd name="T100" fmla="*/ 92 w 259"/>
              <a:gd name="T101" fmla="*/ 172 h 288"/>
              <a:gd name="T102" fmla="*/ 67 w 259"/>
              <a:gd name="T103" fmla="*/ 150 h 288"/>
              <a:gd name="T104" fmla="*/ 91 w 259"/>
              <a:gd name="T105" fmla="*/ 152 h 288"/>
              <a:gd name="T106" fmla="*/ 59 w 259"/>
              <a:gd name="T107" fmla="*/ 156 h 288"/>
              <a:gd name="T108" fmla="*/ 96 w 259"/>
              <a:gd name="T109" fmla="*/ 212 h 288"/>
              <a:gd name="T110" fmla="*/ 29 w 259"/>
              <a:gd name="T111" fmla="*/ 22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59" h="288">
                <a:moveTo>
                  <a:pt x="17" y="198"/>
                </a:moveTo>
                <a:cubicBezTo>
                  <a:pt x="14" y="205"/>
                  <a:pt x="14" y="213"/>
                  <a:pt x="19" y="219"/>
                </a:cubicBezTo>
                <a:cubicBezTo>
                  <a:pt x="25" y="227"/>
                  <a:pt x="37" y="227"/>
                  <a:pt x="46" y="227"/>
                </a:cubicBezTo>
                <a:cubicBezTo>
                  <a:pt x="63" y="227"/>
                  <a:pt x="80" y="224"/>
                  <a:pt x="97" y="218"/>
                </a:cubicBezTo>
                <a:cubicBezTo>
                  <a:pt x="97" y="220"/>
                  <a:pt x="97" y="222"/>
                  <a:pt x="98" y="224"/>
                </a:cubicBezTo>
                <a:cubicBezTo>
                  <a:pt x="101" y="241"/>
                  <a:pt x="106" y="258"/>
                  <a:pt x="115" y="272"/>
                </a:cubicBezTo>
                <a:cubicBezTo>
                  <a:pt x="120" y="280"/>
                  <a:pt x="128" y="288"/>
                  <a:pt x="137" y="287"/>
                </a:cubicBezTo>
                <a:cubicBezTo>
                  <a:pt x="148" y="286"/>
                  <a:pt x="155" y="275"/>
                  <a:pt x="159" y="267"/>
                </a:cubicBezTo>
                <a:cubicBezTo>
                  <a:pt x="167" y="251"/>
                  <a:pt x="171" y="234"/>
                  <a:pt x="174" y="217"/>
                </a:cubicBezTo>
                <a:cubicBezTo>
                  <a:pt x="177" y="218"/>
                  <a:pt x="180" y="219"/>
                  <a:pt x="183" y="220"/>
                </a:cubicBezTo>
                <a:cubicBezTo>
                  <a:pt x="200" y="225"/>
                  <a:pt x="218" y="229"/>
                  <a:pt x="235" y="227"/>
                </a:cubicBezTo>
                <a:cubicBezTo>
                  <a:pt x="244" y="226"/>
                  <a:pt x="253" y="221"/>
                  <a:pt x="256" y="212"/>
                </a:cubicBezTo>
                <a:cubicBezTo>
                  <a:pt x="258" y="201"/>
                  <a:pt x="251" y="190"/>
                  <a:pt x="245" y="182"/>
                </a:cubicBezTo>
                <a:cubicBezTo>
                  <a:pt x="237" y="171"/>
                  <a:pt x="227" y="161"/>
                  <a:pt x="216" y="152"/>
                </a:cubicBezTo>
                <a:cubicBezTo>
                  <a:pt x="229" y="141"/>
                  <a:pt x="242" y="129"/>
                  <a:pt x="250" y="114"/>
                </a:cubicBezTo>
                <a:cubicBezTo>
                  <a:pt x="255" y="106"/>
                  <a:pt x="259" y="96"/>
                  <a:pt x="254" y="87"/>
                </a:cubicBezTo>
                <a:cubicBezTo>
                  <a:pt x="248" y="78"/>
                  <a:pt x="234" y="77"/>
                  <a:pt x="225" y="77"/>
                </a:cubicBezTo>
                <a:cubicBezTo>
                  <a:pt x="208" y="77"/>
                  <a:pt x="191" y="82"/>
                  <a:pt x="174" y="87"/>
                </a:cubicBezTo>
                <a:cubicBezTo>
                  <a:pt x="173" y="82"/>
                  <a:pt x="172" y="76"/>
                  <a:pt x="171" y="70"/>
                </a:cubicBezTo>
                <a:cubicBezTo>
                  <a:pt x="167" y="56"/>
                  <a:pt x="162" y="40"/>
                  <a:pt x="153" y="28"/>
                </a:cubicBezTo>
                <a:cubicBezTo>
                  <a:pt x="147" y="21"/>
                  <a:pt x="140" y="16"/>
                  <a:pt x="132" y="18"/>
                </a:cubicBezTo>
                <a:cubicBezTo>
                  <a:pt x="122" y="20"/>
                  <a:pt x="116" y="30"/>
                  <a:pt x="112" y="38"/>
                </a:cubicBezTo>
                <a:cubicBezTo>
                  <a:pt x="104" y="53"/>
                  <a:pt x="99" y="69"/>
                  <a:pt x="96" y="87"/>
                </a:cubicBezTo>
                <a:cubicBezTo>
                  <a:pt x="88" y="84"/>
                  <a:pt x="80" y="82"/>
                  <a:pt x="72" y="80"/>
                </a:cubicBezTo>
                <a:cubicBezTo>
                  <a:pt x="58" y="77"/>
                  <a:pt x="42" y="75"/>
                  <a:pt x="28" y="79"/>
                </a:cubicBezTo>
                <a:cubicBezTo>
                  <a:pt x="6" y="87"/>
                  <a:pt x="16" y="110"/>
                  <a:pt x="26" y="123"/>
                </a:cubicBezTo>
                <a:cubicBezTo>
                  <a:pt x="34" y="134"/>
                  <a:pt x="44" y="144"/>
                  <a:pt x="55" y="153"/>
                </a:cubicBezTo>
                <a:cubicBezTo>
                  <a:pt x="51" y="156"/>
                  <a:pt x="47" y="159"/>
                  <a:pt x="44" y="162"/>
                </a:cubicBezTo>
                <a:cubicBezTo>
                  <a:pt x="33" y="172"/>
                  <a:pt x="22" y="184"/>
                  <a:pt x="17" y="198"/>
                </a:cubicBezTo>
                <a:close/>
                <a:moveTo>
                  <a:pt x="97" y="182"/>
                </a:moveTo>
                <a:cubicBezTo>
                  <a:pt x="103" y="185"/>
                  <a:pt x="109" y="188"/>
                  <a:pt x="114" y="191"/>
                </a:cubicBezTo>
                <a:cubicBezTo>
                  <a:pt x="119" y="194"/>
                  <a:pt x="124" y="196"/>
                  <a:pt x="129" y="199"/>
                </a:cubicBezTo>
                <a:cubicBezTo>
                  <a:pt x="120" y="203"/>
                  <a:pt x="110" y="207"/>
                  <a:pt x="101" y="210"/>
                </a:cubicBezTo>
                <a:cubicBezTo>
                  <a:pt x="99" y="201"/>
                  <a:pt x="98" y="191"/>
                  <a:pt x="97" y="182"/>
                </a:cubicBezTo>
                <a:close/>
                <a:moveTo>
                  <a:pt x="165" y="235"/>
                </a:moveTo>
                <a:cubicBezTo>
                  <a:pt x="161" y="250"/>
                  <a:pt x="156" y="267"/>
                  <a:pt x="144" y="278"/>
                </a:cubicBezTo>
                <a:cubicBezTo>
                  <a:pt x="134" y="288"/>
                  <a:pt x="123" y="276"/>
                  <a:pt x="118" y="267"/>
                </a:cubicBezTo>
                <a:cubicBezTo>
                  <a:pt x="109" y="253"/>
                  <a:pt x="105" y="236"/>
                  <a:pt x="102" y="220"/>
                </a:cubicBezTo>
                <a:cubicBezTo>
                  <a:pt x="102" y="219"/>
                  <a:pt x="102" y="218"/>
                  <a:pt x="102" y="216"/>
                </a:cubicBezTo>
                <a:cubicBezTo>
                  <a:pt x="113" y="212"/>
                  <a:pt x="125" y="207"/>
                  <a:pt x="136" y="202"/>
                </a:cubicBezTo>
                <a:cubicBezTo>
                  <a:pt x="147" y="207"/>
                  <a:pt x="158" y="212"/>
                  <a:pt x="169" y="216"/>
                </a:cubicBezTo>
                <a:cubicBezTo>
                  <a:pt x="168" y="222"/>
                  <a:pt x="167" y="229"/>
                  <a:pt x="165" y="235"/>
                </a:cubicBezTo>
                <a:close/>
                <a:moveTo>
                  <a:pt x="170" y="210"/>
                </a:moveTo>
                <a:cubicBezTo>
                  <a:pt x="161" y="207"/>
                  <a:pt x="151" y="203"/>
                  <a:pt x="142" y="199"/>
                </a:cubicBezTo>
                <a:cubicBezTo>
                  <a:pt x="147" y="196"/>
                  <a:pt x="152" y="194"/>
                  <a:pt x="156" y="191"/>
                </a:cubicBezTo>
                <a:cubicBezTo>
                  <a:pt x="162" y="188"/>
                  <a:pt x="168" y="185"/>
                  <a:pt x="174" y="181"/>
                </a:cubicBezTo>
                <a:cubicBezTo>
                  <a:pt x="173" y="191"/>
                  <a:pt x="172" y="201"/>
                  <a:pt x="170" y="210"/>
                </a:cubicBezTo>
                <a:close/>
                <a:moveTo>
                  <a:pt x="225" y="168"/>
                </a:moveTo>
                <a:cubicBezTo>
                  <a:pt x="236" y="178"/>
                  <a:pt x="248" y="190"/>
                  <a:pt x="251" y="205"/>
                </a:cubicBezTo>
                <a:cubicBezTo>
                  <a:pt x="254" y="220"/>
                  <a:pt x="235" y="222"/>
                  <a:pt x="225" y="222"/>
                </a:cubicBezTo>
                <a:cubicBezTo>
                  <a:pt x="209" y="222"/>
                  <a:pt x="192" y="218"/>
                  <a:pt x="177" y="213"/>
                </a:cubicBezTo>
                <a:cubicBezTo>
                  <a:pt x="176" y="212"/>
                  <a:pt x="176" y="212"/>
                  <a:pt x="175" y="212"/>
                </a:cubicBezTo>
                <a:cubicBezTo>
                  <a:pt x="177" y="201"/>
                  <a:pt x="178" y="189"/>
                  <a:pt x="179" y="178"/>
                </a:cubicBezTo>
                <a:cubicBezTo>
                  <a:pt x="190" y="171"/>
                  <a:pt x="201" y="164"/>
                  <a:pt x="211" y="155"/>
                </a:cubicBezTo>
                <a:cubicBezTo>
                  <a:pt x="216" y="159"/>
                  <a:pt x="221" y="163"/>
                  <a:pt x="225" y="168"/>
                </a:cubicBezTo>
                <a:close/>
                <a:moveTo>
                  <a:pt x="179" y="139"/>
                </a:moveTo>
                <a:cubicBezTo>
                  <a:pt x="179" y="137"/>
                  <a:pt x="179" y="134"/>
                  <a:pt x="179" y="132"/>
                </a:cubicBezTo>
                <a:cubicBezTo>
                  <a:pt x="189" y="138"/>
                  <a:pt x="199" y="145"/>
                  <a:pt x="208" y="152"/>
                </a:cubicBezTo>
                <a:cubicBezTo>
                  <a:pt x="199" y="160"/>
                  <a:pt x="189" y="166"/>
                  <a:pt x="179" y="172"/>
                </a:cubicBezTo>
                <a:cubicBezTo>
                  <a:pt x="180" y="161"/>
                  <a:pt x="180" y="150"/>
                  <a:pt x="179" y="139"/>
                </a:cubicBezTo>
                <a:close/>
                <a:moveTo>
                  <a:pt x="202" y="85"/>
                </a:moveTo>
                <a:cubicBezTo>
                  <a:pt x="215" y="82"/>
                  <a:pt x="236" y="78"/>
                  <a:pt x="247" y="88"/>
                </a:cubicBezTo>
                <a:cubicBezTo>
                  <a:pt x="257" y="97"/>
                  <a:pt x="245" y="114"/>
                  <a:pt x="239" y="121"/>
                </a:cubicBezTo>
                <a:cubicBezTo>
                  <a:pt x="232" y="131"/>
                  <a:pt x="222" y="140"/>
                  <a:pt x="212" y="149"/>
                </a:cubicBezTo>
                <a:cubicBezTo>
                  <a:pt x="202" y="140"/>
                  <a:pt x="190" y="133"/>
                  <a:pt x="179" y="126"/>
                </a:cubicBezTo>
                <a:cubicBezTo>
                  <a:pt x="178" y="114"/>
                  <a:pt x="177" y="103"/>
                  <a:pt x="175" y="92"/>
                </a:cubicBezTo>
                <a:cubicBezTo>
                  <a:pt x="184" y="89"/>
                  <a:pt x="193" y="87"/>
                  <a:pt x="202" y="85"/>
                </a:cubicBezTo>
                <a:close/>
                <a:moveTo>
                  <a:pt x="174" y="123"/>
                </a:moveTo>
                <a:cubicBezTo>
                  <a:pt x="163" y="116"/>
                  <a:pt x="152" y="111"/>
                  <a:pt x="141" y="105"/>
                </a:cubicBezTo>
                <a:cubicBezTo>
                  <a:pt x="150" y="101"/>
                  <a:pt x="160" y="97"/>
                  <a:pt x="170" y="94"/>
                </a:cubicBezTo>
                <a:cubicBezTo>
                  <a:pt x="172" y="103"/>
                  <a:pt x="173" y="113"/>
                  <a:pt x="174" y="123"/>
                </a:cubicBezTo>
                <a:close/>
                <a:moveTo>
                  <a:pt x="104" y="77"/>
                </a:moveTo>
                <a:cubicBezTo>
                  <a:pt x="107" y="60"/>
                  <a:pt x="112" y="42"/>
                  <a:pt x="124" y="29"/>
                </a:cubicBezTo>
                <a:cubicBezTo>
                  <a:pt x="149" y="0"/>
                  <a:pt x="166" y="71"/>
                  <a:pt x="169" y="84"/>
                </a:cubicBezTo>
                <a:cubicBezTo>
                  <a:pt x="169" y="86"/>
                  <a:pt x="169" y="87"/>
                  <a:pt x="169" y="89"/>
                </a:cubicBezTo>
                <a:cubicBezTo>
                  <a:pt x="169" y="89"/>
                  <a:pt x="168" y="89"/>
                  <a:pt x="167" y="89"/>
                </a:cubicBezTo>
                <a:cubicBezTo>
                  <a:pt x="156" y="93"/>
                  <a:pt x="146" y="98"/>
                  <a:pt x="135" y="103"/>
                </a:cubicBezTo>
                <a:cubicBezTo>
                  <a:pt x="124" y="97"/>
                  <a:pt x="113" y="93"/>
                  <a:pt x="102" y="89"/>
                </a:cubicBezTo>
                <a:cubicBezTo>
                  <a:pt x="102" y="85"/>
                  <a:pt x="103" y="81"/>
                  <a:pt x="104" y="77"/>
                </a:cubicBezTo>
                <a:close/>
                <a:moveTo>
                  <a:pt x="101" y="94"/>
                </a:moveTo>
                <a:cubicBezTo>
                  <a:pt x="110" y="97"/>
                  <a:pt x="120" y="101"/>
                  <a:pt x="130" y="105"/>
                </a:cubicBezTo>
                <a:cubicBezTo>
                  <a:pt x="119" y="111"/>
                  <a:pt x="108" y="116"/>
                  <a:pt x="98" y="123"/>
                </a:cubicBezTo>
                <a:cubicBezTo>
                  <a:pt x="98" y="123"/>
                  <a:pt x="98" y="123"/>
                  <a:pt x="97" y="123"/>
                </a:cubicBezTo>
                <a:cubicBezTo>
                  <a:pt x="98" y="113"/>
                  <a:pt x="99" y="104"/>
                  <a:pt x="101" y="94"/>
                </a:cubicBezTo>
                <a:close/>
                <a:moveTo>
                  <a:pt x="97" y="129"/>
                </a:moveTo>
                <a:cubicBezTo>
                  <a:pt x="109" y="121"/>
                  <a:pt x="122" y="114"/>
                  <a:pt x="135" y="108"/>
                </a:cubicBezTo>
                <a:cubicBezTo>
                  <a:pt x="149" y="114"/>
                  <a:pt x="162" y="121"/>
                  <a:pt x="174" y="129"/>
                </a:cubicBezTo>
                <a:cubicBezTo>
                  <a:pt x="175" y="144"/>
                  <a:pt x="175" y="160"/>
                  <a:pt x="174" y="175"/>
                </a:cubicBezTo>
                <a:cubicBezTo>
                  <a:pt x="167" y="179"/>
                  <a:pt x="161" y="183"/>
                  <a:pt x="154" y="187"/>
                </a:cubicBezTo>
                <a:cubicBezTo>
                  <a:pt x="148" y="190"/>
                  <a:pt x="142" y="193"/>
                  <a:pt x="135" y="196"/>
                </a:cubicBezTo>
                <a:cubicBezTo>
                  <a:pt x="129" y="193"/>
                  <a:pt x="123" y="190"/>
                  <a:pt x="117" y="187"/>
                </a:cubicBezTo>
                <a:cubicBezTo>
                  <a:pt x="110" y="183"/>
                  <a:pt x="104" y="179"/>
                  <a:pt x="97" y="175"/>
                </a:cubicBezTo>
                <a:cubicBezTo>
                  <a:pt x="97" y="167"/>
                  <a:pt x="96" y="160"/>
                  <a:pt x="96" y="152"/>
                </a:cubicBezTo>
                <a:cubicBezTo>
                  <a:pt x="96" y="144"/>
                  <a:pt x="97" y="137"/>
                  <a:pt x="97" y="129"/>
                </a:cubicBezTo>
                <a:close/>
                <a:moveTo>
                  <a:pt x="55" y="145"/>
                </a:moveTo>
                <a:cubicBezTo>
                  <a:pt x="42" y="134"/>
                  <a:pt x="28" y="121"/>
                  <a:pt x="22" y="105"/>
                </a:cubicBezTo>
                <a:cubicBezTo>
                  <a:pt x="6" y="68"/>
                  <a:pt x="80" y="87"/>
                  <a:pt x="94" y="92"/>
                </a:cubicBezTo>
                <a:cubicBezTo>
                  <a:pt x="94" y="92"/>
                  <a:pt x="95" y="92"/>
                  <a:pt x="95" y="92"/>
                </a:cubicBezTo>
                <a:cubicBezTo>
                  <a:pt x="93" y="103"/>
                  <a:pt x="92" y="115"/>
                  <a:pt x="92" y="126"/>
                </a:cubicBezTo>
                <a:cubicBezTo>
                  <a:pt x="81" y="133"/>
                  <a:pt x="70" y="141"/>
                  <a:pt x="60" y="149"/>
                </a:cubicBezTo>
                <a:cubicBezTo>
                  <a:pt x="58" y="148"/>
                  <a:pt x="56" y="146"/>
                  <a:pt x="55" y="145"/>
                </a:cubicBezTo>
                <a:close/>
                <a:moveTo>
                  <a:pt x="92" y="172"/>
                </a:moveTo>
                <a:cubicBezTo>
                  <a:pt x="82" y="166"/>
                  <a:pt x="73" y="159"/>
                  <a:pt x="64" y="152"/>
                </a:cubicBezTo>
                <a:cubicBezTo>
                  <a:pt x="65" y="151"/>
                  <a:pt x="66" y="150"/>
                  <a:pt x="67" y="150"/>
                </a:cubicBezTo>
                <a:cubicBezTo>
                  <a:pt x="75" y="144"/>
                  <a:pt x="83" y="138"/>
                  <a:pt x="91" y="132"/>
                </a:cubicBezTo>
                <a:cubicBezTo>
                  <a:pt x="91" y="139"/>
                  <a:pt x="91" y="146"/>
                  <a:pt x="91" y="152"/>
                </a:cubicBezTo>
                <a:cubicBezTo>
                  <a:pt x="91" y="159"/>
                  <a:pt x="91" y="165"/>
                  <a:pt x="92" y="172"/>
                </a:cubicBezTo>
                <a:close/>
                <a:moveTo>
                  <a:pt x="59" y="156"/>
                </a:moveTo>
                <a:cubicBezTo>
                  <a:pt x="70" y="164"/>
                  <a:pt x="81" y="172"/>
                  <a:pt x="92" y="178"/>
                </a:cubicBezTo>
                <a:cubicBezTo>
                  <a:pt x="93" y="190"/>
                  <a:pt x="94" y="201"/>
                  <a:pt x="96" y="212"/>
                </a:cubicBezTo>
                <a:cubicBezTo>
                  <a:pt x="91" y="214"/>
                  <a:pt x="86" y="215"/>
                  <a:pt x="81" y="217"/>
                </a:cubicBezTo>
                <a:cubicBezTo>
                  <a:pt x="65" y="221"/>
                  <a:pt x="46" y="225"/>
                  <a:pt x="29" y="220"/>
                </a:cubicBezTo>
                <a:cubicBezTo>
                  <a:pt x="0" y="210"/>
                  <a:pt x="41" y="172"/>
                  <a:pt x="59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6" name="Group 86"/>
          <p:cNvGrpSpPr>
            <a:grpSpLocks noChangeAspect="1"/>
          </p:cNvGrpSpPr>
          <p:nvPr/>
        </p:nvGrpSpPr>
        <p:grpSpPr bwMode="auto">
          <a:xfrm>
            <a:off x="7223370" y="1862556"/>
            <a:ext cx="838200" cy="773112"/>
            <a:chOff x="2611" y="1000"/>
            <a:chExt cx="528" cy="487"/>
          </a:xfrm>
          <a:solidFill>
            <a:schemeClr val="bg1"/>
          </a:solidFill>
        </p:grpSpPr>
        <p:sp>
          <p:nvSpPr>
            <p:cNvPr id="191" name="Freeform 87"/>
            <p:cNvSpPr/>
            <p:nvPr/>
          </p:nvSpPr>
          <p:spPr bwMode="auto">
            <a:xfrm>
              <a:off x="2758" y="1000"/>
              <a:ext cx="165" cy="21"/>
            </a:xfrm>
            <a:custGeom>
              <a:avLst/>
              <a:gdLst>
                <a:gd name="T0" fmla="*/ 5 w 69"/>
                <a:gd name="T1" fmla="*/ 8 h 9"/>
                <a:gd name="T2" fmla="*/ 6 w 69"/>
                <a:gd name="T3" fmla="*/ 9 h 9"/>
                <a:gd name="T4" fmla="*/ 64 w 69"/>
                <a:gd name="T5" fmla="*/ 7 h 9"/>
                <a:gd name="T6" fmla="*/ 65 w 69"/>
                <a:gd name="T7" fmla="*/ 4 h 9"/>
                <a:gd name="T8" fmla="*/ 69 w 69"/>
                <a:gd name="T9" fmla="*/ 3 h 9"/>
                <a:gd name="T10" fmla="*/ 66 w 69"/>
                <a:gd name="T11" fmla="*/ 2 h 9"/>
                <a:gd name="T12" fmla="*/ 2 w 69"/>
                <a:gd name="T13" fmla="*/ 4 h 9"/>
                <a:gd name="T14" fmla="*/ 1 w 69"/>
                <a:gd name="T15" fmla="*/ 8 h 9"/>
                <a:gd name="T16" fmla="*/ 5 w 69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9">
                  <a:moveTo>
                    <a:pt x="5" y="8"/>
                  </a:moveTo>
                  <a:cubicBezTo>
                    <a:pt x="5" y="8"/>
                    <a:pt x="5" y="8"/>
                    <a:pt x="6" y="9"/>
                  </a:cubicBezTo>
                  <a:cubicBezTo>
                    <a:pt x="25" y="6"/>
                    <a:pt x="44" y="8"/>
                    <a:pt x="64" y="7"/>
                  </a:cubicBezTo>
                  <a:cubicBezTo>
                    <a:pt x="64" y="6"/>
                    <a:pt x="65" y="5"/>
                    <a:pt x="65" y="4"/>
                  </a:cubicBezTo>
                  <a:cubicBezTo>
                    <a:pt x="66" y="3"/>
                    <a:pt x="68" y="3"/>
                    <a:pt x="69" y="3"/>
                  </a:cubicBezTo>
                  <a:cubicBezTo>
                    <a:pt x="68" y="2"/>
                    <a:pt x="68" y="2"/>
                    <a:pt x="66" y="2"/>
                  </a:cubicBezTo>
                  <a:cubicBezTo>
                    <a:pt x="45" y="3"/>
                    <a:pt x="23" y="0"/>
                    <a:pt x="2" y="4"/>
                  </a:cubicBezTo>
                  <a:cubicBezTo>
                    <a:pt x="0" y="5"/>
                    <a:pt x="0" y="6"/>
                    <a:pt x="1" y="8"/>
                  </a:cubicBezTo>
                  <a:cubicBezTo>
                    <a:pt x="2" y="6"/>
                    <a:pt x="4" y="6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88"/>
            <p:cNvSpPr/>
            <p:nvPr/>
          </p:nvSpPr>
          <p:spPr bwMode="auto">
            <a:xfrm>
              <a:off x="2611" y="1007"/>
              <a:ext cx="528" cy="480"/>
            </a:xfrm>
            <a:custGeom>
              <a:avLst/>
              <a:gdLst>
                <a:gd name="T0" fmla="*/ 184 w 220"/>
                <a:gd name="T1" fmla="*/ 111 h 200"/>
                <a:gd name="T2" fmla="*/ 120 w 220"/>
                <a:gd name="T3" fmla="*/ 35 h 200"/>
                <a:gd name="T4" fmla="*/ 130 w 220"/>
                <a:gd name="T5" fmla="*/ 0 h 200"/>
                <a:gd name="T6" fmla="*/ 125 w 220"/>
                <a:gd name="T7" fmla="*/ 4 h 200"/>
                <a:gd name="T8" fmla="*/ 171 w 220"/>
                <a:gd name="T9" fmla="*/ 106 h 200"/>
                <a:gd name="T10" fmla="*/ 178 w 220"/>
                <a:gd name="T11" fmla="*/ 109 h 200"/>
                <a:gd name="T12" fmla="*/ 195 w 220"/>
                <a:gd name="T13" fmla="*/ 129 h 200"/>
                <a:gd name="T14" fmla="*/ 196 w 220"/>
                <a:gd name="T15" fmla="*/ 130 h 200"/>
                <a:gd name="T16" fmla="*/ 203 w 220"/>
                <a:gd name="T17" fmla="*/ 183 h 200"/>
                <a:gd name="T18" fmla="*/ 197 w 220"/>
                <a:gd name="T19" fmla="*/ 187 h 200"/>
                <a:gd name="T20" fmla="*/ 192 w 220"/>
                <a:gd name="T21" fmla="*/ 189 h 200"/>
                <a:gd name="T22" fmla="*/ 188 w 220"/>
                <a:gd name="T23" fmla="*/ 191 h 200"/>
                <a:gd name="T24" fmla="*/ 185 w 220"/>
                <a:gd name="T25" fmla="*/ 190 h 200"/>
                <a:gd name="T26" fmla="*/ 183 w 220"/>
                <a:gd name="T27" fmla="*/ 191 h 200"/>
                <a:gd name="T28" fmla="*/ 177 w 220"/>
                <a:gd name="T29" fmla="*/ 193 h 200"/>
                <a:gd name="T30" fmla="*/ 177 w 220"/>
                <a:gd name="T31" fmla="*/ 191 h 200"/>
                <a:gd name="T32" fmla="*/ 166 w 220"/>
                <a:gd name="T33" fmla="*/ 193 h 200"/>
                <a:gd name="T34" fmla="*/ 153 w 220"/>
                <a:gd name="T35" fmla="*/ 192 h 200"/>
                <a:gd name="T36" fmla="*/ 145 w 220"/>
                <a:gd name="T37" fmla="*/ 193 h 200"/>
                <a:gd name="T38" fmla="*/ 145 w 220"/>
                <a:gd name="T39" fmla="*/ 191 h 200"/>
                <a:gd name="T40" fmla="*/ 123 w 220"/>
                <a:gd name="T41" fmla="*/ 191 h 200"/>
                <a:gd name="T42" fmla="*/ 122 w 220"/>
                <a:gd name="T43" fmla="*/ 190 h 200"/>
                <a:gd name="T44" fmla="*/ 108 w 220"/>
                <a:gd name="T45" fmla="*/ 189 h 200"/>
                <a:gd name="T46" fmla="*/ 82 w 220"/>
                <a:gd name="T47" fmla="*/ 188 h 200"/>
                <a:gd name="T48" fmla="*/ 71 w 220"/>
                <a:gd name="T49" fmla="*/ 188 h 200"/>
                <a:gd name="T50" fmla="*/ 65 w 220"/>
                <a:gd name="T51" fmla="*/ 189 h 200"/>
                <a:gd name="T52" fmla="*/ 27 w 220"/>
                <a:gd name="T53" fmla="*/ 186 h 200"/>
                <a:gd name="T54" fmla="*/ 25 w 220"/>
                <a:gd name="T55" fmla="*/ 186 h 200"/>
                <a:gd name="T56" fmla="*/ 19 w 220"/>
                <a:gd name="T57" fmla="*/ 183 h 200"/>
                <a:gd name="T58" fmla="*/ 17 w 220"/>
                <a:gd name="T59" fmla="*/ 182 h 200"/>
                <a:gd name="T60" fmla="*/ 13 w 220"/>
                <a:gd name="T61" fmla="*/ 176 h 200"/>
                <a:gd name="T62" fmla="*/ 11 w 220"/>
                <a:gd name="T63" fmla="*/ 176 h 200"/>
                <a:gd name="T64" fmla="*/ 11 w 220"/>
                <a:gd name="T65" fmla="*/ 165 h 200"/>
                <a:gd name="T66" fmla="*/ 8 w 220"/>
                <a:gd name="T67" fmla="*/ 165 h 200"/>
                <a:gd name="T68" fmla="*/ 15 w 220"/>
                <a:gd name="T69" fmla="*/ 152 h 200"/>
                <a:gd name="T70" fmla="*/ 12 w 220"/>
                <a:gd name="T71" fmla="*/ 154 h 200"/>
                <a:gd name="T72" fmla="*/ 15 w 220"/>
                <a:gd name="T73" fmla="*/ 150 h 200"/>
                <a:gd name="T74" fmla="*/ 29 w 220"/>
                <a:gd name="T75" fmla="*/ 131 h 200"/>
                <a:gd name="T76" fmla="*/ 22 w 220"/>
                <a:gd name="T77" fmla="*/ 134 h 200"/>
                <a:gd name="T78" fmla="*/ 41 w 220"/>
                <a:gd name="T79" fmla="*/ 114 h 200"/>
                <a:gd name="T80" fmla="*/ 31 w 220"/>
                <a:gd name="T81" fmla="*/ 122 h 200"/>
                <a:gd name="T82" fmla="*/ 38 w 220"/>
                <a:gd name="T83" fmla="*/ 109 h 200"/>
                <a:gd name="T84" fmla="*/ 72 w 220"/>
                <a:gd name="T85" fmla="*/ 71 h 200"/>
                <a:gd name="T86" fmla="*/ 66 w 220"/>
                <a:gd name="T87" fmla="*/ 5 h 200"/>
                <a:gd name="T88" fmla="*/ 62 w 220"/>
                <a:gd name="T89" fmla="*/ 7 h 200"/>
                <a:gd name="T90" fmla="*/ 58 w 220"/>
                <a:gd name="T91" fmla="*/ 81 h 200"/>
                <a:gd name="T92" fmla="*/ 10 w 220"/>
                <a:gd name="T93" fmla="*/ 181 h 200"/>
                <a:gd name="T94" fmla="*/ 75 w 220"/>
                <a:gd name="T95" fmla="*/ 193 h 200"/>
                <a:gd name="T96" fmla="*/ 187 w 220"/>
                <a:gd name="T9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0" h="200">
                  <a:moveTo>
                    <a:pt x="217" y="160"/>
                  </a:moveTo>
                  <a:cubicBezTo>
                    <a:pt x="214" y="140"/>
                    <a:pt x="198" y="124"/>
                    <a:pt x="184" y="111"/>
                  </a:cubicBezTo>
                  <a:cubicBezTo>
                    <a:pt x="168" y="96"/>
                    <a:pt x="151" y="83"/>
                    <a:pt x="136" y="67"/>
                  </a:cubicBezTo>
                  <a:cubicBezTo>
                    <a:pt x="127" y="58"/>
                    <a:pt x="120" y="48"/>
                    <a:pt x="120" y="35"/>
                  </a:cubicBezTo>
                  <a:cubicBezTo>
                    <a:pt x="119" y="24"/>
                    <a:pt x="125" y="13"/>
                    <a:pt x="131" y="4"/>
                  </a:cubicBezTo>
                  <a:cubicBezTo>
                    <a:pt x="132" y="2"/>
                    <a:pt x="131" y="1"/>
                    <a:pt x="130" y="0"/>
                  </a:cubicBezTo>
                  <a:cubicBezTo>
                    <a:pt x="129" y="0"/>
                    <a:pt x="127" y="0"/>
                    <a:pt x="126" y="1"/>
                  </a:cubicBezTo>
                  <a:cubicBezTo>
                    <a:pt x="126" y="2"/>
                    <a:pt x="125" y="3"/>
                    <a:pt x="125" y="4"/>
                  </a:cubicBezTo>
                  <a:cubicBezTo>
                    <a:pt x="115" y="21"/>
                    <a:pt x="111" y="38"/>
                    <a:pt x="120" y="56"/>
                  </a:cubicBezTo>
                  <a:cubicBezTo>
                    <a:pt x="131" y="77"/>
                    <a:pt x="154" y="91"/>
                    <a:pt x="171" y="106"/>
                  </a:cubicBezTo>
                  <a:cubicBezTo>
                    <a:pt x="172" y="107"/>
                    <a:pt x="173" y="107"/>
                    <a:pt x="173" y="108"/>
                  </a:cubicBezTo>
                  <a:cubicBezTo>
                    <a:pt x="175" y="108"/>
                    <a:pt x="176" y="108"/>
                    <a:pt x="178" y="109"/>
                  </a:cubicBezTo>
                  <a:cubicBezTo>
                    <a:pt x="180" y="110"/>
                    <a:pt x="180" y="112"/>
                    <a:pt x="179" y="113"/>
                  </a:cubicBezTo>
                  <a:cubicBezTo>
                    <a:pt x="184" y="118"/>
                    <a:pt x="190" y="123"/>
                    <a:pt x="195" y="129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6" y="129"/>
                    <a:pt x="197" y="130"/>
                    <a:pt x="196" y="130"/>
                  </a:cubicBezTo>
                  <a:cubicBezTo>
                    <a:pt x="205" y="140"/>
                    <a:pt x="211" y="151"/>
                    <a:pt x="212" y="163"/>
                  </a:cubicBezTo>
                  <a:cubicBezTo>
                    <a:pt x="213" y="173"/>
                    <a:pt x="209" y="179"/>
                    <a:pt x="203" y="183"/>
                  </a:cubicBezTo>
                  <a:cubicBezTo>
                    <a:pt x="202" y="185"/>
                    <a:pt x="200" y="186"/>
                    <a:pt x="198" y="188"/>
                  </a:cubicBezTo>
                  <a:cubicBezTo>
                    <a:pt x="197" y="188"/>
                    <a:pt x="197" y="187"/>
                    <a:pt x="197" y="187"/>
                  </a:cubicBezTo>
                  <a:cubicBezTo>
                    <a:pt x="195" y="187"/>
                    <a:pt x="194" y="188"/>
                    <a:pt x="192" y="189"/>
                  </a:cubicBezTo>
                  <a:cubicBezTo>
                    <a:pt x="192" y="189"/>
                    <a:pt x="192" y="189"/>
                    <a:pt x="192" y="189"/>
                  </a:cubicBezTo>
                  <a:cubicBezTo>
                    <a:pt x="191" y="190"/>
                    <a:pt x="190" y="191"/>
                    <a:pt x="188" y="192"/>
                  </a:cubicBezTo>
                  <a:cubicBezTo>
                    <a:pt x="188" y="192"/>
                    <a:pt x="187" y="192"/>
                    <a:pt x="188" y="191"/>
                  </a:cubicBezTo>
                  <a:cubicBezTo>
                    <a:pt x="188" y="190"/>
                    <a:pt x="189" y="190"/>
                    <a:pt x="189" y="189"/>
                  </a:cubicBezTo>
                  <a:cubicBezTo>
                    <a:pt x="188" y="190"/>
                    <a:pt x="187" y="190"/>
                    <a:pt x="185" y="190"/>
                  </a:cubicBezTo>
                  <a:cubicBezTo>
                    <a:pt x="185" y="190"/>
                    <a:pt x="184" y="191"/>
                    <a:pt x="184" y="191"/>
                  </a:cubicBezTo>
                  <a:cubicBezTo>
                    <a:pt x="183" y="192"/>
                    <a:pt x="183" y="191"/>
                    <a:pt x="183" y="191"/>
                  </a:cubicBezTo>
                  <a:cubicBezTo>
                    <a:pt x="182" y="191"/>
                    <a:pt x="180" y="191"/>
                    <a:pt x="179" y="191"/>
                  </a:cubicBezTo>
                  <a:cubicBezTo>
                    <a:pt x="178" y="192"/>
                    <a:pt x="178" y="192"/>
                    <a:pt x="177" y="193"/>
                  </a:cubicBezTo>
                  <a:cubicBezTo>
                    <a:pt x="177" y="193"/>
                    <a:pt x="176" y="193"/>
                    <a:pt x="176" y="192"/>
                  </a:cubicBezTo>
                  <a:cubicBezTo>
                    <a:pt x="176" y="192"/>
                    <a:pt x="177" y="192"/>
                    <a:pt x="177" y="191"/>
                  </a:cubicBezTo>
                  <a:cubicBezTo>
                    <a:pt x="173" y="192"/>
                    <a:pt x="170" y="192"/>
                    <a:pt x="167" y="192"/>
                  </a:cubicBezTo>
                  <a:cubicBezTo>
                    <a:pt x="167" y="192"/>
                    <a:pt x="166" y="193"/>
                    <a:pt x="166" y="193"/>
                  </a:cubicBezTo>
                  <a:cubicBezTo>
                    <a:pt x="165" y="193"/>
                    <a:pt x="164" y="192"/>
                    <a:pt x="165" y="192"/>
                  </a:cubicBezTo>
                  <a:cubicBezTo>
                    <a:pt x="161" y="192"/>
                    <a:pt x="156" y="192"/>
                    <a:pt x="153" y="192"/>
                  </a:cubicBezTo>
                  <a:cubicBezTo>
                    <a:pt x="151" y="192"/>
                    <a:pt x="149" y="191"/>
                    <a:pt x="146" y="191"/>
                  </a:cubicBezTo>
                  <a:cubicBezTo>
                    <a:pt x="146" y="192"/>
                    <a:pt x="146" y="192"/>
                    <a:pt x="145" y="193"/>
                  </a:cubicBezTo>
                  <a:cubicBezTo>
                    <a:pt x="145" y="193"/>
                    <a:pt x="144" y="193"/>
                    <a:pt x="144" y="192"/>
                  </a:cubicBezTo>
                  <a:cubicBezTo>
                    <a:pt x="144" y="192"/>
                    <a:pt x="145" y="191"/>
                    <a:pt x="145" y="191"/>
                  </a:cubicBezTo>
                  <a:cubicBezTo>
                    <a:pt x="138" y="191"/>
                    <a:pt x="131" y="190"/>
                    <a:pt x="124" y="190"/>
                  </a:cubicBezTo>
                  <a:cubicBezTo>
                    <a:pt x="123" y="190"/>
                    <a:pt x="123" y="191"/>
                    <a:pt x="123" y="191"/>
                  </a:cubicBezTo>
                  <a:cubicBezTo>
                    <a:pt x="122" y="192"/>
                    <a:pt x="121" y="191"/>
                    <a:pt x="122" y="190"/>
                  </a:cubicBezTo>
                  <a:cubicBezTo>
                    <a:pt x="122" y="190"/>
                    <a:pt x="122" y="190"/>
                    <a:pt x="122" y="190"/>
                  </a:cubicBezTo>
                  <a:cubicBezTo>
                    <a:pt x="118" y="189"/>
                    <a:pt x="113" y="189"/>
                    <a:pt x="109" y="189"/>
                  </a:cubicBezTo>
                  <a:cubicBezTo>
                    <a:pt x="108" y="189"/>
                    <a:pt x="108" y="189"/>
                    <a:pt x="108" y="189"/>
                  </a:cubicBezTo>
                  <a:cubicBezTo>
                    <a:pt x="107" y="190"/>
                    <a:pt x="107" y="189"/>
                    <a:pt x="107" y="189"/>
                  </a:cubicBezTo>
                  <a:cubicBezTo>
                    <a:pt x="99" y="188"/>
                    <a:pt x="90" y="188"/>
                    <a:pt x="82" y="188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78" y="188"/>
                    <a:pt x="75" y="188"/>
                    <a:pt x="71" y="188"/>
                  </a:cubicBezTo>
                  <a:cubicBezTo>
                    <a:pt x="70" y="188"/>
                    <a:pt x="68" y="188"/>
                    <a:pt x="66" y="188"/>
                  </a:cubicBezTo>
                  <a:cubicBezTo>
                    <a:pt x="66" y="188"/>
                    <a:pt x="65" y="188"/>
                    <a:pt x="65" y="189"/>
                  </a:cubicBezTo>
                  <a:cubicBezTo>
                    <a:pt x="65" y="189"/>
                    <a:pt x="65" y="189"/>
                    <a:pt x="64" y="188"/>
                  </a:cubicBezTo>
                  <a:cubicBezTo>
                    <a:pt x="52" y="189"/>
                    <a:pt x="39" y="190"/>
                    <a:pt x="27" y="186"/>
                  </a:cubicBezTo>
                  <a:cubicBezTo>
                    <a:pt x="27" y="187"/>
                    <a:pt x="26" y="187"/>
                    <a:pt x="26" y="187"/>
                  </a:cubicBezTo>
                  <a:cubicBezTo>
                    <a:pt x="26" y="187"/>
                    <a:pt x="25" y="186"/>
                    <a:pt x="25" y="186"/>
                  </a:cubicBezTo>
                  <a:cubicBezTo>
                    <a:pt x="23" y="185"/>
                    <a:pt x="22" y="184"/>
                    <a:pt x="20" y="183"/>
                  </a:cubicBezTo>
                  <a:cubicBezTo>
                    <a:pt x="19" y="183"/>
                    <a:pt x="19" y="183"/>
                    <a:pt x="19" y="183"/>
                  </a:cubicBezTo>
                  <a:cubicBezTo>
                    <a:pt x="18" y="183"/>
                    <a:pt x="18" y="183"/>
                    <a:pt x="18" y="183"/>
                  </a:cubicBezTo>
                  <a:cubicBezTo>
                    <a:pt x="17" y="184"/>
                    <a:pt x="16" y="183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5" y="180"/>
                    <a:pt x="14" y="178"/>
                    <a:pt x="13" y="176"/>
                  </a:cubicBezTo>
                  <a:cubicBezTo>
                    <a:pt x="12" y="177"/>
                    <a:pt x="12" y="177"/>
                    <a:pt x="12" y="177"/>
                  </a:cubicBezTo>
                  <a:cubicBezTo>
                    <a:pt x="11" y="178"/>
                    <a:pt x="10" y="177"/>
                    <a:pt x="11" y="176"/>
                  </a:cubicBezTo>
                  <a:cubicBezTo>
                    <a:pt x="11" y="176"/>
                    <a:pt x="11" y="175"/>
                    <a:pt x="12" y="175"/>
                  </a:cubicBezTo>
                  <a:cubicBezTo>
                    <a:pt x="11" y="172"/>
                    <a:pt x="11" y="168"/>
                    <a:pt x="11" y="165"/>
                  </a:cubicBezTo>
                  <a:cubicBezTo>
                    <a:pt x="10" y="165"/>
                    <a:pt x="10" y="166"/>
                    <a:pt x="9" y="166"/>
                  </a:cubicBezTo>
                  <a:cubicBezTo>
                    <a:pt x="8" y="166"/>
                    <a:pt x="8" y="166"/>
                    <a:pt x="8" y="165"/>
                  </a:cubicBezTo>
                  <a:cubicBezTo>
                    <a:pt x="9" y="164"/>
                    <a:pt x="11" y="163"/>
                    <a:pt x="12" y="161"/>
                  </a:cubicBezTo>
                  <a:cubicBezTo>
                    <a:pt x="13" y="158"/>
                    <a:pt x="14" y="155"/>
                    <a:pt x="15" y="152"/>
                  </a:cubicBezTo>
                  <a:cubicBezTo>
                    <a:pt x="14" y="153"/>
                    <a:pt x="13" y="154"/>
                    <a:pt x="12" y="155"/>
                  </a:cubicBezTo>
                  <a:cubicBezTo>
                    <a:pt x="12" y="155"/>
                    <a:pt x="11" y="154"/>
                    <a:pt x="12" y="154"/>
                  </a:cubicBezTo>
                  <a:cubicBezTo>
                    <a:pt x="12" y="153"/>
                    <a:pt x="13" y="152"/>
                    <a:pt x="14" y="151"/>
                  </a:cubicBezTo>
                  <a:cubicBezTo>
                    <a:pt x="14" y="151"/>
                    <a:pt x="14" y="150"/>
                    <a:pt x="15" y="150"/>
                  </a:cubicBezTo>
                  <a:cubicBezTo>
                    <a:pt x="16" y="149"/>
                    <a:pt x="17" y="147"/>
                    <a:pt x="19" y="146"/>
                  </a:cubicBezTo>
                  <a:cubicBezTo>
                    <a:pt x="22" y="140"/>
                    <a:pt x="26" y="135"/>
                    <a:pt x="29" y="131"/>
                  </a:cubicBezTo>
                  <a:cubicBezTo>
                    <a:pt x="27" y="132"/>
                    <a:pt x="25" y="133"/>
                    <a:pt x="23" y="135"/>
                  </a:cubicBezTo>
                  <a:cubicBezTo>
                    <a:pt x="22" y="135"/>
                    <a:pt x="21" y="134"/>
                    <a:pt x="22" y="134"/>
                  </a:cubicBezTo>
                  <a:cubicBezTo>
                    <a:pt x="26" y="130"/>
                    <a:pt x="30" y="126"/>
                    <a:pt x="35" y="122"/>
                  </a:cubicBezTo>
                  <a:cubicBezTo>
                    <a:pt x="37" y="119"/>
                    <a:pt x="39" y="117"/>
                    <a:pt x="41" y="114"/>
                  </a:cubicBezTo>
                  <a:cubicBezTo>
                    <a:pt x="37" y="117"/>
                    <a:pt x="34" y="120"/>
                    <a:pt x="32" y="123"/>
                  </a:cubicBezTo>
                  <a:cubicBezTo>
                    <a:pt x="31" y="123"/>
                    <a:pt x="30" y="122"/>
                    <a:pt x="31" y="122"/>
                  </a:cubicBezTo>
                  <a:cubicBezTo>
                    <a:pt x="33" y="119"/>
                    <a:pt x="36" y="116"/>
                    <a:pt x="39" y="114"/>
                  </a:cubicBezTo>
                  <a:cubicBezTo>
                    <a:pt x="37" y="113"/>
                    <a:pt x="36" y="110"/>
                    <a:pt x="38" y="109"/>
                  </a:cubicBezTo>
                  <a:cubicBezTo>
                    <a:pt x="41" y="107"/>
                    <a:pt x="45" y="106"/>
                    <a:pt x="48" y="104"/>
                  </a:cubicBezTo>
                  <a:cubicBezTo>
                    <a:pt x="56" y="93"/>
                    <a:pt x="64" y="82"/>
                    <a:pt x="72" y="71"/>
                  </a:cubicBezTo>
                  <a:cubicBezTo>
                    <a:pt x="86" y="49"/>
                    <a:pt x="79" y="26"/>
                    <a:pt x="67" y="6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3"/>
                    <a:pt x="63" y="3"/>
                    <a:pt x="62" y="5"/>
                  </a:cubicBezTo>
                  <a:cubicBezTo>
                    <a:pt x="61" y="5"/>
                    <a:pt x="61" y="6"/>
                    <a:pt x="62" y="7"/>
                  </a:cubicBezTo>
                  <a:cubicBezTo>
                    <a:pt x="68" y="18"/>
                    <a:pt x="74" y="29"/>
                    <a:pt x="75" y="42"/>
                  </a:cubicBezTo>
                  <a:cubicBezTo>
                    <a:pt x="76" y="57"/>
                    <a:pt x="67" y="70"/>
                    <a:pt x="58" y="81"/>
                  </a:cubicBezTo>
                  <a:cubicBezTo>
                    <a:pt x="45" y="99"/>
                    <a:pt x="31" y="117"/>
                    <a:pt x="19" y="136"/>
                  </a:cubicBezTo>
                  <a:cubicBezTo>
                    <a:pt x="10" y="148"/>
                    <a:pt x="0" y="166"/>
                    <a:pt x="10" y="181"/>
                  </a:cubicBezTo>
                  <a:cubicBezTo>
                    <a:pt x="18" y="193"/>
                    <a:pt x="36" y="194"/>
                    <a:pt x="49" y="194"/>
                  </a:cubicBezTo>
                  <a:cubicBezTo>
                    <a:pt x="58" y="194"/>
                    <a:pt x="66" y="193"/>
                    <a:pt x="75" y="193"/>
                  </a:cubicBezTo>
                  <a:cubicBezTo>
                    <a:pt x="89" y="192"/>
                    <a:pt x="103" y="193"/>
                    <a:pt x="117" y="194"/>
                  </a:cubicBezTo>
                  <a:cubicBezTo>
                    <a:pt x="140" y="196"/>
                    <a:pt x="164" y="200"/>
                    <a:pt x="187" y="195"/>
                  </a:cubicBezTo>
                  <a:cubicBezTo>
                    <a:pt x="204" y="192"/>
                    <a:pt x="220" y="179"/>
                    <a:pt x="217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89"/>
            <p:cNvSpPr>
              <a:spLocks noEditPoints="1"/>
            </p:cNvSpPr>
            <p:nvPr/>
          </p:nvSpPr>
          <p:spPr bwMode="auto">
            <a:xfrm>
              <a:off x="2630" y="1252"/>
              <a:ext cx="492" cy="220"/>
            </a:xfrm>
            <a:custGeom>
              <a:avLst/>
              <a:gdLst>
                <a:gd name="T0" fmla="*/ 151 w 205"/>
                <a:gd name="T1" fmla="*/ 48 h 92"/>
                <a:gd name="T2" fmla="*/ 139 w 205"/>
                <a:gd name="T3" fmla="*/ 46 h 92"/>
                <a:gd name="T4" fmla="*/ 109 w 205"/>
                <a:gd name="T5" fmla="*/ 64 h 92"/>
                <a:gd name="T6" fmla="*/ 132 w 205"/>
                <a:gd name="T7" fmla="*/ 32 h 92"/>
                <a:gd name="T8" fmla="*/ 140 w 205"/>
                <a:gd name="T9" fmla="*/ 12 h 92"/>
                <a:gd name="T10" fmla="*/ 61 w 205"/>
                <a:gd name="T11" fmla="*/ 83 h 92"/>
                <a:gd name="T12" fmla="*/ 129 w 205"/>
                <a:gd name="T13" fmla="*/ 9 h 92"/>
                <a:gd name="T14" fmla="*/ 112 w 205"/>
                <a:gd name="T15" fmla="*/ 21 h 92"/>
                <a:gd name="T16" fmla="*/ 44 w 205"/>
                <a:gd name="T17" fmla="*/ 74 h 92"/>
                <a:gd name="T18" fmla="*/ 41 w 205"/>
                <a:gd name="T19" fmla="*/ 64 h 92"/>
                <a:gd name="T20" fmla="*/ 85 w 205"/>
                <a:gd name="T21" fmla="*/ 25 h 92"/>
                <a:gd name="T22" fmla="*/ 43 w 205"/>
                <a:gd name="T23" fmla="*/ 50 h 92"/>
                <a:gd name="T24" fmla="*/ 72 w 205"/>
                <a:gd name="T25" fmla="*/ 19 h 92"/>
                <a:gd name="T26" fmla="*/ 72 w 205"/>
                <a:gd name="T27" fmla="*/ 9 h 92"/>
                <a:gd name="T28" fmla="*/ 3 w 205"/>
                <a:gd name="T29" fmla="*/ 62 h 92"/>
                <a:gd name="T30" fmla="*/ 44 w 205"/>
                <a:gd name="T31" fmla="*/ 18 h 92"/>
                <a:gd name="T32" fmla="*/ 61 w 205"/>
                <a:gd name="T33" fmla="*/ 1 h 92"/>
                <a:gd name="T34" fmla="*/ 31 w 205"/>
                <a:gd name="T35" fmla="*/ 12 h 92"/>
                <a:gd name="T36" fmla="*/ 50 w 205"/>
                <a:gd name="T37" fmla="*/ 2 h 92"/>
                <a:gd name="T38" fmla="*/ 21 w 205"/>
                <a:gd name="T39" fmla="*/ 29 h 92"/>
                <a:gd name="T40" fmla="*/ 54 w 205"/>
                <a:gd name="T41" fmla="*/ 8 h 92"/>
                <a:gd name="T42" fmla="*/ 4 w 205"/>
                <a:gd name="T43" fmla="*/ 53 h 92"/>
                <a:gd name="T44" fmla="*/ 67 w 205"/>
                <a:gd name="T45" fmla="*/ 4 h 92"/>
                <a:gd name="T46" fmla="*/ 3 w 205"/>
                <a:gd name="T47" fmla="*/ 63 h 92"/>
                <a:gd name="T48" fmla="*/ 4 w 205"/>
                <a:gd name="T49" fmla="*/ 73 h 92"/>
                <a:gd name="T50" fmla="*/ 63 w 205"/>
                <a:gd name="T51" fmla="*/ 28 h 92"/>
                <a:gd name="T52" fmla="*/ 78 w 205"/>
                <a:gd name="T53" fmla="*/ 29 h 92"/>
                <a:gd name="T54" fmla="*/ 18 w 205"/>
                <a:gd name="T55" fmla="*/ 85 h 92"/>
                <a:gd name="T56" fmla="*/ 63 w 205"/>
                <a:gd name="T57" fmla="*/ 55 h 92"/>
                <a:gd name="T58" fmla="*/ 104 w 205"/>
                <a:gd name="T59" fmla="*/ 28 h 92"/>
                <a:gd name="T60" fmla="*/ 47 w 205"/>
                <a:gd name="T61" fmla="*/ 84 h 92"/>
                <a:gd name="T62" fmla="*/ 56 w 205"/>
                <a:gd name="T63" fmla="*/ 86 h 92"/>
                <a:gd name="T64" fmla="*/ 129 w 205"/>
                <a:gd name="T65" fmla="*/ 20 h 92"/>
                <a:gd name="T66" fmla="*/ 74 w 205"/>
                <a:gd name="T67" fmla="*/ 86 h 92"/>
                <a:gd name="T68" fmla="*/ 136 w 205"/>
                <a:gd name="T69" fmla="*/ 35 h 92"/>
                <a:gd name="T70" fmla="*/ 128 w 205"/>
                <a:gd name="T71" fmla="*/ 49 h 92"/>
                <a:gd name="T72" fmla="*/ 99 w 205"/>
                <a:gd name="T73" fmla="*/ 87 h 92"/>
                <a:gd name="T74" fmla="*/ 174 w 205"/>
                <a:gd name="T75" fmla="*/ 20 h 92"/>
                <a:gd name="T76" fmla="*/ 115 w 205"/>
                <a:gd name="T77" fmla="*/ 89 h 92"/>
                <a:gd name="T78" fmla="*/ 157 w 205"/>
                <a:gd name="T79" fmla="*/ 52 h 92"/>
                <a:gd name="T80" fmla="*/ 173 w 205"/>
                <a:gd name="T81" fmla="*/ 44 h 92"/>
                <a:gd name="T82" fmla="*/ 136 w 205"/>
                <a:gd name="T83" fmla="*/ 90 h 92"/>
                <a:gd name="T84" fmla="*/ 180 w 205"/>
                <a:gd name="T85" fmla="*/ 48 h 92"/>
                <a:gd name="T86" fmla="*/ 189 w 205"/>
                <a:gd name="T87" fmla="*/ 52 h 92"/>
                <a:gd name="T88" fmla="*/ 157 w 205"/>
                <a:gd name="T89" fmla="*/ 90 h 92"/>
                <a:gd name="T90" fmla="*/ 188 w 205"/>
                <a:gd name="T91" fmla="*/ 61 h 92"/>
                <a:gd name="T92" fmla="*/ 171 w 205"/>
                <a:gd name="T93" fmla="*/ 89 h 92"/>
                <a:gd name="T94" fmla="*/ 176 w 205"/>
                <a:gd name="T95" fmla="*/ 89 h 92"/>
                <a:gd name="T96" fmla="*/ 195 w 205"/>
                <a:gd name="T97" fmla="*/ 73 h 92"/>
                <a:gd name="T98" fmla="*/ 185 w 205"/>
                <a:gd name="T99" fmla="*/ 86 h 92"/>
                <a:gd name="T100" fmla="*/ 190 w 205"/>
                <a:gd name="T101" fmla="*/ 86 h 92"/>
                <a:gd name="T102" fmla="*/ 202 w 205"/>
                <a:gd name="T103" fmla="*/ 60 h 92"/>
                <a:gd name="T104" fmla="*/ 173 w 205"/>
                <a:gd name="T105" fmla="*/ 86 h 92"/>
                <a:gd name="T106" fmla="*/ 197 w 205"/>
                <a:gd name="T107" fmla="*/ 44 h 92"/>
                <a:gd name="T108" fmla="*/ 166 w 205"/>
                <a:gd name="T109" fmla="*/ 60 h 92"/>
                <a:gd name="T110" fmla="*/ 143 w 205"/>
                <a:gd name="T111" fmla="*/ 72 h 92"/>
                <a:gd name="T112" fmla="*/ 73 w 205"/>
                <a:gd name="T113" fmla="*/ 60 h 92"/>
                <a:gd name="T114" fmla="*/ 192 w 205"/>
                <a:gd name="T115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5" h="92">
                  <a:moveTo>
                    <a:pt x="143" y="72"/>
                  </a:moveTo>
                  <a:cubicBezTo>
                    <a:pt x="146" y="68"/>
                    <a:pt x="148" y="64"/>
                    <a:pt x="151" y="61"/>
                  </a:cubicBezTo>
                  <a:cubicBezTo>
                    <a:pt x="161" y="49"/>
                    <a:pt x="172" y="38"/>
                    <a:pt x="182" y="27"/>
                  </a:cubicBezTo>
                  <a:cubicBezTo>
                    <a:pt x="183" y="26"/>
                    <a:pt x="182" y="25"/>
                    <a:pt x="181" y="26"/>
                  </a:cubicBezTo>
                  <a:cubicBezTo>
                    <a:pt x="169" y="33"/>
                    <a:pt x="158" y="43"/>
                    <a:pt x="147" y="53"/>
                  </a:cubicBezTo>
                  <a:cubicBezTo>
                    <a:pt x="149" y="51"/>
                    <a:pt x="150" y="50"/>
                    <a:pt x="151" y="48"/>
                  </a:cubicBezTo>
                  <a:cubicBezTo>
                    <a:pt x="159" y="38"/>
                    <a:pt x="171" y="30"/>
                    <a:pt x="176" y="18"/>
                  </a:cubicBezTo>
                  <a:cubicBezTo>
                    <a:pt x="177" y="17"/>
                    <a:pt x="176" y="17"/>
                    <a:pt x="175" y="17"/>
                  </a:cubicBezTo>
                  <a:cubicBezTo>
                    <a:pt x="163" y="29"/>
                    <a:pt x="151" y="41"/>
                    <a:pt x="138" y="52"/>
                  </a:cubicBezTo>
                  <a:cubicBezTo>
                    <a:pt x="132" y="57"/>
                    <a:pt x="126" y="62"/>
                    <a:pt x="120" y="68"/>
                  </a:cubicBezTo>
                  <a:cubicBezTo>
                    <a:pt x="120" y="67"/>
                    <a:pt x="121" y="67"/>
                    <a:pt x="121" y="67"/>
                  </a:cubicBezTo>
                  <a:cubicBezTo>
                    <a:pt x="127" y="60"/>
                    <a:pt x="133" y="53"/>
                    <a:pt x="139" y="46"/>
                  </a:cubicBezTo>
                  <a:cubicBezTo>
                    <a:pt x="149" y="35"/>
                    <a:pt x="162" y="24"/>
                    <a:pt x="170" y="11"/>
                  </a:cubicBezTo>
                  <a:cubicBezTo>
                    <a:pt x="170" y="11"/>
                    <a:pt x="171" y="10"/>
                    <a:pt x="171" y="10"/>
                  </a:cubicBezTo>
                  <a:cubicBezTo>
                    <a:pt x="171" y="9"/>
                    <a:pt x="171" y="9"/>
                    <a:pt x="170" y="9"/>
                  </a:cubicBezTo>
                  <a:cubicBezTo>
                    <a:pt x="169" y="10"/>
                    <a:pt x="168" y="11"/>
                    <a:pt x="168" y="11"/>
                  </a:cubicBezTo>
                  <a:cubicBezTo>
                    <a:pt x="154" y="22"/>
                    <a:pt x="142" y="34"/>
                    <a:pt x="129" y="46"/>
                  </a:cubicBezTo>
                  <a:cubicBezTo>
                    <a:pt x="122" y="52"/>
                    <a:pt x="115" y="58"/>
                    <a:pt x="109" y="64"/>
                  </a:cubicBezTo>
                  <a:cubicBezTo>
                    <a:pt x="114" y="59"/>
                    <a:pt x="119" y="54"/>
                    <a:pt x="124" y="49"/>
                  </a:cubicBezTo>
                  <a:cubicBezTo>
                    <a:pt x="134" y="39"/>
                    <a:pt x="144" y="29"/>
                    <a:pt x="151" y="16"/>
                  </a:cubicBezTo>
                  <a:cubicBezTo>
                    <a:pt x="151" y="16"/>
                    <a:pt x="152" y="15"/>
                    <a:pt x="152" y="14"/>
                  </a:cubicBezTo>
                  <a:cubicBezTo>
                    <a:pt x="152" y="14"/>
                    <a:pt x="151" y="13"/>
                    <a:pt x="151" y="14"/>
                  </a:cubicBezTo>
                  <a:cubicBezTo>
                    <a:pt x="150" y="14"/>
                    <a:pt x="149" y="15"/>
                    <a:pt x="149" y="16"/>
                  </a:cubicBezTo>
                  <a:cubicBezTo>
                    <a:pt x="143" y="21"/>
                    <a:pt x="138" y="27"/>
                    <a:pt x="132" y="32"/>
                  </a:cubicBezTo>
                  <a:cubicBezTo>
                    <a:pt x="125" y="38"/>
                    <a:pt x="118" y="44"/>
                    <a:pt x="111" y="51"/>
                  </a:cubicBezTo>
                  <a:cubicBezTo>
                    <a:pt x="105" y="56"/>
                    <a:pt x="98" y="62"/>
                    <a:pt x="92" y="68"/>
                  </a:cubicBezTo>
                  <a:cubicBezTo>
                    <a:pt x="93" y="67"/>
                    <a:pt x="93" y="67"/>
                    <a:pt x="94" y="66"/>
                  </a:cubicBezTo>
                  <a:cubicBezTo>
                    <a:pt x="99" y="60"/>
                    <a:pt x="105" y="55"/>
                    <a:pt x="111" y="48"/>
                  </a:cubicBezTo>
                  <a:cubicBezTo>
                    <a:pt x="116" y="42"/>
                    <a:pt x="120" y="35"/>
                    <a:pt x="126" y="29"/>
                  </a:cubicBezTo>
                  <a:cubicBezTo>
                    <a:pt x="131" y="23"/>
                    <a:pt x="136" y="18"/>
                    <a:pt x="140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1"/>
                    <a:pt x="139" y="11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26" y="20"/>
                    <a:pt x="115" y="33"/>
                    <a:pt x="104" y="44"/>
                  </a:cubicBezTo>
                  <a:cubicBezTo>
                    <a:pt x="91" y="56"/>
                    <a:pt x="78" y="66"/>
                    <a:pt x="66" y="79"/>
                  </a:cubicBezTo>
                  <a:cubicBezTo>
                    <a:pt x="64" y="81"/>
                    <a:pt x="62" y="82"/>
                    <a:pt x="61" y="83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3" y="80"/>
                    <a:pt x="67" y="77"/>
                    <a:pt x="71" y="73"/>
                  </a:cubicBezTo>
                  <a:cubicBezTo>
                    <a:pt x="78" y="67"/>
                    <a:pt x="85" y="61"/>
                    <a:pt x="91" y="54"/>
                  </a:cubicBezTo>
                  <a:cubicBezTo>
                    <a:pt x="105" y="41"/>
                    <a:pt x="116" y="26"/>
                    <a:pt x="128" y="11"/>
                  </a:cubicBezTo>
                  <a:cubicBezTo>
                    <a:pt x="129" y="11"/>
                    <a:pt x="129" y="11"/>
                    <a:pt x="129" y="10"/>
                  </a:cubicBezTo>
                  <a:cubicBezTo>
                    <a:pt x="130" y="10"/>
                    <a:pt x="129" y="9"/>
                    <a:pt x="129" y="9"/>
                  </a:cubicBezTo>
                  <a:cubicBezTo>
                    <a:pt x="127" y="11"/>
                    <a:pt x="125" y="12"/>
                    <a:pt x="123" y="14"/>
                  </a:cubicBezTo>
                  <a:cubicBezTo>
                    <a:pt x="120" y="17"/>
                    <a:pt x="118" y="20"/>
                    <a:pt x="115" y="23"/>
                  </a:cubicBezTo>
                  <a:cubicBezTo>
                    <a:pt x="109" y="28"/>
                    <a:pt x="103" y="33"/>
                    <a:pt x="97" y="38"/>
                  </a:cubicBezTo>
                  <a:cubicBezTo>
                    <a:pt x="95" y="39"/>
                    <a:pt x="94" y="40"/>
                    <a:pt x="92" y="42"/>
                  </a:cubicBezTo>
                  <a:cubicBezTo>
                    <a:pt x="97" y="37"/>
                    <a:pt x="102" y="32"/>
                    <a:pt x="107" y="27"/>
                  </a:cubicBezTo>
                  <a:cubicBezTo>
                    <a:pt x="108" y="25"/>
                    <a:pt x="110" y="23"/>
                    <a:pt x="112" y="21"/>
                  </a:cubicBezTo>
                  <a:cubicBezTo>
                    <a:pt x="113" y="21"/>
                    <a:pt x="112" y="20"/>
                    <a:pt x="111" y="21"/>
                  </a:cubicBezTo>
                  <a:cubicBezTo>
                    <a:pt x="108" y="23"/>
                    <a:pt x="104" y="26"/>
                    <a:pt x="101" y="29"/>
                  </a:cubicBezTo>
                  <a:cubicBezTo>
                    <a:pt x="92" y="35"/>
                    <a:pt x="84" y="41"/>
                    <a:pt x="76" y="48"/>
                  </a:cubicBezTo>
                  <a:cubicBezTo>
                    <a:pt x="65" y="58"/>
                    <a:pt x="53" y="68"/>
                    <a:pt x="42" y="78"/>
                  </a:cubicBezTo>
                  <a:cubicBezTo>
                    <a:pt x="41" y="79"/>
                    <a:pt x="35" y="85"/>
                    <a:pt x="36" y="83"/>
                  </a:cubicBezTo>
                  <a:cubicBezTo>
                    <a:pt x="38" y="80"/>
                    <a:pt x="41" y="77"/>
                    <a:pt x="44" y="74"/>
                  </a:cubicBezTo>
                  <a:cubicBezTo>
                    <a:pt x="50" y="69"/>
                    <a:pt x="56" y="64"/>
                    <a:pt x="62" y="58"/>
                  </a:cubicBezTo>
                  <a:cubicBezTo>
                    <a:pt x="67" y="53"/>
                    <a:pt x="72" y="48"/>
                    <a:pt x="77" y="43"/>
                  </a:cubicBezTo>
                  <a:cubicBezTo>
                    <a:pt x="81" y="38"/>
                    <a:pt x="86" y="34"/>
                    <a:pt x="90" y="28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77" y="34"/>
                    <a:pt x="68" y="43"/>
                    <a:pt x="58" y="52"/>
                  </a:cubicBezTo>
                  <a:cubicBezTo>
                    <a:pt x="53" y="56"/>
                    <a:pt x="47" y="60"/>
                    <a:pt x="41" y="64"/>
                  </a:cubicBezTo>
                  <a:cubicBezTo>
                    <a:pt x="35" y="69"/>
                    <a:pt x="29" y="76"/>
                    <a:pt x="22" y="81"/>
                  </a:cubicBezTo>
                  <a:cubicBezTo>
                    <a:pt x="18" y="85"/>
                    <a:pt x="21" y="81"/>
                    <a:pt x="23" y="80"/>
                  </a:cubicBezTo>
                  <a:cubicBezTo>
                    <a:pt x="25" y="77"/>
                    <a:pt x="29" y="75"/>
                    <a:pt x="32" y="72"/>
                  </a:cubicBezTo>
                  <a:cubicBezTo>
                    <a:pt x="38" y="66"/>
                    <a:pt x="45" y="61"/>
                    <a:pt x="51" y="56"/>
                  </a:cubicBezTo>
                  <a:cubicBezTo>
                    <a:pt x="63" y="47"/>
                    <a:pt x="74" y="35"/>
                    <a:pt x="85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5" y="24"/>
                    <a:pt x="85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57" y="37"/>
                    <a:pt x="38" y="60"/>
                    <a:pt x="13" y="77"/>
                  </a:cubicBezTo>
                  <a:cubicBezTo>
                    <a:pt x="8" y="81"/>
                    <a:pt x="16" y="74"/>
                    <a:pt x="17" y="73"/>
                  </a:cubicBezTo>
                  <a:cubicBezTo>
                    <a:pt x="19" y="70"/>
                    <a:pt x="22" y="68"/>
                    <a:pt x="25" y="65"/>
                  </a:cubicBezTo>
                  <a:cubicBezTo>
                    <a:pt x="31" y="60"/>
                    <a:pt x="37" y="55"/>
                    <a:pt x="43" y="50"/>
                  </a:cubicBezTo>
                  <a:cubicBezTo>
                    <a:pt x="54" y="40"/>
                    <a:pt x="65" y="28"/>
                    <a:pt x="77" y="17"/>
                  </a:cubicBezTo>
                  <a:cubicBezTo>
                    <a:pt x="77" y="17"/>
                    <a:pt x="77" y="16"/>
                    <a:pt x="77" y="16"/>
                  </a:cubicBezTo>
                  <a:cubicBezTo>
                    <a:pt x="78" y="16"/>
                    <a:pt x="77" y="15"/>
                    <a:pt x="76" y="15"/>
                  </a:cubicBezTo>
                  <a:cubicBezTo>
                    <a:pt x="76" y="15"/>
                    <a:pt x="76" y="16"/>
                    <a:pt x="76" y="16"/>
                  </a:cubicBezTo>
                  <a:cubicBezTo>
                    <a:pt x="75" y="16"/>
                    <a:pt x="75" y="17"/>
                    <a:pt x="74" y="17"/>
                  </a:cubicBezTo>
                  <a:cubicBezTo>
                    <a:pt x="74" y="17"/>
                    <a:pt x="73" y="18"/>
                    <a:pt x="72" y="19"/>
                  </a:cubicBezTo>
                  <a:cubicBezTo>
                    <a:pt x="60" y="30"/>
                    <a:pt x="47" y="40"/>
                    <a:pt x="34" y="50"/>
                  </a:cubicBezTo>
                  <a:cubicBezTo>
                    <a:pt x="27" y="55"/>
                    <a:pt x="21" y="59"/>
                    <a:pt x="15" y="64"/>
                  </a:cubicBezTo>
                  <a:cubicBezTo>
                    <a:pt x="12" y="67"/>
                    <a:pt x="9" y="69"/>
                    <a:pt x="5" y="72"/>
                  </a:cubicBezTo>
                  <a:cubicBezTo>
                    <a:pt x="8" y="70"/>
                    <a:pt x="10" y="68"/>
                    <a:pt x="12" y="65"/>
                  </a:cubicBezTo>
                  <a:cubicBezTo>
                    <a:pt x="30" y="45"/>
                    <a:pt x="56" y="33"/>
                    <a:pt x="71" y="10"/>
                  </a:cubicBezTo>
                  <a:cubicBezTo>
                    <a:pt x="72" y="10"/>
                    <a:pt x="72" y="10"/>
                    <a:pt x="72" y="9"/>
                  </a:cubicBezTo>
                  <a:cubicBezTo>
                    <a:pt x="73" y="9"/>
                    <a:pt x="72" y="8"/>
                    <a:pt x="71" y="8"/>
                  </a:cubicBezTo>
                  <a:cubicBezTo>
                    <a:pt x="71" y="9"/>
                    <a:pt x="70" y="9"/>
                    <a:pt x="70" y="9"/>
                  </a:cubicBezTo>
                  <a:cubicBezTo>
                    <a:pt x="59" y="18"/>
                    <a:pt x="47" y="26"/>
                    <a:pt x="36" y="35"/>
                  </a:cubicBezTo>
                  <a:cubicBezTo>
                    <a:pt x="30" y="40"/>
                    <a:pt x="25" y="45"/>
                    <a:pt x="19" y="50"/>
                  </a:cubicBezTo>
                  <a:cubicBezTo>
                    <a:pt x="15" y="54"/>
                    <a:pt x="7" y="58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3" y="42"/>
                    <a:pt x="47" y="27"/>
                    <a:pt x="67" y="6"/>
                  </a:cubicBezTo>
                  <a:cubicBezTo>
                    <a:pt x="68" y="5"/>
                    <a:pt x="69" y="4"/>
                    <a:pt x="69" y="3"/>
                  </a:cubicBezTo>
                  <a:cubicBezTo>
                    <a:pt x="70" y="3"/>
                    <a:pt x="70" y="2"/>
                    <a:pt x="69" y="2"/>
                  </a:cubicBezTo>
                  <a:cubicBezTo>
                    <a:pt x="67" y="3"/>
                    <a:pt x="65" y="4"/>
                    <a:pt x="63" y="5"/>
                  </a:cubicBezTo>
                  <a:cubicBezTo>
                    <a:pt x="56" y="8"/>
                    <a:pt x="50" y="13"/>
                    <a:pt x="44" y="18"/>
                  </a:cubicBezTo>
                  <a:cubicBezTo>
                    <a:pt x="33" y="27"/>
                    <a:pt x="22" y="36"/>
                    <a:pt x="12" y="45"/>
                  </a:cubicBezTo>
                  <a:cubicBezTo>
                    <a:pt x="12" y="44"/>
                    <a:pt x="12" y="43"/>
                    <a:pt x="13" y="43"/>
                  </a:cubicBezTo>
                  <a:cubicBezTo>
                    <a:pt x="18" y="37"/>
                    <a:pt x="23" y="33"/>
                    <a:pt x="30" y="28"/>
                  </a:cubicBezTo>
                  <a:cubicBezTo>
                    <a:pt x="40" y="21"/>
                    <a:pt x="51" y="13"/>
                    <a:pt x="60" y="4"/>
                  </a:cubicBezTo>
                  <a:cubicBezTo>
                    <a:pt x="61" y="3"/>
                    <a:pt x="61" y="3"/>
                    <a:pt x="62" y="2"/>
                  </a:cubicBezTo>
                  <a:cubicBezTo>
                    <a:pt x="62" y="2"/>
                    <a:pt x="62" y="1"/>
                    <a:pt x="61" y="1"/>
                  </a:cubicBezTo>
                  <a:cubicBezTo>
                    <a:pt x="59" y="2"/>
                    <a:pt x="57" y="3"/>
                    <a:pt x="55" y="3"/>
                  </a:cubicBezTo>
                  <a:cubicBezTo>
                    <a:pt x="48" y="6"/>
                    <a:pt x="43" y="10"/>
                    <a:pt x="37" y="14"/>
                  </a:cubicBezTo>
                  <a:cubicBezTo>
                    <a:pt x="41" y="11"/>
                    <a:pt x="45" y="7"/>
                    <a:pt x="49" y="4"/>
                  </a:cubicBezTo>
                  <a:cubicBezTo>
                    <a:pt x="50" y="3"/>
                    <a:pt x="51" y="2"/>
                    <a:pt x="53" y="2"/>
                  </a:cubicBezTo>
                  <a:cubicBezTo>
                    <a:pt x="54" y="1"/>
                    <a:pt x="53" y="0"/>
                    <a:pt x="52" y="0"/>
                  </a:cubicBezTo>
                  <a:cubicBezTo>
                    <a:pt x="44" y="2"/>
                    <a:pt x="38" y="7"/>
                    <a:pt x="31" y="12"/>
                  </a:cubicBezTo>
                  <a:cubicBezTo>
                    <a:pt x="28" y="14"/>
                    <a:pt x="25" y="17"/>
                    <a:pt x="23" y="20"/>
                  </a:cubicBezTo>
                  <a:cubicBezTo>
                    <a:pt x="22" y="20"/>
                    <a:pt x="23" y="21"/>
                    <a:pt x="24" y="21"/>
                  </a:cubicBezTo>
                  <a:cubicBezTo>
                    <a:pt x="26" y="18"/>
                    <a:pt x="29" y="15"/>
                    <a:pt x="33" y="12"/>
                  </a:cubicBezTo>
                  <a:cubicBezTo>
                    <a:pt x="33" y="12"/>
                    <a:pt x="34" y="11"/>
                    <a:pt x="35" y="10"/>
                  </a:cubicBezTo>
                  <a:cubicBezTo>
                    <a:pt x="37" y="9"/>
                    <a:pt x="38" y="8"/>
                    <a:pt x="40" y="7"/>
                  </a:cubicBezTo>
                  <a:cubicBezTo>
                    <a:pt x="43" y="5"/>
                    <a:pt x="47" y="3"/>
                    <a:pt x="50" y="2"/>
                  </a:cubicBezTo>
                  <a:cubicBezTo>
                    <a:pt x="50" y="2"/>
                    <a:pt x="46" y="4"/>
                    <a:pt x="45" y="5"/>
                  </a:cubicBezTo>
                  <a:cubicBezTo>
                    <a:pt x="45" y="5"/>
                    <a:pt x="45" y="6"/>
                    <a:pt x="44" y="6"/>
                  </a:cubicBezTo>
                  <a:cubicBezTo>
                    <a:pt x="39" y="10"/>
                    <a:pt x="33" y="15"/>
                    <a:pt x="27" y="20"/>
                  </a:cubicBezTo>
                  <a:cubicBezTo>
                    <a:pt x="22" y="24"/>
                    <a:pt x="18" y="28"/>
                    <a:pt x="14" y="32"/>
                  </a:cubicBezTo>
                  <a:cubicBezTo>
                    <a:pt x="13" y="32"/>
                    <a:pt x="14" y="33"/>
                    <a:pt x="15" y="33"/>
                  </a:cubicBezTo>
                  <a:cubicBezTo>
                    <a:pt x="17" y="31"/>
                    <a:pt x="19" y="30"/>
                    <a:pt x="21" y="29"/>
                  </a:cubicBezTo>
                  <a:cubicBezTo>
                    <a:pt x="27" y="24"/>
                    <a:pt x="32" y="19"/>
                    <a:pt x="38" y="15"/>
                  </a:cubicBezTo>
                  <a:cubicBezTo>
                    <a:pt x="42" y="12"/>
                    <a:pt x="45" y="9"/>
                    <a:pt x="49" y="7"/>
                  </a:cubicBezTo>
                  <a:cubicBezTo>
                    <a:pt x="52" y="6"/>
                    <a:pt x="55" y="5"/>
                    <a:pt x="58" y="3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59" y="3"/>
                    <a:pt x="59" y="3"/>
                    <a:pt x="58" y="3"/>
                  </a:cubicBezTo>
                  <a:cubicBezTo>
                    <a:pt x="57" y="4"/>
                    <a:pt x="55" y="7"/>
                    <a:pt x="54" y="8"/>
                  </a:cubicBezTo>
                  <a:cubicBezTo>
                    <a:pt x="45" y="16"/>
                    <a:pt x="34" y="24"/>
                    <a:pt x="24" y="31"/>
                  </a:cubicBezTo>
                  <a:cubicBezTo>
                    <a:pt x="19" y="34"/>
                    <a:pt x="15" y="39"/>
                    <a:pt x="11" y="44"/>
                  </a:cubicBezTo>
                  <a:cubicBezTo>
                    <a:pt x="9" y="45"/>
                    <a:pt x="8" y="47"/>
                    <a:pt x="7" y="48"/>
                  </a:cubicBezTo>
                  <a:cubicBezTo>
                    <a:pt x="6" y="48"/>
                    <a:pt x="6" y="49"/>
                    <a:pt x="6" y="49"/>
                  </a:cubicBezTo>
                  <a:cubicBezTo>
                    <a:pt x="5" y="50"/>
                    <a:pt x="4" y="51"/>
                    <a:pt x="4" y="52"/>
                  </a:cubicBezTo>
                  <a:cubicBezTo>
                    <a:pt x="3" y="52"/>
                    <a:pt x="4" y="53"/>
                    <a:pt x="4" y="53"/>
                  </a:cubicBezTo>
                  <a:cubicBezTo>
                    <a:pt x="5" y="52"/>
                    <a:pt x="6" y="51"/>
                    <a:pt x="7" y="50"/>
                  </a:cubicBezTo>
                  <a:cubicBezTo>
                    <a:pt x="17" y="41"/>
                    <a:pt x="28" y="33"/>
                    <a:pt x="38" y="24"/>
                  </a:cubicBezTo>
                  <a:cubicBezTo>
                    <a:pt x="44" y="20"/>
                    <a:pt x="49" y="15"/>
                    <a:pt x="55" y="11"/>
                  </a:cubicBezTo>
                  <a:cubicBezTo>
                    <a:pt x="57" y="9"/>
                    <a:pt x="60" y="8"/>
                    <a:pt x="62" y="7"/>
                  </a:cubicBezTo>
                  <a:cubicBezTo>
                    <a:pt x="63" y="6"/>
                    <a:pt x="64" y="6"/>
                    <a:pt x="65" y="5"/>
                  </a:cubicBezTo>
                  <a:cubicBezTo>
                    <a:pt x="65" y="5"/>
                    <a:pt x="66" y="5"/>
                    <a:pt x="67" y="4"/>
                  </a:cubicBezTo>
                  <a:cubicBezTo>
                    <a:pt x="66" y="5"/>
                    <a:pt x="66" y="5"/>
                    <a:pt x="66" y="6"/>
                  </a:cubicBezTo>
                  <a:cubicBezTo>
                    <a:pt x="65" y="7"/>
                    <a:pt x="64" y="8"/>
                    <a:pt x="63" y="9"/>
                  </a:cubicBezTo>
                  <a:cubicBezTo>
                    <a:pt x="45" y="28"/>
                    <a:pt x="22" y="41"/>
                    <a:pt x="4" y="59"/>
                  </a:cubicBezTo>
                  <a:cubicBezTo>
                    <a:pt x="3" y="61"/>
                    <a:pt x="1" y="62"/>
                    <a:pt x="0" y="63"/>
                  </a:cubicBezTo>
                  <a:cubicBezTo>
                    <a:pt x="0" y="64"/>
                    <a:pt x="0" y="64"/>
                    <a:pt x="1" y="64"/>
                  </a:cubicBezTo>
                  <a:cubicBezTo>
                    <a:pt x="2" y="64"/>
                    <a:pt x="2" y="63"/>
                    <a:pt x="3" y="63"/>
                  </a:cubicBezTo>
                  <a:cubicBezTo>
                    <a:pt x="14" y="57"/>
                    <a:pt x="23" y="48"/>
                    <a:pt x="33" y="39"/>
                  </a:cubicBezTo>
                  <a:cubicBezTo>
                    <a:pt x="39" y="34"/>
                    <a:pt x="47" y="28"/>
                    <a:pt x="54" y="23"/>
                  </a:cubicBezTo>
                  <a:cubicBezTo>
                    <a:pt x="57" y="20"/>
                    <a:pt x="61" y="18"/>
                    <a:pt x="64" y="15"/>
                  </a:cubicBezTo>
                  <a:cubicBezTo>
                    <a:pt x="66" y="14"/>
                    <a:pt x="68" y="13"/>
                    <a:pt x="69" y="11"/>
                  </a:cubicBezTo>
                  <a:cubicBezTo>
                    <a:pt x="72" y="10"/>
                    <a:pt x="64" y="18"/>
                    <a:pt x="65" y="17"/>
                  </a:cubicBezTo>
                  <a:cubicBezTo>
                    <a:pt x="47" y="38"/>
                    <a:pt x="21" y="50"/>
                    <a:pt x="4" y="73"/>
                  </a:cubicBezTo>
                  <a:cubicBezTo>
                    <a:pt x="3" y="73"/>
                    <a:pt x="3" y="74"/>
                    <a:pt x="3" y="74"/>
                  </a:cubicBezTo>
                  <a:cubicBezTo>
                    <a:pt x="2" y="75"/>
                    <a:pt x="3" y="76"/>
                    <a:pt x="4" y="75"/>
                  </a:cubicBezTo>
                  <a:cubicBezTo>
                    <a:pt x="4" y="75"/>
                    <a:pt x="4" y="75"/>
                    <a:pt x="5" y="74"/>
                  </a:cubicBezTo>
                  <a:cubicBezTo>
                    <a:pt x="17" y="64"/>
                    <a:pt x="30" y="55"/>
                    <a:pt x="42" y="45"/>
                  </a:cubicBezTo>
                  <a:cubicBezTo>
                    <a:pt x="48" y="40"/>
                    <a:pt x="54" y="36"/>
                    <a:pt x="60" y="31"/>
                  </a:cubicBezTo>
                  <a:cubicBezTo>
                    <a:pt x="61" y="30"/>
                    <a:pt x="62" y="29"/>
                    <a:pt x="63" y="28"/>
                  </a:cubicBezTo>
                  <a:cubicBezTo>
                    <a:pt x="55" y="36"/>
                    <a:pt x="48" y="44"/>
                    <a:pt x="39" y="51"/>
                  </a:cubicBezTo>
                  <a:cubicBezTo>
                    <a:pt x="29" y="60"/>
                    <a:pt x="17" y="6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1"/>
                    <a:pt x="9" y="82"/>
                    <a:pt x="10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34" y="65"/>
                    <a:pt x="53" y="43"/>
                    <a:pt x="78" y="29"/>
                  </a:cubicBezTo>
                  <a:cubicBezTo>
                    <a:pt x="78" y="29"/>
                    <a:pt x="83" y="25"/>
                    <a:pt x="82" y="26"/>
                  </a:cubicBezTo>
                  <a:cubicBezTo>
                    <a:pt x="79" y="29"/>
                    <a:pt x="76" y="32"/>
                    <a:pt x="73" y="35"/>
                  </a:cubicBezTo>
                  <a:cubicBezTo>
                    <a:pt x="67" y="40"/>
                    <a:pt x="61" y="46"/>
                    <a:pt x="55" y="51"/>
                  </a:cubicBezTo>
                  <a:cubicBezTo>
                    <a:pt x="42" y="62"/>
                    <a:pt x="29" y="72"/>
                    <a:pt x="17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7" y="84"/>
                    <a:pt x="18" y="85"/>
                    <a:pt x="18" y="85"/>
                  </a:cubicBezTo>
                  <a:cubicBezTo>
                    <a:pt x="18" y="85"/>
                    <a:pt x="19" y="85"/>
                    <a:pt x="19" y="84"/>
                  </a:cubicBezTo>
                  <a:cubicBezTo>
                    <a:pt x="31" y="79"/>
                    <a:pt x="39" y="67"/>
                    <a:pt x="49" y="60"/>
                  </a:cubicBezTo>
                  <a:cubicBezTo>
                    <a:pt x="61" y="52"/>
                    <a:pt x="71" y="42"/>
                    <a:pt x="82" y="33"/>
                  </a:cubicBezTo>
                  <a:cubicBezTo>
                    <a:pt x="83" y="33"/>
                    <a:pt x="87" y="31"/>
                    <a:pt x="87" y="30"/>
                  </a:cubicBezTo>
                  <a:cubicBezTo>
                    <a:pt x="85" y="34"/>
                    <a:pt x="81" y="37"/>
                    <a:pt x="78" y="40"/>
                  </a:cubicBezTo>
                  <a:cubicBezTo>
                    <a:pt x="73" y="45"/>
                    <a:pt x="68" y="50"/>
                    <a:pt x="63" y="55"/>
                  </a:cubicBezTo>
                  <a:cubicBezTo>
                    <a:pt x="53" y="65"/>
                    <a:pt x="42" y="74"/>
                    <a:pt x="33" y="85"/>
                  </a:cubicBezTo>
                  <a:cubicBezTo>
                    <a:pt x="33" y="85"/>
                    <a:pt x="33" y="86"/>
                    <a:pt x="34" y="86"/>
                  </a:cubicBezTo>
                  <a:cubicBezTo>
                    <a:pt x="45" y="79"/>
                    <a:pt x="55" y="68"/>
                    <a:pt x="65" y="60"/>
                  </a:cubicBezTo>
                  <a:cubicBezTo>
                    <a:pt x="77" y="48"/>
                    <a:pt x="90" y="38"/>
                    <a:pt x="103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2" y="30"/>
                    <a:pt x="100" y="32"/>
                    <a:pt x="97" y="34"/>
                  </a:cubicBezTo>
                  <a:cubicBezTo>
                    <a:pt x="92" y="40"/>
                    <a:pt x="85" y="46"/>
                    <a:pt x="79" y="52"/>
                  </a:cubicBezTo>
                  <a:cubicBezTo>
                    <a:pt x="67" y="63"/>
                    <a:pt x="55" y="73"/>
                    <a:pt x="43" y="85"/>
                  </a:cubicBezTo>
                  <a:cubicBezTo>
                    <a:pt x="43" y="85"/>
                    <a:pt x="44" y="86"/>
                    <a:pt x="44" y="86"/>
                  </a:cubicBezTo>
                  <a:cubicBezTo>
                    <a:pt x="45" y="85"/>
                    <a:pt x="46" y="84"/>
                    <a:pt x="47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60" y="74"/>
                    <a:pt x="71" y="64"/>
                    <a:pt x="82" y="54"/>
                  </a:cubicBezTo>
                  <a:cubicBezTo>
                    <a:pt x="90" y="47"/>
                    <a:pt x="96" y="39"/>
                    <a:pt x="104" y="33"/>
                  </a:cubicBezTo>
                  <a:cubicBezTo>
                    <a:pt x="109" y="30"/>
                    <a:pt x="114" y="26"/>
                    <a:pt x="118" y="21"/>
                  </a:cubicBezTo>
                  <a:cubicBezTo>
                    <a:pt x="117" y="22"/>
                    <a:pt x="117" y="23"/>
                    <a:pt x="116" y="24"/>
                  </a:cubicBezTo>
                  <a:cubicBezTo>
                    <a:pt x="110" y="32"/>
                    <a:pt x="103" y="39"/>
                    <a:pt x="97" y="46"/>
                  </a:cubicBezTo>
                  <a:cubicBezTo>
                    <a:pt x="85" y="60"/>
                    <a:pt x="69" y="72"/>
                    <a:pt x="56" y="86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86"/>
                    <a:pt x="58" y="86"/>
                    <a:pt x="58" y="86"/>
                  </a:cubicBezTo>
                  <a:cubicBezTo>
                    <a:pt x="64" y="84"/>
                    <a:pt x="67" y="79"/>
                    <a:pt x="72" y="74"/>
                  </a:cubicBezTo>
                  <a:cubicBezTo>
                    <a:pt x="77" y="68"/>
                    <a:pt x="84" y="63"/>
                    <a:pt x="91" y="57"/>
                  </a:cubicBezTo>
                  <a:cubicBezTo>
                    <a:pt x="104" y="45"/>
                    <a:pt x="116" y="33"/>
                    <a:pt x="129" y="20"/>
                  </a:cubicBezTo>
                  <a:cubicBezTo>
                    <a:pt x="131" y="19"/>
                    <a:pt x="137" y="15"/>
                    <a:pt x="138" y="13"/>
                  </a:cubicBezTo>
                  <a:cubicBezTo>
                    <a:pt x="135" y="18"/>
                    <a:pt x="131" y="22"/>
                    <a:pt x="127" y="26"/>
                  </a:cubicBezTo>
                  <a:cubicBezTo>
                    <a:pt x="121" y="32"/>
                    <a:pt x="117" y="39"/>
                    <a:pt x="112" y="45"/>
                  </a:cubicBezTo>
                  <a:cubicBezTo>
                    <a:pt x="107" y="52"/>
                    <a:pt x="100" y="57"/>
                    <a:pt x="95" y="63"/>
                  </a:cubicBezTo>
                  <a:cubicBezTo>
                    <a:pt x="88" y="71"/>
                    <a:pt x="82" y="79"/>
                    <a:pt x="74" y="85"/>
                  </a:cubicBezTo>
                  <a:cubicBezTo>
                    <a:pt x="73" y="85"/>
                    <a:pt x="74" y="86"/>
                    <a:pt x="74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74" y="86"/>
                    <a:pt x="74" y="86"/>
                    <a:pt x="75" y="86"/>
                  </a:cubicBezTo>
                  <a:cubicBezTo>
                    <a:pt x="81" y="82"/>
                    <a:pt x="85" y="77"/>
                    <a:pt x="90" y="72"/>
                  </a:cubicBezTo>
                  <a:cubicBezTo>
                    <a:pt x="96" y="66"/>
                    <a:pt x="103" y="60"/>
                    <a:pt x="109" y="54"/>
                  </a:cubicBezTo>
                  <a:cubicBezTo>
                    <a:pt x="123" y="41"/>
                    <a:pt x="137" y="29"/>
                    <a:pt x="150" y="16"/>
                  </a:cubicBezTo>
                  <a:cubicBezTo>
                    <a:pt x="145" y="21"/>
                    <a:pt x="141" y="29"/>
                    <a:pt x="136" y="35"/>
                  </a:cubicBezTo>
                  <a:cubicBezTo>
                    <a:pt x="131" y="41"/>
                    <a:pt x="125" y="46"/>
                    <a:pt x="119" y="52"/>
                  </a:cubicBezTo>
                  <a:cubicBezTo>
                    <a:pt x="109" y="62"/>
                    <a:pt x="98" y="73"/>
                    <a:pt x="89" y="85"/>
                  </a:cubicBezTo>
                  <a:cubicBezTo>
                    <a:pt x="89" y="85"/>
                    <a:pt x="90" y="86"/>
                    <a:pt x="90" y="86"/>
                  </a:cubicBezTo>
                  <a:cubicBezTo>
                    <a:pt x="91" y="85"/>
                    <a:pt x="91" y="84"/>
                    <a:pt x="92" y="84"/>
                  </a:cubicBezTo>
                  <a:cubicBezTo>
                    <a:pt x="93" y="84"/>
                    <a:pt x="94" y="83"/>
                    <a:pt x="95" y="81"/>
                  </a:cubicBezTo>
                  <a:cubicBezTo>
                    <a:pt x="105" y="69"/>
                    <a:pt x="116" y="59"/>
                    <a:pt x="128" y="49"/>
                  </a:cubicBezTo>
                  <a:cubicBezTo>
                    <a:pt x="142" y="36"/>
                    <a:pt x="154" y="24"/>
                    <a:pt x="169" y="12"/>
                  </a:cubicBezTo>
                  <a:cubicBezTo>
                    <a:pt x="164" y="16"/>
                    <a:pt x="157" y="24"/>
                    <a:pt x="152" y="30"/>
                  </a:cubicBezTo>
                  <a:cubicBezTo>
                    <a:pt x="146" y="37"/>
                    <a:pt x="140" y="43"/>
                    <a:pt x="134" y="50"/>
                  </a:cubicBezTo>
                  <a:cubicBezTo>
                    <a:pt x="128" y="57"/>
                    <a:pt x="122" y="63"/>
                    <a:pt x="116" y="70"/>
                  </a:cubicBezTo>
                  <a:cubicBezTo>
                    <a:pt x="111" y="77"/>
                    <a:pt x="105" y="81"/>
                    <a:pt x="99" y="86"/>
                  </a:cubicBezTo>
                  <a:cubicBezTo>
                    <a:pt x="99" y="86"/>
                    <a:pt x="99" y="87"/>
                    <a:pt x="99" y="87"/>
                  </a:cubicBezTo>
                  <a:cubicBezTo>
                    <a:pt x="99" y="87"/>
                    <a:pt x="99" y="88"/>
                    <a:pt x="100" y="87"/>
                  </a:cubicBezTo>
                  <a:cubicBezTo>
                    <a:pt x="100" y="87"/>
                    <a:pt x="100" y="87"/>
                    <a:pt x="101" y="87"/>
                  </a:cubicBezTo>
                  <a:cubicBezTo>
                    <a:pt x="111" y="79"/>
                    <a:pt x="120" y="69"/>
                    <a:pt x="130" y="61"/>
                  </a:cubicBezTo>
                  <a:cubicBezTo>
                    <a:pt x="141" y="51"/>
                    <a:pt x="152" y="40"/>
                    <a:pt x="163" y="30"/>
                  </a:cubicBezTo>
                  <a:cubicBezTo>
                    <a:pt x="165" y="28"/>
                    <a:pt x="168" y="26"/>
                    <a:pt x="170" y="24"/>
                  </a:cubicBezTo>
                  <a:cubicBezTo>
                    <a:pt x="171" y="23"/>
                    <a:pt x="173" y="21"/>
                    <a:pt x="174" y="20"/>
                  </a:cubicBezTo>
                  <a:cubicBezTo>
                    <a:pt x="173" y="22"/>
                    <a:pt x="172" y="24"/>
                    <a:pt x="170" y="25"/>
                  </a:cubicBezTo>
                  <a:cubicBezTo>
                    <a:pt x="166" y="31"/>
                    <a:pt x="160" y="35"/>
                    <a:pt x="156" y="40"/>
                  </a:cubicBezTo>
                  <a:cubicBezTo>
                    <a:pt x="147" y="50"/>
                    <a:pt x="139" y="60"/>
                    <a:pt x="131" y="69"/>
                  </a:cubicBezTo>
                  <a:cubicBezTo>
                    <a:pt x="125" y="75"/>
                    <a:pt x="120" y="81"/>
                    <a:pt x="114" y="88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3" y="89"/>
                    <a:pt x="114" y="90"/>
                    <a:pt x="115" y="89"/>
                  </a:cubicBezTo>
                  <a:cubicBezTo>
                    <a:pt x="115" y="89"/>
                    <a:pt x="115" y="88"/>
                    <a:pt x="116" y="88"/>
                  </a:cubicBezTo>
                  <a:cubicBezTo>
                    <a:pt x="123" y="80"/>
                    <a:pt x="130" y="72"/>
                    <a:pt x="137" y="65"/>
                  </a:cubicBezTo>
                  <a:cubicBezTo>
                    <a:pt x="147" y="54"/>
                    <a:pt x="158" y="44"/>
                    <a:pt x="170" y="35"/>
                  </a:cubicBezTo>
                  <a:cubicBezTo>
                    <a:pt x="172" y="33"/>
                    <a:pt x="175" y="32"/>
                    <a:pt x="177" y="30"/>
                  </a:cubicBezTo>
                  <a:cubicBezTo>
                    <a:pt x="183" y="26"/>
                    <a:pt x="176" y="32"/>
                    <a:pt x="175" y="33"/>
                  </a:cubicBezTo>
                  <a:cubicBezTo>
                    <a:pt x="169" y="39"/>
                    <a:pt x="163" y="46"/>
                    <a:pt x="157" y="52"/>
                  </a:cubicBezTo>
                  <a:cubicBezTo>
                    <a:pt x="152" y="57"/>
                    <a:pt x="148" y="62"/>
                    <a:pt x="144" y="67"/>
                  </a:cubicBezTo>
                  <a:cubicBezTo>
                    <a:pt x="139" y="75"/>
                    <a:pt x="133" y="80"/>
                    <a:pt x="127" y="86"/>
                  </a:cubicBezTo>
                  <a:cubicBezTo>
                    <a:pt x="126" y="87"/>
                    <a:pt x="127" y="88"/>
                    <a:pt x="127" y="87"/>
                  </a:cubicBezTo>
                  <a:cubicBezTo>
                    <a:pt x="145" y="75"/>
                    <a:pt x="159" y="57"/>
                    <a:pt x="174" y="41"/>
                  </a:cubicBezTo>
                  <a:cubicBezTo>
                    <a:pt x="178" y="38"/>
                    <a:pt x="182" y="34"/>
                    <a:pt x="185" y="30"/>
                  </a:cubicBezTo>
                  <a:cubicBezTo>
                    <a:pt x="181" y="34"/>
                    <a:pt x="177" y="39"/>
                    <a:pt x="173" y="44"/>
                  </a:cubicBezTo>
                  <a:cubicBezTo>
                    <a:pt x="165" y="54"/>
                    <a:pt x="157" y="65"/>
                    <a:pt x="148" y="76"/>
                  </a:cubicBezTo>
                  <a:cubicBezTo>
                    <a:pt x="146" y="78"/>
                    <a:pt x="144" y="81"/>
                    <a:pt x="142" y="83"/>
                  </a:cubicBezTo>
                  <a:cubicBezTo>
                    <a:pt x="142" y="84"/>
                    <a:pt x="141" y="84"/>
                    <a:pt x="140" y="85"/>
                  </a:cubicBezTo>
                  <a:cubicBezTo>
                    <a:pt x="139" y="86"/>
                    <a:pt x="138" y="87"/>
                    <a:pt x="138" y="88"/>
                  </a:cubicBezTo>
                  <a:cubicBezTo>
                    <a:pt x="138" y="88"/>
                    <a:pt x="137" y="89"/>
                    <a:pt x="137" y="89"/>
                  </a:cubicBezTo>
                  <a:cubicBezTo>
                    <a:pt x="137" y="89"/>
                    <a:pt x="136" y="90"/>
                    <a:pt x="136" y="90"/>
                  </a:cubicBezTo>
                  <a:cubicBezTo>
                    <a:pt x="136" y="91"/>
                    <a:pt x="137" y="91"/>
                    <a:pt x="137" y="91"/>
                  </a:cubicBezTo>
                  <a:cubicBezTo>
                    <a:pt x="138" y="90"/>
                    <a:pt x="138" y="90"/>
                    <a:pt x="138" y="89"/>
                  </a:cubicBezTo>
                  <a:cubicBezTo>
                    <a:pt x="139" y="89"/>
                    <a:pt x="139" y="89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44" y="83"/>
                    <a:pt x="148" y="79"/>
                    <a:pt x="153" y="74"/>
                  </a:cubicBezTo>
                  <a:cubicBezTo>
                    <a:pt x="162" y="65"/>
                    <a:pt x="172" y="57"/>
                    <a:pt x="180" y="48"/>
                  </a:cubicBezTo>
                  <a:cubicBezTo>
                    <a:pt x="182" y="46"/>
                    <a:pt x="184" y="44"/>
                    <a:pt x="186" y="42"/>
                  </a:cubicBezTo>
                  <a:cubicBezTo>
                    <a:pt x="187" y="41"/>
                    <a:pt x="192" y="35"/>
                    <a:pt x="188" y="41"/>
                  </a:cubicBezTo>
                  <a:cubicBezTo>
                    <a:pt x="185" y="47"/>
                    <a:pt x="180" y="52"/>
                    <a:pt x="176" y="58"/>
                  </a:cubicBezTo>
                  <a:cubicBezTo>
                    <a:pt x="168" y="68"/>
                    <a:pt x="159" y="77"/>
                    <a:pt x="150" y="86"/>
                  </a:cubicBezTo>
                  <a:cubicBezTo>
                    <a:pt x="150" y="87"/>
                    <a:pt x="150" y="88"/>
                    <a:pt x="151" y="87"/>
                  </a:cubicBezTo>
                  <a:cubicBezTo>
                    <a:pt x="165" y="77"/>
                    <a:pt x="176" y="64"/>
                    <a:pt x="189" y="52"/>
                  </a:cubicBezTo>
                  <a:cubicBezTo>
                    <a:pt x="190" y="50"/>
                    <a:pt x="194" y="47"/>
                    <a:pt x="195" y="46"/>
                  </a:cubicBezTo>
                  <a:cubicBezTo>
                    <a:pt x="192" y="50"/>
                    <a:pt x="188" y="55"/>
                    <a:pt x="184" y="59"/>
                  </a:cubicBezTo>
                  <a:cubicBezTo>
                    <a:pt x="178" y="66"/>
                    <a:pt x="173" y="74"/>
                    <a:pt x="167" y="81"/>
                  </a:cubicBezTo>
                  <a:cubicBezTo>
                    <a:pt x="166" y="82"/>
                    <a:pt x="165" y="83"/>
                    <a:pt x="164" y="84"/>
                  </a:cubicBezTo>
                  <a:cubicBezTo>
                    <a:pt x="162" y="86"/>
                    <a:pt x="159" y="88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6" y="90"/>
                    <a:pt x="157" y="91"/>
                    <a:pt x="158" y="91"/>
                  </a:cubicBezTo>
                  <a:cubicBezTo>
                    <a:pt x="158" y="91"/>
                    <a:pt x="159" y="90"/>
                    <a:pt x="159" y="90"/>
                  </a:cubicBezTo>
                  <a:cubicBezTo>
                    <a:pt x="159" y="90"/>
                    <a:pt x="160" y="89"/>
                    <a:pt x="160" y="89"/>
                  </a:cubicBezTo>
                  <a:cubicBezTo>
                    <a:pt x="161" y="89"/>
                    <a:pt x="161" y="89"/>
                    <a:pt x="162" y="87"/>
                  </a:cubicBezTo>
                  <a:cubicBezTo>
                    <a:pt x="164" y="85"/>
                    <a:pt x="166" y="84"/>
                    <a:pt x="168" y="82"/>
                  </a:cubicBezTo>
                  <a:cubicBezTo>
                    <a:pt x="175" y="75"/>
                    <a:pt x="181" y="68"/>
                    <a:pt x="188" y="61"/>
                  </a:cubicBezTo>
                  <a:cubicBezTo>
                    <a:pt x="189" y="60"/>
                    <a:pt x="199" y="50"/>
                    <a:pt x="195" y="56"/>
                  </a:cubicBezTo>
                  <a:cubicBezTo>
                    <a:pt x="193" y="60"/>
                    <a:pt x="189" y="64"/>
                    <a:pt x="185" y="68"/>
                  </a:cubicBezTo>
                  <a:cubicBezTo>
                    <a:pt x="179" y="74"/>
                    <a:pt x="174" y="82"/>
                    <a:pt x="169" y="89"/>
                  </a:cubicBezTo>
                  <a:cubicBezTo>
                    <a:pt x="169" y="90"/>
                    <a:pt x="168" y="90"/>
                    <a:pt x="168" y="90"/>
                  </a:cubicBezTo>
                  <a:cubicBezTo>
                    <a:pt x="168" y="91"/>
                    <a:pt x="169" y="91"/>
                    <a:pt x="169" y="91"/>
                  </a:cubicBezTo>
                  <a:cubicBezTo>
                    <a:pt x="170" y="90"/>
                    <a:pt x="170" y="90"/>
                    <a:pt x="171" y="89"/>
                  </a:cubicBezTo>
                  <a:cubicBezTo>
                    <a:pt x="179" y="81"/>
                    <a:pt x="187" y="73"/>
                    <a:pt x="195" y="65"/>
                  </a:cubicBezTo>
                  <a:cubicBezTo>
                    <a:pt x="195" y="65"/>
                    <a:pt x="200" y="58"/>
                    <a:pt x="199" y="62"/>
                  </a:cubicBezTo>
                  <a:cubicBezTo>
                    <a:pt x="198" y="63"/>
                    <a:pt x="197" y="65"/>
                    <a:pt x="196" y="66"/>
                  </a:cubicBezTo>
                  <a:cubicBezTo>
                    <a:pt x="189" y="73"/>
                    <a:pt x="182" y="80"/>
                    <a:pt x="175" y="88"/>
                  </a:cubicBezTo>
                  <a:cubicBezTo>
                    <a:pt x="175" y="88"/>
                    <a:pt x="175" y="88"/>
                    <a:pt x="175" y="89"/>
                  </a:cubicBezTo>
                  <a:cubicBezTo>
                    <a:pt x="175" y="89"/>
                    <a:pt x="175" y="90"/>
                    <a:pt x="176" y="89"/>
                  </a:cubicBezTo>
                  <a:cubicBezTo>
                    <a:pt x="176" y="89"/>
                    <a:pt x="177" y="88"/>
                    <a:pt x="177" y="88"/>
                  </a:cubicBezTo>
                  <a:cubicBezTo>
                    <a:pt x="185" y="83"/>
                    <a:pt x="192" y="75"/>
                    <a:pt x="197" y="67"/>
                  </a:cubicBezTo>
                  <a:cubicBezTo>
                    <a:pt x="198" y="66"/>
                    <a:pt x="198" y="66"/>
                    <a:pt x="199" y="65"/>
                  </a:cubicBezTo>
                  <a:cubicBezTo>
                    <a:pt x="200" y="64"/>
                    <a:pt x="200" y="64"/>
                    <a:pt x="201" y="63"/>
                  </a:cubicBezTo>
                  <a:cubicBezTo>
                    <a:pt x="200" y="64"/>
                    <a:pt x="200" y="64"/>
                    <a:pt x="199" y="66"/>
                  </a:cubicBezTo>
                  <a:cubicBezTo>
                    <a:pt x="198" y="68"/>
                    <a:pt x="196" y="70"/>
                    <a:pt x="195" y="73"/>
                  </a:cubicBezTo>
                  <a:cubicBezTo>
                    <a:pt x="191" y="78"/>
                    <a:pt x="186" y="83"/>
                    <a:pt x="181" y="87"/>
                  </a:cubicBezTo>
                  <a:cubicBezTo>
                    <a:pt x="181" y="88"/>
                    <a:pt x="180" y="88"/>
                    <a:pt x="180" y="89"/>
                  </a:cubicBezTo>
                  <a:cubicBezTo>
                    <a:pt x="179" y="90"/>
                    <a:pt x="180" y="90"/>
                    <a:pt x="180" y="90"/>
                  </a:cubicBezTo>
                  <a:cubicBezTo>
                    <a:pt x="182" y="89"/>
                    <a:pt x="183" y="88"/>
                    <a:pt x="184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4" y="86"/>
                    <a:pt x="184" y="86"/>
                    <a:pt x="185" y="86"/>
                  </a:cubicBezTo>
                  <a:cubicBezTo>
                    <a:pt x="185" y="85"/>
                    <a:pt x="186" y="85"/>
                    <a:pt x="186" y="85"/>
                  </a:cubicBezTo>
                  <a:cubicBezTo>
                    <a:pt x="190" y="81"/>
                    <a:pt x="194" y="77"/>
                    <a:pt x="198" y="73"/>
                  </a:cubicBezTo>
                  <a:cubicBezTo>
                    <a:pt x="200" y="71"/>
                    <a:pt x="205" y="64"/>
                    <a:pt x="201" y="72"/>
                  </a:cubicBezTo>
                  <a:cubicBezTo>
                    <a:pt x="198" y="77"/>
                    <a:pt x="194" y="82"/>
                    <a:pt x="189" y="85"/>
                  </a:cubicBezTo>
                  <a:cubicBezTo>
                    <a:pt x="189" y="85"/>
                    <a:pt x="189" y="85"/>
                    <a:pt x="189" y="85"/>
                  </a:cubicBezTo>
                  <a:cubicBezTo>
                    <a:pt x="189" y="85"/>
                    <a:pt x="189" y="86"/>
                    <a:pt x="190" y="86"/>
                  </a:cubicBezTo>
                  <a:cubicBezTo>
                    <a:pt x="192" y="84"/>
                    <a:pt x="194" y="83"/>
                    <a:pt x="195" y="81"/>
                  </a:cubicBezTo>
                  <a:cubicBezTo>
                    <a:pt x="200" y="77"/>
                    <a:pt x="203" y="72"/>
                    <a:pt x="204" y="66"/>
                  </a:cubicBezTo>
                  <a:cubicBezTo>
                    <a:pt x="204" y="66"/>
                    <a:pt x="203" y="65"/>
                    <a:pt x="203" y="66"/>
                  </a:cubicBezTo>
                  <a:cubicBezTo>
                    <a:pt x="201" y="68"/>
                    <a:pt x="199" y="70"/>
                    <a:pt x="196" y="72"/>
                  </a:cubicBezTo>
                  <a:cubicBezTo>
                    <a:pt x="199" y="69"/>
                    <a:pt x="201" y="65"/>
                    <a:pt x="203" y="61"/>
                  </a:cubicBezTo>
                  <a:cubicBezTo>
                    <a:pt x="203" y="61"/>
                    <a:pt x="203" y="60"/>
                    <a:pt x="202" y="60"/>
                  </a:cubicBezTo>
                  <a:cubicBezTo>
                    <a:pt x="201" y="61"/>
                    <a:pt x="200" y="62"/>
                    <a:pt x="199" y="63"/>
                  </a:cubicBezTo>
                  <a:cubicBezTo>
                    <a:pt x="200" y="61"/>
                    <a:pt x="201" y="60"/>
                    <a:pt x="201" y="58"/>
                  </a:cubicBezTo>
                  <a:cubicBezTo>
                    <a:pt x="202" y="58"/>
                    <a:pt x="201" y="57"/>
                    <a:pt x="200" y="58"/>
                  </a:cubicBezTo>
                  <a:cubicBezTo>
                    <a:pt x="195" y="63"/>
                    <a:pt x="189" y="69"/>
                    <a:pt x="184" y="75"/>
                  </a:cubicBezTo>
                  <a:cubicBezTo>
                    <a:pt x="181" y="78"/>
                    <a:pt x="178" y="81"/>
                    <a:pt x="175" y="84"/>
                  </a:cubicBezTo>
                  <a:cubicBezTo>
                    <a:pt x="174" y="84"/>
                    <a:pt x="174" y="85"/>
                    <a:pt x="173" y="86"/>
                  </a:cubicBezTo>
                  <a:cubicBezTo>
                    <a:pt x="177" y="80"/>
                    <a:pt x="181" y="74"/>
                    <a:pt x="186" y="69"/>
                  </a:cubicBezTo>
                  <a:cubicBezTo>
                    <a:pt x="191" y="64"/>
                    <a:pt x="196" y="59"/>
                    <a:pt x="199" y="53"/>
                  </a:cubicBezTo>
                  <a:cubicBezTo>
                    <a:pt x="199" y="52"/>
                    <a:pt x="198" y="51"/>
                    <a:pt x="198" y="52"/>
                  </a:cubicBezTo>
                  <a:cubicBezTo>
                    <a:pt x="189" y="58"/>
                    <a:pt x="182" y="66"/>
                    <a:pt x="174" y="73"/>
                  </a:cubicBezTo>
                  <a:cubicBezTo>
                    <a:pt x="175" y="73"/>
                    <a:pt x="176" y="72"/>
                    <a:pt x="176" y="71"/>
                  </a:cubicBezTo>
                  <a:cubicBezTo>
                    <a:pt x="183" y="62"/>
                    <a:pt x="191" y="54"/>
                    <a:pt x="197" y="44"/>
                  </a:cubicBezTo>
                  <a:cubicBezTo>
                    <a:pt x="197" y="43"/>
                    <a:pt x="197" y="43"/>
                    <a:pt x="196" y="43"/>
                  </a:cubicBezTo>
                  <a:cubicBezTo>
                    <a:pt x="189" y="49"/>
                    <a:pt x="182" y="56"/>
                    <a:pt x="175" y="63"/>
                  </a:cubicBezTo>
                  <a:cubicBezTo>
                    <a:pt x="168" y="71"/>
                    <a:pt x="160" y="77"/>
                    <a:pt x="153" y="85"/>
                  </a:cubicBezTo>
                  <a:cubicBezTo>
                    <a:pt x="167" y="70"/>
                    <a:pt x="181" y="55"/>
                    <a:pt x="193" y="37"/>
                  </a:cubicBezTo>
                  <a:cubicBezTo>
                    <a:pt x="193" y="36"/>
                    <a:pt x="192" y="36"/>
                    <a:pt x="192" y="36"/>
                  </a:cubicBezTo>
                  <a:cubicBezTo>
                    <a:pt x="182" y="43"/>
                    <a:pt x="175" y="52"/>
                    <a:pt x="166" y="60"/>
                  </a:cubicBezTo>
                  <a:cubicBezTo>
                    <a:pt x="161" y="64"/>
                    <a:pt x="156" y="69"/>
                    <a:pt x="152" y="73"/>
                  </a:cubicBezTo>
                  <a:cubicBezTo>
                    <a:pt x="164" y="58"/>
                    <a:pt x="175" y="43"/>
                    <a:pt x="188" y="28"/>
                  </a:cubicBezTo>
                  <a:cubicBezTo>
                    <a:pt x="188" y="28"/>
                    <a:pt x="188" y="28"/>
                    <a:pt x="188" y="28"/>
                  </a:cubicBezTo>
                  <a:cubicBezTo>
                    <a:pt x="189" y="28"/>
                    <a:pt x="188" y="27"/>
                    <a:pt x="187" y="27"/>
                  </a:cubicBezTo>
                  <a:cubicBezTo>
                    <a:pt x="187" y="27"/>
                    <a:pt x="187" y="27"/>
                    <a:pt x="187" y="27"/>
                  </a:cubicBezTo>
                  <a:cubicBezTo>
                    <a:pt x="171" y="40"/>
                    <a:pt x="158" y="57"/>
                    <a:pt x="143" y="72"/>
                  </a:cubicBezTo>
                  <a:close/>
                  <a:moveTo>
                    <a:pt x="19" y="29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7" y="30"/>
                    <a:pt x="15" y="32"/>
                    <a:pt x="19" y="29"/>
                  </a:cubicBezTo>
                  <a:close/>
                  <a:moveTo>
                    <a:pt x="52" y="78"/>
                  </a:moveTo>
                  <a:cubicBezTo>
                    <a:pt x="52" y="78"/>
                    <a:pt x="52" y="78"/>
                    <a:pt x="53" y="77"/>
                  </a:cubicBezTo>
                  <a:cubicBezTo>
                    <a:pt x="59" y="71"/>
                    <a:pt x="66" y="65"/>
                    <a:pt x="73" y="60"/>
                  </a:cubicBezTo>
                  <a:cubicBezTo>
                    <a:pt x="75" y="58"/>
                    <a:pt x="77" y="56"/>
                    <a:pt x="79" y="55"/>
                  </a:cubicBezTo>
                  <a:cubicBezTo>
                    <a:pt x="72" y="61"/>
                    <a:pt x="65" y="68"/>
                    <a:pt x="58" y="73"/>
                  </a:cubicBezTo>
                  <a:cubicBezTo>
                    <a:pt x="56" y="75"/>
                    <a:pt x="54" y="77"/>
                    <a:pt x="52" y="78"/>
                  </a:cubicBezTo>
                  <a:close/>
                  <a:moveTo>
                    <a:pt x="181" y="84"/>
                  </a:moveTo>
                  <a:cubicBezTo>
                    <a:pt x="172" y="92"/>
                    <a:pt x="184" y="80"/>
                    <a:pt x="186" y="78"/>
                  </a:cubicBezTo>
                  <a:cubicBezTo>
                    <a:pt x="188" y="76"/>
                    <a:pt x="190" y="74"/>
                    <a:pt x="192" y="72"/>
                  </a:cubicBezTo>
                  <a:cubicBezTo>
                    <a:pt x="189" y="76"/>
                    <a:pt x="185" y="80"/>
                    <a:pt x="18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2000" smtClean="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此处添加</a:t>
            </a:r>
            <a:r>
              <a:rPr lang="zh-CN" altLang="en-US" sz="200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标题</a:t>
            </a:r>
            <a:endParaRPr lang="zh-CN" altLang="en-US" sz="2000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/>
          </a:p>
        </p:txBody>
      </p:sp>
      <p:sp>
        <p:nvSpPr>
          <p:cNvPr id="5" name="椭圆 4"/>
          <p:cNvSpPr/>
          <p:nvPr/>
        </p:nvSpPr>
        <p:spPr>
          <a:xfrm>
            <a:off x="3320442" y="1566341"/>
            <a:ext cx="2493700" cy="249370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320441" y="1626800"/>
            <a:ext cx="709127" cy="70912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8" name="椭圆 47"/>
          <p:cNvSpPr/>
          <p:nvPr/>
        </p:nvSpPr>
        <p:spPr>
          <a:xfrm>
            <a:off x="5105015" y="1604072"/>
            <a:ext cx="709127" cy="70912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9" name="椭圆 48"/>
          <p:cNvSpPr/>
          <p:nvPr/>
        </p:nvSpPr>
        <p:spPr>
          <a:xfrm>
            <a:off x="3320440" y="3358235"/>
            <a:ext cx="709127" cy="70912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0" name="椭圆 49"/>
          <p:cNvSpPr/>
          <p:nvPr/>
        </p:nvSpPr>
        <p:spPr>
          <a:xfrm>
            <a:off x="5124607" y="3316056"/>
            <a:ext cx="709127" cy="70912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1" name="矩形 50"/>
          <p:cNvSpPr/>
          <p:nvPr/>
        </p:nvSpPr>
        <p:spPr>
          <a:xfrm>
            <a:off x="2183478" y="148236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77220" y="1794438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2854858" y="1794834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2081878" y="3309061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21016" y="3615455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2753258" y="3621529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5939291" y="3309061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939291" y="3615455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6054661" y="3629333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5939291" y="148804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939291" y="1794438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6054661" y="1808316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7"/>
          <p:cNvSpPr>
            <a:spLocks noEditPoints="1"/>
          </p:cNvSpPr>
          <p:nvPr/>
        </p:nvSpPr>
        <p:spPr bwMode="auto">
          <a:xfrm>
            <a:off x="5289565" y="1829181"/>
            <a:ext cx="340027" cy="278645"/>
          </a:xfrm>
          <a:custGeom>
            <a:avLst/>
            <a:gdLst>
              <a:gd name="T0" fmla="*/ 310 w 563"/>
              <a:gd name="T1" fmla="*/ 372 h 461"/>
              <a:gd name="T2" fmla="*/ 321 w 563"/>
              <a:gd name="T3" fmla="*/ 370 h 461"/>
              <a:gd name="T4" fmla="*/ 552 w 563"/>
              <a:gd name="T5" fmla="*/ 248 h 461"/>
              <a:gd name="T6" fmla="*/ 559 w 563"/>
              <a:gd name="T7" fmla="*/ 226 h 461"/>
              <a:gd name="T8" fmla="*/ 537 w 563"/>
              <a:gd name="T9" fmla="*/ 220 h 461"/>
              <a:gd name="T10" fmla="*/ 311 w 563"/>
              <a:gd name="T11" fmla="*/ 339 h 461"/>
              <a:gd name="T12" fmla="*/ 59 w 563"/>
              <a:gd name="T13" fmla="*/ 285 h 461"/>
              <a:gd name="T14" fmla="*/ 38 w 563"/>
              <a:gd name="T15" fmla="*/ 253 h 461"/>
              <a:gd name="T16" fmla="*/ 71 w 563"/>
              <a:gd name="T17" fmla="*/ 232 h 461"/>
              <a:gd name="T18" fmla="*/ 313 w 563"/>
              <a:gd name="T19" fmla="*/ 283 h 461"/>
              <a:gd name="T20" fmla="*/ 321 w 563"/>
              <a:gd name="T21" fmla="*/ 281 h 461"/>
              <a:gd name="T22" fmla="*/ 552 w 563"/>
              <a:gd name="T23" fmla="*/ 159 h 461"/>
              <a:gd name="T24" fmla="*/ 559 w 563"/>
              <a:gd name="T25" fmla="*/ 138 h 461"/>
              <a:gd name="T26" fmla="*/ 537 w 563"/>
              <a:gd name="T27" fmla="*/ 131 h 461"/>
              <a:gd name="T28" fmla="*/ 310 w 563"/>
              <a:gd name="T29" fmla="*/ 251 h 461"/>
              <a:gd name="T30" fmla="*/ 59 w 563"/>
              <a:gd name="T31" fmla="*/ 197 h 461"/>
              <a:gd name="T32" fmla="*/ 38 w 563"/>
              <a:gd name="T33" fmla="*/ 164 h 461"/>
              <a:gd name="T34" fmla="*/ 71 w 563"/>
              <a:gd name="T35" fmla="*/ 143 h 461"/>
              <a:gd name="T36" fmla="*/ 298 w 563"/>
              <a:gd name="T37" fmla="*/ 191 h 461"/>
              <a:gd name="T38" fmla="*/ 306 w 563"/>
              <a:gd name="T39" fmla="*/ 189 h 461"/>
              <a:gd name="T40" fmla="*/ 538 w 563"/>
              <a:gd name="T41" fmla="*/ 69 h 461"/>
              <a:gd name="T42" fmla="*/ 535 w 563"/>
              <a:gd name="T43" fmla="*/ 48 h 461"/>
              <a:gd name="T44" fmla="*/ 310 w 563"/>
              <a:gd name="T45" fmla="*/ 4 h 461"/>
              <a:gd name="T46" fmla="*/ 249 w 563"/>
              <a:gd name="T47" fmla="*/ 12 h 461"/>
              <a:gd name="T48" fmla="*/ 41 w 563"/>
              <a:gd name="T49" fmla="*/ 114 h 461"/>
              <a:gd name="T50" fmla="*/ 33 w 563"/>
              <a:gd name="T51" fmla="*/ 119 h 461"/>
              <a:gd name="T52" fmla="*/ 7 w 563"/>
              <a:gd name="T53" fmla="*/ 157 h 461"/>
              <a:gd name="T54" fmla="*/ 25 w 563"/>
              <a:gd name="T55" fmla="*/ 214 h 461"/>
              <a:gd name="T56" fmla="*/ 7 w 563"/>
              <a:gd name="T57" fmla="*/ 246 h 461"/>
              <a:gd name="T58" fmla="*/ 25 w 563"/>
              <a:gd name="T59" fmla="*/ 303 h 461"/>
              <a:gd name="T60" fmla="*/ 7 w 563"/>
              <a:gd name="T61" fmla="*/ 335 h 461"/>
              <a:gd name="T62" fmla="*/ 52 w 563"/>
              <a:gd name="T63" fmla="*/ 405 h 461"/>
              <a:gd name="T64" fmla="*/ 311 w 563"/>
              <a:gd name="T65" fmla="*/ 460 h 461"/>
              <a:gd name="T66" fmla="*/ 321 w 563"/>
              <a:gd name="T67" fmla="*/ 459 h 461"/>
              <a:gd name="T68" fmla="*/ 552 w 563"/>
              <a:gd name="T69" fmla="*/ 337 h 461"/>
              <a:gd name="T70" fmla="*/ 559 w 563"/>
              <a:gd name="T71" fmla="*/ 315 h 461"/>
              <a:gd name="T72" fmla="*/ 537 w 563"/>
              <a:gd name="T73" fmla="*/ 308 h 461"/>
              <a:gd name="T74" fmla="*/ 310 w 563"/>
              <a:gd name="T75" fmla="*/ 428 h 461"/>
              <a:gd name="T76" fmla="*/ 59 w 563"/>
              <a:gd name="T77" fmla="*/ 374 h 461"/>
              <a:gd name="T78" fmla="*/ 38 w 563"/>
              <a:gd name="T79" fmla="*/ 341 h 461"/>
              <a:gd name="T80" fmla="*/ 71 w 563"/>
              <a:gd name="T81" fmla="*/ 320 h 461"/>
              <a:gd name="T82" fmla="*/ 310 w 563"/>
              <a:gd name="T83" fmla="*/ 372 h 461"/>
              <a:gd name="T84" fmla="*/ 296 w 563"/>
              <a:gd name="T85" fmla="*/ 57 h 461"/>
              <a:gd name="T86" fmla="*/ 404 w 563"/>
              <a:gd name="T87" fmla="*/ 78 h 461"/>
              <a:gd name="T88" fmla="*/ 357 w 563"/>
              <a:gd name="T89" fmla="*/ 101 h 461"/>
              <a:gd name="T90" fmla="*/ 249 w 563"/>
              <a:gd name="T91" fmla="*/ 79 h 461"/>
              <a:gd name="T92" fmla="*/ 296 w 563"/>
              <a:gd name="T93" fmla="*/ 57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63" h="461">
                <a:moveTo>
                  <a:pt x="310" y="372"/>
                </a:moveTo>
                <a:cubicBezTo>
                  <a:pt x="314" y="372"/>
                  <a:pt x="318" y="371"/>
                  <a:pt x="321" y="370"/>
                </a:cubicBezTo>
                <a:cubicBezTo>
                  <a:pt x="552" y="248"/>
                  <a:pt x="552" y="248"/>
                  <a:pt x="552" y="248"/>
                </a:cubicBezTo>
                <a:cubicBezTo>
                  <a:pt x="560" y="244"/>
                  <a:pt x="563" y="234"/>
                  <a:pt x="559" y="226"/>
                </a:cubicBezTo>
                <a:cubicBezTo>
                  <a:pt x="555" y="218"/>
                  <a:pt x="545" y="215"/>
                  <a:pt x="537" y="220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59" y="285"/>
                  <a:pt x="59" y="285"/>
                  <a:pt x="59" y="285"/>
                </a:cubicBezTo>
                <a:cubicBezTo>
                  <a:pt x="44" y="282"/>
                  <a:pt x="35" y="268"/>
                  <a:pt x="38" y="253"/>
                </a:cubicBezTo>
                <a:cubicBezTo>
                  <a:pt x="41" y="238"/>
                  <a:pt x="56" y="228"/>
                  <a:pt x="71" y="232"/>
                </a:cubicBezTo>
                <a:cubicBezTo>
                  <a:pt x="71" y="232"/>
                  <a:pt x="313" y="283"/>
                  <a:pt x="313" y="283"/>
                </a:cubicBezTo>
                <a:cubicBezTo>
                  <a:pt x="316" y="283"/>
                  <a:pt x="318" y="283"/>
                  <a:pt x="321" y="281"/>
                </a:cubicBezTo>
                <a:cubicBezTo>
                  <a:pt x="552" y="159"/>
                  <a:pt x="552" y="159"/>
                  <a:pt x="552" y="159"/>
                </a:cubicBezTo>
                <a:cubicBezTo>
                  <a:pt x="560" y="155"/>
                  <a:pt x="563" y="146"/>
                  <a:pt x="559" y="138"/>
                </a:cubicBezTo>
                <a:cubicBezTo>
                  <a:pt x="555" y="130"/>
                  <a:pt x="545" y="127"/>
                  <a:pt x="537" y="131"/>
                </a:cubicBezTo>
                <a:cubicBezTo>
                  <a:pt x="310" y="251"/>
                  <a:pt x="310" y="251"/>
                  <a:pt x="310" y="251"/>
                </a:cubicBezTo>
                <a:cubicBezTo>
                  <a:pt x="59" y="197"/>
                  <a:pt x="59" y="197"/>
                  <a:pt x="59" y="197"/>
                </a:cubicBezTo>
                <a:cubicBezTo>
                  <a:pt x="44" y="194"/>
                  <a:pt x="35" y="179"/>
                  <a:pt x="38" y="164"/>
                </a:cubicBezTo>
                <a:cubicBezTo>
                  <a:pt x="41" y="149"/>
                  <a:pt x="56" y="140"/>
                  <a:pt x="71" y="143"/>
                </a:cubicBezTo>
                <a:cubicBezTo>
                  <a:pt x="71" y="143"/>
                  <a:pt x="297" y="191"/>
                  <a:pt x="298" y="191"/>
                </a:cubicBezTo>
                <a:cubicBezTo>
                  <a:pt x="301" y="191"/>
                  <a:pt x="303" y="191"/>
                  <a:pt x="306" y="189"/>
                </a:cubicBezTo>
                <a:cubicBezTo>
                  <a:pt x="306" y="189"/>
                  <a:pt x="538" y="69"/>
                  <a:pt x="538" y="69"/>
                </a:cubicBezTo>
                <a:cubicBezTo>
                  <a:pt x="554" y="61"/>
                  <a:pt x="553" y="51"/>
                  <a:pt x="535" y="48"/>
                </a:cubicBezTo>
                <a:cubicBezTo>
                  <a:pt x="310" y="4"/>
                  <a:pt x="310" y="4"/>
                  <a:pt x="310" y="4"/>
                </a:cubicBezTo>
                <a:cubicBezTo>
                  <a:pt x="292" y="0"/>
                  <a:pt x="265" y="4"/>
                  <a:pt x="249" y="12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38" y="116"/>
                  <a:pt x="35" y="118"/>
                  <a:pt x="33" y="119"/>
                </a:cubicBezTo>
                <a:cubicBezTo>
                  <a:pt x="20" y="128"/>
                  <a:pt x="10" y="141"/>
                  <a:pt x="7" y="157"/>
                </a:cubicBezTo>
                <a:cubicBezTo>
                  <a:pt x="2" y="179"/>
                  <a:pt x="10" y="200"/>
                  <a:pt x="25" y="214"/>
                </a:cubicBezTo>
                <a:cubicBezTo>
                  <a:pt x="16" y="222"/>
                  <a:pt x="9" y="233"/>
                  <a:pt x="7" y="246"/>
                </a:cubicBezTo>
                <a:cubicBezTo>
                  <a:pt x="2" y="268"/>
                  <a:pt x="10" y="289"/>
                  <a:pt x="25" y="303"/>
                </a:cubicBezTo>
                <a:cubicBezTo>
                  <a:pt x="16" y="311"/>
                  <a:pt x="9" y="322"/>
                  <a:pt x="7" y="335"/>
                </a:cubicBezTo>
                <a:cubicBezTo>
                  <a:pt x="0" y="367"/>
                  <a:pt x="20" y="399"/>
                  <a:pt x="52" y="405"/>
                </a:cubicBezTo>
                <a:cubicBezTo>
                  <a:pt x="52" y="405"/>
                  <a:pt x="310" y="461"/>
                  <a:pt x="311" y="460"/>
                </a:cubicBezTo>
                <a:cubicBezTo>
                  <a:pt x="314" y="460"/>
                  <a:pt x="318" y="460"/>
                  <a:pt x="321" y="459"/>
                </a:cubicBezTo>
                <a:cubicBezTo>
                  <a:pt x="552" y="337"/>
                  <a:pt x="552" y="337"/>
                  <a:pt x="552" y="337"/>
                </a:cubicBezTo>
                <a:cubicBezTo>
                  <a:pt x="560" y="332"/>
                  <a:pt x="563" y="323"/>
                  <a:pt x="559" y="315"/>
                </a:cubicBezTo>
                <a:cubicBezTo>
                  <a:pt x="555" y="307"/>
                  <a:pt x="545" y="304"/>
                  <a:pt x="537" y="308"/>
                </a:cubicBezTo>
                <a:cubicBezTo>
                  <a:pt x="310" y="428"/>
                  <a:pt x="310" y="428"/>
                  <a:pt x="310" y="428"/>
                </a:cubicBezTo>
                <a:cubicBezTo>
                  <a:pt x="59" y="374"/>
                  <a:pt x="59" y="374"/>
                  <a:pt x="59" y="374"/>
                </a:cubicBezTo>
                <a:cubicBezTo>
                  <a:pt x="44" y="371"/>
                  <a:pt x="35" y="356"/>
                  <a:pt x="38" y="341"/>
                </a:cubicBezTo>
                <a:cubicBezTo>
                  <a:pt x="41" y="327"/>
                  <a:pt x="56" y="317"/>
                  <a:pt x="71" y="320"/>
                </a:cubicBezTo>
                <a:cubicBezTo>
                  <a:pt x="71" y="320"/>
                  <a:pt x="309" y="372"/>
                  <a:pt x="310" y="372"/>
                </a:cubicBezTo>
                <a:close/>
                <a:moveTo>
                  <a:pt x="296" y="57"/>
                </a:moveTo>
                <a:cubicBezTo>
                  <a:pt x="404" y="78"/>
                  <a:pt x="404" y="78"/>
                  <a:pt x="404" y="78"/>
                </a:cubicBezTo>
                <a:cubicBezTo>
                  <a:pt x="357" y="101"/>
                  <a:pt x="357" y="101"/>
                  <a:pt x="357" y="101"/>
                </a:cubicBezTo>
                <a:cubicBezTo>
                  <a:pt x="249" y="79"/>
                  <a:pt x="249" y="79"/>
                  <a:pt x="249" y="79"/>
                </a:cubicBezTo>
                <a:lnTo>
                  <a:pt x="296" y="57"/>
                </a:lnTo>
                <a:close/>
              </a:path>
            </a:pathLst>
          </a:custGeom>
          <a:solidFill>
            <a:srgbClr val="25432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437303" y="1820920"/>
            <a:ext cx="475402" cy="323314"/>
            <a:chOff x="1915172" y="2352049"/>
            <a:chExt cx="539124" cy="366650"/>
          </a:xfrm>
          <a:solidFill>
            <a:srgbClr val="254326"/>
          </a:solidFill>
        </p:grpSpPr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1915172" y="2352049"/>
              <a:ext cx="539124" cy="366650"/>
            </a:xfrm>
            <a:custGeom>
              <a:avLst/>
              <a:gdLst>
                <a:gd name="T0" fmla="*/ 627 w 631"/>
                <a:gd name="T1" fmla="*/ 44 h 429"/>
                <a:gd name="T2" fmla="*/ 469 w 631"/>
                <a:gd name="T3" fmla="*/ 0 h 429"/>
                <a:gd name="T4" fmla="*/ 315 w 631"/>
                <a:gd name="T5" fmla="*/ 41 h 429"/>
                <a:gd name="T6" fmla="*/ 168 w 631"/>
                <a:gd name="T7" fmla="*/ 0 h 429"/>
                <a:gd name="T8" fmla="*/ 3 w 631"/>
                <a:gd name="T9" fmla="*/ 44 h 429"/>
                <a:gd name="T10" fmla="*/ 0 w 631"/>
                <a:gd name="T11" fmla="*/ 52 h 429"/>
                <a:gd name="T12" fmla="*/ 0 w 631"/>
                <a:gd name="T13" fmla="*/ 412 h 429"/>
                <a:gd name="T14" fmla="*/ 23 w 631"/>
                <a:gd name="T15" fmla="*/ 429 h 429"/>
                <a:gd name="T16" fmla="*/ 313 w 631"/>
                <a:gd name="T17" fmla="*/ 429 h 429"/>
                <a:gd name="T18" fmla="*/ 608 w 631"/>
                <a:gd name="T19" fmla="*/ 429 h 429"/>
                <a:gd name="T20" fmla="*/ 631 w 631"/>
                <a:gd name="T21" fmla="*/ 413 h 429"/>
                <a:gd name="T22" fmla="*/ 631 w 631"/>
                <a:gd name="T23" fmla="*/ 52 h 429"/>
                <a:gd name="T24" fmla="*/ 627 w 631"/>
                <a:gd name="T25" fmla="*/ 44 h 429"/>
                <a:gd name="T26" fmla="*/ 304 w 631"/>
                <a:gd name="T27" fmla="*/ 60 h 429"/>
                <a:gd name="T28" fmla="*/ 304 w 631"/>
                <a:gd name="T29" fmla="*/ 393 h 429"/>
                <a:gd name="T30" fmla="*/ 167 w 631"/>
                <a:gd name="T31" fmla="*/ 355 h 429"/>
                <a:gd name="T32" fmla="*/ 40 w 631"/>
                <a:gd name="T33" fmla="*/ 380 h 429"/>
                <a:gd name="T34" fmla="*/ 40 w 631"/>
                <a:gd name="T35" fmla="*/ 46 h 429"/>
                <a:gd name="T36" fmla="*/ 169 w 631"/>
                <a:gd name="T37" fmla="*/ 21 h 429"/>
                <a:gd name="T38" fmla="*/ 304 w 631"/>
                <a:gd name="T39" fmla="*/ 60 h 429"/>
                <a:gd name="T40" fmla="*/ 590 w 631"/>
                <a:gd name="T41" fmla="*/ 45 h 429"/>
                <a:gd name="T42" fmla="*/ 590 w 631"/>
                <a:gd name="T43" fmla="*/ 381 h 429"/>
                <a:gd name="T44" fmla="*/ 462 w 631"/>
                <a:gd name="T45" fmla="*/ 359 h 429"/>
                <a:gd name="T46" fmla="*/ 323 w 631"/>
                <a:gd name="T47" fmla="*/ 394 h 429"/>
                <a:gd name="T48" fmla="*/ 323 w 631"/>
                <a:gd name="T49" fmla="*/ 61 h 429"/>
                <a:gd name="T50" fmla="*/ 469 w 631"/>
                <a:gd name="T51" fmla="*/ 21 h 429"/>
                <a:gd name="T52" fmla="*/ 590 w 631"/>
                <a:gd name="T53" fmla="*/ 4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1" h="429">
                  <a:moveTo>
                    <a:pt x="627" y="44"/>
                  </a:moveTo>
                  <a:cubicBezTo>
                    <a:pt x="593" y="16"/>
                    <a:pt x="534" y="0"/>
                    <a:pt x="469" y="0"/>
                  </a:cubicBezTo>
                  <a:cubicBezTo>
                    <a:pt x="407" y="0"/>
                    <a:pt x="350" y="15"/>
                    <a:pt x="315" y="41"/>
                  </a:cubicBezTo>
                  <a:cubicBezTo>
                    <a:pt x="288" y="15"/>
                    <a:pt x="234" y="0"/>
                    <a:pt x="168" y="0"/>
                  </a:cubicBezTo>
                  <a:cubicBezTo>
                    <a:pt x="100" y="0"/>
                    <a:pt x="37" y="17"/>
                    <a:pt x="3" y="44"/>
                  </a:cubicBezTo>
                  <a:cubicBezTo>
                    <a:pt x="1" y="46"/>
                    <a:pt x="0" y="49"/>
                    <a:pt x="0" y="5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9"/>
                    <a:pt x="9" y="429"/>
                    <a:pt x="23" y="429"/>
                  </a:cubicBezTo>
                  <a:cubicBezTo>
                    <a:pt x="313" y="429"/>
                    <a:pt x="313" y="429"/>
                    <a:pt x="313" y="429"/>
                  </a:cubicBezTo>
                  <a:cubicBezTo>
                    <a:pt x="314" y="429"/>
                    <a:pt x="608" y="429"/>
                    <a:pt x="608" y="429"/>
                  </a:cubicBezTo>
                  <a:cubicBezTo>
                    <a:pt x="618" y="429"/>
                    <a:pt x="631" y="424"/>
                    <a:pt x="631" y="413"/>
                  </a:cubicBezTo>
                  <a:cubicBezTo>
                    <a:pt x="631" y="52"/>
                    <a:pt x="631" y="52"/>
                    <a:pt x="631" y="52"/>
                  </a:cubicBezTo>
                  <a:cubicBezTo>
                    <a:pt x="631" y="49"/>
                    <a:pt x="630" y="46"/>
                    <a:pt x="627" y="44"/>
                  </a:cubicBezTo>
                  <a:close/>
                  <a:moveTo>
                    <a:pt x="304" y="60"/>
                  </a:moveTo>
                  <a:cubicBezTo>
                    <a:pt x="304" y="66"/>
                    <a:pt x="304" y="393"/>
                    <a:pt x="304" y="393"/>
                  </a:cubicBezTo>
                  <a:cubicBezTo>
                    <a:pt x="275" y="369"/>
                    <a:pt x="227" y="355"/>
                    <a:pt x="167" y="355"/>
                  </a:cubicBezTo>
                  <a:cubicBezTo>
                    <a:pt x="120" y="355"/>
                    <a:pt x="75" y="364"/>
                    <a:pt x="40" y="380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85" y="21"/>
                    <a:pt x="169" y="21"/>
                  </a:cubicBezTo>
                  <a:cubicBezTo>
                    <a:pt x="266" y="21"/>
                    <a:pt x="304" y="58"/>
                    <a:pt x="304" y="60"/>
                  </a:cubicBezTo>
                  <a:close/>
                  <a:moveTo>
                    <a:pt x="590" y="45"/>
                  </a:moveTo>
                  <a:cubicBezTo>
                    <a:pt x="590" y="381"/>
                    <a:pt x="590" y="381"/>
                    <a:pt x="590" y="381"/>
                  </a:cubicBezTo>
                  <a:cubicBezTo>
                    <a:pt x="554" y="366"/>
                    <a:pt x="505" y="359"/>
                    <a:pt x="462" y="359"/>
                  </a:cubicBezTo>
                  <a:cubicBezTo>
                    <a:pt x="401" y="359"/>
                    <a:pt x="352" y="371"/>
                    <a:pt x="323" y="394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68" y="21"/>
                    <a:pt x="469" y="21"/>
                  </a:cubicBezTo>
                  <a:cubicBezTo>
                    <a:pt x="547" y="21"/>
                    <a:pt x="590" y="45"/>
                    <a:pt x="59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1983704" y="2402306"/>
              <a:ext cx="164478" cy="37693"/>
            </a:xfrm>
            <a:custGeom>
              <a:avLst/>
              <a:gdLst>
                <a:gd name="T0" fmla="*/ 184 w 192"/>
                <a:gd name="T1" fmla="*/ 44 h 44"/>
                <a:gd name="T2" fmla="*/ 180 w 192"/>
                <a:gd name="T3" fmla="*/ 43 h 44"/>
                <a:gd name="T4" fmla="*/ 10 w 192"/>
                <a:gd name="T5" fmla="*/ 32 h 44"/>
                <a:gd name="T6" fmla="*/ 1 w 192"/>
                <a:gd name="T7" fmla="*/ 27 h 44"/>
                <a:gd name="T8" fmla="*/ 6 w 192"/>
                <a:gd name="T9" fmla="*/ 19 h 44"/>
                <a:gd name="T10" fmla="*/ 188 w 192"/>
                <a:gd name="T11" fmla="*/ 31 h 44"/>
                <a:gd name="T12" fmla="*/ 190 w 192"/>
                <a:gd name="T13" fmla="*/ 41 h 44"/>
                <a:gd name="T14" fmla="*/ 184 w 192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44">
                  <a:moveTo>
                    <a:pt x="184" y="44"/>
                  </a:moveTo>
                  <a:cubicBezTo>
                    <a:pt x="183" y="44"/>
                    <a:pt x="181" y="44"/>
                    <a:pt x="180" y="43"/>
                  </a:cubicBezTo>
                  <a:cubicBezTo>
                    <a:pt x="150" y="23"/>
                    <a:pt x="83" y="12"/>
                    <a:pt x="10" y="32"/>
                  </a:cubicBezTo>
                  <a:cubicBezTo>
                    <a:pt x="6" y="33"/>
                    <a:pt x="2" y="31"/>
                    <a:pt x="1" y="27"/>
                  </a:cubicBezTo>
                  <a:cubicBezTo>
                    <a:pt x="0" y="23"/>
                    <a:pt x="2" y="20"/>
                    <a:pt x="6" y="19"/>
                  </a:cubicBezTo>
                  <a:cubicBezTo>
                    <a:pt x="73" y="0"/>
                    <a:pt x="148" y="5"/>
                    <a:pt x="188" y="31"/>
                  </a:cubicBezTo>
                  <a:cubicBezTo>
                    <a:pt x="191" y="33"/>
                    <a:pt x="192" y="38"/>
                    <a:pt x="190" y="41"/>
                  </a:cubicBezTo>
                  <a:cubicBezTo>
                    <a:pt x="189" y="43"/>
                    <a:pt x="186" y="44"/>
                    <a:pt x="184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1983704" y="2449137"/>
              <a:ext cx="164478" cy="36551"/>
            </a:xfrm>
            <a:custGeom>
              <a:avLst/>
              <a:gdLst>
                <a:gd name="T0" fmla="*/ 184 w 192"/>
                <a:gd name="T1" fmla="*/ 43 h 43"/>
                <a:gd name="T2" fmla="*/ 180 w 192"/>
                <a:gd name="T3" fmla="*/ 42 h 43"/>
                <a:gd name="T4" fmla="*/ 10 w 192"/>
                <a:gd name="T5" fmla="*/ 32 h 43"/>
                <a:gd name="T6" fmla="*/ 1 w 192"/>
                <a:gd name="T7" fmla="*/ 27 h 43"/>
                <a:gd name="T8" fmla="*/ 6 w 192"/>
                <a:gd name="T9" fmla="*/ 19 h 43"/>
                <a:gd name="T10" fmla="*/ 188 w 192"/>
                <a:gd name="T11" fmla="*/ 30 h 43"/>
                <a:gd name="T12" fmla="*/ 190 w 192"/>
                <a:gd name="T13" fmla="*/ 40 h 43"/>
                <a:gd name="T14" fmla="*/ 184 w 19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43">
                  <a:moveTo>
                    <a:pt x="184" y="43"/>
                  </a:moveTo>
                  <a:cubicBezTo>
                    <a:pt x="183" y="43"/>
                    <a:pt x="181" y="43"/>
                    <a:pt x="180" y="42"/>
                  </a:cubicBezTo>
                  <a:cubicBezTo>
                    <a:pt x="150" y="23"/>
                    <a:pt x="84" y="11"/>
                    <a:pt x="10" y="32"/>
                  </a:cubicBezTo>
                  <a:cubicBezTo>
                    <a:pt x="6" y="33"/>
                    <a:pt x="2" y="31"/>
                    <a:pt x="1" y="27"/>
                  </a:cubicBezTo>
                  <a:cubicBezTo>
                    <a:pt x="0" y="23"/>
                    <a:pt x="2" y="20"/>
                    <a:pt x="6" y="19"/>
                  </a:cubicBezTo>
                  <a:cubicBezTo>
                    <a:pt x="73" y="0"/>
                    <a:pt x="148" y="4"/>
                    <a:pt x="188" y="30"/>
                  </a:cubicBezTo>
                  <a:cubicBezTo>
                    <a:pt x="191" y="32"/>
                    <a:pt x="192" y="37"/>
                    <a:pt x="190" y="40"/>
                  </a:cubicBezTo>
                  <a:cubicBezTo>
                    <a:pt x="188" y="42"/>
                    <a:pt x="186" y="43"/>
                    <a:pt x="18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1983704" y="2494825"/>
              <a:ext cx="165620" cy="36551"/>
            </a:xfrm>
            <a:custGeom>
              <a:avLst/>
              <a:gdLst>
                <a:gd name="T0" fmla="*/ 185 w 193"/>
                <a:gd name="T1" fmla="*/ 43 h 43"/>
                <a:gd name="T2" fmla="*/ 181 w 193"/>
                <a:gd name="T3" fmla="*/ 42 h 43"/>
                <a:gd name="T4" fmla="*/ 10 w 193"/>
                <a:gd name="T5" fmla="*/ 32 h 43"/>
                <a:gd name="T6" fmla="*/ 1 w 193"/>
                <a:gd name="T7" fmla="*/ 27 h 43"/>
                <a:gd name="T8" fmla="*/ 6 w 193"/>
                <a:gd name="T9" fmla="*/ 18 h 43"/>
                <a:gd name="T10" fmla="*/ 189 w 193"/>
                <a:gd name="T11" fmla="*/ 30 h 43"/>
                <a:gd name="T12" fmla="*/ 191 w 193"/>
                <a:gd name="T13" fmla="*/ 40 h 43"/>
                <a:gd name="T14" fmla="*/ 185 w 19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43">
                  <a:moveTo>
                    <a:pt x="185" y="43"/>
                  </a:moveTo>
                  <a:cubicBezTo>
                    <a:pt x="184" y="43"/>
                    <a:pt x="182" y="43"/>
                    <a:pt x="181" y="42"/>
                  </a:cubicBezTo>
                  <a:cubicBezTo>
                    <a:pt x="151" y="22"/>
                    <a:pt x="85" y="11"/>
                    <a:pt x="10" y="32"/>
                  </a:cubicBezTo>
                  <a:cubicBezTo>
                    <a:pt x="6" y="33"/>
                    <a:pt x="2" y="31"/>
                    <a:pt x="1" y="27"/>
                  </a:cubicBezTo>
                  <a:cubicBezTo>
                    <a:pt x="0" y="23"/>
                    <a:pt x="2" y="20"/>
                    <a:pt x="6" y="18"/>
                  </a:cubicBezTo>
                  <a:cubicBezTo>
                    <a:pt x="74" y="0"/>
                    <a:pt x="149" y="4"/>
                    <a:pt x="189" y="30"/>
                  </a:cubicBezTo>
                  <a:cubicBezTo>
                    <a:pt x="192" y="32"/>
                    <a:pt x="193" y="37"/>
                    <a:pt x="191" y="40"/>
                  </a:cubicBezTo>
                  <a:cubicBezTo>
                    <a:pt x="190" y="42"/>
                    <a:pt x="187" y="43"/>
                    <a:pt x="185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1983704" y="2540513"/>
              <a:ext cx="165620" cy="37693"/>
            </a:xfrm>
            <a:custGeom>
              <a:avLst/>
              <a:gdLst>
                <a:gd name="T0" fmla="*/ 186 w 194"/>
                <a:gd name="T1" fmla="*/ 44 h 44"/>
                <a:gd name="T2" fmla="*/ 182 w 194"/>
                <a:gd name="T3" fmla="*/ 43 h 44"/>
                <a:gd name="T4" fmla="*/ 10 w 194"/>
                <a:gd name="T5" fmla="*/ 34 h 44"/>
                <a:gd name="T6" fmla="*/ 1 w 194"/>
                <a:gd name="T7" fmla="*/ 30 h 44"/>
                <a:gd name="T8" fmla="*/ 6 w 194"/>
                <a:gd name="T9" fmla="*/ 21 h 44"/>
                <a:gd name="T10" fmla="*/ 190 w 194"/>
                <a:gd name="T11" fmla="*/ 31 h 44"/>
                <a:gd name="T12" fmla="*/ 192 w 194"/>
                <a:gd name="T13" fmla="*/ 41 h 44"/>
                <a:gd name="T14" fmla="*/ 186 w 194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44">
                  <a:moveTo>
                    <a:pt x="186" y="44"/>
                  </a:moveTo>
                  <a:cubicBezTo>
                    <a:pt x="185" y="44"/>
                    <a:pt x="183" y="44"/>
                    <a:pt x="182" y="43"/>
                  </a:cubicBezTo>
                  <a:cubicBezTo>
                    <a:pt x="144" y="19"/>
                    <a:pt x="78" y="15"/>
                    <a:pt x="10" y="34"/>
                  </a:cubicBezTo>
                  <a:cubicBezTo>
                    <a:pt x="6" y="35"/>
                    <a:pt x="2" y="33"/>
                    <a:pt x="1" y="30"/>
                  </a:cubicBezTo>
                  <a:cubicBezTo>
                    <a:pt x="0" y="26"/>
                    <a:pt x="2" y="22"/>
                    <a:pt x="6" y="21"/>
                  </a:cubicBezTo>
                  <a:cubicBezTo>
                    <a:pt x="79" y="0"/>
                    <a:pt x="148" y="4"/>
                    <a:pt x="190" y="31"/>
                  </a:cubicBezTo>
                  <a:cubicBezTo>
                    <a:pt x="193" y="34"/>
                    <a:pt x="194" y="38"/>
                    <a:pt x="192" y="41"/>
                  </a:cubicBezTo>
                  <a:cubicBezTo>
                    <a:pt x="191" y="43"/>
                    <a:pt x="188" y="44"/>
                    <a:pt x="186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1983704" y="2585060"/>
              <a:ext cx="165620" cy="39978"/>
            </a:xfrm>
            <a:custGeom>
              <a:avLst/>
              <a:gdLst>
                <a:gd name="T0" fmla="*/ 186 w 194"/>
                <a:gd name="T1" fmla="*/ 47 h 47"/>
                <a:gd name="T2" fmla="*/ 182 w 194"/>
                <a:gd name="T3" fmla="*/ 46 h 47"/>
                <a:gd name="T4" fmla="*/ 10 w 194"/>
                <a:gd name="T5" fmla="*/ 38 h 47"/>
                <a:gd name="T6" fmla="*/ 1 w 194"/>
                <a:gd name="T7" fmla="*/ 34 h 47"/>
                <a:gd name="T8" fmla="*/ 5 w 194"/>
                <a:gd name="T9" fmla="*/ 25 h 47"/>
                <a:gd name="T10" fmla="*/ 190 w 194"/>
                <a:gd name="T11" fmla="*/ 34 h 47"/>
                <a:gd name="T12" fmla="*/ 192 w 194"/>
                <a:gd name="T13" fmla="*/ 44 h 47"/>
                <a:gd name="T14" fmla="*/ 186 w 194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47">
                  <a:moveTo>
                    <a:pt x="186" y="47"/>
                  </a:moveTo>
                  <a:cubicBezTo>
                    <a:pt x="185" y="47"/>
                    <a:pt x="183" y="46"/>
                    <a:pt x="182" y="46"/>
                  </a:cubicBezTo>
                  <a:cubicBezTo>
                    <a:pt x="148" y="23"/>
                    <a:pt x="67" y="15"/>
                    <a:pt x="10" y="38"/>
                  </a:cubicBezTo>
                  <a:cubicBezTo>
                    <a:pt x="7" y="39"/>
                    <a:pt x="3" y="37"/>
                    <a:pt x="1" y="34"/>
                  </a:cubicBezTo>
                  <a:cubicBezTo>
                    <a:pt x="0" y="30"/>
                    <a:pt x="1" y="26"/>
                    <a:pt x="5" y="25"/>
                  </a:cubicBezTo>
                  <a:cubicBezTo>
                    <a:pt x="67" y="0"/>
                    <a:pt x="152" y="10"/>
                    <a:pt x="190" y="34"/>
                  </a:cubicBezTo>
                  <a:cubicBezTo>
                    <a:pt x="193" y="36"/>
                    <a:pt x="194" y="40"/>
                    <a:pt x="192" y="44"/>
                  </a:cubicBezTo>
                  <a:cubicBezTo>
                    <a:pt x="190" y="46"/>
                    <a:pt x="188" y="47"/>
                    <a:pt x="186" y="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2220142" y="2402306"/>
              <a:ext cx="165620" cy="37693"/>
            </a:xfrm>
            <a:custGeom>
              <a:avLst/>
              <a:gdLst>
                <a:gd name="T0" fmla="*/ 8 w 194"/>
                <a:gd name="T1" fmla="*/ 44 h 44"/>
                <a:gd name="T2" fmla="*/ 2 w 194"/>
                <a:gd name="T3" fmla="*/ 41 h 44"/>
                <a:gd name="T4" fmla="*/ 4 w 194"/>
                <a:gd name="T5" fmla="*/ 31 h 44"/>
                <a:gd name="T6" fmla="*/ 188 w 194"/>
                <a:gd name="T7" fmla="*/ 19 h 44"/>
                <a:gd name="T8" fmla="*/ 193 w 194"/>
                <a:gd name="T9" fmla="*/ 27 h 44"/>
                <a:gd name="T10" fmla="*/ 185 w 194"/>
                <a:gd name="T11" fmla="*/ 32 h 44"/>
                <a:gd name="T12" fmla="*/ 12 w 194"/>
                <a:gd name="T13" fmla="*/ 43 h 44"/>
                <a:gd name="T14" fmla="*/ 8 w 194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44">
                  <a:moveTo>
                    <a:pt x="8" y="44"/>
                  </a:moveTo>
                  <a:cubicBezTo>
                    <a:pt x="6" y="44"/>
                    <a:pt x="4" y="43"/>
                    <a:pt x="2" y="41"/>
                  </a:cubicBezTo>
                  <a:cubicBezTo>
                    <a:pt x="0" y="38"/>
                    <a:pt x="1" y="33"/>
                    <a:pt x="4" y="31"/>
                  </a:cubicBezTo>
                  <a:cubicBezTo>
                    <a:pt x="45" y="5"/>
                    <a:pt x="121" y="0"/>
                    <a:pt x="188" y="19"/>
                  </a:cubicBezTo>
                  <a:cubicBezTo>
                    <a:pt x="192" y="20"/>
                    <a:pt x="194" y="23"/>
                    <a:pt x="193" y="27"/>
                  </a:cubicBezTo>
                  <a:cubicBezTo>
                    <a:pt x="192" y="31"/>
                    <a:pt x="188" y="33"/>
                    <a:pt x="185" y="32"/>
                  </a:cubicBezTo>
                  <a:cubicBezTo>
                    <a:pt x="113" y="12"/>
                    <a:pt x="44" y="23"/>
                    <a:pt x="12" y="43"/>
                  </a:cubicBezTo>
                  <a:cubicBezTo>
                    <a:pt x="11" y="44"/>
                    <a:pt x="10" y="44"/>
                    <a:pt x="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2220142" y="2447995"/>
              <a:ext cx="165620" cy="38835"/>
            </a:xfrm>
            <a:custGeom>
              <a:avLst/>
              <a:gdLst>
                <a:gd name="T0" fmla="*/ 8 w 194"/>
                <a:gd name="T1" fmla="*/ 45 h 45"/>
                <a:gd name="T2" fmla="*/ 2 w 194"/>
                <a:gd name="T3" fmla="*/ 42 h 45"/>
                <a:gd name="T4" fmla="*/ 5 w 194"/>
                <a:gd name="T5" fmla="*/ 32 h 45"/>
                <a:gd name="T6" fmla="*/ 189 w 194"/>
                <a:gd name="T7" fmla="*/ 19 h 45"/>
                <a:gd name="T8" fmla="*/ 193 w 194"/>
                <a:gd name="T9" fmla="*/ 28 h 45"/>
                <a:gd name="T10" fmla="*/ 185 w 194"/>
                <a:gd name="T11" fmla="*/ 33 h 45"/>
                <a:gd name="T12" fmla="*/ 12 w 194"/>
                <a:gd name="T13" fmla="*/ 44 h 45"/>
                <a:gd name="T14" fmla="*/ 8 w 194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45">
                  <a:moveTo>
                    <a:pt x="8" y="45"/>
                  </a:moveTo>
                  <a:cubicBezTo>
                    <a:pt x="6" y="45"/>
                    <a:pt x="4" y="44"/>
                    <a:pt x="2" y="42"/>
                  </a:cubicBezTo>
                  <a:cubicBezTo>
                    <a:pt x="0" y="38"/>
                    <a:pt x="1" y="34"/>
                    <a:pt x="5" y="32"/>
                  </a:cubicBezTo>
                  <a:cubicBezTo>
                    <a:pt x="45" y="6"/>
                    <a:pt x="121" y="0"/>
                    <a:pt x="189" y="19"/>
                  </a:cubicBezTo>
                  <a:cubicBezTo>
                    <a:pt x="192" y="20"/>
                    <a:pt x="194" y="24"/>
                    <a:pt x="193" y="28"/>
                  </a:cubicBezTo>
                  <a:cubicBezTo>
                    <a:pt x="192" y="32"/>
                    <a:pt x="189" y="34"/>
                    <a:pt x="185" y="33"/>
                  </a:cubicBezTo>
                  <a:cubicBezTo>
                    <a:pt x="113" y="13"/>
                    <a:pt x="44" y="23"/>
                    <a:pt x="12" y="44"/>
                  </a:cubicBezTo>
                  <a:cubicBezTo>
                    <a:pt x="11" y="44"/>
                    <a:pt x="10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2220142" y="2494825"/>
              <a:ext cx="165620" cy="38835"/>
            </a:xfrm>
            <a:custGeom>
              <a:avLst/>
              <a:gdLst>
                <a:gd name="T0" fmla="*/ 8 w 195"/>
                <a:gd name="T1" fmla="*/ 45 h 45"/>
                <a:gd name="T2" fmla="*/ 3 w 195"/>
                <a:gd name="T3" fmla="*/ 41 h 45"/>
                <a:gd name="T4" fmla="*/ 5 w 195"/>
                <a:gd name="T5" fmla="*/ 32 h 45"/>
                <a:gd name="T6" fmla="*/ 189 w 195"/>
                <a:gd name="T7" fmla="*/ 19 h 45"/>
                <a:gd name="T8" fmla="*/ 193 w 195"/>
                <a:gd name="T9" fmla="*/ 28 h 45"/>
                <a:gd name="T10" fmla="*/ 185 w 195"/>
                <a:gd name="T11" fmla="*/ 32 h 45"/>
                <a:gd name="T12" fmla="*/ 12 w 195"/>
                <a:gd name="T13" fmla="*/ 43 h 45"/>
                <a:gd name="T14" fmla="*/ 8 w 195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45">
                  <a:moveTo>
                    <a:pt x="8" y="45"/>
                  </a:moveTo>
                  <a:cubicBezTo>
                    <a:pt x="6" y="45"/>
                    <a:pt x="4" y="43"/>
                    <a:pt x="3" y="41"/>
                  </a:cubicBezTo>
                  <a:cubicBezTo>
                    <a:pt x="0" y="38"/>
                    <a:pt x="1" y="34"/>
                    <a:pt x="5" y="32"/>
                  </a:cubicBezTo>
                  <a:cubicBezTo>
                    <a:pt x="45" y="5"/>
                    <a:pt x="121" y="0"/>
                    <a:pt x="189" y="19"/>
                  </a:cubicBezTo>
                  <a:cubicBezTo>
                    <a:pt x="192" y="20"/>
                    <a:pt x="195" y="24"/>
                    <a:pt x="193" y="28"/>
                  </a:cubicBezTo>
                  <a:cubicBezTo>
                    <a:pt x="192" y="31"/>
                    <a:pt x="189" y="33"/>
                    <a:pt x="185" y="32"/>
                  </a:cubicBezTo>
                  <a:cubicBezTo>
                    <a:pt x="113" y="12"/>
                    <a:pt x="44" y="23"/>
                    <a:pt x="12" y="43"/>
                  </a:cubicBezTo>
                  <a:cubicBezTo>
                    <a:pt x="11" y="44"/>
                    <a:pt x="10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2220142" y="2540513"/>
              <a:ext cx="165620" cy="37693"/>
            </a:xfrm>
            <a:custGeom>
              <a:avLst/>
              <a:gdLst>
                <a:gd name="T0" fmla="*/ 8 w 195"/>
                <a:gd name="T1" fmla="*/ 45 h 45"/>
                <a:gd name="T2" fmla="*/ 3 w 195"/>
                <a:gd name="T3" fmla="*/ 42 h 45"/>
                <a:gd name="T4" fmla="*/ 5 w 195"/>
                <a:gd name="T5" fmla="*/ 32 h 45"/>
                <a:gd name="T6" fmla="*/ 189 w 195"/>
                <a:gd name="T7" fmla="*/ 20 h 45"/>
                <a:gd name="T8" fmla="*/ 194 w 195"/>
                <a:gd name="T9" fmla="*/ 28 h 45"/>
                <a:gd name="T10" fmla="*/ 185 w 195"/>
                <a:gd name="T11" fmla="*/ 33 h 45"/>
                <a:gd name="T12" fmla="*/ 12 w 195"/>
                <a:gd name="T13" fmla="*/ 44 h 45"/>
                <a:gd name="T14" fmla="*/ 8 w 195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45">
                  <a:moveTo>
                    <a:pt x="8" y="45"/>
                  </a:moveTo>
                  <a:cubicBezTo>
                    <a:pt x="6" y="45"/>
                    <a:pt x="4" y="44"/>
                    <a:pt x="3" y="42"/>
                  </a:cubicBezTo>
                  <a:cubicBezTo>
                    <a:pt x="0" y="39"/>
                    <a:pt x="1" y="34"/>
                    <a:pt x="5" y="32"/>
                  </a:cubicBezTo>
                  <a:cubicBezTo>
                    <a:pt x="38" y="11"/>
                    <a:pt x="118" y="0"/>
                    <a:pt x="189" y="20"/>
                  </a:cubicBezTo>
                  <a:cubicBezTo>
                    <a:pt x="192" y="21"/>
                    <a:pt x="195" y="25"/>
                    <a:pt x="194" y="28"/>
                  </a:cubicBezTo>
                  <a:cubicBezTo>
                    <a:pt x="192" y="32"/>
                    <a:pt x="189" y="34"/>
                    <a:pt x="185" y="33"/>
                  </a:cubicBezTo>
                  <a:cubicBezTo>
                    <a:pt x="120" y="15"/>
                    <a:pt x="43" y="24"/>
                    <a:pt x="12" y="44"/>
                  </a:cubicBezTo>
                  <a:cubicBezTo>
                    <a:pt x="11" y="45"/>
                    <a:pt x="10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2220142" y="2587344"/>
              <a:ext cx="165620" cy="38835"/>
            </a:xfrm>
            <a:custGeom>
              <a:avLst/>
              <a:gdLst>
                <a:gd name="T0" fmla="*/ 8 w 194"/>
                <a:gd name="T1" fmla="*/ 45 h 45"/>
                <a:gd name="T2" fmla="*/ 2 w 194"/>
                <a:gd name="T3" fmla="*/ 42 h 45"/>
                <a:gd name="T4" fmla="*/ 4 w 194"/>
                <a:gd name="T5" fmla="*/ 32 h 45"/>
                <a:gd name="T6" fmla="*/ 188 w 194"/>
                <a:gd name="T7" fmla="*/ 19 h 45"/>
                <a:gd name="T8" fmla="*/ 193 w 194"/>
                <a:gd name="T9" fmla="*/ 28 h 45"/>
                <a:gd name="T10" fmla="*/ 184 w 194"/>
                <a:gd name="T11" fmla="*/ 33 h 45"/>
                <a:gd name="T12" fmla="*/ 11 w 194"/>
                <a:gd name="T13" fmla="*/ 44 h 45"/>
                <a:gd name="T14" fmla="*/ 8 w 194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45">
                  <a:moveTo>
                    <a:pt x="8" y="45"/>
                  </a:moveTo>
                  <a:cubicBezTo>
                    <a:pt x="5" y="45"/>
                    <a:pt x="3" y="44"/>
                    <a:pt x="2" y="42"/>
                  </a:cubicBezTo>
                  <a:cubicBezTo>
                    <a:pt x="0" y="38"/>
                    <a:pt x="0" y="34"/>
                    <a:pt x="4" y="32"/>
                  </a:cubicBezTo>
                  <a:cubicBezTo>
                    <a:pt x="44" y="6"/>
                    <a:pt x="120" y="0"/>
                    <a:pt x="188" y="19"/>
                  </a:cubicBezTo>
                  <a:cubicBezTo>
                    <a:pt x="191" y="20"/>
                    <a:pt x="194" y="24"/>
                    <a:pt x="193" y="28"/>
                  </a:cubicBezTo>
                  <a:cubicBezTo>
                    <a:pt x="192" y="32"/>
                    <a:pt x="188" y="34"/>
                    <a:pt x="184" y="33"/>
                  </a:cubicBezTo>
                  <a:cubicBezTo>
                    <a:pt x="113" y="13"/>
                    <a:pt x="43" y="23"/>
                    <a:pt x="11" y="44"/>
                  </a:cubicBezTo>
                  <a:cubicBezTo>
                    <a:pt x="10" y="45"/>
                    <a:pt x="9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313402" y="3545124"/>
            <a:ext cx="331536" cy="250991"/>
            <a:chOff x="5739781" y="2430638"/>
            <a:chExt cx="534387" cy="404560"/>
          </a:xfrm>
          <a:solidFill>
            <a:srgbClr val="254326"/>
          </a:solidFill>
        </p:grpSpPr>
        <p:sp>
          <p:nvSpPr>
            <p:cNvPr id="36" name="Freeform 74"/>
            <p:cNvSpPr>
              <a:spLocks noEditPoints="1"/>
            </p:cNvSpPr>
            <p:nvPr/>
          </p:nvSpPr>
          <p:spPr bwMode="auto">
            <a:xfrm>
              <a:off x="5893899" y="2700344"/>
              <a:ext cx="342578" cy="126478"/>
            </a:xfrm>
            <a:custGeom>
              <a:avLst/>
              <a:gdLst>
                <a:gd name="T0" fmla="*/ 0 w 173"/>
                <a:gd name="T1" fmla="*/ 12 h 64"/>
                <a:gd name="T2" fmla="*/ 0 w 173"/>
                <a:gd name="T3" fmla="*/ 52 h 64"/>
                <a:gd name="T4" fmla="*/ 12 w 173"/>
                <a:gd name="T5" fmla="*/ 64 h 64"/>
                <a:gd name="T6" fmla="*/ 173 w 173"/>
                <a:gd name="T7" fmla="*/ 64 h 64"/>
                <a:gd name="T8" fmla="*/ 173 w 173"/>
                <a:gd name="T9" fmla="*/ 54 h 64"/>
                <a:gd name="T10" fmla="*/ 162 w 173"/>
                <a:gd name="T11" fmla="*/ 54 h 64"/>
                <a:gd name="T12" fmla="*/ 159 w 173"/>
                <a:gd name="T13" fmla="*/ 34 h 64"/>
                <a:gd name="T14" fmla="*/ 164 w 173"/>
                <a:gd name="T15" fmla="*/ 10 h 64"/>
                <a:gd name="T16" fmla="*/ 173 w 173"/>
                <a:gd name="T17" fmla="*/ 10 h 64"/>
                <a:gd name="T18" fmla="*/ 173 w 173"/>
                <a:gd name="T19" fmla="*/ 0 h 64"/>
                <a:gd name="T20" fmla="*/ 12 w 173"/>
                <a:gd name="T21" fmla="*/ 0 h 64"/>
                <a:gd name="T22" fmla="*/ 0 w 173"/>
                <a:gd name="T23" fmla="*/ 12 h 64"/>
                <a:gd name="T24" fmla="*/ 150 w 173"/>
                <a:gd name="T25" fmla="*/ 21 h 64"/>
                <a:gd name="T26" fmla="*/ 149 w 173"/>
                <a:gd name="T27" fmla="*/ 30 h 64"/>
                <a:gd name="T28" fmla="*/ 25 w 173"/>
                <a:gd name="T29" fmla="*/ 30 h 64"/>
                <a:gd name="T30" fmla="*/ 25 w 173"/>
                <a:gd name="T31" fmla="*/ 34 h 64"/>
                <a:gd name="T32" fmla="*/ 149 w 173"/>
                <a:gd name="T33" fmla="*/ 34 h 64"/>
                <a:gd name="T34" fmla="*/ 150 w 173"/>
                <a:gd name="T35" fmla="*/ 43 h 64"/>
                <a:gd name="T36" fmla="*/ 26 w 173"/>
                <a:gd name="T37" fmla="*/ 43 h 64"/>
                <a:gd name="T38" fmla="*/ 26 w 173"/>
                <a:gd name="T39" fmla="*/ 47 h 64"/>
                <a:gd name="T40" fmla="*/ 150 w 173"/>
                <a:gd name="T41" fmla="*/ 47 h 64"/>
                <a:gd name="T42" fmla="*/ 152 w 173"/>
                <a:gd name="T43" fmla="*/ 54 h 64"/>
                <a:gd name="T44" fmla="*/ 12 w 173"/>
                <a:gd name="T45" fmla="*/ 54 h 64"/>
                <a:gd name="T46" fmla="*/ 10 w 173"/>
                <a:gd name="T47" fmla="*/ 52 h 64"/>
                <a:gd name="T48" fmla="*/ 10 w 173"/>
                <a:gd name="T49" fmla="*/ 12 h 64"/>
                <a:gd name="T50" fmla="*/ 12 w 173"/>
                <a:gd name="T51" fmla="*/ 10 h 64"/>
                <a:gd name="T52" fmla="*/ 153 w 173"/>
                <a:gd name="T53" fmla="*/ 10 h 64"/>
                <a:gd name="T54" fmla="*/ 151 w 173"/>
                <a:gd name="T55" fmla="*/ 17 h 64"/>
                <a:gd name="T56" fmla="*/ 26 w 173"/>
                <a:gd name="T57" fmla="*/ 17 h 64"/>
                <a:gd name="T58" fmla="*/ 26 w 173"/>
                <a:gd name="T59" fmla="*/ 21 h 64"/>
                <a:gd name="T60" fmla="*/ 150 w 173"/>
                <a:gd name="T61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64">
                  <a:moveTo>
                    <a:pt x="0" y="1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9"/>
                    <a:pt x="6" y="64"/>
                    <a:pt x="12" y="64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1" y="50"/>
                    <a:pt x="159" y="43"/>
                    <a:pt x="159" y="34"/>
                  </a:cubicBezTo>
                  <a:cubicBezTo>
                    <a:pt x="159" y="23"/>
                    <a:pt x="162" y="15"/>
                    <a:pt x="164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lose/>
                  <a:moveTo>
                    <a:pt x="150" y="21"/>
                  </a:moveTo>
                  <a:cubicBezTo>
                    <a:pt x="150" y="24"/>
                    <a:pt x="149" y="27"/>
                    <a:pt x="149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7"/>
                    <a:pt x="149" y="40"/>
                    <a:pt x="150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51" y="50"/>
                    <a:pt x="151" y="52"/>
                    <a:pt x="15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0" y="53"/>
                    <a:pt x="10" y="5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1"/>
                    <a:pt x="11" y="10"/>
                    <a:pt x="12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12"/>
                    <a:pt x="152" y="14"/>
                    <a:pt x="151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1"/>
                    <a:pt x="26" y="21"/>
                    <a:pt x="26" y="21"/>
                  </a:cubicBezTo>
                  <a:lnTo>
                    <a:pt x="150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75"/>
            <p:cNvSpPr>
              <a:spLocks noEditPoints="1"/>
            </p:cNvSpPr>
            <p:nvPr/>
          </p:nvSpPr>
          <p:spPr bwMode="auto">
            <a:xfrm>
              <a:off x="5888035" y="2555440"/>
              <a:ext cx="342578" cy="128990"/>
            </a:xfrm>
            <a:custGeom>
              <a:avLst/>
              <a:gdLst>
                <a:gd name="T0" fmla="*/ 12 w 173"/>
                <a:gd name="T1" fmla="*/ 65 h 65"/>
                <a:gd name="T2" fmla="*/ 173 w 173"/>
                <a:gd name="T3" fmla="*/ 65 h 65"/>
                <a:gd name="T4" fmla="*/ 173 w 173"/>
                <a:gd name="T5" fmla="*/ 55 h 65"/>
                <a:gd name="T6" fmla="*/ 162 w 173"/>
                <a:gd name="T7" fmla="*/ 55 h 65"/>
                <a:gd name="T8" fmla="*/ 159 w 173"/>
                <a:gd name="T9" fmla="*/ 35 h 65"/>
                <a:gd name="T10" fmla="*/ 164 w 173"/>
                <a:gd name="T11" fmla="*/ 10 h 65"/>
                <a:gd name="T12" fmla="*/ 173 w 173"/>
                <a:gd name="T13" fmla="*/ 10 h 65"/>
                <a:gd name="T14" fmla="*/ 173 w 173"/>
                <a:gd name="T15" fmla="*/ 0 h 65"/>
                <a:gd name="T16" fmla="*/ 12 w 173"/>
                <a:gd name="T17" fmla="*/ 0 h 65"/>
                <a:gd name="T18" fmla="*/ 0 w 173"/>
                <a:gd name="T19" fmla="*/ 12 h 65"/>
                <a:gd name="T20" fmla="*/ 0 w 173"/>
                <a:gd name="T21" fmla="*/ 53 h 65"/>
                <a:gd name="T22" fmla="*/ 12 w 173"/>
                <a:gd name="T23" fmla="*/ 65 h 65"/>
                <a:gd name="T24" fmla="*/ 10 w 173"/>
                <a:gd name="T25" fmla="*/ 12 h 65"/>
                <a:gd name="T26" fmla="*/ 12 w 173"/>
                <a:gd name="T27" fmla="*/ 10 h 65"/>
                <a:gd name="T28" fmla="*/ 153 w 173"/>
                <a:gd name="T29" fmla="*/ 10 h 65"/>
                <a:gd name="T30" fmla="*/ 151 w 173"/>
                <a:gd name="T31" fmla="*/ 17 h 65"/>
                <a:gd name="T32" fmla="*/ 26 w 173"/>
                <a:gd name="T33" fmla="*/ 17 h 65"/>
                <a:gd name="T34" fmla="*/ 26 w 173"/>
                <a:gd name="T35" fmla="*/ 22 h 65"/>
                <a:gd name="T36" fmla="*/ 150 w 173"/>
                <a:gd name="T37" fmla="*/ 22 h 65"/>
                <a:gd name="T38" fmla="*/ 149 w 173"/>
                <a:gd name="T39" fmla="*/ 30 h 65"/>
                <a:gd name="T40" fmla="*/ 25 w 173"/>
                <a:gd name="T41" fmla="*/ 30 h 65"/>
                <a:gd name="T42" fmla="*/ 25 w 173"/>
                <a:gd name="T43" fmla="*/ 35 h 65"/>
                <a:gd name="T44" fmla="*/ 149 w 173"/>
                <a:gd name="T45" fmla="*/ 35 h 65"/>
                <a:gd name="T46" fmla="*/ 150 w 173"/>
                <a:gd name="T47" fmla="*/ 43 h 65"/>
                <a:gd name="T48" fmla="*/ 26 w 173"/>
                <a:gd name="T49" fmla="*/ 43 h 65"/>
                <a:gd name="T50" fmla="*/ 26 w 173"/>
                <a:gd name="T51" fmla="*/ 48 h 65"/>
                <a:gd name="T52" fmla="*/ 150 w 173"/>
                <a:gd name="T53" fmla="*/ 48 h 65"/>
                <a:gd name="T54" fmla="*/ 152 w 173"/>
                <a:gd name="T55" fmla="*/ 55 h 65"/>
                <a:gd name="T56" fmla="*/ 12 w 173"/>
                <a:gd name="T57" fmla="*/ 55 h 65"/>
                <a:gd name="T58" fmla="*/ 10 w 173"/>
                <a:gd name="T59" fmla="*/ 53 h 65"/>
                <a:gd name="T60" fmla="*/ 10 w 173"/>
                <a:gd name="T61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65">
                  <a:moveTo>
                    <a:pt x="12" y="65"/>
                  </a:moveTo>
                  <a:cubicBezTo>
                    <a:pt x="173" y="65"/>
                    <a:pt x="173" y="65"/>
                    <a:pt x="173" y="6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0"/>
                    <a:pt x="159" y="43"/>
                    <a:pt x="159" y="35"/>
                  </a:cubicBezTo>
                  <a:cubicBezTo>
                    <a:pt x="159" y="23"/>
                    <a:pt x="162" y="15"/>
                    <a:pt x="164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6" y="65"/>
                    <a:pt x="12" y="65"/>
                  </a:cubicBezTo>
                  <a:close/>
                  <a:moveTo>
                    <a:pt x="10" y="12"/>
                  </a:moveTo>
                  <a:cubicBezTo>
                    <a:pt x="10" y="11"/>
                    <a:pt x="11" y="10"/>
                    <a:pt x="12" y="10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2" y="13"/>
                    <a:pt x="152" y="15"/>
                    <a:pt x="151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5"/>
                    <a:pt x="149" y="27"/>
                    <a:pt x="149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9" y="38"/>
                    <a:pt x="149" y="41"/>
                    <a:pt x="150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50" y="48"/>
                    <a:pt x="150" y="48"/>
                    <a:pt x="150" y="48"/>
                  </a:cubicBezTo>
                  <a:cubicBezTo>
                    <a:pt x="151" y="50"/>
                    <a:pt x="151" y="53"/>
                    <a:pt x="15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5"/>
                    <a:pt x="10" y="54"/>
                    <a:pt x="10" y="53"/>
                  </a:cubicBezTo>
                  <a:lnTo>
                    <a:pt x="1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76"/>
            <p:cNvSpPr>
              <a:spLocks noEditPoints="1"/>
            </p:cNvSpPr>
            <p:nvPr/>
          </p:nvSpPr>
          <p:spPr bwMode="auto">
            <a:xfrm>
              <a:off x="5739781" y="2525287"/>
              <a:ext cx="148255" cy="309911"/>
            </a:xfrm>
            <a:custGeom>
              <a:avLst/>
              <a:gdLst>
                <a:gd name="T0" fmla="*/ 65 w 75"/>
                <a:gd name="T1" fmla="*/ 16 h 156"/>
                <a:gd name="T2" fmla="*/ 48 w 75"/>
                <a:gd name="T3" fmla="*/ 16 h 156"/>
                <a:gd name="T4" fmla="*/ 27 w 75"/>
                <a:gd name="T5" fmla="*/ 9 h 156"/>
                <a:gd name="T6" fmla="*/ 28 w 75"/>
                <a:gd name="T7" fmla="*/ 2 h 156"/>
                <a:gd name="T8" fmla="*/ 19 w 75"/>
                <a:gd name="T9" fmla="*/ 0 h 156"/>
                <a:gd name="T10" fmla="*/ 1 w 75"/>
                <a:gd name="T11" fmla="*/ 139 h 156"/>
                <a:gd name="T12" fmla="*/ 10 w 75"/>
                <a:gd name="T13" fmla="*/ 150 h 156"/>
                <a:gd name="T14" fmla="*/ 45 w 75"/>
                <a:gd name="T15" fmla="*/ 155 h 156"/>
                <a:gd name="T16" fmla="*/ 57 w 75"/>
                <a:gd name="T17" fmla="*/ 146 h 156"/>
                <a:gd name="T18" fmla="*/ 75 w 75"/>
                <a:gd name="T19" fmla="*/ 8 h 156"/>
                <a:gd name="T20" fmla="*/ 67 w 75"/>
                <a:gd name="T21" fmla="*/ 7 h 156"/>
                <a:gd name="T22" fmla="*/ 65 w 75"/>
                <a:gd name="T23" fmla="*/ 16 h 156"/>
                <a:gd name="T24" fmla="*/ 48 w 75"/>
                <a:gd name="T25" fmla="*/ 145 h 156"/>
                <a:gd name="T26" fmla="*/ 46 w 75"/>
                <a:gd name="T27" fmla="*/ 146 h 156"/>
                <a:gd name="T28" fmla="*/ 11 w 75"/>
                <a:gd name="T29" fmla="*/ 142 h 156"/>
                <a:gd name="T30" fmla="*/ 10 w 75"/>
                <a:gd name="T31" fmla="*/ 140 h 156"/>
                <a:gd name="T32" fmla="*/ 26 w 75"/>
                <a:gd name="T33" fmla="*/ 18 h 156"/>
                <a:gd name="T34" fmla="*/ 32 w 75"/>
                <a:gd name="T35" fmla="*/ 21 h 156"/>
                <a:gd name="T36" fmla="*/ 17 w 75"/>
                <a:gd name="T37" fmla="*/ 129 h 156"/>
                <a:gd name="T38" fmla="*/ 21 w 75"/>
                <a:gd name="T39" fmla="*/ 129 h 156"/>
                <a:gd name="T40" fmla="*/ 35 w 75"/>
                <a:gd name="T41" fmla="*/ 22 h 156"/>
                <a:gd name="T42" fmla="*/ 43 w 75"/>
                <a:gd name="T43" fmla="*/ 24 h 156"/>
                <a:gd name="T44" fmla="*/ 28 w 75"/>
                <a:gd name="T45" fmla="*/ 131 h 156"/>
                <a:gd name="T46" fmla="*/ 32 w 75"/>
                <a:gd name="T47" fmla="*/ 131 h 156"/>
                <a:gd name="T48" fmla="*/ 47 w 75"/>
                <a:gd name="T49" fmla="*/ 25 h 156"/>
                <a:gd name="T50" fmla="*/ 54 w 75"/>
                <a:gd name="T51" fmla="*/ 25 h 156"/>
                <a:gd name="T52" fmla="*/ 40 w 75"/>
                <a:gd name="T53" fmla="*/ 132 h 156"/>
                <a:gd name="T54" fmla="*/ 43 w 75"/>
                <a:gd name="T55" fmla="*/ 132 h 156"/>
                <a:gd name="T56" fmla="*/ 58 w 75"/>
                <a:gd name="T57" fmla="*/ 25 h 156"/>
                <a:gd name="T58" fmla="*/ 64 w 75"/>
                <a:gd name="T59" fmla="*/ 25 h 156"/>
                <a:gd name="T60" fmla="*/ 48 w 75"/>
                <a:gd name="T61" fmla="*/ 14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" h="156">
                  <a:moveTo>
                    <a:pt x="65" y="16"/>
                  </a:moveTo>
                  <a:cubicBezTo>
                    <a:pt x="61" y="17"/>
                    <a:pt x="55" y="17"/>
                    <a:pt x="48" y="16"/>
                  </a:cubicBezTo>
                  <a:cubicBezTo>
                    <a:pt x="38" y="15"/>
                    <a:pt x="31" y="11"/>
                    <a:pt x="27" y="9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0" y="144"/>
                    <a:pt x="4" y="150"/>
                    <a:pt x="10" y="150"/>
                  </a:cubicBezTo>
                  <a:cubicBezTo>
                    <a:pt x="45" y="155"/>
                    <a:pt x="45" y="155"/>
                    <a:pt x="45" y="155"/>
                  </a:cubicBezTo>
                  <a:cubicBezTo>
                    <a:pt x="51" y="156"/>
                    <a:pt x="56" y="152"/>
                    <a:pt x="57" y="146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67" y="7"/>
                    <a:pt x="67" y="7"/>
                    <a:pt x="67" y="7"/>
                  </a:cubicBezTo>
                  <a:lnTo>
                    <a:pt x="65" y="16"/>
                  </a:lnTo>
                  <a:close/>
                  <a:moveTo>
                    <a:pt x="48" y="145"/>
                  </a:moveTo>
                  <a:cubicBezTo>
                    <a:pt x="48" y="146"/>
                    <a:pt x="47" y="147"/>
                    <a:pt x="46" y="146"/>
                  </a:cubicBezTo>
                  <a:cubicBezTo>
                    <a:pt x="11" y="142"/>
                    <a:pt x="11" y="142"/>
                    <a:pt x="11" y="142"/>
                  </a:cubicBezTo>
                  <a:cubicBezTo>
                    <a:pt x="10" y="142"/>
                    <a:pt x="10" y="141"/>
                    <a:pt x="10" y="140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9"/>
                    <a:pt x="30" y="20"/>
                    <a:pt x="32" y="2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8" y="23"/>
                    <a:pt x="40" y="23"/>
                    <a:pt x="43" y="24"/>
                  </a:cubicBezTo>
                  <a:cubicBezTo>
                    <a:pt x="28" y="131"/>
                    <a:pt x="28" y="131"/>
                    <a:pt x="28" y="131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5"/>
                    <a:pt x="51" y="25"/>
                    <a:pt x="54" y="25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0" y="25"/>
                    <a:pt x="62" y="25"/>
                    <a:pt x="64" y="25"/>
                  </a:cubicBezTo>
                  <a:lnTo>
                    <a:pt x="48" y="1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Rectangle 77"/>
            <p:cNvSpPr>
              <a:spLocks noChangeArrowheads="1"/>
            </p:cNvSpPr>
            <p:nvPr/>
          </p:nvSpPr>
          <p:spPr bwMode="auto">
            <a:xfrm>
              <a:off x="5989385" y="2430638"/>
              <a:ext cx="284783" cy="2177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78"/>
            <p:cNvSpPr/>
            <p:nvPr/>
          </p:nvSpPr>
          <p:spPr bwMode="auto">
            <a:xfrm>
              <a:off x="6242339" y="2458279"/>
              <a:ext cx="30153" cy="114751"/>
            </a:xfrm>
            <a:custGeom>
              <a:avLst/>
              <a:gdLst>
                <a:gd name="T0" fmla="*/ 10 w 15"/>
                <a:gd name="T1" fmla="*/ 0 h 58"/>
                <a:gd name="T2" fmla="*/ 5 w 15"/>
                <a:gd name="T3" fmla="*/ 0 h 58"/>
                <a:gd name="T4" fmla="*/ 5 w 15"/>
                <a:gd name="T5" fmla="*/ 38 h 58"/>
                <a:gd name="T6" fmla="*/ 0 w 15"/>
                <a:gd name="T7" fmla="*/ 50 h 58"/>
                <a:gd name="T8" fmla="*/ 7 w 15"/>
                <a:gd name="T9" fmla="*/ 58 h 58"/>
                <a:gd name="T10" fmla="*/ 15 w 15"/>
                <a:gd name="T11" fmla="*/ 50 h 58"/>
                <a:gd name="T12" fmla="*/ 10 w 15"/>
                <a:gd name="T13" fmla="*/ 38 h 58"/>
                <a:gd name="T14" fmla="*/ 10 w 15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8">
                  <a:moveTo>
                    <a:pt x="1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41"/>
                    <a:pt x="0" y="47"/>
                    <a:pt x="0" y="50"/>
                  </a:cubicBezTo>
                  <a:cubicBezTo>
                    <a:pt x="0" y="54"/>
                    <a:pt x="3" y="58"/>
                    <a:pt x="7" y="58"/>
                  </a:cubicBezTo>
                  <a:cubicBezTo>
                    <a:pt x="11" y="58"/>
                    <a:pt x="15" y="54"/>
                    <a:pt x="15" y="50"/>
                  </a:cubicBezTo>
                  <a:cubicBezTo>
                    <a:pt x="15" y="47"/>
                    <a:pt x="13" y="41"/>
                    <a:pt x="10" y="38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Rectangle 79"/>
            <p:cNvSpPr>
              <a:spLocks noChangeArrowheads="1"/>
            </p:cNvSpPr>
            <p:nvPr/>
          </p:nvSpPr>
          <p:spPr bwMode="auto">
            <a:xfrm>
              <a:off x="6018701" y="2462467"/>
              <a:ext cx="220288" cy="8459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472538" y="3579826"/>
            <a:ext cx="404931" cy="265945"/>
            <a:chOff x="3918963" y="3045553"/>
            <a:chExt cx="507584" cy="333364"/>
          </a:xfrm>
          <a:solidFill>
            <a:srgbClr val="254326"/>
          </a:solidFill>
        </p:grpSpPr>
        <p:sp>
          <p:nvSpPr>
            <p:cNvPr id="43" name="Freeform 113"/>
            <p:cNvSpPr/>
            <p:nvPr/>
          </p:nvSpPr>
          <p:spPr bwMode="auto">
            <a:xfrm>
              <a:off x="3921476" y="3317772"/>
              <a:ext cx="505071" cy="61145"/>
            </a:xfrm>
            <a:custGeom>
              <a:avLst/>
              <a:gdLst>
                <a:gd name="T0" fmla="*/ 145 w 255"/>
                <a:gd name="T1" fmla="*/ 26 h 31"/>
                <a:gd name="T2" fmla="*/ 145 w 255"/>
                <a:gd name="T3" fmla="*/ 22 h 31"/>
                <a:gd name="T4" fmla="*/ 253 w 255"/>
                <a:gd name="T5" fmla="*/ 22 h 31"/>
                <a:gd name="T6" fmla="*/ 251 w 255"/>
                <a:gd name="T7" fmla="*/ 17 h 31"/>
                <a:gd name="T8" fmla="*/ 157 w 255"/>
                <a:gd name="T9" fmla="*/ 17 h 31"/>
                <a:gd name="T10" fmla="*/ 157 w 255"/>
                <a:gd name="T11" fmla="*/ 12 h 31"/>
                <a:gd name="T12" fmla="*/ 248 w 255"/>
                <a:gd name="T13" fmla="*/ 12 h 31"/>
                <a:gd name="T14" fmla="*/ 193 w 255"/>
                <a:gd name="T15" fmla="*/ 2 h 31"/>
                <a:gd name="T16" fmla="*/ 136 w 255"/>
                <a:gd name="T17" fmla="*/ 13 h 31"/>
                <a:gd name="T18" fmla="*/ 136 w 255"/>
                <a:gd name="T19" fmla="*/ 17 h 31"/>
                <a:gd name="T20" fmla="*/ 127 w 255"/>
                <a:gd name="T21" fmla="*/ 17 h 31"/>
                <a:gd name="T22" fmla="*/ 119 w 255"/>
                <a:gd name="T23" fmla="*/ 17 h 31"/>
                <a:gd name="T24" fmla="*/ 119 w 255"/>
                <a:gd name="T25" fmla="*/ 14 h 31"/>
                <a:gd name="T26" fmla="*/ 61 w 255"/>
                <a:gd name="T27" fmla="*/ 0 h 31"/>
                <a:gd name="T28" fmla="*/ 6 w 255"/>
                <a:gd name="T29" fmla="*/ 10 h 31"/>
                <a:gd name="T30" fmla="*/ 97 w 255"/>
                <a:gd name="T31" fmla="*/ 10 h 31"/>
                <a:gd name="T32" fmla="*/ 97 w 255"/>
                <a:gd name="T33" fmla="*/ 14 h 31"/>
                <a:gd name="T34" fmla="*/ 2 w 255"/>
                <a:gd name="T35" fmla="*/ 14 h 31"/>
                <a:gd name="T36" fmla="*/ 2 w 255"/>
                <a:gd name="T37" fmla="*/ 19 h 31"/>
                <a:gd name="T38" fmla="*/ 109 w 255"/>
                <a:gd name="T39" fmla="*/ 19 h 31"/>
                <a:gd name="T40" fmla="*/ 109 w 255"/>
                <a:gd name="T41" fmla="*/ 24 h 31"/>
                <a:gd name="T42" fmla="*/ 1 w 255"/>
                <a:gd name="T43" fmla="*/ 24 h 31"/>
                <a:gd name="T44" fmla="*/ 0 w 255"/>
                <a:gd name="T45" fmla="*/ 31 h 31"/>
                <a:gd name="T46" fmla="*/ 255 w 255"/>
                <a:gd name="T47" fmla="*/ 31 h 31"/>
                <a:gd name="T48" fmla="*/ 254 w 255"/>
                <a:gd name="T49" fmla="*/ 26 h 31"/>
                <a:gd name="T50" fmla="*/ 145 w 255"/>
                <a:gd name="T51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5" h="31">
                  <a:moveTo>
                    <a:pt x="145" y="26"/>
                  </a:moveTo>
                  <a:cubicBezTo>
                    <a:pt x="145" y="22"/>
                    <a:pt x="145" y="22"/>
                    <a:pt x="145" y="22"/>
                  </a:cubicBezTo>
                  <a:cubicBezTo>
                    <a:pt x="253" y="22"/>
                    <a:pt x="253" y="22"/>
                    <a:pt x="253" y="22"/>
                  </a:cubicBezTo>
                  <a:cubicBezTo>
                    <a:pt x="251" y="17"/>
                    <a:pt x="251" y="17"/>
                    <a:pt x="251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2" y="8"/>
                    <a:pt x="223" y="2"/>
                    <a:pt x="193" y="2"/>
                  </a:cubicBezTo>
                  <a:cubicBezTo>
                    <a:pt x="163" y="2"/>
                    <a:pt x="142" y="8"/>
                    <a:pt x="136" y="13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7" y="17"/>
                    <a:pt x="127" y="17"/>
                    <a:pt x="127" y="17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9"/>
                    <a:pt x="99" y="0"/>
                    <a:pt x="61" y="0"/>
                  </a:cubicBezTo>
                  <a:cubicBezTo>
                    <a:pt x="33" y="0"/>
                    <a:pt x="14" y="5"/>
                    <a:pt x="6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55" y="31"/>
                    <a:pt x="255" y="31"/>
                    <a:pt x="255" y="31"/>
                  </a:cubicBezTo>
                  <a:cubicBezTo>
                    <a:pt x="254" y="26"/>
                    <a:pt x="254" y="26"/>
                    <a:pt x="254" y="26"/>
                  </a:cubicBezTo>
                  <a:lnTo>
                    <a:pt x="145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14"/>
            <p:cNvSpPr>
              <a:spLocks noEditPoints="1"/>
            </p:cNvSpPr>
            <p:nvPr/>
          </p:nvSpPr>
          <p:spPr bwMode="auto">
            <a:xfrm>
              <a:off x="3918963" y="3045553"/>
              <a:ext cx="245416" cy="299860"/>
            </a:xfrm>
            <a:custGeom>
              <a:avLst/>
              <a:gdLst>
                <a:gd name="T0" fmla="*/ 62 w 124"/>
                <a:gd name="T1" fmla="*/ 134 h 151"/>
                <a:gd name="T2" fmla="*/ 124 w 124"/>
                <a:gd name="T3" fmla="*/ 151 h 151"/>
                <a:gd name="T4" fmla="*/ 124 w 124"/>
                <a:gd name="T5" fmla="*/ 151 h 151"/>
                <a:gd name="T6" fmla="*/ 124 w 124"/>
                <a:gd name="T7" fmla="*/ 17 h 151"/>
                <a:gd name="T8" fmla="*/ 124 w 124"/>
                <a:gd name="T9" fmla="*/ 17 h 151"/>
                <a:gd name="T10" fmla="*/ 62 w 124"/>
                <a:gd name="T11" fmla="*/ 0 h 151"/>
                <a:gd name="T12" fmla="*/ 1 w 124"/>
                <a:gd name="T13" fmla="*/ 17 h 151"/>
                <a:gd name="T14" fmla="*/ 0 w 124"/>
                <a:gd name="T15" fmla="*/ 17 h 151"/>
                <a:gd name="T16" fmla="*/ 0 w 124"/>
                <a:gd name="T17" fmla="*/ 149 h 151"/>
                <a:gd name="T18" fmla="*/ 62 w 124"/>
                <a:gd name="T19" fmla="*/ 134 h 151"/>
                <a:gd name="T20" fmla="*/ 111 w 124"/>
                <a:gd name="T21" fmla="*/ 75 h 151"/>
                <a:gd name="T22" fmla="*/ 61 w 124"/>
                <a:gd name="T23" fmla="*/ 67 h 151"/>
                <a:gd name="T24" fmla="*/ 12 w 124"/>
                <a:gd name="T25" fmla="*/ 75 h 151"/>
                <a:gd name="T26" fmla="*/ 12 w 124"/>
                <a:gd name="T27" fmla="*/ 69 h 151"/>
                <a:gd name="T28" fmla="*/ 61 w 124"/>
                <a:gd name="T29" fmla="*/ 61 h 151"/>
                <a:gd name="T30" fmla="*/ 111 w 124"/>
                <a:gd name="T31" fmla="*/ 69 h 151"/>
                <a:gd name="T32" fmla="*/ 111 w 124"/>
                <a:gd name="T33" fmla="*/ 75 h 151"/>
                <a:gd name="T34" fmla="*/ 12 w 124"/>
                <a:gd name="T35" fmla="*/ 31 h 151"/>
                <a:gd name="T36" fmla="*/ 61 w 124"/>
                <a:gd name="T37" fmla="*/ 23 h 151"/>
                <a:gd name="T38" fmla="*/ 111 w 124"/>
                <a:gd name="T39" fmla="*/ 31 h 151"/>
                <a:gd name="T40" fmla="*/ 111 w 124"/>
                <a:gd name="T41" fmla="*/ 37 h 151"/>
                <a:gd name="T42" fmla="*/ 61 w 124"/>
                <a:gd name="T43" fmla="*/ 29 h 151"/>
                <a:gd name="T44" fmla="*/ 12 w 124"/>
                <a:gd name="T45" fmla="*/ 37 h 151"/>
                <a:gd name="T46" fmla="*/ 12 w 124"/>
                <a:gd name="T47" fmla="*/ 31 h 151"/>
                <a:gd name="T48" fmla="*/ 12 w 124"/>
                <a:gd name="T49" fmla="*/ 50 h 151"/>
                <a:gd name="T50" fmla="*/ 61 w 124"/>
                <a:gd name="T51" fmla="*/ 43 h 151"/>
                <a:gd name="T52" fmla="*/ 111 w 124"/>
                <a:gd name="T53" fmla="*/ 50 h 151"/>
                <a:gd name="T54" fmla="*/ 111 w 124"/>
                <a:gd name="T55" fmla="*/ 56 h 151"/>
                <a:gd name="T56" fmla="*/ 61 w 124"/>
                <a:gd name="T57" fmla="*/ 49 h 151"/>
                <a:gd name="T58" fmla="*/ 12 w 124"/>
                <a:gd name="T59" fmla="*/ 56 h 151"/>
                <a:gd name="T60" fmla="*/ 12 w 124"/>
                <a:gd name="T61" fmla="*/ 50 h 151"/>
                <a:gd name="T62" fmla="*/ 12 w 124"/>
                <a:gd name="T63" fmla="*/ 88 h 151"/>
                <a:gd name="T64" fmla="*/ 61 w 124"/>
                <a:gd name="T65" fmla="*/ 80 h 151"/>
                <a:gd name="T66" fmla="*/ 111 w 124"/>
                <a:gd name="T67" fmla="*/ 88 h 151"/>
                <a:gd name="T68" fmla="*/ 111 w 124"/>
                <a:gd name="T69" fmla="*/ 94 h 151"/>
                <a:gd name="T70" fmla="*/ 61 w 124"/>
                <a:gd name="T71" fmla="*/ 87 h 151"/>
                <a:gd name="T72" fmla="*/ 12 w 124"/>
                <a:gd name="T73" fmla="*/ 94 h 151"/>
                <a:gd name="T74" fmla="*/ 12 w 124"/>
                <a:gd name="T75" fmla="*/ 8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4" h="151">
                  <a:moveTo>
                    <a:pt x="62" y="134"/>
                  </a:moveTo>
                  <a:cubicBezTo>
                    <a:pt x="96" y="134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2" y="8"/>
                    <a:pt x="95" y="0"/>
                    <a:pt x="62" y="0"/>
                  </a:cubicBezTo>
                  <a:cubicBezTo>
                    <a:pt x="29" y="0"/>
                    <a:pt x="2" y="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4" y="140"/>
                    <a:pt x="30" y="134"/>
                    <a:pt x="62" y="134"/>
                  </a:cubicBezTo>
                  <a:close/>
                  <a:moveTo>
                    <a:pt x="111" y="75"/>
                  </a:moveTo>
                  <a:cubicBezTo>
                    <a:pt x="103" y="71"/>
                    <a:pt x="86" y="67"/>
                    <a:pt x="61" y="67"/>
                  </a:cubicBezTo>
                  <a:cubicBezTo>
                    <a:pt x="37" y="67"/>
                    <a:pt x="20" y="71"/>
                    <a:pt x="12" y="75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7" y="66"/>
                    <a:pt x="35" y="61"/>
                    <a:pt x="61" y="61"/>
                  </a:cubicBezTo>
                  <a:cubicBezTo>
                    <a:pt x="88" y="61"/>
                    <a:pt x="105" y="66"/>
                    <a:pt x="111" y="69"/>
                  </a:cubicBezTo>
                  <a:lnTo>
                    <a:pt x="111" y="75"/>
                  </a:lnTo>
                  <a:close/>
                  <a:moveTo>
                    <a:pt x="12" y="31"/>
                  </a:moveTo>
                  <a:cubicBezTo>
                    <a:pt x="17" y="28"/>
                    <a:pt x="35" y="23"/>
                    <a:pt x="61" y="23"/>
                  </a:cubicBezTo>
                  <a:cubicBezTo>
                    <a:pt x="88" y="23"/>
                    <a:pt x="105" y="28"/>
                    <a:pt x="11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3" y="33"/>
                    <a:pt x="86" y="29"/>
                    <a:pt x="61" y="29"/>
                  </a:cubicBezTo>
                  <a:cubicBezTo>
                    <a:pt x="37" y="29"/>
                    <a:pt x="20" y="33"/>
                    <a:pt x="12" y="37"/>
                  </a:cubicBezTo>
                  <a:lnTo>
                    <a:pt x="12" y="31"/>
                  </a:lnTo>
                  <a:close/>
                  <a:moveTo>
                    <a:pt x="12" y="50"/>
                  </a:moveTo>
                  <a:cubicBezTo>
                    <a:pt x="17" y="48"/>
                    <a:pt x="34" y="43"/>
                    <a:pt x="61" y="43"/>
                  </a:cubicBezTo>
                  <a:cubicBezTo>
                    <a:pt x="88" y="43"/>
                    <a:pt x="105" y="48"/>
                    <a:pt x="111" y="50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03" y="53"/>
                    <a:pt x="86" y="49"/>
                    <a:pt x="61" y="49"/>
                  </a:cubicBezTo>
                  <a:cubicBezTo>
                    <a:pt x="37" y="49"/>
                    <a:pt x="20" y="53"/>
                    <a:pt x="12" y="56"/>
                  </a:cubicBezTo>
                  <a:lnTo>
                    <a:pt x="12" y="50"/>
                  </a:lnTo>
                  <a:close/>
                  <a:moveTo>
                    <a:pt x="12" y="88"/>
                  </a:moveTo>
                  <a:cubicBezTo>
                    <a:pt x="17" y="85"/>
                    <a:pt x="34" y="80"/>
                    <a:pt x="61" y="80"/>
                  </a:cubicBezTo>
                  <a:cubicBezTo>
                    <a:pt x="88" y="80"/>
                    <a:pt x="105" y="85"/>
                    <a:pt x="111" y="88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3" y="91"/>
                    <a:pt x="86" y="87"/>
                    <a:pt x="61" y="87"/>
                  </a:cubicBezTo>
                  <a:cubicBezTo>
                    <a:pt x="37" y="87"/>
                    <a:pt x="20" y="91"/>
                    <a:pt x="12" y="94"/>
                  </a:cubicBezTo>
                  <a:lnTo>
                    <a:pt x="12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115"/>
            <p:cNvSpPr/>
            <p:nvPr/>
          </p:nvSpPr>
          <p:spPr bwMode="auto">
            <a:xfrm>
              <a:off x="4321009" y="3087433"/>
              <a:ext cx="69521" cy="71196"/>
            </a:xfrm>
            <a:custGeom>
              <a:avLst/>
              <a:gdLst>
                <a:gd name="T0" fmla="*/ 35 w 35"/>
                <a:gd name="T1" fmla="*/ 36 h 36"/>
                <a:gd name="T2" fmla="*/ 35 w 35"/>
                <a:gd name="T3" fmla="*/ 6 h 36"/>
                <a:gd name="T4" fmla="*/ 0 w 35"/>
                <a:gd name="T5" fmla="*/ 0 h 36"/>
                <a:gd name="T6" fmla="*/ 0 w 35"/>
                <a:gd name="T7" fmla="*/ 31 h 36"/>
                <a:gd name="T8" fmla="*/ 35 w 35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6">
                  <a:moveTo>
                    <a:pt x="35" y="36"/>
                  </a:moveTo>
                  <a:cubicBezTo>
                    <a:pt x="35" y="6"/>
                    <a:pt x="35" y="6"/>
                    <a:pt x="35" y="6"/>
                  </a:cubicBezTo>
                  <a:cubicBezTo>
                    <a:pt x="29" y="4"/>
                    <a:pt x="17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32"/>
                    <a:pt x="26" y="34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16"/>
            <p:cNvSpPr>
              <a:spLocks noEditPoints="1"/>
            </p:cNvSpPr>
            <p:nvPr/>
          </p:nvSpPr>
          <p:spPr bwMode="auto">
            <a:xfrm>
              <a:off x="4180293" y="3049741"/>
              <a:ext cx="246253" cy="299860"/>
            </a:xfrm>
            <a:custGeom>
              <a:avLst/>
              <a:gdLst>
                <a:gd name="T0" fmla="*/ 124 w 124"/>
                <a:gd name="T1" fmla="*/ 17 h 151"/>
                <a:gd name="T2" fmla="*/ 62 w 124"/>
                <a:gd name="T3" fmla="*/ 0 h 151"/>
                <a:gd name="T4" fmla="*/ 1 w 124"/>
                <a:gd name="T5" fmla="*/ 17 h 151"/>
                <a:gd name="T6" fmla="*/ 0 w 124"/>
                <a:gd name="T7" fmla="*/ 17 h 151"/>
                <a:gd name="T8" fmla="*/ 0 w 124"/>
                <a:gd name="T9" fmla="*/ 148 h 151"/>
                <a:gd name="T10" fmla="*/ 62 w 124"/>
                <a:gd name="T11" fmla="*/ 133 h 151"/>
                <a:gd name="T12" fmla="*/ 124 w 124"/>
                <a:gd name="T13" fmla="*/ 151 h 151"/>
                <a:gd name="T14" fmla="*/ 124 w 124"/>
                <a:gd name="T15" fmla="*/ 151 h 151"/>
                <a:gd name="T16" fmla="*/ 124 w 124"/>
                <a:gd name="T17" fmla="*/ 17 h 151"/>
                <a:gd name="T18" fmla="*/ 112 w 124"/>
                <a:gd name="T19" fmla="*/ 76 h 151"/>
                <a:gd name="T20" fmla="*/ 112 w 124"/>
                <a:gd name="T21" fmla="*/ 82 h 151"/>
                <a:gd name="T22" fmla="*/ 62 w 124"/>
                <a:gd name="T23" fmla="*/ 74 h 151"/>
                <a:gd name="T24" fmla="*/ 13 w 124"/>
                <a:gd name="T25" fmla="*/ 82 h 151"/>
                <a:gd name="T26" fmla="*/ 13 w 124"/>
                <a:gd name="T27" fmla="*/ 76 h 151"/>
                <a:gd name="T28" fmla="*/ 62 w 124"/>
                <a:gd name="T29" fmla="*/ 68 h 151"/>
                <a:gd name="T30" fmla="*/ 112 w 124"/>
                <a:gd name="T31" fmla="*/ 76 h 151"/>
                <a:gd name="T32" fmla="*/ 13 w 124"/>
                <a:gd name="T33" fmla="*/ 30 h 151"/>
                <a:gd name="T34" fmla="*/ 55 w 124"/>
                <a:gd name="T35" fmla="*/ 22 h 151"/>
                <a:gd name="T36" fmla="*/ 55 w 124"/>
                <a:gd name="T37" fmla="*/ 28 h 151"/>
                <a:gd name="T38" fmla="*/ 13 w 124"/>
                <a:gd name="T39" fmla="*/ 36 h 151"/>
                <a:gd name="T40" fmla="*/ 13 w 124"/>
                <a:gd name="T41" fmla="*/ 30 h 151"/>
                <a:gd name="T42" fmla="*/ 13 w 124"/>
                <a:gd name="T43" fmla="*/ 49 h 151"/>
                <a:gd name="T44" fmla="*/ 55 w 124"/>
                <a:gd name="T45" fmla="*/ 42 h 151"/>
                <a:gd name="T46" fmla="*/ 55 w 124"/>
                <a:gd name="T47" fmla="*/ 48 h 151"/>
                <a:gd name="T48" fmla="*/ 13 w 124"/>
                <a:gd name="T49" fmla="*/ 55 h 151"/>
                <a:gd name="T50" fmla="*/ 13 w 124"/>
                <a:gd name="T51" fmla="*/ 49 h 151"/>
                <a:gd name="T52" fmla="*/ 112 w 124"/>
                <a:gd name="T53" fmla="*/ 119 h 151"/>
                <a:gd name="T54" fmla="*/ 62 w 124"/>
                <a:gd name="T55" fmla="*/ 112 h 151"/>
                <a:gd name="T56" fmla="*/ 13 w 124"/>
                <a:gd name="T57" fmla="*/ 119 h 151"/>
                <a:gd name="T58" fmla="*/ 13 w 124"/>
                <a:gd name="T59" fmla="*/ 114 h 151"/>
                <a:gd name="T60" fmla="*/ 62 w 124"/>
                <a:gd name="T61" fmla="*/ 106 h 151"/>
                <a:gd name="T62" fmla="*/ 112 w 124"/>
                <a:gd name="T63" fmla="*/ 114 h 151"/>
                <a:gd name="T64" fmla="*/ 112 w 124"/>
                <a:gd name="T65" fmla="*/ 119 h 151"/>
                <a:gd name="T66" fmla="*/ 112 w 124"/>
                <a:gd name="T67" fmla="*/ 100 h 151"/>
                <a:gd name="T68" fmla="*/ 62 w 124"/>
                <a:gd name="T69" fmla="*/ 92 h 151"/>
                <a:gd name="T70" fmla="*/ 13 w 124"/>
                <a:gd name="T71" fmla="*/ 100 h 151"/>
                <a:gd name="T72" fmla="*/ 13 w 124"/>
                <a:gd name="T73" fmla="*/ 94 h 151"/>
                <a:gd name="T74" fmla="*/ 62 w 124"/>
                <a:gd name="T75" fmla="*/ 86 h 151"/>
                <a:gd name="T76" fmla="*/ 112 w 124"/>
                <a:gd name="T77" fmla="*/ 94 h 151"/>
                <a:gd name="T78" fmla="*/ 112 w 124"/>
                <a:gd name="T79" fmla="*/ 100 h 151"/>
                <a:gd name="T80" fmla="*/ 112 w 124"/>
                <a:gd name="T81" fmla="*/ 65 h 151"/>
                <a:gd name="T82" fmla="*/ 65 w 124"/>
                <a:gd name="T83" fmla="*/ 57 h 151"/>
                <a:gd name="T84" fmla="*/ 65 w 124"/>
                <a:gd name="T85" fmla="*/ 12 h 151"/>
                <a:gd name="T86" fmla="*/ 112 w 124"/>
                <a:gd name="T87" fmla="*/ 21 h 151"/>
                <a:gd name="T88" fmla="*/ 112 w 124"/>
                <a:gd name="T89" fmla="*/ 6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151">
                  <a:moveTo>
                    <a:pt x="124" y="17"/>
                  </a:moveTo>
                  <a:cubicBezTo>
                    <a:pt x="123" y="7"/>
                    <a:pt x="96" y="0"/>
                    <a:pt x="62" y="0"/>
                  </a:cubicBezTo>
                  <a:cubicBezTo>
                    <a:pt x="29" y="0"/>
                    <a:pt x="2" y="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" y="140"/>
                    <a:pt x="30" y="133"/>
                    <a:pt x="62" y="133"/>
                  </a:cubicBezTo>
                  <a:cubicBezTo>
                    <a:pt x="96" y="133"/>
                    <a:pt x="124" y="141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4" y="17"/>
                    <a:pt x="124" y="17"/>
                    <a:pt x="124" y="17"/>
                  </a:cubicBezTo>
                  <a:close/>
                  <a:moveTo>
                    <a:pt x="112" y="76"/>
                  </a:moveTo>
                  <a:cubicBezTo>
                    <a:pt x="112" y="82"/>
                    <a:pt x="112" y="82"/>
                    <a:pt x="112" y="82"/>
                  </a:cubicBezTo>
                  <a:cubicBezTo>
                    <a:pt x="104" y="78"/>
                    <a:pt x="87" y="74"/>
                    <a:pt x="62" y="74"/>
                  </a:cubicBezTo>
                  <a:cubicBezTo>
                    <a:pt x="38" y="74"/>
                    <a:pt x="21" y="78"/>
                    <a:pt x="13" y="82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8" y="73"/>
                    <a:pt x="35" y="68"/>
                    <a:pt x="62" y="68"/>
                  </a:cubicBezTo>
                  <a:cubicBezTo>
                    <a:pt x="89" y="68"/>
                    <a:pt x="106" y="73"/>
                    <a:pt x="112" y="76"/>
                  </a:cubicBezTo>
                  <a:close/>
                  <a:moveTo>
                    <a:pt x="13" y="30"/>
                  </a:moveTo>
                  <a:cubicBezTo>
                    <a:pt x="18" y="27"/>
                    <a:pt x="32" y="23"/>
                    <a:pt x="55" y="22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34" y="29"/>
                    <a:pt x="20" y="33"/>
                    <a:pt x="13" y="36"/>
                  </a:cubicBezTo>
                  <a:lnTo>
                    <a:pt x="13" y="30"/>
                  </a:lnTo>
                  <a:close/>
                  <a:moveTo>
                    <a:pt x="13" y="49"/>
                  </a:moveTo>
                  <a:cubicBezTo>
                    <a:pt x="18" y="47"/>
                    <a:pt x="32" y="42"/>
                    <a:pt x="55" y="42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34" y="49"/>
                    <a:pt x="20" y="52"/>
                    <a:pt x="13" y="55"/>
                  </a:cubicBezTo>
                  <a:lnTo>
                    <a:pt x="13" y="49"/>
                  </a:lnTo>
                  <a:close/>
                  <a:moveTo>
                    <a:pt x="112" y="119"/>
                  </a:moveTo>
                  <a:cubicBezTo>
                    <a:pt x="104" y="116"/>
                    <a:pt x="87" y="112"/>
                    <a:pt x="62" y="112"/>
                  </a:cubicBezTo>
                  <a:cubicBezTo>
                    <a:pt x="38" y="112"/>
                    <a:pt x="21" y="116"/>
                    <a:pt x="13" y="119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8" y="111"/>
                    <a:pt x="35" y="106"/>
                    <a:pt x="62" y="106"/>
                  </a:cubicBezTo>
                  <a:cubicBezTo>
                    <a:pt x="89" y="106"/>
                    <a:pt x="106" y="111"/>
                    <a:pt x="112" y="114"/>
                  </a:cubicBezTo>
                  <a:lnTo>
                    <a:pt x="112" y="119"/>
                  </a:lnTo>
                  <a:close/>
                  <a:moveTo>
                    <a:pt x="112" y="100"/>
                  </a:moveTo>
                  <a:cubicBezTo>
                    <a:pt x="104" y="97"/>
                    <a:pt x="87" y="92"/>
                    <a:pt x="62" y="92"/>
                  </a:cubicBezTo>
                  <a:cubicBezTo>
                    <a:pt x="38" y="92"/>
                    <a:pt x="21" y="97"/>
                    <a:pt x="13" y="100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8" y="91"/>
                    <a:pt x="36" y="86"/>
                    <a:pt x="62" y="86"/>
                  </a:cubicBezTo>
                  <a:cubicBezTo>
                    <a:pt x="89" y="86"/>
                    <a:pt x="106" y="91"/>
                    <a:pt x="112" y="94"/>
                  </a:cubicBezTo>
                  <a:lnTo>
                    <a:pt x="112" y="100"/>
                  </a:lnTo>
                  <a:close/>
                  <a:moveTo>
                    <a:pt x="112" y="65"/>
                  </a:moveTo>
                  <a:cubicBezTo>
                    <a:pt x="106" y="62"/>
                    <a:pt x="90" y="57"/>
                    <a:pt x="65" y="57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90" y="13"/>
                    <a:pt x="107" y="18"/>
                    <a:pt x="112" y="21"/>
                  </a:cubicBezTo>
                  <a:lnTo>
                    <a:pt x="112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2000" smtClean="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此处添加</a:t>
            </a:r>
            <a:r>
              <a:rPr lang="zh-CN" altLang="en-US" sz="2000">
                <a:ln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标题</a:t>
            </a:r>
            <a:endParaRPr lang="zh-CN" altLang="en-US" sz="2000">
              <a:ln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/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6" r="18136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r="23646"/>
          <a:stretch>
            <a:fillRect/>
          </a:stretch>
        </p:blipFill>
        <p:spPr/>
      </p:pic>
      <p:sp>
        <p:nvSpPr>
          <p:cNvPr id="50" name="矩形 49"/>
          <p:cNvSpPr/>
          <p:nvPr/>
        </p:nvSpPr>
        <p:spPr>
          <a:xfrm>
            <a:off x="2085236" y="167660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085236" y="1982996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2200606" y="1996874"/>
            <a:ext cx="238835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6483986" y="170876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483986" y="2015156"/>
            <a:ext cx="237267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6599356" y="2029034"/>
            <a:ext cx="238835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>
            <a:off x="218011" y="329561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359375" y="3695721"/>
            <a:ext cx="24374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260438" y="3723432"/>
            <a:ext cx="742484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prstClr val="white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6068" y="3084585"/>
            <a:ext cx="1056988" cy="1904820"/>
          </a:xfrm>
          <a:prstGeom prst="rect">
            <a:avLst/>
          </a:prstGeom>
        </p:spPr>
      </p:pic>
      <p:grpSp>
        <p:nvGrpSpPr>
          <p:cNvPr id="637" name="组合 636"/>
          <p:cNvGrpSpPr/>
          <p:nvPr/>
        </p:nvGrpSpPr>
        <p:grpSpPr>
          <a:xfrm>
            <a:off x="3399944" y="968378"/>
            <a:ext cx="2290115" cy="2260899"/>
            <a:chOff x="3399944" y="887994"/>
            <a:chExt cx="2290115" cy="2260899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3399944" y="887994"/>
              <a:ext cx="2290115" cy="2260899"/>
              <a:chOff x="1026" y="314"/>
              <a:chExt cx="2038" cy="2012"/>
            </a:xfrm>
            <a:solidFill>
              <a:schemeClr val="bg1"/>
            </a:solidFill>
          </p:grpSpPr>
          <p:grpSp>
            <p:nvGrpSpPr>
              <p:cNvPr id="7" name="Group 205"/>
              <p:cNvGrpSpPr/>
              <p:nvPr/>
            </p:nvGrpSpPr>
            <p:grpSpPr bwMode="auto">
              <a:xfrm>
                <a:off x="1032" y="393"/>
                <a:ext cx="2032" cy="1933"/>
                <a:chOff x="1032" y="393"/>
                <a:chExt cx="2032" cy="1933"/>
              </a:xfrm>
              <a:grpFill/>
            </p:grpSpPr>
            <p:sp>
              <p:nvSpPr>
                <p:cNvPr id="413" name="Freeform 5"/>
                <p:cNvSpPr/>
                <p:nvPr/>
              </p:nvSpPr>
              <p:spPr bwMode="auto">
                <a:xfrm>
                  <a:off x="2639" y="648"/>
                  <a:ext cx="262" cy="355"/>
                </a:xfrm>
                <a:custGeom>
                  <a:avLst/>
                  <a:gdLst>
                    <a:gd name="T0" fmla="*/ 307 w 308"/>
                    <a:gd name="T1" fmla="*/ 414 h 418"/>
                    <a:gd name="T2" fmla="*/ 232 w 308"/>
                    <a:gd name="T3" fmla="*/ 312 h 418"/>
                    <a:gd name="T4" fmla="*/ 151 w 308"/>
                    <a:gd name="T5" fmla="*/ 205 h 418"/>
                    <a:gd name="T6" fmla="*/ 79 w 308"/>
                    <a:gd name="T7" fmla="*/ 101 h 418"/>
                    <a:gd name="T8" fmla="*/ 8 w 308"/>
                    <a:gd name="T9" fmla="*/ 3 h 418"/>
                    <a:gd name="T10" fmla="*/ 1 w 308"/>
                    <a:gd name="T11" fmla="*/ 7 h 418"/>
                    <a:gd name="T12" fmla="*/ 31 w 308"/>
                    <a:gd name="T13" fmla="*/ 52 h 418"/>
                    <a:gd name="T14" fmla="*/ 74 w 308"/>
                    <a:gd name="T15" fmla="*/ 113 h 418"/>
                    <a:gd name="T16" fmla="*/ 150 w 308"/>
                    <a:gd name="T17" fmla="*/ 216 h 418"/>
                    <a:gd name="T18" fmla="*/ 304 w 308"/>
                    <a:gd name="T19" fmla="*/ 417 h 418"/>
                    <a:gd name="T20" fmla="*/ 307 w 308"/>
                    <a:gd name="T21" fmla="*/ 414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8" h="418">
                      <a:moveTo>
                        <a:pt x="307" y="414"/>
                      </a:moveTo>
                      <a:cubicBezTo>
                        <a:pt x="289" y="378"/>
                        <a:pt x="257" y="345"/>
                        <a:pt x="232" y="312"/>
                      </a:cubicBezTo>
                      <a:cubicBezTo>
                        <a:pt x="205" y="276"/>
                        <a:pt x="178" y="241"/>
                        <a:pt x="151" y="205"/>
                      </a:cubicBezTo>
                      <a:cubicBezTo>
                        <a:pt x="126" y="170"/>
                        <a:pt x="103" y="136"/>
                        <a:pt x="79" y="101"/>
                      </a:cubicBezTo>
                      <a:cubicBezTo>
                        <a:pt x="56" y="69"/>
                        <a:pt x="35" y="31"/>
                        <a:pt x="8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8" y="23"/>
                        <a:pt x="20" y="38"/>
                        <a:pt x="31" y="52"/>
                      </a:cubicBezTo>
                      <a:cubicBezTo>
                        <a:pt x="46" y="72"/>
                        <a:pt x="60" y="92"/>
                        <a:pt x="74" y="113"/>
                      </a:cubicBezTo>
                      <a:cubicBezTo>
                        <a:pt x="99" y="147"/>
                        <a:pt x="124" y="182"/>
                        <a:pt x="150" y="216"/>
                      </a:cubicBezTo>
                      <a:cubicBezTo>
                        <a:pt x="200" y="283"/>
                        <a:pt x="249" y="354"/>
                        <a:pt x="304" y="417"/>
                      </a:cubicBezTo>
                      <a:cubicBezTo>
                        <a:pt x="306" y="418"/>
                        <a:pt x="308" y="416"/>
                        <a:pt x="307" y="4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4" name="Freeform 6"/>
                <p:cNvSpPr/>
                <p:nvPr/>
              </p:nvSpPr>
              <p:spPr bwMode="auto">
                <a:xfrm>
                  <a:off x="2728" y="602"/>
                  <a:ext cx="239" cy="339"/>
                </a:xfrm>
                <a:custGeom>
                  <a:avLst/>
                  <a:gdLst>
                    <a:gd name="T0" fmla="*/ 282 w 282"/>
                    <a:gd name="T1" fmla="*/ 393 h 399"/>
                    <a:gd name="T2" fmla="*/ 269 w 282"/>
                    <a:gd name="T3" fmla="*/ 365 h 399"/>
                    <a:gd name="T4" fmla="*/ 229 w 282"/>
                    <a:gd name="T5" fmla="*/ 315 h 399"/>
                    <a:gd name="T6" fmla="*/ 156 w 282"/>
                    <a:gd name="T7" fmla="*/ 209 h 399"/>
                    <a:gd name="T8" fmla="*/ 85 w 282"/>
                    <a:gd name="T9" fmla="*/ 107 h 399"/>
                    <a:gd name="T10" fmla="*/ 46 w 282"/>
                    <a:gd name="T11" fmla="*/ 51 h 399"/>
                    <a:gd name="T12" fmla="*/ 12 w 282"/>
                    <a:gd name="T13" fmla="*/ 5 h 399"/>
                    <a:gd name="T14" fmla="*/ 3 w 282"/>
                    <a:gd name="T15" fmla="*/ 11 h 399"/>
                    <a:gd name="T16" fmla="*/ 72 w 282"/>
                    <a:gd name="T17" fmla="*/ 110 h 399"/>
                    <a:gd name="T18" fmla="*/ 140 w 282"/>
                    <a:gd name="T19" fmla="*/ 208 h 399"/>
                    <a:gd name="T20" fmla="*/ 209 w 282"/>
                    <a:gd name="T21" fmla="*/ 306 h 399"/>
                    <a:gd name="T22" fmla="*/ 245 w 282"/>
                    <a:gd name="T23" fmla="*/ 353 h 399"/>
                    <a:gd name="T24" fmla="*/ 275 w 282"/>
                    <a:gd name="T25" fmla="*/ 395 h 399"/>
                    <a:gd name="T26" fmla="*/ 282 w 282"/>
                    <a:gd name="T27" fmla="*/ 393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2" h="399">
                      <a:moveTo>
                        <a:pt x="282" y="393"/>
                      </a:moveTo>
                      <a:cubicBezTo>
                        <a:pt x="281" y="383"/>
                        <a:pt x="275" y="373"/>
                        <a:pt x="269" y="365"/>
                      </a:cubicBezTo>
                      <a:cubicBezTo>
                        <a:pt x="257" y="348"/>
                        <a:pt x="241" y="333"/>
                        <a:pt x="229" y="315"/>
                      </a:cubicBezTo>
                      <a:cubicBezTo>
                        <a:pt x="204" y="280"/>
                        <a:pt x="182" y="243"/>
                        <a:pt x="156" y="209"/>
                      </a:cubicBezTo>
                      <a:cubicBezTo>
                        <a:pt x="132" y="175"/>
                        <a:pt x="108" y="142"/>
                        <a:pt x="85" y="107"/>
                      </a:cubicBezTo>
                      <a:cubicBezTo>
                        <a:pt x="73" y="88"/>
                        <a:pt x="59" y="70"/>
                        <a:pt x="46" y="51"/>
                      </a:cubicBezTo>
                      <a:cubicBezTo>
                        <a:pt x="35" y="36"/>
                        <a:pt x="26" y="18"/>
                        <a:pt x="12" y="5"/>
                      </a:cubicBezTo>
                      <a:cubicBezTo>
                        <a:pt x="7" y="0"/>
                        <a:pt x="0" y="5"/>
                        <a:pt x="3" y="11"/>
                      </a:cubicBezTo>
                      <a:cubicBezTo>
                        <a:pt x="23" y="46"/>
                        <a:pt x="50" y="77"/>
                        <a:pt x="72" y="110"/>
                      </a:cubicBezTo>
                      <a:cubicBezTo>
                        <a:pt x="93" y="143"/>
                        <a:pt x="116" y="176"/>
                        <a:pt x="140" y="208"/>
                      </a:cubicBezTo>
                      <a:cubicBezTo>
                        <a:pt x="164" y="240"/>
                        <a:pt x="186" y="273"/>
                        <a:pt x="209" y="306"/>
                      </a:cubicBezTo>
                      <a:cubicBezTo>
                        <a:pt x="220" y="322"/>
                        <a:pt x="233" y="337"/>
                        <a:pt x="245" y="353"/>
                      </a:cubicBezTo>
                      <a:cubicBezTo>
                        <a:pt x="255" y="364"/>
                        <a:pt x="271" y="380"/>
                        <a:pt x="275" y="395"/>
                      </a:cubicBezTo>
                      <a:cubicBezTo>
                        <a:pt x="276" y="399"/>
                        <a:pt x="282" y="397"/>
                        <a:pt x="282" y="3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5" name="Freeform 7"/>
                <p:cNvSpPr/>
                <p:nvPr/>
              </p:nvSpPr>
              <p:spPr bwMode="auto">
                <a:xfrm>
                  <a:off x="2631" y="592"/>
                  <a:ext cx="113" cy="74"/>
                </a:xfrm>
                <a:custGeom>
                  <a:avLst/>
                  <a:gdLst>
                    <a:gd name="T0" fmla="*/ 8 w 134"/>
                    <a:gd name="T1" fmla="*/ 84 h 87"/>
                    <a:gd name="T2" fmla="*/ 81 w 134"/>
                    <a:gd name="T3" fmla="*/ 50 h 87"/>
                    <a:gd name="T4" fmla="*/ 131 w 134"/>
                    <a:gd name="T5" fmla="*/ 15 h 87"/>
                    <a:gd name="T6" fmla="*/ 118 w 134"/>
                    <a:gd name="T7" fmla="*/ 9 h 87"/>
                    <a:gd name="T8" fmla="*/ 118 w 134"/>
                    <a:gd name="T9" fmla="*/ 10 h 87"/>
                    <a:gd name="T10" fmla="*/ 132 w 134"/>
                    <a:gd name="T11" fmla="*/ 12 h 87"/>
                    <a:gd name="T12" fmla="*/ 133 w 134"/>
                    <a:gd name="T13" fmla="*/ 11 h 87"/>
                    <a:gd name="T14" fmla="*/ 120 w 134"/>
                    <a:gd name="T15" fmla="*/ 5 h 87"/>
                    <a:gd name="T16" fmla="*/ 60 w 134"/>
                    <a:gd name="T17" fmla="*/ 46 h 87"/>
                    <a:gd name="T18" fmla="*/ 3 w 134"/>
                    <a:gd name="T19" fmla="*/ 79 h 87"/>
                    <a:gd name="T20" fmla="*/ 8 w 134"/>
                    <a:gd name="T21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87">
                      <a:moveTo>
                        <a:pt x="8" y="84"/>
                      </a:moveTo>
                      <a:cubicBezTo>
                        <a:pt x="28" y="66"/>
                        <a:pt x="58" y="64"/>
                        <a:pt x="81" y="50"/>
                      </a:cubicBezTo>
                      <a:cubicBezTo>
                        <a:pt x="98" y="39"/>
                        <a:pt x="116" y="29"/>
                        <a:pt x="131" y="15"/>
                      </a:cubicBezTo>
                      <a:cubicBezTo>
                        <a:pt x="127" y="13"/>
                        <a:pt x="123" y="11"/>
                        <a:pt x="118" y="9"/>
                      </a:cubicBezTo>
                      <a:cubicBezTo>
                        <a:pt x="118" y="9"/>
                        <a:pt x="118" y="10"/>
                        <a:pt x="118" y="10"/>
                      </a:cubicBezTo>
                      <a:cubicBezTo>
                        <a:pt x="118" y="19"/>
                        <a:pt x="131" y="22"/>
                        <a:pt x="132" y="12"/>
                      </a:cubicBezTo>
                      <a:cubicBezTo>
                        <a:pt x="133" y="12"/>
                        <a:pt x="133" y="12"/>
                        <a:pt x="133" y="11"/>
                      </a:cubicBezTo>
                      <a:cubicBezTo>
                        <a:pt x="134" y="3"/>
                        <a:pt x="125" y="0"/>
                        <a:pt x="120" y="5"/>
                      </a:cubicBezTo>
                      <a:cubicBezTo>
                        <a:pt x="104" y="22"/>
                        <a:pt x="81" y="37"/>
                        <a:pt x="60" y="46"/>
                      </a:cubicBezTo>
                      <a:cubicBezTo>
                        <a:pt x="39" y="56"/>
                        <a:pt x="18" y="61"/>
                        <a:pt x="3" y="79"/>
                      </a:cubicBezTo>
                      <a:cubicBezTo>
                        <a:pt x="0" y="83"/>
                        <a:pt x="5" y="87"/>
                        <a:pt x="8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6" name="Freeform 8"/>
                <p:cNvSpPr/>
                <p:nvPr/>
              </p:nvSpPr>
              <p:spPr bwMode="auto">
                <a:xfrm>
                  <a:off x="2623" y="627"/>
                  <a:ext cx="26" cy="35"/>
                </a:xfrm>
                <a:custGeom>
                  <a:avLst/>
                  <a:gdLst>
                    <a:gd name="T0" fmla="*/ 19 w 30"/>
                    <a:gd name="T1" fmla="*/ 35 h 41"/>
                    <a:gd name="T2" fmla="*/ 8 w 30"/>
                    <a:gd name="T3" fmla="*/ 29 h 41"/>
                    <a:gd name="T4" fmla="*/ 15 w 30"/>
                    <a:gd name="T5" fmla="*/ 22 h 41"/>
                    <a:gd name="T6" fmla="*/ 28 w 30"/>
                    <a:gd name="T7" fmla="*/ 7 h 41"/>
                    <a:gd name="T8" fmla="*/ 20 w 30"/>
                    <a:gd name="T9" fmla="*/ 4 h 41"/>
                    <a:gd name="T10" fmla="*/ 1 w 30"/>
                    <a:gd name="T11" fmla="*/ 25 h 41"/>
                    <a:gd name="T12" fmla="*/ 2 w 30"/>
                    <a:gd name="T13" fmla="*/ 36 h 41"/>
                    <a:gd name="T14" fmla="*/ 18 w 30"/>
                    <a:gd name="T15" fmla="*/ 41 h 41"/>
                    <a:gd name="T16" fmla="*/ 19 w 30"/>
                    <a:gd name="T17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41">
                      <a:moveTo>
                        <a:pt x="19" y="35"/>
                      </a:moveTo>
                      <a:cubicBezTo>
                        <a:pt x="15" y="35"/>
                        <a:pt x="7" y="34"/>
                        <a:pt x="8" y="29"/>
                      </a:cubicBezTo>
                      <a:cubicBezTo>
                        <a:pt x="9" y="26"/>
                        <a:pt x="13" y="24"/>
                        <a:pt x="15" y="22"/>
                      </a:cubicBezTo>
                      <a:cubicBezTo>
                        <a:pt x="20" y="17"/>
                        <a:pt x="25" y="14"/>
                        <a:pt x="28" y="7"/>
                      </a:cubicBezTo>
                      <a:cubicBezTo>
                        <a:pt x="30" y="3"/>
                        <a:pt x="22" y="0"/>
                        <a:pt x="20" y="4"/>
                      </a:cubicBezTo>
                      <a:cubicBezTo>
                        <a:pt x="15" y="12"/>
                        <a:pt x="5" y="16"/>
                        <a:pt x="1" y="25"/>
                      </a:cubicBezTo>
                      <a:cubicBezTo>
                        <a:pt x="0" y="29"/>
                        <a:pt x="0" y="33"/>
                        <a:pt x="2" y="36"/>
                      </a:cubicBezTo>
                      <a:cubicBezTo>
                        <a:pt x="5" y="41"/>
                        <a:pt x="13" y="41"/>
                        <a:pt x="18" y="41"/>
                      </a:cubicBezTo>
                      <a:cubicBezTo>
                        <a:pt x="21" y="41"/>
                        <a:pt x="22" y="36"/>
                        <a:pt x="1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7" name="Freeform 9"/>
                <p:cNvSpPr/>
                <p:nvPr/>
              </p:nvSpPr>
              <p:spPr bwMode="auto">
                <a:xfrm>
                  <a:off x="2610" y="607"/>
                  <a:ext cx="26" cy="38"/>
                </a:xfrm>
                <a:custGeom>
                  <a:avLst/>
                  <a:gdLst>
                    <a:gd name="T0" fmla="*/ 27 w 30"/>
                    <a:gd name="T1" fmla="*/ 40 h 44"/>
                    <a:gd name="T2" fmla="*/ 16 w 30"/>
                    <a:gd name="T3" fmla="*/ 33 h 44"/>
                    <a:gd name="T4" fmla="*/ 11 w 30"/>
                    <a:gd name="T5" fmla="*/ 26 h 44"/>
                    <a:gd name="T6" fmla="*/ 14 w 30"/>
                    <a:gd name="T7" fmla="*/ 22 h 44"/>
                    <a:gd name="T8" fmla="*/ 21 w 30"/>
                    <a:gd name="T9" fmla="*/ 14 h 44"/>
                    <a:gd name="T10" fmla="*/ 28 w 30"/>
                    <a:gd name="T11" fmla="*/ 5 h 44"/>
                    <a:gd name="T12" fmla="*/ 24 w 30"/>
                    <a:gd name="T13" fmla="*/ 1 h 44"/>
                    <a:gd name="T14" fmla="*/ 10 w 30"/>
                    <a:gd name="T15" fmla="*/ 12 h 44"/>
                    <a:gd name="T16" fmla="*/ 2 w 30"/>
                    <a:gd name="T17" fmla="*/ 26 h 44"/>
                    <a:gd name="T18" fmla="*/ 27 w 30"/>
                    <a:gd name="T19" fmla="*/ 44 h 44"/>
                    <a:gd name="T20" fmla="*/ 27 w 30"/>
                    <a:gd name="T21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" h="44">
                      <a:moveTo>
                        <a:pt x="27" y="40"/>
                      </a:moveTo>
                      <a:cubicBezTo>
                        <a:pt x="23" y="38"/>
                        <a:pt x="19" y="36"/>
                        <a:pt x="16" y="33"/>
                      </a:cubicBezTo>
                      <a:cubicBezTo>
                        <a:pt x="13" y="31"/>
                        <a:pt x="10" y="30"/>
                        <a:pt x="11" y="26"/>
                      </a:cubicBezTo>
                      <a:cubicBezTo>
                        <a:pt x="11" y="25"/>
                        <a:pt x="13" y="23"/>
                        <a:pt x="14" y="22"/>
                      </a:cubicBezTo>
                      <a:cubicBezTo>
                        <a:pt x="16" y="19"/>
                        <a:pt x="18" y="16"/>
                        <a:pt x="21" y="14"/>
                      </a:cubicBezTo>
                      <a:cubicBezTo>
                        <a:pt x="24" y="11"/>
                        <a:pt x="26" y="9"/>
                        <a:pt x="28" y="5"/>
                      </a:cubicBezTo>
                      <a:cubicBezTo>
                        <a:pt x="30" y="2"/>
                        <a:pt x="26" y="0"/>
                        <a:pt x="24" y="1"/>
                      </a:cubicBezTo>
                      <a:cubicBezTo>
                        <a:pt x="18" y="2"/>
                        <a:pt x="14" y="8"/>
                        <a:pt x="10" y="12"/>
                      </a:cubicBezTo>
                      <a:cubicBezTo>
                        <a:pt x="7" y="17"/>
                        <a:pt x="3" y="21"/>
                        <a:pt x="2" y="26"/>
                      </a:cubicBezTo>
                      <a:cubicBezTo>
                        <a:pt x="0" y="38"/>
                        <a:pt x="18" y="44"/>
                        <a:pt x="27" y="44"/>
                      </a:cubicBezTo>
                      <a:cubicBezTo>
                        <a:pt x="30" y="44"/>
                        <a:pt x="29" y="40"/>
                        <a:pt x="27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8" name="Freeform 10"/>
                <p:cNvSpPr/>
                <p:nvPr/>
              </p:nvSpPr>
              <p:spPr bwMode="auto">
                <a:xfrm>
                  <a:off x="2694" y="576"/>
                  <a:ext cx="51" cy="27"/>
                </a:xfrm>
                <a:custGeom>
                  <a:avLst/>
                  <a:gdLst>
                    <a:gd name="T0" fmla="*/ 60 w 61"/>
                    <a:gd name="T1" fmla="*/ 26 h 32"/>
                    <a:gd name="T2" fmla="*/ 40 w 61"/>
                    <a:gd name="T3" fmla="*/ 1 h 32"/>
                    <a:gd name="T4" fmla="*/ 22 w 61"/>
                    <a:gd name="T5" fmla="*/ 5 h 32"/>
                    <a:gd name="T6" fmla="*/ 2 w 61"/>
                    <a:gd name="T7" fmla="*/ 14 h 32"/>
                    <a:gd name="T8" fmla="*/ 2 w 61"/>
                    <a:gd name="T9" fmla="*/ 23 h 32"/>
                    <a:gd name="T10" fmla="*/ 17 w 61"/>
                    <a:gd name="T11" fmla="*/ 19 h 32"/>
                    <a:gd name="T12" fmla="*/ 41 w 61"/>
                    <a:gd name="T13" fmla="*/ 12 h 32"/>
                    <a:gd name="T14" fmla="*/ 54 w 61"/>
                    <a:gd name="T15" fmla="*/ 29 h 32"/>
                    <a:gd name="T16" fmla="*/ 60 w 61"/>
                    <a:gd name="T17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32">
                      <a:moveTo>
                        <a:pt x="60" y="26"/>
                      </a:moveTo>
                      <a:cubicBezTo>
                        <a:pt x="57" y="15"/>
                        <a:pt x="52" y="2"/>
                        <a:pt x="40" y="1"/>
                      </a:cubicBezTo>
                      <a:cubicBezTo>
                        <a:pt x="34" y="0"/>
                        <a:pt x="28" y="2"/>
                        <a:pt x="22" y="5"/>
                      </a:cubicBezTo>
                      <a:cubicBezTo>
                        <a:pt x="16" y="7"/>
                        <a:pt x="6" y="10"/>
                        <a:pt x="2" y="14"/>
                      </a:cubicBezTo>
                      <a:cubicBezTo>
                        <a:pt x="0" y="17"/>
                        <a:pt x="0" y="21"/>
                        <a:pt x="2" y="23"/>
                      </a:cubicBezTo>
                      <a:cubicBezTo>
                        <a:pt x="7" y="26"/>
                        <a:pt x="13" y="21"/>
                        <a:pt x="17" y="19"/>
                      </a:cubicBezTo>
                      <a:cubicBezTo>
                        <a:pt x="23" y="15"/>
                        <a:pt x="34" y="9"/>
                        <a:pt x="41" y="12"/>
                      </a:cubicBezTo>
                      <a:cubicBezTo>
                        <a:pt x="47" y="14"/>
                        <a:pt x="51" y="24"/>
                        <a:pt x="54" y="29"/>
                      </a:cubicBezTo>
                      <a:cubicBezTo>
                        <a:pt x="56" y="32"/>
                        <a:pt x="61" y="29"/>
                        <a:pt x="6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" name="Freeform 11"/>
                <p:cNvSpPr/>
                <p:nvPr/>
              </p:nvSpPr>
              <p:spPr bwMode="auto">
                <a:xfrm>
                  <a:off x="2631" y="559"/>
                  <a:ext cx="108" cy="53"/>
                </a:xfrm>
                <a:custGeom>
                  <a:avLst/>
                  <a:gdLst>
                    <a:gd name="T0" fmla="*/ 117 w 128"/>
                    <a:gd name="T1" fmla="*/ 28 h 63"/>
                    <a:gd name="T2" fmla="*/ 77 w 128"/>
                    <a:gd name="T3" fmla="*/ 4 h 63"/>
                    <a:gd name="T4" fmla="*/ 31 w 128"/>
                    <a:gd name="T5" fmla="*/ 27 h 63"/>
                    <a:gd name="T6" fmla="*/ 1 w 128"/>
                    <a:gd name="T7" fmla="*/ 58 h 63"/>
                    <a:gd name="T8" fmla="*/ 6 w 128"/>
                    <a:gd name="T9" fmla="*/ 61 h 63"/>
                    <a:gd name="T10" fmla="*/ 48 w 128"/>
                    <a:gd name="T11" fmla="*/ 28 h 63"/>
                    <a:gd name="T12" fmla="*/ 67 w 128"/>
                    <a:gd name="T13" fmla="*/ 17 h 63"/>
                    <a:gd name="T14" fmla="*/ 101 w 128"/>
                    <a:gd name="T15" fmla="*/ 13 h 63"/>
                    <a:gd name="T16" fmla="*/ 111 w 128"/>
                    <a:gd name="T17" fmla="*/ 25 h 63"/>
                    <a:gd name="T18" fmla="*/ 117 w 128"/>
                    <a:gd name="T19" fmla="*/ 2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" h="63">
                      <a:moveTo>
                        <a:pt x="117" y="28"/>
                      </a:moveTo>
                      <a:cubicBezTo>
                        <a:pt x="128" y="6"/>
                        <a:pt x="90" y="0"/>
                        <a:pt x="77" y="4"/>
                      </a:cubicBezTo>
                      <a:cubicBezTo>
                        <a:pt x="61" y="8"/>
                        <a:pt x="45" y="19"/>
                        <a:pt x="31" y="27"/>
                      </a:cubicBezTo>
                      <a:cubicBezTo>
                        <a:pt x="19" y="35"/>
                        <a:pt x="4" y="44"/>
                        <a:pt x="1" y="58"/>
                      </a:cubicBezTo>
                      <a:cubicBezTo>
                        <a:pt x="0" y="61"/>
                        <a:pt x="4" y="63"/>
                        <a:pt x="6" y="61"/>
                      </a:cubicBezTo>
                      <a:cubicBezTo>
                        <a:pt x="20" y="48"/>
                        <a:pt x="31" y="37"/>
                        <a:pt x="48" y="28"/>
                      </a:cubicBezTo>
                      <a:cubicBezTo>
                        <a:pt x="54" y="24"/>
                        <a:pt x="60" y="20"/>
                        <a:pt x="67" y="17"/>
                      </a:cubicBezTo>
                      <a:cubicBezTo>
                        <a:pt x="77" y="13"/>
                        <a:pt x="90" y="7"/>
                        <a:pt x="101" y="13"/>
                      </a:cubicBezTo>
                      <a:cubicBezTo>
                        <a:pt x="105" y="15"/>
                        <a:pt x="114" y="18"/>
                        <a:pt x="111" y="25"/>
                      </a:cubicBezTo>
                      <a:cubicBezTo>
                        <a:pt x="110" y="29"/>
                        <a:pt x="115" y="32"/>
                        <a:pt x="11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0" name="Freeform 12"/>
                <p:cNvSpPr/>
                <p:nvPr/>
              </p:nvSpPr>
              <p:spPr bwMode="auto">
                <a:xfrm>
                  <a:off x="2660" y="609"/>
                  <a:ext cx="6" cy="10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3 h 12"/>
                    <a:gd name="T4" fmla="*/ 2 w 7"/>
                    <a:gd name="T5" fmla="*/ 2 h 12"/>
                    <a:gd name="T6" fmla="*/ 1 w 7"/>
                    <a:gd name="T7" fmla="*/ 8 h 12"/>
                    <a:gd name="T8" fmla="*/ 7 w 7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6"/>
                        <a:pt x="7" y="4"/>
                        <a:pt x="7" y="3"/>
                      </a:cubicBezTo>
                      <a:cubicBezTo>
                        <a:pt x="7" y="0"/>
                        <a:pt x="3" y="0"/>
                        <a:pt x="2" y="2"/>
                      </a:cubicBezTo>
                      <a:cubicBezTo>
                        <a:pt x="1" y="4"/>
                        <a:pt x="1" y="6"/>
                        <a:pt x="1" y="8"/>
                      </a:cubicBezTo>
                      <a:cubicBezTo>
                        <a:pt x="0" y="12"/>
                        <a:pt x="7" y="12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1" name="Freeform 13"/>
                <p:cNvSpPr/>
                <p:nvPr/>
              </p:nvSpPr>
              <p:spPr bwMode="auto">
                <a:xfrm>
                  <a:off x="2669" y="601"/>
                  <a:ext cx="10" cy="14"/>
                </a:xfrm>
                <a:custGeom>
                  <a:avLst/>
                  <a:gdLst>
                    <a:gd name="T0" fmla="*/ 8 w 12"/>
                    <a:gd name="T1" fmla="*/ 11 h 16"/>
                    <a:gd name="T2" fmla="*/ 8 w 12"/>
                    <a:gd name="T3" fmla="*/ 11 h 16"/>
                    <a:gd name="T4" fmla="*/ 9 w 12"/>
                    <a:gd name="T5" fmla="*/ 10 h 16"/>
                    <a:gd name="T6" fmla="*/ 11 w 12"/>
                    <a:gd name="T7" fmla="*/ 6 h 16"/>
                    <a:gd name="T8" fmla="*/ 4 w 12"/>
                    <a:gd name="T9" fmla="*/ 5 h 16"/>
                    <a:gd name="T10" fmla="*/ 4 w 12"/>
                    <a:gd name="T11" fmla="*/ 5 h 16"/>
                    <a:gd name="T12" fmla="*/ 3 w 12"/>
                    <a:gd name="T13" fmla="*/ 6 h 16"/>
                    <a:gd name="T14" fmla="*/ 1 w 12"/>
                    <a:gd name="T15" fmla="*/ 10 h 16"/>
                    <a:gd name="T16" fmla="*/ 8 w 1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6">
                      <a:moveTo>
                        <a:pt x="8" y="11"/>
                      </a:moveTo>
                      <a:cubicBezTo>
                        <a:pt x="8" y="11"/>
                        <a:pt x="8" y="10"/>
                        <a:pt x="8" y="11"/>
                      </a:cubicBezTo>
                      <a:cubicBezTo>
                        <a:pt x="8" y="10"/>
                        <a:pt x="9" y="10"/>
                        <a:pt x="9" y="10"/>
                      </a:cubicBezTo>
                      <a:cubicBezTo>
                        <a:pt x="10" y="9"/>
                        <a:pt x="11" y="7"/>
                        <a:pt x="11" y="6"/>
                      </a:cubicBezTo>
                      <a:cubicBezTo>
                        <a:pt x="12" y="1"/>
                        <a:pt x="5" y="0"/>
                        <a:pt x="4" y="5"/>
                      </a:cubicBezTo>
                      <a:cubicBezTo>
                        <a:pt x="4" y="5"/>
                        <a:pt x="5" y="4"/>
                        <a:pt x="4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8"/>
                        <a:pt x="1" y="10"/>
                      </a:cubicBezTo>
                      <a:cubicBezTo>
                        <a:pt x="0" y="14"/>
                        <a:pt x="7" y="16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2" name="Freeform 14"/>
                <p:cNvSpPr/>
                <p:nvPr/>
              </p:nvSpPr>
              <p:spPr bwMode="auto">
                <a:xfrm>
                  <a:off x="2571" y="489"/>
                  <a:ext cx="93" cy="138"/>
                </a:xfrm>
                <a:custGeom>
                  <a:avLst/>
                  <a:gdLst>
                    <a:gd name="T0" fmla="*/ 65 w 110"/>
                    <a:gd name="T1" fmla="*/ 157 h 162"/>
                    <a:gd name="T2" fmla="*/ 32 w 110"/>
                    <a:gd name="T3" fmla="*/ 120 h 162"/>
                    <a:gd name="T4" fmla="*/ 25 w 110"/>
                    <a:gd name="T5" fmla="*/ 69 h 162"/>
                    <a:gd name="T6" fmla="*/ 67 w 110"/>
                    <a:gd name="T7" fmla="*/ 34 h 162"/>
                    <a:gd name="T8" fmla="*/ 105 w 110"/>
                    <a:gd name="T9" fmla="*/ 14 h 162"/>
                    <a:gd name="T10" fmla="*/ 99 w 110"/>
                    <a:gd name="T11" fmla="*/ 3 h 162"/>
                    <a:gd name="T12" fmla="*/ 6 w 110"/>
                    <a:gd name="T13" fmla="*/ 76 h 162"/>
                    <a:gd name="T14" fmla="*/ 16 w 110"/>
                    <a:gd name="T15" fmla="*/ 116 h 162"/>
                    <a:gd name="T16" fmla="*/ 61 w 110"/>
                    <a:gd name="T17" fmla="*/ 161 h 162"/>
                    <a:gd name="T18" fmla="*/ 65 w 110"/>
                    <a:gd name="T19" fmla="*/ 157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0" h="162">
                      <a:moveTo>
                        <a:pt x="65" y="157"/>
                      </a:moveTo>
                      <a:cubicBezTo>
                        <a:pt x="56" y="143"/>
                        <a:pt x="43" y="132"/>
                        <a:pt x="32" y="120"/>
                      </a:cubicBezTo>
                      <a:cubicBezTo>
                        <a:pt x="17" y="102"/>
                        <a:pt x="7" y="91"/>
                        <a:pt x="25" y="69"/>
                      </a:cubicBezTo>
                      <a:cubicBezTo>
                        <a:pt x="35" y="55"/>
                        <a:pt x="52" y="43"/>
                        <a:pt x="67" y="34"/>
                      </a:cubicBezTo>
                      <a:cubicBezTo>
                        <a:pt x="80" y="27"/>
                        <a:pt x="94" y="24"/>
                        <a:pt x="105" y="14"/>
                      </a:cubicBezTo>
                      <a:cubicBezTo>
                        <a:pt x="110" y="10"/>
                        <a:pt x="105" y="0"/>
                        <a:pt x="99" y="3"/>
                      </a:cubicBezTo>
                      <a:cubicBezTo>
                        <a:pt x="66" y="23"/>
                        <a:pt x="21" y="37"/>
                        <a:pt x="6" y="76"/>
                      </a:cubicBezTo>
                      <a:cubicBezTo>
                        <a:pt x="0" y="91"/>
                        <a:pt x="6" y="104"/>
                        <a:pt x="16" y="116"/>
                      </a:cubicBezTo>
                      <a:cubicBezTo>
                        <a:pt x="29" y="132"/>
                        <a:pt x="43" y="150"/>
                        <a:pt x="61" y="161"/>
                      </a:cubicBezTo>
                      <a:cubicBezTo>
                        <a:pt x="64" y="162"/>
                        <a:pt x="67" y="159"/>
                        <a:pt x="65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3" name="Freeform 15"/>
                <p:cNvSpPr/>
                <p:nvPr/>
              </p:nvSpPr>
              <p:spPr bwMode="auto">
                <a:xfrm>
                  <a:off x="2650" y="490"/>
                  <a:ext cx="70" cy="79"/>
                </a:xfrm>
                <a:custGeom>
                  <a:avLst/>
                  <a:gdLst>
                    <a:gd name="T0" fmla="*/ 77 w 82"/>
                    <a:gd name="T1" fmla="*/ 91 h 93"/>
                    <a:gd name="T2" fmla="*/ 50 w 82"/>
                    <a:gd name="T3" fmla="*/ 38 h 93"/>
                    <a:gd name="T4" fmla="*/ 8 w 82"/>
                    <a:gd name="T5" fmla="*/ 0 h 93"/>
                    <a:gd name="T6" fmla="*/ 6 w 82"/>
                    <a:gd name="T7" fmla="*/ 10 h 93"/>
                    <a:gd name="T8" fmla="*/ 42 w 82"/>
                    <a:gd name="T9" fmla="*/ 46 h 93"/>
                    <a:gd name="T10" fmla="*/ 72 w 82"/>
                    <a:gd name="T11" fmla="*/ 90 h 93"/>
                    <a:gd name="T12" fmla="*/ 77 w 82"/>
                    <a:gd name="T13" fmla="*/ 9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93">
                      <a:moveTo>
                        <a:pt x="77" y="91"/>
                      </a:moveTo>
                      <a:cubicBezTo>
                        <a:pt x="82" y="67"/>
                        <a:pt x="63" y="55"/>
                        <a:pt x="50" y="38"/>
                      </a:cubicBezTo>
                      <a:cubicBezTo>
                        <a:pt x="40" y="25"/>
                        <a:pt x="27" y="0"/>
                        <a:pt x="8" y="0"/>
                      </a:cubicBezTo>
                      <a:cubicBezTo>
                        <a:pt x="2" y="0"/>
                        <a:pt x="0" y="8"/>
                        <a:pt x="6" y="10"/>
                      </a:cubicBezTo>
                      <a:cubicBezTo>
                        <a:pt x="22" y="18"/>
                        <a:pt x="31" y="32"/>
                        <a:pt x="42" y="46"/>
                      </a:cubicBezTo>
                      <a:cubicBezTo>
                        <a:pt x="54" y="61"/>
                        <a:pt x="69" y="71"/>
                        <a:pt x="72" y="90"/>
                      </a:cubicBezTo>
                      <a:cubicBezTo>
                        <a:pt x="72" y="93"/>
                        <a:pt x="76" y="93"/>
                        <a:pt x="77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4" name="Freeform 16"/>
                <p:cNvSpPr/>
                <p:nvPr/>
              </p:nvSpPr>
              <p:spPr bwMode="auto">
                <a:xfrm>
                  <a:off x="2590" y="545"/>
                  <a:ext cx="40" cy="26"/>
                </a:xfrm>
                <a:custGeom>
                  <a:avLst/>
                  <a:gdLst>
                    <a:gd name="T0" fmla="*/ 4 w 47"/>
                    <a:gd name="T1" fmla="*/ 29 h 30"/>
                    <a:gd name="T2" fmla="*/ 45 w 47"/>
                    <a:gd name="T3" fmla="*/ 6 h 30"/>
                    <a:gd name="T4" fmla="*/ 41 w 47"/>
                    <a:gd name="T5" fmla="*/ 1 h 30"/>
                    <a:gd name="T6" fmla="*/ 2 w 47"/>
                    <a:gd name="T7" fmla="*/ 25 h 30"/>
                    <a:gd name="T8" fmla="*/ 4 w 47"/>
                    <a:gd name="T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0">
                      <a:moveTo>
                        <a:pt x="4" y="29"/>
                      </a:moveTo>
                      <a:cubicBezTo>
                        <a:pt x="19" y="26"/>
                        <a:pt x="33" y="16"/>
                        <a:pt x="45" y="6"/>
                      </a:cubicBezTo>
                      <a:cubicBezTo>
                        <a:pt x="47" y="4"/>
                        <a:pt x="44" y="0"/>
                        <a:pt x="41" y="1"/>
                      </a:cubicBezTo>
                      <a:cubicBezTo>
                        <a:pt x="27" y="8"/>
                        <a:pt x="16" y="19"/>
                        <a:pt x="2" y="25"/>
                      </a:cubicBezTo>
                      <a:cubicBezTo>
                        <a:pt x="0" y="26"/>
                        <a:pt x="1" y="30"/>
                        <a:pt x="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5" name="Freeform 17"/>
                <p:cNvSpPr/>
                <p:nvPr/>
              </p:nvSpPr>
              <p:spPr bwMode="auto">
                <a:xfrm>
                  <a:off x="2638" y="523"/>
                  <a:ext cx="16" cy="13"/>
                </a:xfrm>
                <a:custGeom>
                  <a:avLst/>
                  <a:gdLst>
                    <a:gd name="T0" fmla="*/ 7 w 19"/>
                    <a:gd name="T1" fmla="*/ 12 h 15"/>
                    <a:gd name="T2" fmla="*/ 18 w 19"/>
                    <a:gd name="T3" fmla="*/ 5 h 15"/>
                    <a:gd name="T4" fmla="*/ 15 w 19"/>
                    <a:gd name="T5" fmla="*/ 1 h 15"/>
                    <a:gd name="T6" fmla="*/ 3 w 19"/>
                    <a:gd name="T7" fmla="*/ 8 h 15"/>
                    <a:gd name="T8" fmla="*/ 7 w 19"/>
                    <a:gd name="T9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5">
                      <a:moveTo>
                        <a:pt x="7" y="12"/>
                      </a:moveTo>
                      <a:cubicBezTo>
                        <a:pt x="10" y="10"/>
                        <a:pt x="15" y="9"/>
                        <a:pt x="18" y="5"/>
                      </a:cubicBezTo>
                      <a:cubicBezTo>
                        <a:pt x="19" y="3"/>
                        <a:pt x="17" y="0"/>
                        <a:pt x="15" y="1"/>
                      </a:cubicBezTo>
                      <a:cubicBezTo>
                        <a:pt x="11" y="3"/>
                        <a:pt x="7" y="5"/>
                        <a:pt x="3" y="8"/>
                      </a:cubicBezTo>
                      <a:cubicBezTo>
                        <a:pt x="0" y="11"/>
                        <a:pt x="4" y="15"/>
                        <a:pt x="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6" name="Freeform 18"/>
                <p:cNvSpPr/>
                <p:nvPr/>
              </p:nvSpPr>
              <p:spPr bwMode="auto">
                <a:xfrm>
                  <a:off x="2885" y="955"/>
                  <a:ext cx="53" cy="47"/>
                </a:xfrm>
                <a:custGeom>
                  <a:avLst/>
                  <a:gdLst>
                    <a:gd name="T0" fmla="*/ 20 w 62"/>
                    <a:gd name="T1" fmla="*/ 48 h 55"/>
                    <a:gd name="T2" fmla="*/ 23 w 62"/>
                    <a:gd name="T3" fmla="*/ 21 h 55"/>
                    <a:gd name="T4" fmla="*/ 39 w 62"/>
                    <a:gd name="T5" fmla="*/ 10 h 55"/>
                    <a:gd name="T6" fmla="*/ 56 w 62"/>
                    <a:gd name="T7" fmla="*/ 15 h 55"/>
                    <a:gd name="T8" fmla="*/ 60 w 62"/>
                    <a:gd name="T9" fmla="*/ 10 h 55"/>
                    <a:gd name="T10" fmla="*/ 38 w 62"/>
                    <a:gd name="T11" fmla="*/ 0 h 55"/>
                    <a:gd name="T12" fmla="*/ 17 w 62"/>
                    <a:gd name="T13" fmla="*/ 13 h 55"/>
                    <a:gd name="T14" fmla="*/ 17 w 62"/>
                    <a:gd name="T15" fmla="*/ 54 h 55"/>
                    <a:gd name="T16" fmla="*/ 20 w 62"/>
                    <a:gd name="T17" fmla="*/ 4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5">
                      <a:moveTo>
                        <a:pt x="20" y="48"/>
                      </a:moveTo>
                      <a:cubicBezTo>
                        <a:pt x="13" y="41"/>
                        <a:pt x="17" y="29"/>
                        <a:pt x="23" y="21"/>
                      </a:cubicBezTo>
                      <a:cubicBezTo>
                        <a:pt x="27" y="15"/>
                        <a:pt x="31" y="10"/>
                        <a:pt x="39" y="10"/>
                      </a:cubicBezTo>
                      <a:cubicBezTo>
                        <a:pt x="45" y="10"/>
                        <a:pt x="50" y="14"/>
                        <a:pt x="56" y="15"/>
                      </a:cubicBezTo>
                      <a:cubicBezTo>
                        <a:pt x="59" y="16"/>
                        <a:pt x="62" y="12"/>
                        <a:pt x="60" y="10"/>
                      </a:cubicBezTo>
                      <a:cubicBezTo>
                        <a:pt x="55" y="4"/>
                        <a:pt x="45" y="0"/>
                        <a:pt x="38" y="0"/>
                      </a:cubicBezTo>
                      <a:cubicBezTo>
                        <a:pt x="29" y="0"/>
                        <a:pt x="22" y="6"/>
                        <a:pt x="17" y="13"/>
                      </a:cubicBezTo>
                      <a:cubicBezTo>
                        <a:pt x="10" y="23"/>
                        <a:pt x="0" y="47"/>
                        <a:pt x="17" y="54"/>
                      </a:cubicBezTo>
                      <a:cubicBezTo>
                        <a:pt x="20" y="55"/>
                        <a:pt x="23" y="51"/>
                        <a:pt x="20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7" name="Freeform 19"/>
                <p:cNvSpPr/>
                <p:nvPr/>
              </p:nvSpPr>
              <p:spPr bwMode="auto">
                <a:xfrm>
                  <a:off x="2929" y="925"/>
                  <a:ext cx="42" cy="45"/>
                </a:xfrm>
                <a:custGeom>
                  <a:avLst/>
                  <a:gdLst>
                    <a:gd name="T0" fmla="*/ 8 w 50"/>
                    <a:gd name="T1" fmla="*/ 51 h 54"/>
                    <a:gd name="T2" fmla="*/ 14 w 50"/>
                    <a:gd name="T3" fmla="*/ 19 h 54"/>
                    <a:gd name="T4" fmla="*/ 33 w 50"/>
                    <a:gd name="T5" fmla="*/ 13 h 54"/>
                    <a:gd name="T6" fmla="*/ 40 w 50"/>
                    <a:gd name="T7" fmla="*/ 22 h 54"/>
                    <a:gd name="T8" fmla="*/ 47 w 50"/>
                    <a:gd name="T9" fmla="*/ 17 h 54"/>
                    <a:gd name="T10" fmla="*/ 35 w 50"/>
                    <a:gd name="T11" fmla="*/ 3 h 54"/>
                    <a:gd name="T12" fmla="*/ 13 w 50"/>
                    <a:gd name="T13" fmla="*/ 8 h 54"/>
                    <a:gd name="T14" fmla="*/ 4 w 50"/>
                    <a:gd name="T15" fmla="*/ 15 h 54"/>
                    <a:gd name="T16" fmla="*/ 0 w 50"/>
                    <a:gd name="T17" fmla="*/ 32 h 54"/>
                    <a:gd name="T18" fmla="*/ 3 w 50"/>
                    <a:gd name="T19" fmla="*/ 51 h 54"/>
                    <a:gd name="T20" fmla="*/ 8 w 50"/>
                    <a:gd name="T21" fmla="*/ 5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54">
                      <a:moveTo>
                        <a:pt x="8" y="51"/>
                      </a:moveTo>
                      <a:cubicBezTo>
                        <a:pt x="10" y="41"/>
                        <a:pt x="5" y="26"/>
                        <a:pt x="14" y="19"/>
                      </a:cubicBezTo>
                      <a:cubicBezTo>
                        <a:pt x="18" y="15"/>
                        <a:pt x="27" y="9"/>
                        <a:pt x="33" y="13"/>
                      </a:cubicBezTo>
                      <a:cubicBezTo>
                        <a:pt x="36" y="15"/>
                        <a:pt x="38" y="20"/>
                        <a:pt x="40" y="22"/>
                      </a:cubicBezTo>
                      <a:cubicBezTo>
                        <a:pt x="44" y="26"/>
                        <a:pt x="50" y="21"/>
                        <a:pt x="47" y="17"/>
                      </a:cubicBezTo>
                      <a:cubicBezTo>
                        <a:pt x="44" y="12"/>
                        <a:pt x="41" y="5"/>
                        <a:pt x="35" y="3"/>
                      </a:cubicBezTo>
                      <a:cubicBezTo>
                        <a:pt x="27" y="0"/>
                        <a:pt x="19" y="4"/>
                        <a:pt x="13" y="8"/>
                      </a:cubicBezTo>
                      <a:cubicBezTo>
                        <a:pt x="9" y="10"/>
                        <a:pt x="7" y="13"/>
                        <a:pt x="4" y="15"/>
                      </a:cubicBezTo>
                      <a:cubicBezTo>
                        <a:pt x="0" y="20"/>
                        <a:pt x="1" y="26"/>
                        <a:pt x="0" y="32"/>
                      </a:cubicBezTo>
                      <a:cubicBezTo>
                        <a:pt x="0" y="39"/>
                        <a:pt x="2" y="44"/>
                        <a:pt x="3" y="51"/>
                      </a:cubicBezTo>
                      <a:cubicBezTo>
                        <a:pt x="4" y="54"/>
                        <a:pt x="8" y="54"/>
                        <a:pt x="8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8" name="Freeform 20"/>
                <p:cNvSpPr/>
                <p:nvPr/>
              </p:nvSpPr>
              <p:spPr bwMode="auto">
                <a:xfrm>
                  <a:off x="2896" y="997"/>
                  <a:ext cx="99" cy="66"/>
                </a:xfrm>
                <a:custGeom>
                  <a:avLst/>
                  <a:gdLst>
                    <a:gd name="T0" fmla="*/ 2 w 116"/>
                    <a:gd name="T1" fmla="*/ 3 h 78"/>
                    <a:gd name="T2" fmla="*/ 66 w 116"/>
                    <a:gd name="T3" fmla="*/ 45 h 78"/>
                    <a:gd name="T4" fmla="*/ 110 w 116"/>
                    <a:gd name="T5" fmla="*/ 77 h 78"/>
                    <a:gd name="T6" fmla="*/ 113 w 116"/>
                    <a:gd name="T7" fmla="*/ 71 h 78"/>
                    <a:gd name="T8" fmla="*/ 54 w 116"/>
                    <a:gd name="T9" fmla="*/ 27 h 78"/>
                    <a:gd name="T10" fmla="*/ 3 w 116"/>
                    <a:gd name="T11" fmla="*/ 0 h 78"/>
                    <a:gd name="T12" fmla="*/ 2 w 116"/>
                    <a:gd name="T13" fmla="*/ 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78">
                      <a:moveTo>
                        <a:pt x="2" y="3"/>
                      </a:moveTo>
                      <a:cubicBezTo>
                        <a:pt x="25" y="9"/>
                        <a:pt x="48" y="30"/>
                        <a:pt x="66" y="45"/>
                      </a:cubicBezTo>
                      <a:cubicBezTo>
                        <a:pt x="79" y="56"/>
                        <a:pt x="94" y="71"/>
                        <a:pt x="110" y="77"/>
                      </a:cubicBezTo>
                      <a:cubicBezTo>
                        <a:pt x="113" y="78"/>
                        <a:pt x="116" y="73"/>
                        <a:pt x="113" y="71"/>
                      </a:cubicBezTo>
                      <a:cubicBezTo>
                        <a:pt x="94" y="56"/>
                        <a:pt x="74" y="41"/>
                        <a:pt x="54" y="27"/>
                      </a:cubicBezTo>
                      <a:cubicBezTo>
                        <a:pt x="37" y="15"/>
                        <a:pt x="24" y="2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9" name="Freeform 21"/>
                <p:cNvSpPr/>
                <p:nvPr/>
              </p:nvSpPr>
              <p:spPr bwMode="auto">
                <a:xfrm>
                  <a:off x="2962" y="937"/>
                  <a:ext cx="40" cy="128"/>
                </a:xfrm>
                <a:custGeom>
                  <a:avLst/>
                  <a:gdLst>
                    <a:gd name="T0" fmla="*/ 42 w 47"/>
                    <a:gd name="T1" fmla="*/ 147 h 151"/>
                    <a:gd name="T2" fmla="*/ 44 w 47"/>
                    <a:gd name="T3" fmla="*/ 127 h 151"/>
                    <a:gd name="T4" fmla="*/ 35 w 47"/>
                    <a:gd name="T5" fmla="*/ 81 h 151"/>
                    <a:gd name="T6" fmla="*/ 7 w 47"/>
                    <a:gd name="T7" fmla="*/ 3 h 151"/>
                    <a:gd name="T8" fmla="*/ 1 w 47"/>
                    <a:gd name="T9" fmla="*/ 7 h 151"/>
                    <a:gd name="T10" fmla="*/ 21 w 47"/>
                    <a:gd name="T11" fmla="*/ 70 h 151"/>
                    <a:gd name="T12" fmla="*/ 29 w 47"/>
                    <a:gd name="T13" fmla="*/ 102 h 151"/>
                    <a:gd name="T14" fmla="*/ 36 w 47"/>
                    <a:gd name="T15" fmla="*/ 144 h 151"/>
                    <a:gd name="T16" fmla="*/ 42 w 47"/>
                    <a:gd name="T17" fmla="*/ 147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42" y="147"/>
                      </a:moveTo>
                      <a:cubicBezTo>
                        <a:pt x="47" y="140"/>
                        <a:pt x="46" y="136"/>
                        <a:pt x="44" y="127"/>
                      </a:cubicBezTo>
                      <a:cubicBezTo>
                        <a:pt x="42" y="112"/>
                        <a:pt x="39" y="96"/>
                        <a:pt x="35" y="81"/>
                      </a:cubicBezTo>
                      <a:cubicBezTo>
                        <a:pt x="29" y="56"/>
                        <a:pt x="23" y="24"/>
                        <a:pt x="7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6" y="28"/>
                        <a:pt x="16" y="48"/>
                        <a:pt x="21" y="70"/>
                      </a:cubicBezTo>
                      <a:cubicBezTo>
                        <a:pt x="24" y="80"/>
                        <a:pt x="27" y="91"/>
                        <a:pt x="29" y="102"/>
                      </a:cubicBezTo>
                      <a:cubicBezTo>
                        <a:pt x="32" y="113"/>
                        <a:pt x="39" y="133"/>
                        <a:pt x="36" y="144"/>
                      </a:cubicBezTo>
                      <a:cubicBezTo>
                        <a:pt x="35" y="147"/>
                        <a:pt x="40" y="151"/>
                        <a:pt x="42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0" name="Freeform 22"/>
                <p:cNvSpPr/>
                <p:nvPr/>
              </p:nvSpPr>
              <p:spPr bwMode="auto">
                <a:xfrm>
                  <a:off x="2960" y="1020"/>
                  <a:ext cx="31" cy="23"/>
                </a:xfrm>
                <a:custGeom>
                  <a:avLst/>
                  <a:gdLst>
                    <a:gd name="T0" fmla="*/ 5 w 37"/>
                    <a:gd name="T1" fmla="*/ 26 h 28"/>
                    <a:gd name="T2" fmla="*/ 33 w 37"/>
                    <a:gd name="T3" fmla="*/ 7 h 28"/>
                    <a:gd name="T4" fmla="*/ 32 w 37"/>
                    <a:gd name="T5" fmla="*/ 0 h 28"/>
                    <a:gd name="T6" fmla="*/ 1 w 37"/>
                    <a:gd name="T7" fmla="*/ 24 h 28"/>
                    <a:gd name="T8" fmla="*/ 5 w 37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28">
                      <a:moveTo>
                        <a:pt x="5" y="26"/>
                      </a:moveTo>
                      <a:cubicBezTo>
                        <a:pt x="12" y="16"/>
                        <a:pt x="22" y="11"/>
                        <a:pt x="33" y="7"/>
                      </a:cubicBezTo>
                      <a:cubicBezTo>
                        <a:pt x="37" y="6"/>
                        <a:pt x="36" y="0"/>
                        <a:pt x="32" y="0"/>
                      </a:cubicBezTo>
                      <a:cubicBezTo>
                        <a:pt x="19" y="1"/>
                        <a:pt x="7" y="13"/>
                        <a:pt x="1" y="24"/>
                      </a:cubicBezTo>
                      <a:cubicBezTo>
                        <a:pt x="0" y="26"/>
                        <a:pt x="3" y="28"/>
                        <a:pt x="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1" name="Freeform 23"/>
                <p:cNvSpPr/>
                <p:nvPr/>
              </p:nvSpPr>
              <p:spPr bwMode="auto">
                <a:xfrm>
                  <a:off x="2679" y="622"/>
                  <a:ext cx="233" cy="345"/>
                </a:xfrm>
                <a:custGeom>
                  <a:avLst/>
                  <a:gdLst>
                    <a:gd name="T0" fmla="*/ 272 w 274"/>
                    <a:gd name="T1" fmla="*/ 403 h 407"/>
                    <a:gd name="T2" fmla="*/ 146 w 274"/>
                    <a:gd name="T3" fmla="*/ 218 h 407"/>
                    <a:gd name="T4" fmla="*/ 14 w 274"/>
                    <a:gd name="T5" fmla="*/ 7 h 407"/>
                    <a:gd name="T6" fmla="*/ 4 w 274"/>
                    <a:gd name="T7" fmla="*/ 12 h 407"/>
                    <a:gd name="T8" fmla="*/ 65 w 274"/>
                    <a:gd name="T9" fmla="*/ 114 h 407"/>
                    <a:gd name="T10" fmla="*/ 132 w 274"/>
                    <a:gd name="T11" fmla="*/ 213 h 407"/>
                    <a:gd name="T12" fmla="*/ 204 w 274"/>
                    <a:gd name="T13" fmla="*/ 316 h 407"/>
                    <a:gd name="T14" fmla="*/ 239 w 274"/>
                    <a:gd name="T15" fmla="*/ 367 h 407"/>
                    <a:gd name="T16" fmla="*/ 269 w 274"/>
                    <a:gd name="T17" fmla="*/ 406 h 407"/>
                    <a:gd name="T18" fmla="*/ 272 w 274"/>
                    <a:gd name="T19" fmla="*/ 403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4" h="407">
                      <a:moveTo>
                        <a:pt x="272" y="403"/>
                      </a:moveTo>
                      <a:cubicBezTo>
                        <a:pt x="229" y="342"/>
                        <a:pt x="188" y="279"/>
                        <a:pt x="146" y="218"/>
                      </a:cubicBezTo>
                      <a:cubicBezTo>
                        <a:pt x="99" y="149"/>
                        <a:pt x="55" y="79"/>
                        <a:pt x="14" y="7"/>
                      </a:cubicBezTo>
                      <a:cubicBezTo>
                        <a:pt x="10" y="0"/>
                        <a:pt x="0" y="6"/>
                        <a:pt x="4" y="12"/>
                      </a:cubicBezTo>
                      <a:cubicBezTo>
                        <a:pt x="24" y="47"/>
                        <a:pt x="43" y="80"/>
                        <a:pt x="65" y="114"/>
                      </a:cubicBezTo>
                      <a:cubicBezTo>
                        <a:pt x="86" y="147"/>
                        <a:pt x="109" y="180"/>
                        <a:pt x="132" y="213"/>
                      </a:cubicBezTo>
                      <a:cubicBezTo>
                        <a:pt x="156" y="247"/>
                        <a:pt x="180" y="281"/>
                        <a:pt x="204" y="316"/>
                      </a:cubicBezTo>
                      <a:cubicBezTo>
                        <a:pt x="215" y="333"/>
                        <a:pt x="228" y="350"/>
                        <a:pt x="239" y="367"/>
                      </a:cubicBezTo>
                      <a:cubicBezTo>
                        <a:pt x="248" y="382"/>
                        <a:pt x="256" y="395"/>
                        <a:pt x="269" y="406"/>
                      </a:cubicBezTo>
                      <a:cubicBezTo>
                        <a:pt x="271" y="407"/>
                        <a:pt x="274" y="405"/>
                        <a:pt x="272" y="4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2" name="Freeform 24"/>
                <p:cNvSpPr/>
                <p:nvPr/>
              </p:nvSpPr>
              <p:spPr bwMode="auto">
                <a:xfrm>
                  <a:off x="2705" y="616"/>
                  <a:ext cx="234" cy="334"/>
                </a:xfrm>
                <a:custGeom>
                  <a:avLst/>
                  <a:gdLst>
                    <a:gd name="T0" fmla="*/ 268 w 276"/>
                    <a:gd name="T1" fmla="*/ 391 h 394"/>
                    <a:gd name="T2" fmla="*/ 263 w 276"/>
                    <a:gd name="T3" fmla="*/ 366 h 394"/>
                    <a:gd name="T4" fmla="*/ 225 w 276"/>
                    <a:gd name="T5" fmla="*/ 313 h 394"/>
                    <a:gd name="T6" fmla="*/ 160 w 276"/>
                    <a:gd name="T7" fmla="*/ 217 h 394"/>
                    <a:gd name="T8" fmla="*/ 86 w 276"/>
                    <a:gd name="T9" fmla="*/ 108 h 394"/>
                    <a:gd name="T10" fmla="*/ 15 w 276"/>
                    <a:gd name="T11" fmla="*/ 6 h 394"/>
                    <a:gd name="T12" fmla="*/ 3 w 276"/>
                    <a:gd name="T13" fmla="*/ 11 h 394"/>
                    <a:gd name="T14" fmla="*/ 61 w 276"/>
                    <a:gd name="T15" fmla="*/ 92 h 394"/>
                    <a:gd name="T16" fmla="*/ 125 w 276"/>
                    <a:gd name="T17" fmla="*/ 187 h 394"/>
                    <a:gd name="T18" fmla="*/ 197 w 276"/>
                    <a:gd name="T19" fmla="*/ 291 h 394"/>
                    <a:gd name="T20" fmla="*/ 229 w 276"/>
                    <a:gd name="T21" fmla="*/ 336 h 394"/>
                    <a:gd name="T22" fmla="*/ 265 w 276"/>
                    <a:gd name="T23" fmla="*/ 389 h 394"/>
                    <a:gd name="T24" fmla="*/ 268 w 276"/>
                    <a:gd name="T25" fmla="*/ 39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6" h="394">
                      <a:moveTo>
                        <a:pt x="268" y="391"/>
                      </a:moveTo>
                      <a:cubicBezTo>
                        <a:pt x="276" y="383"/>
                        <a:pt x="268" y="374"/>
                        <a:pt x="263" y="366"/>
                      </a:cubicBezTo>
                      <a:cubicBezTo>
                        <a:pt x="250" y="348"/>
                        <a:pt x="237" y="331"/>
                        <a:pt x="225" y="313"/>
                      </a:cubicBezTo>
                      <a:cubicBezTo>
                        <a:pt x="202" y="282"/>
                        <a:pt x="184" y="248"/>
                        <a:pt x="160" y="217"/>
                      </a:cubicBezTo>
                      <a:cubicBezTo>
                        <a:pt x="134" y="182"/>
                        <a:pt x="111" y="145"/>
                        <a:pt x="86" y="108"/>
                      </a:cubicBezTo>
                      <a:cubicBezTo>
                        <a:pt x="63" y="74"/>
                        <a:pt x="34" y="44"/>
                        <a:pt x="15" y="6"/>
                      </a:cubicBezTo>
                      <a:cubicBezTo>
                        <a:pt x="11" y="0"/>
                        <a:pt x="0" y="4"/>
                        <a:pt x="3" y="11"/>
                      </a:cubicBezTo>
                      <a:cubicBezTo>
                        <a:pt x="19" y="41"/>
                        <a:pt x="39" y="66"/>
                        <a:pt x="61" y="92"/>
                      </a:cubicBezTo>
                      <a:cubicBezTo>
                        <a:pt x="85" y="122"/>
                        <a:pt x="103" y="156"/>
                        <a:pt x="125" y="187"/>
                      </a:cubicBezTo>
                      <a:cubicBezTo>
                        <a:pt x="149" y="222"/>
                        <a:pt x="174" y="256"/>
                        <a:pt x="197" y="291"/>
                      </a:cubicBezTo>
                      <a:cubicBezTo>
                        <a:pt x="207" y="306"/>
                        <a:pt x="218" y="321"/>
                        <a:pt x="229" y="336"/>
                      </a:cubicBezTo>
                      <a:cubicBezTo>
                        <a:pt x="235" y="345"/>
                        <a:pt x="268" y="379"/>
                        <a:pt x="265" y="389"/>
                      </a:cubicBezTo>
                      <a:cubicBezTo>
                        <a:pt x="264" y="391"/>
                        <a:pt x="267" y="394"/>
                        <a:pt x="268" y="3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3" name="Freeform 25"/>
                <p:cNvSpPr/>
                <p:nvPr/>
              </p:nvSpPr>
              <p:spPr bwMode="auto">
                <a:xfrm>
                  <a:off x="2324" y="467"/>
                  <a:ext cx="17" cy="135"/>
                </a:xfrm>
                <a:custGeom>
                  <a:avLst/>
                  <a:gdLst>
                    <a:gd name="T0" fmla="*/ 5 w 20"/>
                    <a:gd name="T1" fmla="*/ 1 h 159"/>
                    <a:gd name="T2" fmla="*/ 1 w 20"/>
                    <a:gd name="T3" fmla="*/ 34 h 159"/>
                    <a:gd name="T4" fmla="*/ 0 w 20"/>
                    <a:gd name="T5" fmla="*/ 72 h 159"/>
                    <a:gd name="T6" fmla="*/ 9 w 20"/>
                    <a:gd name="T7" fmla="*/ 153 h 159"/>
                    <a:gd name="T8" fmla="*/ 19 w 20"/>
                    <a:gd name="T9" fmla="*/ 150 h 159"/>
                    <a:gd name="T10" fmla="*/ 8 w 20"/>
                    <a:gd name="T11" fmla="*/ 58 h 159"/>
                    <a:gd name="T12" fmla="*/ 7 w 20"/>
                    <a:gd name="T13" fmla="*/ 0 h 159"/>
                    <a:gd name="T14" fmla="*/ 5 w 20"/>
                    <a:gd name="T15" fmla="*/ 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59">
                      <a:moveTo>
                        <a:pt x="5" y="1"/>
                      </a:moveTo>
                      <a:cubicBezTo>
                        <a:pt x="7" y="12"/>
                        <a:pt x="3" y="23"/>
                        <a:pt x="1" y="34"/>
                      </a:cubicBezTo>
                      <a:cubicBezTo>
                        <a:pt x="0" y="47"/>
                        <a:pt x="0" y="60"/>
                        <a:pt x="0" y="72"/>
                      </a:cubicBezTo>
                      <a:cubicBezTo>
                        <a:pt x="0" y="99"/>
                        <a:pt x="4" y="126"/>
                        <a:pt x="9" y="153"/>
                      </a:cubicBezTo>
                      <a:cubicBezTo>
                        <a:pt x="10" y="159"/>
                        <a:pt x="20" y="157"/>
                        <a:pt x="19" y="150"/>
                      </a:cubicBezTo>
                      <a:cubicBezTo>
                        <a:pt x="15" y="120"/>
                        <a:pt x="8" y="90"/>
                        <a:pt x="8" y="58"/>
                      </a:cubicBezTo>
                      <a:cubicBezTo>
                        <a:pt x="7" y="40"/>
                        <a:pt x="11" y="18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4" name="Freeform 26"/>
                <p:cNvSpPr/>
                <p:nvPr/>
              </p:nvSpPr>
              <p:spPr bwMode="auto">
                <a:xfrm>
                  <a:off x="2324" y="420"/>
                  <a:ext cx="57" cy="89"/>
                </a:xfrm>
                <a:custGeom>
                  <a:avLst/>
                  <a:gdLst>
                    <a:gd name="T0" fmla="*/ 10 w 68"/>
                    <a:gd name="T1" fmla="*/ 102 h 105"/>
                    <a:gd name="T2" fmla="*/ 18 w 68"/>
                    <a:gd name="T3" fmla="*/ 53 h 105"/>
                    <a:gd name="T4" fmla="*/ 64 w 68"/>
                    <a:gd name="T5" fmla="*/ 9 h 105"/>
                    <a:gd name="T6" fmla="*/ 61 w 68"/>
                    <a:gd name="T7" fmla="*/ 0 h 105"/>
                    <a:gd name="T8" fmla="*/ 41 w 68"/>
                    <a:gd name="T9" fmla="*/ 13 h 105"/>
                    <a:gd name="T10" fmla="*/ 11 w 68"/>
                    <a:gd name="T11" fmla="*/ 43 h 105"/>
                    <a:gd name="T12" fmla="*/ 6 w 68"/>
                    <a:gd name="T13" fmla="*/ 102 h 105"/>
                    <a:gd name="T14" fmla="*/ 10 w 68"/>
                    <a:gd name="T15" fmla="*/ 10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05">
                      <a:moveTo>
                        <a:pt x="10" y="102"/>
                      </a:moveTo>
                      <a:cubicBezTo>
                        <a:pt x="12" y="87"/>
                        <a:pt x="11" y="67"/>
                        <a:pt x="18" y="53"/>
                      </a:cubicBezTo>
                      <a:cubicBezTo>
                        <a:pt x="26" y="35"/>
                        <a:pt x="48" y="20"/>
                        <a:pt x="64" y="9"/>
                      </a:cubicBezTo>
                      <a:cubicBezTo>
                        <a:pt x="68" y="6"/>
                        <a:pt x="66" y="1"/>
                        <a:pt x="61" y="0"/>
                      </a:cubicBezTo>
                      <a:cubicBezTo>
                        <a:pt x="52" y="0"/>
                        <a:pt x="47" y="7"/>
                        <a:pt x="41" y="13"/>
                      </a:cubicBezTo>
                      <a:cubicBezTo>
                        <a:pt x="30" y="22"/>
                        <a:pt x="19" y="32"/>
                        <a:pt x="11" y="43"/>
                      </a:cubicBezTo>
                      <a:cubicBezTo>
                        <a:pt x="0" y="59"/>
                        <a:pt x="4" y="84"/>
                        <a:pt x="6" y="102"/>
                      </a:cubicBezTo>
                      <a:cubicBezTo>
                        <a:pt x="6" y="105"/>
                        <a:pt x="10" y="105"/>
                        <a:pt x="10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5" name="Freeform 27"/>
                <p:cNvSpPr/>
                <p:nvPr/>
              </p:nvSpPr>
              <p:spPr bwMode="auto">
                <a:xfrm>
                  <a:off x="2369" y="393"/>
                  <a:ext cx="135" cy="32"/>
                </a:xfrm>
                <a:custGeom>
                  <a:avLst/>
                  <a:gdLst>
                    <a:gd name="T0" fmla="*/ 5 w 159"/>
                    <a:gd name="T1" fmla="*/ 36 h 37"/>
                    <a:gd name="T2" fmla="*/ 84 w 159"/>
                    <a:gd name="T3" fmla="*/ 16 h 37"/>
                    <a:gd name="T4" fmla="*/ 151 w 159"/>
                    <a:gd name="T5" fmla="*/ 16 h 37"/>
                    <a:gd name="T6" fmla="*/ 152 w 159"/>
                    <a:gd name="T7" fmla="*/ 5 h 37"/>
                    <a:gd name="T8" fmla="*/ 80 w 159"/>
                    <a:gd name="T9" fmla="*/ 6 h 37"/>
                    <a:gd name="T10" fmla="*/ 2 w 159"/>
                    <a:gd name="T11" fmla="*/ 32 h 37"/>
                    <a:gd name="T12" fmla="*/ 5 w 159"/>
                    <a:gd name="T13" fmla="*/ 3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9" h="37">
                      <a:moveTo>
                        <a:pt x="5" y="36"/>
                      </a:moveTo>
                      <a:cubicBezTo>
                        <a:pt x="31" y="28"/>
                        <a:pt x="57" y="19"/>
                        <a:pt x="84" y="16"/>
                      </a:cubicBezTo>
                      <a:cubicBezTo>
                        <a:pt x="106" y="14"/>
                        <a:pt x="129" y="19"/>
                        <a:pt x="151" y="16"/>
                      </a:cubicBezTo>
                      <a:cubicBezTo>
                        <a:pt x="156" y="15"/>
                        <a:pt x="159" y="6"/>
                        <a:pt x="152" y="5"/>
                      </a:cubicBezTo>
                      <a:cubicBezTo>
                        <a:pt x="128" y="0"/>
                        <a:pt x="103" y="2"/>
                        <a:pt x="80" y="6"/>
                      </a:cubicBezTo>
                      <a:cubicBezTo>
                        <a:pt x="53" y="10"/>
                        <a:pt x="24" y="16"/>
                        <a:pt x="2" y="32"/>
                      </a:cubicBezTo>
                      <a:cubicBezTo>
                        <a:pt x="0" y="34"/>
                        <a:pt x="2" y="37"/>
                        <a:pt x="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6" name="Freeform 28"/>
                <p:cNvSpPr/>
                <p:nvPr/>
              </p:nvSpPr>
              <p:spPr bwMode="auto">
                <a:xfrm>
                  <a:off x="2343" y="430"/>
                  <a:ext cx="146" cy="36"/>
                </a:xfrm>
                <a:custGeom>
                  <a:avLst/>
                  <a:gdLst>
                    <a:gd name="T0" fmla="*/ 3 w 172"/>
                    <a:gd name="T1" fmla="*/ 43 h 43"/>
                    <a:gd name="T2" fmla="*/ 88 w 172"/>
                    <a:gd name="T3" fmla="*/ 22 h 43"/>
                    <a:gd name="T4" fmla="*/ 167 w 172"/>
                    <a:gd name="T5" fmla="*/ 9 h 43"/>
                    <a:gd name="T6" fmla="*/ 166 w 172"/>
                    <a:gd name="T7" fmla="*/ 1 h 43"/>
                    <a:gd name="T8" fmla="*/ 138 w 172"/>
                    <a:gd name="T9" fmla="*/ 5 h 43"/>
                    <a:gd name="T10" fmla="*/ 92 w 172"/>
                    <a:gd name="T11" fmla="*/ 12 h 43"/>
                    <a:gd name="T12" fmla="*/ 2 w 172"/>
                    <a:gd name="T13" fmla="*/ 39 h 43"/>
                    <a:gd name="T14" fmla="*/ 3 w 172"/>
                    <a:gd name="T1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43">
                      <a:moveTo>
                        <a:pt x="3" y="43"/>
                      </a:moveTo>
                      <a:cubicBezTo>
                        <a:pt x="32" y="37"/>
                        <a:pt x="59" y="27"/>
                        <a:pt x="88" y="22"/>
                      </a:cubicBezTo>
                      <a:cubicBezTo>
                        <a:pt x="114" y="17"/>
                        <a:pt x="142" y="18"/>
                        <a:pt x="167" y="9"/>
                      </a:cubicBezTo>
                      <a:cubicBezTo>
                        <a:pt x="172" y="7"/>
                        <a:pt x="169" y="1"/>
                        <a:pt x="166" y="1"/>
                      </a:cubicBezTo>
                      <a:cubicBezTo>
                        <a:pt x="156" y="0"/>
                        <a:pt x="148" y="3"/>
                        <a:pt x="138" y="5"/>
                      </a:cubicBezTo>
                      <a:cubicBezTo>
                        <a:pt x="123" y="8"/>
                        <a:pt x="107" y="10"/>
                        <a:pt x="92" y="12"/>
                      </a:cubicBezTo>
                      <a:cubicBezTo>
                        <a:pt x="60" y="18"/>
                        <a:pt x="33" y="29"/>
                        <a:pt x="2" y="39"/>
                      </a:cubicBezTo>
                      <a:cubicBezTo>
                        <a:pt x="0" y="40"/>
                        <a:pt x="1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7" name="Freeform 29"/>
                <p:cNvSpPr/>
                <p:nvPr/>
              </p:nvSpPr>
              <p:spPr bwMode="auto">
                <a:xfrm>
                  <a:off x="2333" y="571"/>
                  <a:ext cx="165" cy="40"/>
                </a:xfrm>
                <a:custGeom>
                  <a:avLst/>
                  <a:gdLst>
                    <a:gd name="T0" fmla="*/ 2 w 194"/>
                    <a:gd name="T1" fmla="*/ 34 h 47"/>
                    <a:gd name="T2" fmla="*/ 37 w 194"/>
                    <a:gd name="T3" fmla="*/ 45 h 47"/>
                    <a:gd name="T4" fmla="*/ 95 w 194"/>
                    <a:gd name="T5" fmla="*/ 39 h 47"/>
                    <a:gd name="T6" fmla="*/ 188 w 194"/>
                    <a:gd name="T7" fmla="*/ 12 h 47"/>
                    <a:gd name="T8" fmla="*/ 184 w 194"/>
                    <a:gd name="T9" fmla="*/ 2 h 47"/>
                    <a:gd name="T10" fmla="*/ 89 w 194"/>
                    <a:gd name="T11" fmla="*/ 27 h 47"/>
                    <a:gd name="T12" fmla="*/ 45 w 194"/>
                    <a:gd name="T13" fmla="*/ 34 h 47"/>
                    <a:gd name="T14" fmla="*/ 3 w 194"/>
                    <a:gd name="T15" fmla="*/ 29 h 47"/>
                    <a:gd name="T16" fmla="*/ 2 w 194"/>
                    <a:gd name="T17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47">
                      <a:moveTo>
                        <a:pt x="2" y="34"/>
                      </a:moveTo>
                      <a:cubicBezTo>
                        <a:pt x="14" y="38"/>
                        <a:pt x="24" y="44"/>
                        <a:pt x="37" y="45"/>
                      </a:cubicBezTo>
                      <a:cubicBezTo>
                        <a:pt x="56" y="47"/>
                        <a:pt x="76" y="42"/>
                        <a:pt x="95" y="39"/>
                      </a:cubicBezTo>
                      <a:cubicBezTo>
                        <a:pt x="126" y="34"/>
                        <a:pt x="161" y="30"/>
                        <a:pt x="188" y="12"/>
                      </a:cubicBezTo>
                      <a:cubicBezTo>
                        <a:pt x="194" y="9"/>
                        <a:pt x="190" y="0"/>
                        <a:pt x="184" y="2"/>
                      </a:cubicBezTo>
                      <a:cubicBezTo>
                        <a:pt x="153" y="15"/>
                        <a:pt x="122" y="22"/>
                        <a:pt x="89" y="27"/>
                      </a:cubicBezTo>
                      <a:cubicBezTo>
                        <a:pt x="74" y="29"/>
                        <a:pt x="60" y="33"/>
                        <a:pt x="45" y="34"/>
                      </a:cubicBezTo>
                      <a:cubicBezTo>
                        <a:pt x="30" y="34"/>
                        <a:pt x="17" y="28"/>
                        <a:pt x="3" y="29"/>
                      </a:cubicBezTo>
                      <a:cubicBezTo>
                        <a:pt x="0" y="29"/>
                        <a:pt x="0" y="33"/>
                        <a:pt x="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8" name="Freeform 30"/>
                <p:cNvSpPr/>
                <p:nvPr/>
              </p:nvSpPr>
              <p:spPr bwMode="auto">
                <a:xfrm>
                  <a:off x="2490" y="439"/>
                  <a:ext cx="26" cy="117"/>
                </a:xfrm>
                <a:custGeom>
                  <a:avLst/>
                  <a:gdLst>
                    <a:gd name="T0" fmla="*/ 2 w 31"/>
                    <a:gd name="T1" fmla="*/ 3 h 138"/>
                    <a:gd name="T2" fmla="*/ 9 w 31"/>
                    <a:gd name="T3" fmla="*/ 28 h 138"/>
                    <a:gd name="T4" fmla="*/ 15 w 31"/>
                    <a:gd name="T5" fmla="*/ 68 h 138"/>
                    <a:gd name="T6" fmla="*/ 20 w 31"/>
                    <a:gd name="T7" fmla="*/ 132 h 138"/>
                    <a:gd name="T8" fmla="*/ 29 w 31"/>
                    <a:gd name="T9" fmla="*/ 131 h 138"/>
                    <a:gd name="T10" fmla="*/ 29 w 31"/>
                    <a:gd name="T11" fmla="*/ 131 h 138"/>
                    <a:gd name="T12" fmla="*/ 20 w 31"/>
                    <a:gd name="T13" fmla="*/ 130 h 138"/>
                    <a:gd name="T14" fmla="*/ 20 w 31"/>
                    <a:gd name="T15" fmla="*/ 131 h 138"/>
                    <a:gd name="T16" fmla="*/ 29 w 31"/>
                    <a:gd name="T17" fmla="*/ 132 h 138"/>
                    <a:gd name="T18" fmla="*/ 23 w 31"/>
                    <a:gd name="T19" fmla="*/ 63 h 138"/>
                    <a:gd name="T20" fmla="*/ 3 w 31"/>
                    <a:gd name="T21" fmla="*/ 1 h 138"/>
                    <a:gd name="T22" fmla="*/ 2 w 31"/>
                    <a:gd name="T23" fmla="*/ 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138">
                      <a:moveTo>
                        <a:pt x="2" y="3"/>
                      </a:moveTo>
                      <a:cubicBezTo>
                        <a:pt x="7" y="8"/>
                        <a:pt x="8" y="21"/>
                        <a:pt x="9" y="28"/>
                      </a:cubicBezTo>
                      <a:cubicBezTo>
                        <a:pt x="12" y="41"/>
                        <a:pt x="14" y="55"/>
                        <a:pt x="15" y="68"/>
                      </a:cubicBezTo>
                      <a:cubicBezTo>
                        <a:pt x="18" y="89"/>
                        <a:pt x="17" y="111"/>
                        <a:pt x="20" y="132"/>
                      </a:cubicBezTo>
                      <a:cubicBezTo>
                        <a:pt x="20" y="138"/>
                        <a:pt x="30" y="137"/>
                        <a:pt x="29" y="131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cubicBezTo>
                        <a:pt x="28" y="126"/>
                        <a:pt x="21" y="124"/>
                        <a:pt x="20" y="130"/>
                      </a:cubicBezTo>
                      <a:cubicBezTo>
                        <a:pt x="20" y="130"/>
                        <a:pt x="20" y="130"/>
                        <a:pt x="20" y="131"/>
                      </a:cubicBezTo>
                      <a:cubicBezTo>
                        <a:pt x="19" y="137"/>
                        <a:pt x="28" y="138"/>
                        <a:pt x="29" y="132"/>
                      </a:cubicBezTo>
                      <a:cubicBezTo>
                        <a:pt x="31" y="110"/>
                        <a:pt x="25" y="85"/>
                        <a:pt x="23" y="63"/>
                      </a:cubicBezTo>
                      <a:cubicBezTo>
                        <a:pt x="21" y="47"/>
                        <a:pt x="20" y="11"/>
                        <a:pt x="3" y="1"/>
                      </a:cubicBezTo>
                      <a:cubicBezTo>
                        <a:pt x="2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9" name="Freeform 31"/>
                <p:cNvSpPr/>
                <p:nvPr/>
              </p:nvSpPr>
              <p:spPr bwMode="auto">
                <a:xfrm>
                  <a:off x="2495" y="397"/>
                  <a:ext cx="42" cy="173"/>
                </a:xfrm>
                <a:custGeom>
                  <a:avLst/>
                  <a:gdLst>
                    <a:gd name="T0" fmla="*/ 3 w 49"/>
                    <a:gd name="T1" fmla="*/ 8 h 204"/>
                    <a:gd name="T2" fmla="*/ 29 w 49"/>
                    <a:gd name="T3" fmla="*/ 94 h 204"/>
                    <a:gd name="T4" fmla="*/ 34 w 49"/>
                    <a:gd name="T5" fmla="*/ 143 h 204"/>
                    <a:gd name="T6" fmla="*/ 12 w 49"/>
                    <a:gd name="T7" fmla="*/ 191 h 204"/>
                    <a:gd name="T8" fmla="*/ 20 w 49"/>
                    <a:gd name="T9" fmla="*/ 199 h 204"/>
                    <a:gd name="T10" fmla="*/ 45 w 49"/>
                    <a:gd name="T11" fmla="*/ 156 h 204"/>
                    <a:gd name="T12" fmla="*/ 39 w 49"/>
                    <a:gd name="T13" fmla="*/ 86 h 204"/>
                    <a:gd name="T14" fmla="*/ 27 w 49"/>
                    <a:gd name="T15" fmla="*/ 23 h 204"/>
                    <a:gd name="T16" fmla="*/ 5 w 49"/>
                    <a:gd name="T17" fmla="*/ 0 h 204"/>
                    <a:gd name="T18" fmla="*/ 0 w 49"/>
                    <a:gd name="T19" fmla="*/ 4 h 204"/>
                    <a:gd name="T20" fmla="*/ 0 w 49"/>
                    <a:gd name="T21" fmla="*/ 6 h 204"/>
                    <a:gd name="T22" fmla="*/ 3 w 49"/>
                    <a:gd name="T23" fmla="*/ 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9" h="204">
                      <a:moveTo>
                        <a:pt x="3" y="8"/>
                      </a:moveTo>
                      <a:cubicBezTo>
                        <a:pt x="21" y="5"/>
                        <a:pt x="27" y="86"/>
                        <a:pt x="29" y="94"/>
                      </a:cubicBezTo>
                      <a:cubicBezTo>
                        <a:pt x="31" y="110"/>
                        <a:pt x="35" y="126"/>
                        <a:pt x="34" y="143"/>
                      </a:cubicBezTo>
                      <a:cubicBezTo>
                        <a:pt x="34" y="165"/>
                        <a:pt x="25" y="175"/>
                        <a:pt x="12" y="191"/>
                      </a:cubicBezTo>
                      <a:cubicBezTo>
                        <a:pt x="8" y="197"/>
                        <a:pt x="16" y="204"/>
                        <a:pt x="20" y="199"/>
                      </a:cubicBezTo>
                      <a:cubicBezTo>
                        <a:pt x="31" y="185"/>
                        <a:pt x="43" y="175"/>
                        <a:pt x="45" y="156"/>
                      </a:cubicBezTo>
                      <a:cubicBezTo>
                        <a:pt x="49" y="134"/>
                        <a:pt x="42" y="109"/>
                        <a:pt x="39" y="86"/>
                      </a:cubicBezTo>
                      <a:cubicBezTo>
                        <a:pt x="36" y="65"/>
                        <a:pt x="33" y="43"/>
                        <a:pt x="27" y="23"/>
                      </a:cubicBezTo>
                      <a:cubicBezTo>
                        <a:pt x="23" y="12"/>
                        <a:pt x="18" y="1"/>
                        <a:pt x="5" y="0"/>
                      </a:cubicBez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1" y="9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0" name="Freeform 32"/>
                <p:cNvSpPr/>
                <p:nvPr/>
              </p:nvSpPr>
              <p:spPr bwMode="auto">
                <a:xfrm>
                  <a:off x="2484" y="552"/>
                  <a:ext cx="31" cy="32"/>
                </a:xfrm>
                <a:custGeom>
                  <a:avLst/>
                  <a:gdLst>
                    <a:gd name="T0" fmla="*/ 6 w 37"/>
                    <a:gd name="T1" fmla="*/ 35 h 37"/>
                    <a:gd name="T2" fmla="*/ 11 w 37"/>
                    <a:gd name="T3" fmla="*/ 34 h 37"/>
                    <a:gd name="T4" fmla="*/ 15 w 37"/>
                    <a:gd name="T5" fmla="*/ 32 h 37"/>
                    <a:gd name="T6" fmla="*/ 21 w 37"/>
                    <a:gd name="T7" fmla="*/ 26 h 37"/>
                    <a:gd name="T8" fmla="*/ 27 w 37"/>
                    <a:gd name="T9" fmla="*/ 18 h 37"/>
                    <a:gd name="T10" fmla="*/ 35 w 37"/>
                    <a:gd name="T11" fmla="*/ 9 h 37"/>
                    <a:gd name="T12" fmla="*/ 35 w 37"/>
                    <a:gd name="T13" fmla="*/ 2 h 37"/>
                    <a:gd name="T14" fmla="*/ 28 w 37"/>
                    <a:gd name="T15" fmla="*/ 2 h 37"/>
                    <a:gd name="T16" fmla="*/ 17 w 37"/>
                    <a:gd name="T17" fmla="*/ 12 h 37"/>
                    <a:gd name="T18" fmla="*/ 10 w 37"/>
                    <a:gd name="T19" fmla="*/ 23 h 37"/>
                    <a:gd name="T20" fmla="*/ 7 w 37"/>
                    <a:gd name="T21" fmla="*/ 26 h 37"/>
                    <a:gd name="T22" fmla="*/ 3 w 37"/>
                    <a:gd name="T23" fmla="*/ 29 h 37"/>
                    <a:gd name="T24" fmla="*/ 6 w 37"/>
                    <a:gd name="T25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7">
                      <a:moveTo>
                        <a:pt x="6" y="35"/>
                      </a:moveTo>
                      <a:cubicBezTo>
                        <a:pt x="6" y="35"/>
                        <a:pt x="10" y="34"/>
                        <a:pt x="11" y="34"/>
                      </a:cubicBezTo>
                      <a:cubicBezTo>
                        <a:pt x="12" y="33"/>
                        <a:pt x="14" y="33"/>
                        <a:pt x="15" y="32"/>
                      </a:cubicBezTo>
                      <a:cubicBezTo>
                        <a:pt x="17" y="30"/>
                        <a:pt x="19" y="28"/>
                        <a:pt x="21" y="26"/>
                      </a:cubicBezTo>
                      <a:cubicBezTo>
                        <a:pt x="23" y="23"/>
                        <a:pt x="25" y="20"/>
                        <a:pt x="27" y="18"/>
                      </a:cubicBezTo>
                      <a:cubicBezTo>
                        <a:pt x="30" y="15"/>
                        <a:pt x="33" y="12"/>
                        <a:pt x="35" y="9"/>
                      </a:cubicBezTo>
                      <a:cubicBezTo>
                        <a:pt x="37" y="7"/>
                        <a:pt x="37" y="4"/>
                        <a:pt x="35" y="2"/>
                      </a:cubicBezTo>
                      <a:cubicBezTo>
                        <a:pt x="32" y="0"/>
                        <a:pt x="31" y="2"/>
                        <a:pt x="28" y="2"/>
                      </a:cubicBezTo>
                      <a:cubicBezTo>
                        <a:pt x="24" y="2"/>
                        <a:pt x="20" y="9"/>
                        <a:pt x="17" y="12"/>
                      </a:cubicBezTo>
                      <a:cubicBezTo>
                        <a:pt x="15" y="16"/>
                        <a:pt x="13" y="19"/>
                        <a:pt x="10" y="23"/>
                      </a:cubicBezTo>
                      <a:cubicBezTo>
                        <a:pt x="9" y="24"/>
                        <a:pt x="8" y="25"/>
                        <a:pt x="7" y="26"/>
                      </a:cubicBezTo>
                      <a:cubicBezTo>
                        <a:pt x="6" y="28"/>
                        <a:pt x="5" y="28"/>
                        <a:pt x="3" y="29"/>
                      </a:cubicBezTo>
                      <a:cubicBezTo>
                        <a:pt x="0" y="31"/>
                        <a:pt x="4" y="37"/>
                        <a:pt x="6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1" name="Freeform 33"/>
                <p:cNvSpPr/>
                <p:nvPr/>
              </p:nvSpPr>
              <p:spPr bwMode="auto">
                <a:xfrm>
                  <a:off x="2190" y="1893"/>
                  <a:ext cx="75" cy="55"/>
                </a:xfrm>
                <a:custGeom>
                  <a:avLst/>
                  <a:gdLst>
                    <a:gd name="T0" fmla="*/ 12 w 89"/>
                    <a:gd name="T1" fmla="*/ 8 h 65"/>
                    <a:gd name="T2" fmla="*/ 13 w 89"/>
                    <a:gd name="T3" fmla="*/ 5 h 65"/>
                    <a:gd name="T4" fmla="*/ 11 w 89"/>
                    <a:gd name="T5" fmla="*/ 1 h 65"/>
                    <a:gd name="T6" fmla="*/ 9 w 89"/>
                    <a:gd name="T7" fmla="*/ 0 h 65"/>
                    <a:gd name="T8" fmla="*/ 3 w 89"/>
                    <a:gd name="T9" fmla="*/ 3 h 65"/>
                    <a:gd name="T10" fmla="*/ 21 w 89"/>
                    <a:gd name="T11" fmla="*/ 52 h 65"/>
                    <a:gd name="T12" fmla="*/ 82 w 89"/>
                    <a:gd name="T13" fmla="*/ 55 h 65"/>
                    <a:gd name="T14" fmla="*/ 77 w 89"/>
                    <a:gd name="T15" fmla="*/ 44 h 65"/>
                    <a:gd name="T16" fmla="*/ 24 w 89"/>
                    <a:gd name="T17" fmla="*/ 40 h 65"/>
                    <a:gd name="T18" fmla="*/ 11 w 89"/>
                    <a:gd name="T19" fmla="*/ 4 h 65"/>
                    <a:gd name="T20" fmla="*/ 8 w 89"/>
                    <a:gd name="T21" fmla="*/ 8 h 65"/>
                    <a:gd name="T22" fmla="*/ 11 w 89"/>
                    <a:gd name="T23" fmla="*/ 7 h 65"/>
                    <a:gd name="T24" fmla="*/ 7 w 89"/>
                    <a:gd name="T25" fmla="*/ 5 h 65"/>
                    <a:gd name="T26" fmla="*/ 8 w 89"/>
                    <a:gd name="T27" fmla="*/ 8 h 65"/>
                    <a:gd name="T28" fmla="*/ 12 w 89"/>
                    <a:gd name="T29" fmla="*/ 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65">
                      <a:moveTo>
                        <a:pt x="12" y="8"/>
                      </a:moveTo>
                      <a:cubicBezTo>
                        <a:pt x="13" y="7"/>
                        <a:pt x="13" y="6"/>
                        <a:pt x="13" y="5"/>
                      </a:cubicBezTo>
                      <a:cubicBezTo>
                        <a:pt x="14" y="3"/>
                        <a:pt x="12" y="1"/>
                        <a:pt x="11" y="1"/>
                      </a:cubicBezTo>
                      <a:cubicBezTo>
                        <a:pt x="10" y="1"/>
                        <a:pt x="9" y="0"/>
                        <a:pt x="9" y="0"/>
                      </a:cubicBezTo>
                      <a:cubicBezTo>
                        <a:pt x="7" y="0"/>
                        <a:pt x="4" y="1"/>
                        <a:pt x="3" y="3"/>
                      </a:cubicBezTo>
                      <a:cubicBezTo>
                        <a:pt x="0" y="21"/>
                        <a:pt x="7" y="40"/>
                        <a:pt x="21" y="52"/>
                      </a:cubicBezTo>
                      <a:cubicBezTo>
                        <a:pt x="38" y="65"/>
                        <a:pt x="63" y="61"/>
                        <a:pt x="82" y="55"/>
                      </a:cubicBezTo>
                      <a:cubicBezTo>
                        <a:pt x="89" y="52"/>
                        <a:pt x="84" y="41"/>
                        <a:pt x="77" y="44"/>
                      </a:cubicBezTo>
                      <a:cubicBezTo>
                        <a:pt x="61" y="50"/>
                        <a:pt x="38" y="54"/>
                        <a:pt x="24" y="40"/>
                      </a:cubicBezTo>
                      <a:cubicBezTo>
                        <a:pt x="15" y="30"/>
                        <a:pt x="11" y="17"/>
                        <a:pt x="11" y="4"/>
                      </a:cubicBezTo>
                      <a:cubicBezTo>
                        <a:pt x="10" y="5"/>
                        <a:pt x="9" y="7"/>
                        <a:pt x="8" y="8"/>
                      </a:cubicBezTo>
                      <a:cubicBezTo>
                        <a:pt x="9" y="8"/>
                        <a:pt x="10" y="7"/>
                        <a:pt x="11" y="7"/>
                      </a:cubicBezTo>
                      <a:cubicBezTo>
                        <a:pt x="10" y="6"/>
                        <a:pt x="8" y="6"/>
                        <a:pt x="7" y="5"/>
                      </a:cubicBezTo>
                      <a:cubicBezTo>
                        <a:pt x="7" y="6"/>
                        <a:pt x="7" y="7"/>
                        <a:pt x="8" y="8"/>
                      </a:cubicBezTo>
                      <a:cubicBezTo>
                        <a:pt x="9" y="9"/>
                        <a:pt x="11" y="10"/>
                        <a:pt x="1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2" name="Freeform 34"/>
                <p:cNvSpPr/>
                <p:nvPr/>
              </p:nvSpPr>
              <p:spPr bwMode="auto">
                <a:xfrm>
                  <a:off x="2245" y="1796"/>
                  <a:ext cx="243" cy="145"/>
                </a:xfrm>
                <a:custGeom>
                  <a:avLst/>
                  <a:gdLst>
                    <a:gd name="T0" fmla="*/ 7 w 287"/>
                    <a:gd name="T1" fmla="*/ 170 h 171"/>
                    <a:gd name="T2" fmla="*/ 73 w 287"/>
                    <a:gd name="T3" fmla="*/ 133 h 171"/>
                    <a:gd name="T4" fmla="*/ 141 w 287"/>
                    <a:gd name="T5" fmla="*/ 93 h 171"/>
                    <a:gd name="T6" fmla="*/ 208 w 287"/>
                    <a:gd name="T7" fmla="*/ 55 h 171"/>
                    <a:gd name="T8" fmla="*/ 280 w 287"/>
                    <a:gd name="T9" fmla="*/ 13 h 171"/>
                    <a:gd name="T10" fmla="*/ 272 w 287"/>
                    <a:gd name="T11" fmla="*/ 3 h 171"/>
                    <a:gd name="T12" fmla="*/ 200 w 287"/>
                    <a:gd name="T13" fmla="*/ 44 h 171"/>
                    <a:gd name="T14" fmla="*/ 137 w 287"/>
                    <a:gd name="T15" fmla="*/ 80 h 171"/>
                    <a:gd name="T16" fmla="*/ 66 w 287"/>
                    <a:gd name="T17" fmla="*/ 123 h 171"/>
                    <a:gd name="T18" fmla="*/ 33 w 287"/>
                    <a:gd name="T19" fmla="*/ 144 h 171"/>
                    <a:gd name="T20" fmla="*/ 4 w 287"/>
                    <a:gd name="T21" fmla="*/ 162 h 171"/>
                    <a:gd name="T22" fmla="*/ 7 w 287"/>
                    <a:gd name="T23" fmla="*/ 17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" h="171">
                      <a:moveTo>
                        <a:pt x="7" y="170"/>
                      </a:moveTo>
                      <a:cubicBezTo>
                        <a:pt x="30" y="164"/>
                        <a:pt x="53" y="145"/>
                        <a:pt x="73" y="133"/>
                      </a:cubicBezTo>
                      <a:cubicBezTo>
                        <a:pt x="96" y="120"/>
                        <a:pt x="119" y="107"/>
                        <a:pt x="141" y="93"/>
                      </a:cubicBezTo>
                      <a:cubicBezTo>
                        <a:pt x="163" y="79"/>
                        <a:pt x="186" y="69"/>
                        <a:pt x="208" y="55"/>
                      </a:cubicBezTo>
                      <a:cubicBezTo>
                        <a:pt x="231" y="41"/>
                        <a:pt x="259" y="31"/>
                        <a:pt x="280" y="13"/>
                      </a:cubicBezTo>
                      <a:cubicBezTo>
                        <a:pt x="287" y="8"/>
                        <a:pt x="279" y="0"/>
                        <a:pt x="272" y="3"/>
                      </a:cubicBezTo>
                      <a:cubicBezTo>
                        <a:pt x="248" y="13"/>
                        <a:pt x="222" y="29"/>
                        <a:pt x="200" y="44"/>
                      </a:cubicBezTo>
                      <a:cubicBezTo>
                        <a:pt x="179" y="57"/>
                        <a:pt x="158" y="67"/>
                        <a:pt x="137" y="80"/>
                      </a:cubicBezTo>
                      <a:cubicBezTo>
                        <a:pt x="114" y="95"/>
                        <a:pt x="90" y="109"/>
                        <a:pt x="66" y="123"/>
                      </a:cubicBezTo>
                      <a:cubicBezTo>
                        <a:pt x="55" y="130"/>
                        <a:pt x="44" y="137"/>
                        <a:pt x="33" y="144"/>
                      </a:cubicBezTo>
                      <a:cubicBezTo>
                        <a:pt x="25" y="149"/>
                        <a:pt x="14" y="159"/>
                        <a:pt x="4" y="162"/>
                      </a:cubicBezTo>
                      <a:cubicBezTo>
                        <a:pt x="0" y="164"/>
                        <a:pt x="3" y="171"/>
                        <a:pt x="7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3" name="Freeform 35"/>
                <p:cNvSpPr/>
                <p:nvPr/>
              </p:nvSpPr>
              <p:spPr bwMode="auto">
                <a:xfrm>
                  <a:off x="2473" y="1787"/>
                  <a:ext cx="150" cy="366"/>
                </a:xfrm>
                <a:custGeom>
                  <a:avLst/>
                  <a:gdLst>
                    <a:gd name="T0" fmla="*/ 8 w 177"/>
                    <a:gd name="T1" fmla="*/ 21 h 432"/>
                    <a:gd name="T2" fmla="*/ 43 w 177"/>
                    <a:gd name="T3" fmla="*/ 114 h 432"/>
                    <a:gd name="T4" fmla="*/ 77 w 177"/>
                    <a:gd name="T5" fmla="*/ 225 h 432"/>
                    <a:gd name="T6" fmla="*/ 121 w 177"/>
                    <a:gd name="T7" fmla="*/ 334 h 432"/>
                    <a:gd name="T8" fmla="*/ 159 w 177"/>
                    <a:gd name="T9" fmla="*/ 422 h 432"/>
                    <a:gd name="T10" fmla="*/ 174 w 177"/>
                    <a:gd name="T11" fmla="*/ 418 h 432"/>
                    <a:gd name="T12" fmla="*/ 131 w 177"/>
                    <a:gd name="T13" fmla="*/ 316 h 432"/>
                    <a:gd name="T14" fmla="*/ 83 w 177"/>
                    <a:gd name="T15" fmla="*/ 189 h 432"/>
                    <a:gd name="T16" fmla="*/ 40 w 177"/>
                    <a:gd name="T17" fmla="*/ 60 h 432"/>
                    <a:gd name="T18" fmla="*/ 4 w 177"/>
                    <a:gd name="T19" fmla="*/ 14 h 432"/>
                    <a:gd name="T20" fmla="*/ 8 w 177"/>
                    <a:gd name="T21" fmla="*/ 21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7" h="432">
                      <a:moveTo>
                        <a:pt x="8" y="21"/>
                      </a:moveTo>
                      <a:cubicBezTo>
                        <a:pt x="15" y="20"/>
                        <a:pt x="40" y="105"/>
                        <a:pt x="43" y="114"/>
                      </a:cubicBezTo>
                      <a:cubicBezTo>
                        <a:pt x="56" y="151"/>
                        <a:pt x="65" y="189"/>
                        <a:pt x="77" y="225"/>
                      </a:cubicBezTo>
                      <a:cubicBezTo>
                        <a:pt x="89" y="263"/>
                        <a:pt x="106" y="298"/>
                        <a:pt x="121" y="334"/>
                      </a:cubicBezTo>
                      <a:cubicBezTo>
                        <a:pt x="134" y="363"/>
                        <a:pt x="150" y="392"/>
                        <a:pt x="159" y="422"/>
                      </a:cubicBezTo>
                      <a:cubicBezTo>
                        <a:pt x="162" y="432"/>
                        <a:pt x="177" y="427"/>
                        <a:pt x="174" y="418"/>
                      </a:cubicBezTo>
                      <a:cubicBezTo>
                        <a:pt x="165" y="383"/>
                        <a:pt x="145" y="349"/>
                        <a:pt x="131" y="316"/>
                      </a:cubicBezTo>
                      <a:cubicBezTo>
                        <a:pt x="112" y="274"/>
                        <a:pt x="95" y="233"/>
                        <a:pt x="83" y="189"/>
                      </a:cubicBezTo>
                      <a:cubicBezTo>
                        <a:pt x="70" y="146"/>
                        <a:pt x="57" y="102"/>
                        <a:pt x="40" y="60"/>
                      </a:cubicBezTo>
                      <a:cubicBezTo>
                        <a:pt x="36" y="51"/>
                        <a:pt x="21" y="0"/>
                        <a:pt x="4" y="14"/>
                      </a:cubicBezTo>
                      <a:cubicBezTo>
                        <a:pt x="0" y="17"/>
                        <a:pt x="4" y="22"/>
                        <a:pt x="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4" name="Freeform 36"/>
                <p:cNvSpPr/>
                <p:nvPr/>
              </p:nvSpPr>
              <p:spPr bwMode="auto">
                <a:xfrm>
                  <a:off x="2188" y="1899"/>
                  <a:ext cx="30" cy="72"/>
                </a:xfrm>
                <a:custGeom>
                  <a:avLst/>
                  <a:gdLst>
                    <a:gd name="T0" fmla="*/ 6 w 36"/>
                    <a:gd name="T1" fmla="*/ 4 h 85"/>
                    <a:gd name="T2" fmla="*/ 7 w 36"/>
                    <a:gd name="T3" fmla="*/ 44 h 85"/>
                    <a:gd name="T4" fmla="*/ 28 w 36"/>
                    <a:gd name="T5" fmla="*/ 82 h 85"/>
                    <a:gd name="T6" fmla="*/ 34 w 36"/>
                    <a:gd name="T7" fmla="*/ 78 h 85"/>
                    <a:gd name="T8" fmla="*/ 16 w 36"/>
                    <a:gd name="T9" fmla="*/ 44 h 85"/>
                    <a:gd name="T10" fmla="*/ 13 w 36"/>
                    <a:gd name="T11" fmla="*/ 5 h 85"/>
                    <a:gd name="T12" fmla="*/ 6 w 36"/>
                    <a:gd name="T13" fmla="*/ 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5">
                      <a:moveTo>
                        <a:pt x="6" y="4"/>
                      </a:moveTo>
                      <a:cubicBezTo>
                        <a:pt x="0" y="17"/>
                        <a:pt x="4" y="30"/>
                        <a:pt x="7" y="44"/>
                      </a:cubicBezTo>
                      <a:cubicBezTo>
                        <a:pt x="11" y="60"/>
                        <a:pt x="18" y="69"/>
                        <a:pt x="28" y="82"/>
                      </a:cubicBezTo>
                      <a:cubicBezTo>
                        <a:pt x="30" y="85"/>
                        <a:pt x="36" y="82"/>
                        <a:pt x="34" y="78"/>
                      </a:cubicBezTo>
                      <a:cubicBezTo>
                        <a:pt x="29" y="66"/>
                        <a:pt x="19" y="58"/>
                        <a:pt x="16" y="44"/>
                      </a:cubicBezTo>
                      <a:cubicBezTo>
                        <a:pt x="13" y="31"/>
                        <a:pt x="10" y="19"/>
                        <a:pt x="13" y="5"/>
                      </a:cubicBezTo>
                      <a:cubicBezTo>
                        <a:pt x="14" y="1"/>
                        <a:pt x="7" y="0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5" name="Freeform 37"/>
                <p:cNvSpPr/>
                <p:nvPr/>
              </p:nvSpPr>
              <p:spPr bwMode="auto">
                <a:xfrm>
                  <a:off x="2268" y="1963"/>
                  <a:ext cx="138" cy="273"/>
                </a:xfrm>
                <a:custGeom>
                  <a:avLst/>
                  <a:gdLst>
                    <a:gd name="T0" fmla="*/ 1 w 162"/>
                    <a:gd name="T1" fmla="*/ 2 h 322"/>
                    <a:gd name="T2" fmla="*/ 22 w 162"/>
                    <a:gd name="T3" fmla="*/ 60 h 322"/>
                    <a:gd name="T4" fmla="*/ 63 w 162"/>
                    <a:gd name="T5" fmla="*/ 146 h 322"/>
                    <a:gd name="T6" fmla="*/ 150 w 162"/>
                    <a:gd name="T7" fmla="*/ 317 h 322"/>
                    <a:gd name="T8" fmla="*/ 159 w 162"/>
                    <a:gd name="T9" fmla="*/ 312 h 322"/>
                    <a:gd name="T10" fmla="*/ 115 w 162"/>
                    <a:gd name="T11" fmla="*/ 236 h 322"/>
                    <a:gd name="T12" fmla="*/ 79 w 162"/>
                    <a:gd name="T13" fmla="*/ 159 h 322"/>
                    <a:gd name="T14" fmla="*/ 40 w 162"/>
                    <a:gd name="T15" fmla="*/ 81 h 322"/>
                    <a:gd name="T16" fmla="*/ 22 w 162"/>
                    <a:gd name="T17" fmla="*/ 41 h 322"/>
                    <a:gd name="T18" fmla="*/ 4 w 162"/>
                    <a:gd name="T19" fmla="*/ 2 h 322"/>
                    <a:gd name="T20" fmla="*/ 1 w 162"/>
                    <a:gd name="T21" fmla="*/ 2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2" h="322">
                      <a:moveTo>
                        <a:pt x="1" y="2"/>
                      </a:moveTo>
                      <a:cubicBezTo>
                        <a:pt x="0" y="21"/>
                        <a:pt x="15" y="44"/>
                        <a:pt x="22" y="60"/>
                      </a:cubicBezTo>
                      <a:cubicBezTo>
                        <a:pt x="35" y="89"/>
                        <a:pt x="50" y="117"/>
                        <a:pt x="63" y="146"/>
                      </a:cubicBezTo>
                      <a:cubicBezTo>
                        <a:pt x="91" y="204"/>
                        <a:pt x="113" y="264"/>
                        <a:pt x="150" y="317"/>
                      </a:cubicBezTo>
                      <a:cubicBezTo>
                        <a:pt x="154" y="322"/>
                        <a:pt x="162" y="317"/>
                        <a:pt x="159" y="312"/>
                      </a:cubicBezTo>
                      <a:cubicBezTo>
                        <a:pt x="146" y="286"/>
                        <a:pt x="129" y="261"/>
                        <a:pt x="115" y="236"/>
                      </a:cubicBezTo>
                      <a:cubicBezTo>
                        <a:pt x="101" y="211"/>
                        <a:pt x="91" y="185"/>
                        <a:pt x="79" y="159"/>
                      </a:cubicBezTo>
                      <a:cubicBezTo>
                        <a:pt x="67" y="133"/>
                        <a:pt x="53" y="107"/>
                        <a:pt x="40" y="81"/>
                      </a:cubicBezTo>
                      <a:cubicBezTo>
                        <a:pt x="34" y="68"/>
                        <a:pt x="28" y="54"/>
                        <a:pt x="22" y="41"/>
                      </a:cubicBezTo>
                      <a:cubicBezTo>
                        <a:pt x="16" y="29"/>
                        <a:pt x="5" y="1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6" name="Freeform 38"/>
                <p:cNvSpPr/>
                <p:nvPr/>
              </p:nvSpPr>
              <p:spPr bwMode="auto">
                <a:xfrm>
                  <a:off x="2400" y="2230"/>
                  <a:ext cx="3" cy="2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7" name="Freeform 39"/>
                <p:cNvSpPr/>
                <p:nvPr/>
              </p:nvSpPr>
              <p:spPr bwMode="auto">
                <a:xfrm>
                  <a:off x="2397" y="2138"/>
                  <a:ext cx="229" cy="111"/>
                </a:xfrm>
                <a:custGeom>
                  <a:avLst/>
                  <a:gdLst>
                    <a:gd name="T0" fmla="*/ 3 w 269"/>
                    <a:gd name="T1" fmla="*/ 104 h 131"/>
                    <a:gd name="T2" fmla="*/ 21 w 269"/>
                    <a:gd name="T3" fmla="*/ 131 h 131"/>
                    <a:gd name="T4" fmla="*/ 59 w 269"/>
                    <a:gd name="T5" fmla="*/ 116 h 131"/>
                    <a:gd name="T6" fmla="*/ 103 w 269"/>
                    <a:gd name="T7" fmla="*/ 96 h 131"/>
                    <a:gd name="T8" fmla="*/ 188 w 269"/>
                    <a:gd name="T9" fmla="*/ 53 h 131"/>
                    <a:gd name="T10" fmla="*/ 263 w 269"/>
                    <a:gd name="T11" fmla="*/ 13 h 131"/>
                    <a:gd name="T12" fmla="*/ 255 w 269"/>
                    <a:gd name="T13" fmla="*/ 2 h 131"/>
                    <a:gd name="T14" fmla="*/ 133 w 269"/>
                    <a:gd name="T15" fmla="*/ 64 h 131"/>
                    <a:gd name="T16" fmla="*/ 70 w 269"/>
                    <a:gd name="T17" fmla="*/ 95 h 131"/>
                    <a:gd name="T18" fmla="*/ 36 w 269"/>
                    <a:gd name="T19" fmla="*/ 111 h 131"/>
                    <a:gd name="T20" fmla="*/ 12 w 269"/>
                    <a:gd name="T21" fmla="*/ 115 h 131"/>
                    <a:gd name="T22" fmla="*/ 7 w 269"/>
                    <a:gd name="T23" fmla="*/ 104 h 131"/>
                    <a:gd name="T24" fmla="*/ 3 w 269"/>
                    <a:gd name="T25" fmla="*/ 10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9" h="131">
                      <a:moveTo>
                        <a:pt x="3" y="104"/>
                      </a:moveTo>
                      <a:cubicBezTo>
                        <a:pt x="0" y="116"/>
                        <a:pt x="7" y="130"/>
                        <a:pt x="21" y="131"/>
                      </a:cubicBezTo>
                      <a:cubicBezTo>
                        <a:pt x="34" y="131"/>
                        <a:pt x="47" y="121"/>
                        <a:pt x="59" y="116"/>
                      </a:cubicBezTo>
                      <a:cubicBezTo>
                        <a:pt x="74" y="109"/>
                        <a:pt x="88" y="103"/>
                        <a:pt x="103" y="96"/>
                      </a:cubicBezTo>
                      <a:cubicBezTo>
                        <a:pt x="131" y="82"/>
                        <a:pt x="159" y="67"/>
                        <a:pt x="188" y="53"/>
                      </a:cubicBezTo>
                      <a:cubicBezTo>
                        <a:pt x="213" y="41"/>
                        <a:pt x="241" y="30"/>
                        <a:pt x="263" y="13"/>
                      </a:cubicBezTo>
                      <a:cubicBezTo>
                        <a:pt x="269" y="8"/>
                        <a:pt x="261" y="0"/>
                        <a:pt x="255" y="2"/>
                      </a:cubicBezTo>
                      <a:cubicBezTo>
                        <a:pt x="214" y="21"/>
                        <a:pt x="173" y="43"/>
                        <a:pt x="133" y="64"/>
                      </a:cubicBezTo>
                      <a:cubicBezTo>
                        <a:pt x="112" y="75"/>
                        <a:pt x="91" y="85"/>
                        <a:pt x="70" y="95"/>
                      </a:cubicBezTo>
                      <a:cubicBezTo>
                        <a:pt x="59" y="100"/>
                        <a:pt x="47" y="106"/>
                        <a:pt x="36" y="111"/>
                      </a:cubicBezTo>
                      <a:cubicBezTo>
                        <a:pt x="30" y="113"/>
                        <a:pt x="18" y="118"/>
                        <a:pt x="12" y="115"/>
                      </a:cubicBezTo>
                      <a:cubicBezTo>
                        <a:pt x="10" y="114"/>
                        <a:pt x="8" y="106"/>
                        <a:pt x="7" y="104"/>
                      </a:cubicBezTo>
                      <a:cubicBezTo>
                        <a:pt x="6" y="101"/>
                        <a:pt x="3" y="102"/>
                        <a:pt x="3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8" name="Freeform 40"/>
                <p:cNvSpPr/>
                <p:nvPr/>
              </p:nvSpPr>
              <p:spPr bwMode="auto">
                <a:xfrm>
                  <a:off x="2210" y="1963"/>
                  <a:ext cx="143" cy="274"/>
                </a:xfrm>
                <a:custGeom>
                  <a:avLst/>
                  <a:gdLst>
                    <a:gd name="T0" fmla="*/ 2 w 169"/>
                    <a:gd name="T1" fmla="*/ 6 h 323"/>
                    <a:gd name="T2" fmla="*/ 39 w 169"/>
                    <a:gd name="T3" fmla="*/ 98 h 323"/>
                    <a:gd name="T4" fmla="*/ 80 w 169"/>
                    <a:gd name="T5" fmla="*/ 185 h 323"/>
                    <a:gd name="T6" fmla="*/ 124 w 169"/>
                    <a:gd name="T7" fmla="*/ 259 h 323"/>
                    <a:gd name="T8" fmla="*/ 144 w 169"/>
                    <a:gd name="T9" fmla="*/ 297 h 323"/>
                    <a:gd name="T10" fmla="*/ 160 w 169"/>
                    <a:gd name="T11" fmla="*/ 321 h 323"/>
                    <a:gd name="T12" fmla="*/ 165 w 169"/>
                    <a:gd name="T13" fmla="*/ 313 h 323"/>
                    <a:gd name="T14" fmla="*/ 145 w 169"/>
                    <a:gd name="T15" fmla="*/ 275 h 323"/>
                    <a:gd name="T16" fmla="*/ 126 w 169"/>
                    <a:gd name="T17" fmla="*/ 244 h 323"/>
                    <a:gd name="T18" fmla="*/ 82 w 169"/>
                    <a:gd name="T19" fmla="*/ 167 h 323"/>
                    <a:gd name="T20" fmla="*/ 43 w 169"/>
                    <a:gd name="T21" fmla="*/ 87 h 323"/>
                    <a:gd name="T22" fmla="*/ 7 w 169"/>
                    <a:gd name="T23" fmla="*/ 3 h 323"/>
                    <a:gd name="T24" fmla="*/ 2 w 169"/>
                    <a:gd name="T25" fmla="*/ 6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9" h="323">
                      <a:moveTo>
                        <a:pt x="2" y="6"/>
                      </a:moveTo>
                      <a:cubicBezTo>
                        <a:pt x="17" y="35"/>
                        <a:pt x="26" y="67"/>
                        <a:pt x="39" y="98"/>
                      </a:cubicBezTo>
                      <a:cubicBezTo>
                        <a:pt x="51" y="127"/>
                        <a:pt x="66" y="156"/>
                        <a:pt x="80" y="185"/>
                      </a:cubicBezTo>
                      <a:cubicBezTo>
                        <a:pt x="93" y="210"/>
                        <a:pt x="108" y="235"/>
                        <a:pt x="124" y="259"/>
                      </a:cubicBezTo>
                      <a:cubicBezTo>
                        <a:pt x="131" y="272"/>
                        <a:pt x="138" y="284"/>
                        <a:pt x="144" y="297"/>
                      </a:cubicBezTo>
                      <a:cubicBezTo>
                        <a:pt x="148" y="306"/>
                        <a:pt x="151" y="315"/>
                        <a:pt x="160" y="321"/>
                      </a:cubicBezTo>
                      <a:cubicBezTo>
                        <a:pt x="164" y="323"/>
                        <a:pt x="169" y="317"/>
                        <a:pt x="165" y="313"/>
                      </a:cubicBezTo>
                      <a:cubicBezTo>
                        <a:pt x="155" y="304"/>
                        <a:pt x="152" y="287"/>
                        <a:pt x="145" y="275"/>
                      </a:cubicBezTo>
                      <a:cubicBezTo>
                        <a:pt x="139" y="264"/>
                        <a:pt x="132" y="254"/>
                        <a:pt x="126" y="244"/>
                      </a:cubicBezTo>
                      <a:cubicBezTo>
                        <a:pt x="110" y="219"/>
                        <a:pt x="95" y="194"/>
                        <a:pt x="82" y="167"/>
                      </a:cubicBezTo>
                      <a:cubicBezTo>
                        <a:pt x="69" y="141"/>
                        <a:pt x="54" y="115"/>
                        <a:pt x="43" y="87"/>
                      </a:cubicBezTo>
                      <a:cubicBezTo>
                        <a:pt x="31" y="59"/>
                        <a:pt x="22" y="30"/>
                        <a:pt x="7" y="3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9" name="Freeform 41"/>
                <p:cNvSpPr/>
                <p:nvPr/>
              </p:nvSpPr>
              <p:spPr bwMode="auto">
                <a:xfrm>
                  <a:off x="2344" y="2227"/>
                  <a:ext cx="66" cy="25"/>
                </a:xfrm>
                <a:custGeom>
                  <a:avLst/>
                  <a:gdLst>
                    <a:gd name="T0" fmla="*/ 2 w 78"/>
                    <a:gd name="T1" fmla="*/ 7 h 29"/>
                    <a:gd name="T2" fmla="*/ 17 w 78"/>
                    <a:gd name="T3" fmla="*/ 19 h 29"/>
                    <a:gd name="T4" fmla="*/ 43 w 78"/>
                    <a:gd name="T5" fmla="*/ 28 h 29"/>
                    <a:gd name="T6" fmla="*/ 74 w 78"/>
                    <a:gd name="T7" fmla="*/ 21 h 29"/>
                    <a:gd name="T8" fmla="*/ 70 w 78"/>
                    <a:gd name="T9" fmla="*/ 13 h 29"/>
                    <a:gd name="T10" fmla="*/ 48 w 78"/>
                    <a:gd name="T11" fmla="*/ 17 h 29"/>
                    <a:gd name="T12" fmla="*/ 6 w 78"/>
                    <a:gd name="T13" fmla="*/ 2 h 29"/>
                    <a:gd name="T14" fmla="*/ 2 w 78"/>
                    <a:gd name="T15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8" h="29">
                      <a:moveTo>
                        <a:pt x="2" y="7"/>
                      </a:moveTo>
                      <a:cubicBezTo>
                        <a:pt x="8" y="14"/>
                        <a:pt x="9" y="16"/>
                        <a:pt x="17" y="19"/>
                      </a:cubicBezTo>
                      <a:cubicBezTo>
                        <a:pt x="26" y="23"/>
                        <a:pt x="34" y="26"/>
                        <a:pt x="43" y="28"/>
                      </a:cubicBezTo>
                      <a:cubicBezTo>
                        <a:pt x="54" y="29"/>
                        <a:pt x="66" y="29"/>
                        <a:pt x="74" y="21"/>
                      </a:cubicBezTo>
                      <a:cubicBezTo>
                        <a:pt x="78" y="18"/>
                        <a:pt x="74" y="13"/>
                        <a:pt x="70" y="13"/>
                      </a:cubicBezTo>
                      <a:cubicBezTo>
                        <a:pt x="62" y="13"/>
                        <a:pt x="56" y="17"/>
                        <a:pt x="48" y="17"/>
                      </a:cubicBezTo>
                      <a:cubicBezTo>
                        <a:pt x="33" y="16"/>
                        <a:pt x="17" y="11"/>
                        <a:pt x="6" y="2"/>
                      </a:cubicBezTo>
                      <a:cubicBezTo>
                        <a:pt x="3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0" name="Freeform 42"/>
                <p:cNvSpPr/>
                <p:nvPr/>
              </p:nvSpPr>
              <p:spPr bwMode="auto">
                <a:xfrm>
                  <a:off x="2224" y="1995"/>
                  <a:ext cx="61" cy="24"/>
                </a:xfrm>
                <a:custGeom>
                  <a:avLst/>
                  <a:gdLst>
                    <a:gd name="T0" fmla="*/ 1 w 72"/>
                    <a:gd name="T1" fmla="*/ 5 h 28"/>
                    <a:gd name="T2" fmla="*/ 68 w 72"/>
                    <a:gd name="T3" fmla="*/ 18 h 28"/>
                    <a:gd name="T4" fmla="*/ 68 w 72"/>
                    <a:gd name="T5" fmla="*/ 12 h 28"/>
                    <a:gd name="T6" fmla="*/ 32 w 72"/>
                    <a:gd name="T7" fmla="*/ 13 h 28"/>
                    <a:gd name="T8" fmla="*/ 6 w 72"/>
                    <a:gd name="T9" fmla="*/ 3 h 28"/>
                    <a:gd name="T10" fmla="*/ 1 w 72"/>
                    <a:gd name="T1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28">
                      <a:moveTo>
                        <a:pt x="1" y="5"/>
                      </a:moveTo>
                      <a:cubicBezTo>
                        <a:pt x="12" y="28"/>
                        <a:pt x="50" y="23"/>
                        <a:pt x="68" y="18"/>
                      </a:cubicBezTo>
                      <a:cubicBezTo>
                        <a:pt x="71" y="17"/>
                        <a:pt x="72" y="12"/>
                        <a:pt x="68" y="12"/>
                      </a:cubicBezTo>
                      <a:cubicBezTo>
                        <a:pt x="56" y="9"/>
                        <a:pt x="44" y="14"/>
                        <a:pt x="32" y="13"/>
                      </a:cubicBezTo>
                      <a:cubicBezTo>
                        <a:pt x="22" y="12"/>
                        <a:pt x="12" y="11"/>
                        <a:pt x="6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1" name="Freeform 43"/>
                <p:cNvSpPr/>
                <p:nvPr/>
              </p:nvSpPr>
              <p:spPr bwMode="auto">
                <a:xfrm>
                  <a:off x="2236" y="2031"/>
                  <a:ext cx="66" cy="27"/>
                </a:xfrm>
                <a:custGeom>
                  <a:avLst/>
                  <a:gdLst>
                    <a:gd name="T0" fmla="*/ 2 w 78"/>
                    <a:gd name="T1" fmla="*/ 5 h 32"/>
                    <a:gd name="T2" fmla="*/ 75 w 78"/>
                    <a:gd name="T3" fmla="*/ 17 h 32"/>
                    <a:gd name="T4" fmla="*/ 72 w 78"/>
                    <a:gd name="T5" fmla="*/ 11 h 32"/>
                    <a:gd name="T6" fmla="*/ 42 w 78"/>
                    <a:gd name="T7" fmla="*/ 15 h 32"/>
                    <a:gd name="T8" fmla="*/ 4 w 78"/>
                    <a:gd name="T9" fmla="*/ 2 h 32"/>
                    <a:gd name="T10" fmla="*/ 2 w 78"/>
                    <a:gd name="T11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" h="32">
                      <a:moveTo>
                        <a:pt x="2" y="5"/>
                      </a:moveTo>
                      <a:cubicBezTo>
                        <a:pt x="19" y="23"/>
                        <a:pt x="52" y="32"/>
                        <a:pt x="75" y="17"/>
                      </a:cubicBezTo>
                      <a:cubicBezTo>
                        <a:pt x="78" y="15"/>
                        <a:pt x="75" y="10"/>
                        <a:pt x="72" y="11"/>
                      </a:cubicBezTo>
                      <a:cubicBezTo>
                        <a:pt x="62" y="11"/>
                        <a:pt x="52" y="15"/>
                        <a:pt x="42" y="15"/>
                      </a:cubicBezTo>
                      <a:cubicBezTo>
                        <a:pt x="28" y="15"/>
                        <a:pt x="15" y="11"/>
                        <a:pt x="4" y="2"/>
                      </a:cubicBezTo>
                      <a:cubicBezTo>
                        <a:pt x="2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2" name="Freeform 44"/>
                <p:cNvSpPr/>
                <p:nvPr/>
              </p:nvSpPr>
              <p:spPr bwMode="auto">
                <a:xfrm>
                  <a:off x="2257" y="2074"/>
                  <a:ext cx="61" cy="16"/>
                </a:xfrm>
                <a:custGeom>
                  <a:avLst/>
                  <a:gdLst>
                    <a:gd name="T0" fmla="*/ 2 w 72"/>
                    <a:gd name="T1" fmla="*/ 6 h 19"/>
                    <a:gd name="T2" fmla="*/ 69 w 72"/>
                    <a:gd name="T3" fmla="*/ 7 h 19"/>
                    <a:gd name="T4" fmla="*/ 66 w 72"/>
                    <a:gd name="T5" fmla="*/ 1 h 19"/>
                    <a:gd name="T6" fmla="*/ 38 w 72"/>
                    <a:gd name="T7" fmla="*/ 7 h 19"/>
                    <a:gd name="T8" fmla="*/ 4 w 72"/>
                    <a:gd name="T9" fmla="*/ 2 h 19"/>
                    <a:gd name="T10" fmla="*/ 2 w 72"/>
                    <a:gd name="T11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9">
                      <a:moveTo>
                        <a:pt x="2" y="6"/>
                      </a:moveTo>
                      <a:cubicBezTo>
                        <a:pt x="19" y="19"/>
                        <a:pt x="51" y="16"/>
                        <a:pt x="69" y="7"/>
                      </a:cubicBezTo>
                      <a:cubicBezTo>
                        <a:pt x="72" y="5"/>
                        <a:pt x="70" y="0"/>
                        <a:pt x="66" y="1"/>
                      </a:cubicBezTo>
                      <a:cubicBezTo>
                        <a:pt x="57" y="4"/>
                        <a:pt x="47" y="7"/>
                        <a:pt x="38" y="7"/>
                      </a:cubicBezTo>
                      <a:cubicBezTo>
                        <a:pt x="29" y="7"/>
                        <a:pt x="11" y="7"/>
                        <a:pt x="4" y="2"/>
                      </a:cubicBezTo>
                      <a:cubicBezTo>
                        <a:pt x="2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3" name="Freeform 45"/>
                <p:cNvSpPr/>
                <p:nvPr/>
              </p:nvSpPr>
              <p:spPr bwMode="auto">
                <a:xfrm>
                  <a:off x="2277" y="2093"/>
                  <a:ext cx="55" cy="22"/>
                </a:xfrm>
                <a:custGeom>
                  <a:avLst/>
                  <a:gdLst>
                    <a:gd name="T0" fmla="*/ 3 w 65"/>
                    <a:gd name="T1" fmla="*/ 16 h 26"/>
                    <a:gd name="T2" fmla="*/ 59 w 65"/>
                    <a:gd name="T3" fmla="*/ 13 h 26"/>
                    <a:gd name="T4" fmla="*/ 54 w 65"/>
                    <a:gd name="T5" fmla="*/ 3 h 26"/>
                    <a:gd name="T6" fmla="*/ 7 w 65"/>
                    <a:gd name="T7" fmla="*/ 10 h 26"/>
                    <a:gd name="T8" fmla="*/ 3 w 65"/>
                    <a:gd name="T9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3" y="16"/>
                      </a:moveTo>
                      <a:cubicBezTo>
                        <a:pt x="19" y="26"/>
                        <a:pt x="44" y="23"/>
                        <a:pt x="59" y="13"/>
                      </a:cubicBezTo>
                      <a:cubicBezTo>
                        <a:pt x="65" y="9"/>
                        <a:pt x="60" y="0"/>
                        <a:pt x="54" y="3"/>
                      </a:cubicBezTo>
                      <a:cubicBezTo>
                        <a:pt x="40" y="10"/>
                        <a:pt x="22" y="17"/>
                        <a:pt x="7" y="10"/>
                      </a:cubicBezTo>
                      <a:cubicBezTo>
                        <a:pt x="4" y="8"/>
                        <a:pt x="0" y="14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4" name="Freeform 46"/>
                <p:cNvSpPr/>
                <p:nvPr/>
              </p:nvSpPr>
              <p:spPr bwMode="auto">
                <a:xfrm>
                  <a:off x="2192" y="1761"/>
                  <a:ext cx="249" cy="157"/>
                </a:xfrm>
                <a:custGeom>
                  <a:avLst/>
                  <a:gdLst>
                    <a:gd name="T0" fmla="*/ 13 w 293"/>
                    <a:gd name="T1" fmla="*/ 184 h 184"/>
                    <a:gd name="T2" fmla="*/ 16 w 293"/>
                    <a:gd name="T3" fmla="*/ 181 h 184"/>
                    <a:gd name="T4" fmla="*/ 16 w 293"/>
                    <a:gd name="T5" fmla="*/ 180 h 184"/>
                    <a:gd name="T6" fmla="*/ 62 w 293"/>
                    <a:gd name="T7" fmla="*/ 128 h 184"/>
                    <a:gd name="T8" fmla="*/ 140 w 293"/>
                    <a:gd name="T9" fmla="*/ 77 h 184"/>
                    <a:gd name="T10" fmla="*/ 208 w 293"/>
                    <a:gd name="T11" fmla="*/ 38 h 184"/>
                    <a:gd name="T12" fmla="*/ 245 w 293"/>
                    <a:gd name="T13" fmla="*/ 23 h 184"/>
                    <a:gd name="T14" fmla="*/ 279 w 293"/>
                    <a:gd name="T15" fmla="*/ 21 h 184"/>
                    <a:gd name="T16" fmla="*/ 289 w 293"/>
                    <a:gd name="T17" fmla="*/ 15 h 184"/>
                    <a:gd name="T18" fmla="*/ 271 w 293"/>
                    <a:gd name="T19" fmla="*/ 0 h 184"/>
                    <a:gd name="T20" fmla="*/ 221 w 293"/>
                    <a:gd name="T21" fmla="*/ 19 h 184"/>
                    <a:gd name="T22" fmla="*/ 120 w 293"/>
                    <a:gd name="T23" fmla="*/ 74 h 184"/>
                    <a:gd name="T24" fmla="*/ 23 w 293"/>
                    <a:gd name="T25" fmla="*/ 139 h 184"/>
                    <a:gd name="T26" fmla="*/ 4 w 293"/>
                    <a:gd name="T27" fmla="*/ 164 h 184"/>
                    <a:gd name="T28" fmla="*/ 12 w 293"/>
                    <a:gd name="T29" fmla="*/ 182 h 184"/>
                    <a:gd name="T30" fmla="*/ 13 w 293"/>
                    <a:gd name="T31" fmla="*/ 18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3" h="184">
                      <a:moveTo>
                        <a:pt x="13" y="184"/>
                      </a:moveTo>
                      <a:cubicBezTo>
                        <a:pt x="14" y="183"/>
                        <a:pt x="15" y="182"/>
                        <a:pt x="16" y="181"/>
                      </a:cubicBezTo>
                      <a:cubicBezTo>
                        <a:pt x="16" y="181"/>
                        <a:pt x="16" y="180"/>
                        <a:pt x="16" y="180"/>
                      </a:cubicBezTo>
                      <a:cubicBezTo>
                        <a:pt x="0" y="154"/>
                        <a:pt x="46" y="139"/>
                        <a:pt x="62" y="128"/>
                      </a:cubicBezTo>
                      <a:cubicBezTo>
                        <a:pt x="88" y="111"/>
                        <a:pt x="113" y="92"/>
                        <a:pt x="140" y="77"/>
                      </a:cubicBezTo>
                      <a:cubicBezTo>
                        <a:pt x="163" y="65"/>
                        <a:pt x="184" y="48"/>
                        <a:pt x="208" y="38"/>
                      </a:cubicBezTo>
                      <a:cubicBezTo>
                        <a:pt x="220" y="33"/>
                        <a:pt x="233" y="28"/>
                        <a:pt x="245" y="23"/>
                      </a:cubicBezTo>
                      <a:cubicBezTo>
                        <a:pt x="257" y="18"/>
                        <a:pt x="271" y="6"/>
                        <a:pt x="279" y="21"/>
                      </a:cubicBezTo>
                      <a:cubicBezTo>
                        <a:pt x="283" y="27"/>
                        <a:pt x="293" y="21"/>
                        <a:pt x="289" y="15"/>
                      </a:cubicBezTo>
                      <a:cubicBezTo>
                        <a:pt x="284" y="5"/>
                        <a:pt x="283" y="0"/>
                        <a:pt x="271" y="0"/>
                      </a:cubicBezTo>
                      <a:cubicBezTo>
                        <a:pt x="254" y="1"/>
                        <a:pt x="237" y="13"/>
                        <a:pt x="221" y="19"/>
                      </a:cubicBezTo>
                      <a:cubicBezTo>
                        <a:pt x="186" y="33"/>
                        <a:pt x="153" y="54"/>
                        <a:pt x="120" y="74"/>
                      </a:cubicBezTo>
                      <a:cubicBezTo>
                        <a:pt x="87" y="94"/>
                        <a:pt x="55" y="117"/>
                        <a:pt x="23" y="139"/>
                      </a:cubicBezTo>
                      <a:cubicBezTo>
                        <a:pt x="15" y="145"/>
                        <a:pt x="3" y="152"/>
                        <a:pt x="4" y="164"/>
                      </a:cubicBezTo>
                      <a:cubicBezTo>
                        <a:pt x="5" y="168"/>
                        <a:pt x="14" y="180"/>
                        <a:pt x="12" y="182"/>
                      </a:cubicBezTo>
                      <a:cubicBezTo>
                        <a:pt x="11" y="183"/>
                        <a:pt x="12" y="184"/>
                        <a:pt x="13" y="1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5" name="Freeform 47"/>
                <p:cNvSpPr/>
                <p:nvPr/>
              </p:nvSpPr>
              <p:spPr bwMode="auto">
                <a:xfrm>
                  <a:off x="2197" y="1775"/>
                  <a:ext cx="243" cy="143"/>
                </a:xfrm>
                <a:custGeom>
                  <a:avLst/>
                  <a:gdLst>
                    <a:gd name="T0" fmla="*/ 4 w 286"/>
                    <a:gd name="T1" fmla="*/ 167 h 168"/>
                    <a:gd name="T2" fmla="*/ 28 w 286"/>
                    <a:gd name="T3" fmla="*/ 155 h 168"/>
                    <a:gd name="T4" fmla="*/ 56 w 286"/>
                    <a:gd name="T5" fmla="*/ 137 h 168"/>
                    <a:gd name="T6" fmla="*/ 131 w 286"/>
                    <a:gd name="T7" fmla="*/ 91 h 168"/>
                    <a:gd name="T8" fmla="*/ 203 w 286"/>
                    <a:gd name="T9" fmla="*/ 46 h 168"/>
                    <a:gd name="T10" fmla="*/ 281 w 286"/>
                    <a:gd name="T11" fmla="*/ 8 h 168"/>
                    <a:gd name="T12" fmla="*/ 281 w 286"/>
                    <a:gd name="T13" fmla="*/ 1 h 168"/>
                    <a:gd name="T14" fmla="*/ 220 w 286"/>
                    <a:gd name="T15" fmla="*/ 27 h 168"/>
                    <a:gd name="T16" fmla="*/ 154 w 286"/>
                    <a:gd name="T17" fmla="*/ 68 h 168"/>
                    <a:gd name="T18" fmla="*/ 77 w 286"/>
                    <a:gd name="T19" fmla="*/ 114 h 168"/>
                    <a:gd name="T20" fmla="*/ 46 w 286"/>
                    <a:gd name="T21" fmla="*/ 135 h 168"/>
                    <a:gd name="T22" fmla="*/ 23 w 286"/>
                    <a:gd name="T23" fmla="*/ 149 h 168"/>
                    <a:gd name="T24" fmla="*/ 3 w 286"/>
                    <a:gd name="T25" fmla="*/ 162 h 168"/>
                    <a:gd name="T26" fmla="*/ 4 w 286"/>
                    <a:gd name="T27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6" h="168">
                      <a:moveTo>
                        <a:pt x="4" y="167"/>
                      </a:moveTo>
                      <a:cubicBezTo>
                        <a:pt x="14" y="166"/>
                        <a:pt x="20" y="160"/>
                        <a:pt x="28" y="155"/>
                      </a:cubicBezTo>
                      <a:cubicBezTo>
                        <a:pt x="37" y="149"/>
                        <a:pt x="47" y="143"/>
                        <a:pt x="56" y="137"/>
                      </a:cubicBezTo>
                      <a:cubicBezTo>
                        <a:pt x="81" y="121"/>
                        <a:pt x="106" y="107"/>
                        <a:pt x="131" y="91"/>
                      </a:cubicBezTo>
                      <a:cubicBezTo>
                        <a:pt x="155" y="76"/>
                        <a:pt x="179" y="61"/>
                        <a:pt x="203" y="46"/>
                      </a:cubicBezTo>
                      <a:cubicBezTo>
                        <a:pt x="227" y="32"/>
                        <a:pt x="254" y="11"/>
                        <a:pt x="281" y="8"/>
                      </a:cubicBezTo>
                      <a:cubicBezTo>
                        <a:pt x="286" y="7"/>
                        <a:pt x="285" y="0"/>
                        <a:pt x="281" y="1"/>
                      </a:cubicBezTo>
                      <a:cubicBezTo>
                        <a:pt x="258" y="2"/>
                        <a:pt x="239" y="17"/>
                        <a:pt x="220" y="27"/>
                      </a:cubicBezTo>
                      <a:cubicBezTo>
                        <a:pt x="198" y="40"/>
                        <a:pt x="176" y="54"/>
                        <a:pt x="154" y="68"/>
                      </a:cubicBezTo>
                      <a:cubicBezTo>
                        <a:pt x="129" y="84"/>
                        <a:pt x="103" y="99"/>
                        <a:pt x="77" y="114"/>
                      </a:cubicBezTo>
                      <a:cubicBezTo>
                        <a:pt x="66" y="121"/>
                        <a:pt x="56" y="128"/>
                        <a:pt x="46" y="135"/>
                      </a:cubicBezTo>
                      <a:cubicBezTo>
                        <a:pt x="38" y="140"/>
                        <a:pt x="31" y="144"/>
                        <a:pt x="23" y="149"/>
                      </a:cubicBezTo>
                      <a:cubicBezTo>
                        <a:pt x="17" y="153"/>
                        <a:pt x="10" y="160"/>
                        <a:pt x="3" y="162"/>
                      </a:cubicBezTo>
                      <a:cubicBezTo>
                        <a:pt x="0" y="162"/>
                        <a:pt x="1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6" name="Freeform 48"/>
                <p:cNvSpPr/>
                <p:nvPr/>
              </p:nvSpPr>
              <p:spPr bwMode="auto">
                <a:xfrm>
                  <a:off x="2264" y="1771"/>
                  <a:ext cx="194" cy="124"/>
                </a:xfrm>
                <a:custGeom>
                  <a:avLst/>
                  <a:gdLst>
                    <a:gd name="T0" fmla="*/ 3 w 228"/>
                    <a:gd name="T1" fmla="*/ 147 h 147"/>
                    <a:gd name="T2" fmla="*/ 57 w 228"/>
                    <a:gd name="T3" fmla="*/ 113 h 147"/>
                    <a:gd name="T4" fmla="*/ 118 w 228"/>
                    <a:gd name="T5" fmla="*/ 73 h 147"/>
                    <a:gd name="T6" fmla="*/ 174 w 228"/>
                    <a:gd name="T7" fmla="*/ 37 h 147"/>
                    <a:gd name="T8" fmla="*/ 220 w 228"/>
                    <a:gd name="T9" fmla="*/ 14 h 147"/>
                    <a:gd name="T10" fmla="*/ 227 w 228"/>
                    <a:gd name="T11" fmla="*/ 11 h 147"/>
                    <a:gd name="T12" fmla="*/ 202 w 228"/>
                    <a:gd name="T13" fmla="*/ 9 h 147"/>
                    <a:gd name="T14" fmla="*/ 146 w 228"/>
                    <a:gd name="T15" fmla="*/ 46 h 147"/>
                    <a:gd name="T16" fmla="*/ 69 w 228"/>
                    <a:gd name="T17" fmla="*/ 98 h 147"/>
                    <a:gd name="T18" fmla="*/ 1 w 228"/>
                    <a:gd name="T19" fmla="*/ 144 h 147"/>
                    <a:gd name="T20" fmla="*/ 3 w 228"/>
                    <a:gd name="T21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8" h="147">
                      <a:moveTo>
                        <a:pt x="3" y="147"/>
                      </a:moveTo>
                      <a:cubicBezTo>
                        <a:pt x="22" y="138"/>
                        <a:pt x="39" y="125"/>
                        <a:pt x="57" y="113"/>
                      </a:cubicBezTo>
                      <a:cubicBezTo>
                        <a:pt x="77" y="100"/>
                        <a:pt x="98" y="88"/>
                        <a:pt x="118" y="73"/>
                      </a:cubicBezTo>
                      <a:cubicBezTo>
                        <a:pt x="136" y="60"/>
                        <a:pt x="155" y="49"/>
                        <a:pt x="174" y="37"/>
                      </a:cubicBezTo>
                      <a:cubicBezTo>
                        <a:pt x="181" y="33"/>
                        <a:pt x="214" y="6"/>
                        <a:pt x="220" y="14"/>
                      </a:cubicBezTo>
                      <a:cubicBezTo>
                        <a:pt x="223" y="17"/>
                        <a:pt x="228" y="15"/>
                        <a:pt x="227" y="11"/>
                      </a:cubicBezTo>
                      <a:cubicBezTo>
                        <a:pt x="222" y="0"/>
                        <a:pt x="211" y="4"/>
                        <a:pt x="202" y="9"/>
                      </a:cubicBezTo>
                      <a:cubicBezTo>
                        <a:pt x="183" y="20"/>
                        <a:pt x="165" y="34"/>
                        <a:pt x="146" y="46"/>
                      </a:cubicBezTo>
                      <a:cubicBezTo>
                        <a:pt x="119" y="61"/>
                        <a:pt x="95" y="81"/>
                        <a:pt x="69" y="98"/>
                      </a:cubicBezTo>
                      <a:cubicBezTo>
                        <a:pt x="46" y="113"/>
                        <a:pt x="25" y="132"/>
                        <a:pt x="1" y="144"/>
                      </a:cubicBezTo>
                      <a:cubicBezTo>
                        <a:pt x="0" y="145"/>
                        <a:pt x="1" y="147"/>
                        <a:pt x="3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7" name="Freeform 49"/>
                <p:cNvSpPr/>
                <p:nvPr/>
              </p:nvSpPr>
              <p:spPr bwMode="auto">
                <a:xfrm>
                  <a:off x="2386" y="1780"/>
                  <a:ext cx="88" cy="55"/>
                </a:xfrm>
                <a:custGeom>
                  <a:avLst/>
                  <a:gdLst>
                    <a:gd name="T0" fmla="*/ 4 w 104"/>
                    <a:gd name="T1" fmla="*/ 64 h 65"/>
                    <a:gd name="T2" fmla="*/ 66 w 104"/>
                    <a:gd name="T3" fmla="*/ 21 h 65"/>
                    <a:gd name="T4" fmla="*/ 83 w 104"/>
                    <a:gd name="T5" fmla="*/ 9 h 65"/>
                    <a:gd name="T6" fmla="*/ 96 w 104"/>
                    <a:gd name="T7" fmla="*/ 25 h 65"/>
                    <a:gd name="T8" fmla="*/ 103 w 104"/>
                    <a:gd name="T9" fmla="*/ 21 h 65"/>
                    <a:gd name="T10" fmla="*/ 85 w 104"/>
                    <a:gd name="T11" fmla="*/ 2 h 65"/>
                    <a:gd name="T12" fmla="*/ 81 w 104"/>
                    <a:gd name="T13" fmla="*/ 2 h 65"/>
                    <a:gd name="T14" fmla="*/ 61 w 104"/>
                    <a:gd name="T15" fmla="*/ 15 h 65"/>
                    <a:gd name="T16" fmla="*/ 44 w 104"/>
                    <a:gd name="T17" fmla="*/ 28 h 65"/>
                    <a:gd name="T18" fmla="*/ 2 w 104"/>
                    <a:gd name="T19" fmla="*/ 61 h 65"/>
                    <a:gd name="T20" fmla="*/ 4 w 104"/>
                    <a:gd name="T21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65">
                      <a:moveTo>
                        <a:pt x="4" y="64"/>
                      </a:moveTo>
                      <a:cubicBezTo>
                        <a:pt x="25" y="50"/>
                        <a:pt x="46" y="37"/>
                        <a:pt x="66" y="21"/>
                      </a:cubicBezTo>
                      <a:cubicBezTo>
                        <a:pt x="69" y="19"/>
                        <a:pt x="81" y="8"/>
                        <a:pt x="83" y="9"/>
                      </a:cubicBezTo>
                      <a:cubicBezTo>
                        <a:pt x="85" y="9"/>
                        <a:pt x="95" y="23"/>
                        <a:pt x="96" y="25"/>
                      </a:cubicBezTo>
                      <a:cubicBezTo>
                        <a:pt x="99" y="29"/>
                        <a:pt x="104" y="25"/>
                        <a:pt x="103" y="21"/>
                      </a:cubicBezTo>
                      <a:cubicBezTo>
                        <a:pt x="99" y="12"/>
                        <a:pt x="92" y="8"/>
                        <a:pt x="85" y="2"/>
                      </a:cubicBezTo>
                      <a:cubicBezTo>
                        <a:pt x="84" y="1"/>
                        <a:pt x="82" y="0"/>
                        <a:pt x="81" y="2"/>
                      </a:cubicBezTo>
                      <a:cubicBezTo>
                        <a:pt x="77" y="6"/>
                        <a:pt x="66" y="11"/>
                        <a:pt x="61" y="15"/>
                      </a:cubicBezTo>
                      <a:cubicBezTo>
                        <a:pt x="55" y="20"/>
                        <a:pt x="50" y="24"/>
                        <a:pt x="44" y="28"/>
                      </a:cubicBezTo>
                      <a:cubicBezTo>
                        <a:pt x="30" y="39"/>
                        <a:pt x="16" y="50"/>
                        <a:pt x="2" y="61"/>
                      </a:cubicBezTo>
                      <a:cubicBezTo>
                        <a:pt x="0" y="62"/>
                        <a:pt x="2" y="65"/>
                        <a:pt x="4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8" name="Freeform 50"/>
                <p:cNvSpPr/>
                <p:nvPr/>
              </p:nvSpPr>
              <p:spPr bwMode="auto">
                <a:xfrm>
                  <a:off x="2218" y="1912"/>
                  <a:ext cx="35" cy="14"/>
                </a:xfrm>
                <a:custGeom>
                  <a:avLst/>
                  <a:gdLst>
                    <a:gd name="T0" fmla="*/ 3 w 42"/>
                    <a:gd name="T1" fmla="*/ 11 h 17"/>
                    <a:gd name="T2" fmla="*/ 40 w 42"/>
                    <a:gd name="T3" fmla="*/ 5 h 17"/>
                    <a:gd name="T4" fmla="*/ 38 w 42"/>
                    <a:gd name="T5" fmla="*/ 1 h 17"/>
                    <a:gd name="T6" fmla="*/ 5 w 42"/>
                    <a:gd name="T7" fmla="*/ 7 h 17"/>
                    <a:gd name="T8" fmla="*/ 3 w 42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7">
                      <a:moveTo>
                        <a:pt x="3" y="11"/>
                      </a:moveTo>
                      <a:cubicBezTo>
                        <a:pt x="15" y="17"/>
                        <a:pt x="29" y="13"/>
                        <a:pt x="40" y="5"/>
                      </a:cubicBezTo>
                      <a:cubicBezTo>
                        <a:pt x="42" y="4"/>
                        <a:pt x="40" y="0"/>
                        <a:pt x="38" y="1"/>
                      </a:cubicBezTo>
                      <a:cubicBezTo>
                        <a:pt x="27" y="4"/>
                        <a:pt x="16" y="11"/>
                        <a:pt x="5" y="7"/>
                      </a:cubicBezTo>
                      <a:cubicBezTo>
                        <a:pt x="2" y="6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9" name="Freeform 51"/>
                <p:cNvSpPr/>
                <p:nvPr/>
              </p:nvSpPr>
              <p:spPr bwMode="auto">
                <a:xfrm>
                  <a:off x="2268" y="1855"/>
                  <a:ext cx="90" cy="55"/>
                </a:xfrm>
                <a:custGeom>
                  <a:avLst/>
                  <a:gdLst>
                    <a:gd name="T0" fmla="*/ 3 w 105"/>
                    <a:gd name="T1" fmla="*/ 64 h 65"/>
                    <a:gd name="T2" fmla="*/ 103 w 105"/>
                    <a:gd name="T3" fmla="*/ 6 h 65"/>
                    <a:gd name="T4" fmla="*/ 100 w 105"/>
                    <a:gd name="T5" fmla="*/ 1 h 65"/>
                    <a:gd name="T6" fmla="*/ 2 w 105"/>
                    <a:gd name="T7" fmla="*/ 61 h 65"/>
                    <a:gd name="T8" fmla="*/ 3 w 105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5">
                      <a:moveTo>
                        <a:pt x="3" y="64"/>
                      </a:moveTo>
                      <a:cubicBezTo>
                        <a:pt x="37" y="47"/>
                        <a:pt x="70" y="26"/>
                        <a:pt x="103" y="6"/>
                      </a:cubicBezTo>
                      <a:cubicBezTo>
                        <a:pt x="105" y="4"/>
                        <a:pt x="103" y="0"/>
                        <a:pt x="100" y="1"/>
                      </a:cubicBezTo>
                      <a:cubicBezTo>
                        <a:pt x="66" y="19"/>
                        <a:pt x="35" y="41"/>
                        <a:pt x="2" y="61"/>
                      </a:cubicBezTo>
                      <a:cubicBezTo>
                        <a:pt x="0" y="62"/>
                        <a:pt x="1" y="65"/>
                        <a:pt x="3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0" name="Freeform 52"/>
                <p:cNvSpPr/>
                <p:nvPr/>
              </p:nvSpPr>
              <p:spPr bwMode="auto">
                <a:xfrm>
                  <a:off x="1049" y="848"/>
                  <a:ext cx="110" cy="347"/>
                </a:xfrm>
                <a:custGeom>
                  <a:avLst/>
                  <a:gdLst>
                    <a:gd name="T0" fmla="*/ 4 w 129"/>
                    <a:gd name="T1" fmla="*/ 407 h 409"/>
                    <a:gd name="T2" fmla="*/ 33 w 129"/>
                    <a:gd name="T3" fmla="*/ 312 h 409"/>
                    <a:gd name="T4" fmla="*/ 67 w 129"/>
                    <a:gd name="T5" fmla="*/ 212 h 409"/>
                    <a:gd name="T6" fmla="*/ 97 w 129"/>
                    <a:gd name="T7" fmla="*/ 110 h 409"/>
                    <a:gd name="T8" fmla="*/ 127 w 129"/>
                    <a:gd name="T9" fmla="*/ 10 h 409"/>
                    <a:gd name="T10" fmla="*/ 117 w 129"/>
                    <a:gd name="T11" fmla="*/ 6 h 409"/>
                    <a:gd name="T12" fmla="*/ 85 w 129"/>
                    <a:gd name="T13" fmla="*/ 116 h 409"/>
                    <a:gd name="T14" fmla="*/ 55 w 129"/>
                    <a:gd name="T15" fmla="*/ 221 h 409"/>
                    <a:gd name="T16" fmla="*/ 0 w 129"/>
                    <a:gd name="T17" fmla="*/ 405 h 409"/>
                    <a:gd name="T18" fmla="*/ 4 w 129"/>
                    <a:gd name="T19" fmla="*/ 407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9" h="409">
                      <a:moveTo>
                        <a:pt x="4" y="407"/>
                      </a:moveTo>
                      <a:cubicBezTo>
                        <a:pt x="17" y="376"/>
                        <a:pt x="24" y="343"/>
                        <a:pt x="33" y="312"/>
                      </a:cubicBezTo>
                      <a:cubicBezTo>
                        <a:pt x="43" y="278"/>
                        <a:pt x="56" y="245"/>
                        <a:pt x="67" y="212"/>
                      </a:cubicBezTo>
                      <a:cubicBezTo>
                        <a:pt x="78" y="179"/>
                        <a:pt x="88" y="145"/>
                        <a:pt x="97" y="110"/>
                      </a:cubicBezTo>
                      <a:cubicBezTo>
                        <a:pt x="105" y="76"/>
                        <a:pt x="119" y="44"/>
                        <a:pt x="127" y="10"/>
                      </a:cubicBezTo>
                      <a:cubicBezTo>
                        <a:pt x="129" y="4"/>
                        <a:pt x="120" y="0"/>
                        <a:pt x="117" y="6"/>
                      </a:cubicBezTo>
                      <a:cubicBezTo>
                        <a:pt x="102" y="41"/>
                        <a:pt x="94" y="79"/>
                        <a:pt x="85" y="116"/>
                      </a:cubicBezTo>
                      <a:cubicBezTo>
                        <a:pt x="77" y="151"/>
                        <a:pt x="66" y="186"/>
                        <a:pt x="55" y="221"/>
                      </a:cubicBezTo>
                      <a:cubicBezTo>
                        <a:pt x="34" y="282"/>
                        <a:pt x="18" y="343"/>
                        <a:pt x="0" y="405"/>
                      </a:cubicBezTo>
                      <a:cubicBezTo>
                        <a:pt x="0" y="407"/>
                        <a:pt x="3" y="409"/>
                        <a:pt x="4" y="4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1" name="Freeform 53"/>
                <p:cNvSpPr/>
                <p:nvPr/>
              </p:nvSpPr>
              <p:spPr bwMode="auto">
                <a:xfrm>
                  <a:off x="1150" y="855"/>
                  <a:ext cx="273" cy="91"/>
                </a:xfrm>
                <a:custGeom>
                  <a:avLst/>
                  <a:gdLst>
                    <a:gd name="T0" fmla="*/ 2 w 322"/>
                    <a:gd name="T1" fmla="*/ 5 h 107"/>
                    <a:gd name="T2" fmla="*/ 54 w 322"/>
                    <a:gd name="T3" fmla="*/ 26 h 107"/>
                    <a:gd name="T4" fmla="*/ 145 w 322"/>
                    <a:gd name="T5" fmla="*/ 50 h 107"/>
                    <a:gd name="T6" fmla="*/ 228 w 322"/>
                    <a:gd name="T7" fmla="*/ 76 h 107"/>
                    <a:gd name="T8" fmla="*/ 310 w 322"/>
                    <a:gd name="T9" fmla="*/ 105 h 107"/>
                    <a:gd name="T10" fmla="*/ 316 w 322"/>
                    <a:gd name="T11" fmla="*/ 94 h 107"/>
                    <a:gd name="T12" fmla="*/ 251 w 322"/>
                    <a:gd name="T13" fmla="*/ 67 h 107"/>
                    <a:gd name="T14" fmla="*/ 168 w 322"/>
                    <a:gd name="T15" fmla="*/ 43 h 107"/>
                    <a:gd name="T16" fmla="*/ 90 w 322"/>
                    <a:gd name="T17" fmla="*/ 23 h 107"/>
                    <a:gd name="T18" fmla="*/ 34 w 322"/>
                    <a:gd name="T19" fmla="*/ 10 h 107"/>
                    <a:gd name="T20" fmla="*/ 20 w 322"/>
                    <a:gd name="T21" fmla="*/ 4 h 107"/>
                    <a:gd name="T22" fmla="*/ 4 w 322"/>
                    <a:gd name="T23" fmla="*/ 1 h 107"/>
                    <a:gd name="T24" fmla="*/ 2 w 322"/>
                    <a:gd name="T25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2" h="107">
                      <a:moveTo>
                        <a:pt x="2" y="5"/>
                      </a:moveTo>
                      <a:cubicBezTo>
                        <a:pt x="17" y="15"/>
                        <a:pt x="37" y="21"/>
                        <a:pt x="54" y="26"/>
                      </a:cubicBezTo>
                      <a:cubicBezTo>
                        <a:pt x="84" y="35"/>
                        <a:pt x="115" y="41"/>
                        <a:pt x="145" y="50"/>
                      </a:cubicBezTo>
                      <a:cubicBezTo>
                        <a:pt x="173" y="59"/>
                        <a:pt x="200" y="68"/>
                        <a:pt x="228" y="76"/>
                      </a:cubicBezTo>
                      <a:cubicBezTo>
                        <a:pt x="256" y="84"/>
                        <a:pt x="282" y="96"/>
                        <a:pt x="310" y="105"/>
                      </a:cubicBezTo>
                      <a:cubicBezTo>
                        <a:pt x="317" y="107"/>
                        <a:pt x="322" y="98"/>
                        <a:pt x="316" y="94"/>
                      </a:cubicBezTo>
                      <a:cubicBezTo>
                        <a:pt x="297" y="81"/>
                        <a:pt x="273" y="73"/>
                        <a:pt x="251" y="67"/>
                      </a:cubicBezTo>
                      <a:cubicBezTo>
                        <a:pt x="223" y="59"/>
                        <a:pt x="195" y="52"/>
                        <a:pt x="168" y="43"/>
                      </a:cubicBezTo>
                      <a:cubicBezTo>
                        <a:pt x="142" y="36"/>
                        <a:pt x="116" y="28"/>
                        <a:pt x="90" y="23"/>
                      </a:cubicBezTo>
                      <a:cubicBezTo>
                        <a:pt x="71" y="19"/>
                        <a:pt x="51" y="17"/>
                        <a:pt x="34" y="10"/>
                      </a:cubicBezTo>
                      <a:cubicBezTo>
                        <a:pt x="29" y="8"/>
                        <a:pt x="25" y="5"/>
                        <a:pt x="20" y="4"/>
                      </a:cubicBezTo>
                      <a:cubicBezTo>
                        <a:pt x="15" y="2"/>
                        <a:pt x="9" y="3"/>
                        <a:pt x="4" y="1"/>
                      </a:cubicBezTo>
                      <a:cubicBezTo>
                        <a:pt x="1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2" name="Freeform 54"/>
                <p:cNvSpPr/>
                <p:nvPr/>
              </p:nvSpPr>
              <p:spPr bwMode="auto">
                <a:xfrm>
                  <a:off x="1050" y="1189"/>
                  <a:ext cx="281" cy="92"/>
                </a:xfrm>
                <a:custGeom>
                  <a:avLst/>
                  <a:gdLst>
                    <a:gd name="T0" fmla="*/ 2 w 331"/>
                    <a:gd name="T1" fmla="*/ 6 h 108"/>
                    <a:gd name="T2" fmla="*/ 68 w 331"/>
                    <a:gd name="T3" fmla="*/ 34 h 108"/>
                    <a:gd name="T4" fmla="*/ 157 w 331"/>
                    <a:gd name="T5" fmla="*/ 62 h 108"/>
                    <a:gd name="T6" fmla="*/ 245 w 331"/>
                    <a:gd name="T7" fmla="*/ 87 h 108"/>
                    <a:gd name="T8" fmla="*/ 323 w 331"/>
                    <a:gd name="T9" fmla="*/ 108 h 108"/>
                    <a:gd name="T10" fmla="*/ 325 w 331"/>
                    <a:gd name="T11" fmla="*/ 97 h 108"/>
                    <a:gd name="T12" fmla="*/ 204 w 331"/>
                    <a:gd name="T13" fmla="*/ 64 h 108"/>
                    <a:gd name="T14" fmla="*/ 142 w 331"/>
                    <a:gd name="T15" fmla="*/ 47 h 108"/>
                    <a:gd name="T16" fmla="*/ 57 w 331"/>
                    <a:gd name="T17" fmla="*/ 21 h 108"/>
                    <a:gd name="T18" fmla="*/ 5 w 331"/>
                    <a:gd name="T19" fmla="*/ 2 h 108"/>
                    <a:gd name="T20" fmla="*/ 2 w 331"/>
                    <a:gd name="T21" fmla="*/ 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1" h="108">
                      <a:moveTo>
                        <a:pt x="2" y="6"/>
                      </a:moveTo>
                      <a:cubicBezTo>
                        <a:pt x="19" y="21"/>
                        <a:pt x="47" y="26"/>
                        <a:pt x="68" y="34"/>
                      </a:cubicBezTo>
                      <a:cubicBezTo>
                        <a:pt x="97" y="45"/>
                        <a:pt x="127" y="53"/>
                        <a:pt x="157" y="62"/>
                      </a:cubicBezTo>
                      <a:cubicBezTo>
                        <a:pt x="186" y="70"/>
                        <a:pt x="216" y="79"/>
                        <a:pt x="245" y="87"/>
                      </a:cubicBezTo>
                      <a:cubicBezTo>
                        <a:pt x="271" y="93"/>
                        <a:pt x="297" y="106"/>
                        <a:pt x="323" y="108"/>
                      </a:cubicBezTo>
                      <a:cubicBezTo>
                        <a:pt x="329" y="108"/>
                        <a:pt x="331" y="99"/>
                        <a:pt x="325" y="97"/>
                      </a:cubicBezTo>
                      <a:cubicBezTo>
                        <a:pt x="286" y="82"/>
                        <a:pt x="244" y="75"/>
                        <a:pt x="204" y="64"/>
                      </a:cubicBezTo>
                      <a:cubicBezTo>
                        <a:pt x="183" y="58"/>
                        <a:pt x="163" y="53"/>
                        <a:pt x="142" y="47"/>
                      </a:cubicBezTo>
                      <a:cubicBezTo>
                        <a:pt x="113" y="40"/>
                        <a:pt x="85" y="30"/>
                        <a:pt x="57" y="21"/>
                      </a:cubicBezTo>
                      <a:cubicBezTo>
                        <a:pt x="40" y="15"/>
                        <a:pt x="19" y="12"/>
                        <a:pt x="5" y="2"/>
                      </a:cubicBezTo>
                      <a:cubicBezTo>
                        <a:pt x="3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3" name="Freeform 55"/>
                <p:cNvSpPr/>
                <p:nvPr/>
              </p:nvSpPr>
              <p:spPr bwMode="auto">
                <a:xfrm>
                  <a:off x="1411" y="938"/>
                  <a:ext cx="18" cy="84"/>
                </a:xfrm>
                <a:custGeom>
                  <a:avLst/>
                  <a:gdLst>
                    <a:gd name="T0" fmla="*/ 5 w 22"/>
                    <a:gd name="T1" fmla="*/ 6 h 99"/>
                    <a:gd name="T2" fmla="*/ 13 w 22"/>
                    <a:gd name="T3" fmla="*/ 17 h 99"/>
                    <a:gd name="T4" fmla="*/ 11 w 22"/>
                    <a:gd name="T5" fmla="*/ 36 h 99"/>
                    <a:gd name="T6" fmla="*/ 1 w 22"/>
                    <a:gd name="T7" fmla="*/ 91 h 99"/>
                    <a:gd name="T8" fmla="*/ 10 w 22"/>
                    <a:gd name="T9" fmla="*/ 93 h 99"/>
                    <a:gd name="T10" fmla="*/ 20 w 22"/>
                    <a:gd name="T11" fmla="*/ 30 h 99"/>
                    <a:gd name="T12" fmla="*/ 16 w 22"/>
                    <a:gd name="T13" fmla="*/ 2 h 99"/>
                    <a:gd name="T14" fmla="*/ 13 w 22"/>
                    <a:gd name="T15" fmla="*/ 0 h 99"/>
                    <a:gd name="T16" fmla="*/ 5 w 22"/>
                    <a:gd name="T17" fmla="*/ 1 h 99"/>
                    <a:gd name="T18" fmla="*/ 5 w 22"/>
                    <a:gd name="T19" fmla="*/ 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9">
                      <a:moveTo>
                        <a:pt x="5" y="6"/>
                      </a:moveTo>
                      <a:cubicBezTo>
                        <a:pt x="12" y="7"/>
                        <a:pt x="12" y="9"/>
                        <a:pt x="13" y="17"/>
                      </a:cubicBezTo>
                      <a:cubicBezTo>
                        <a:pt x="13" y="23"/>
                        <a:pt x="12" y="30"/>
                        <a:pt x="11" y="36"/>
                      </a:cubicBezTo>
                      <a:cubicBezTo>
                        <a:pt x="10" y="55"/>
                        <a:pt x="2" y="72"/>
                        <a:pt x="1" y="91"/>
                      </a:cubicBezTo>
                      <a:cubicBezTo>
                        <a:pt x="0" y="97"/>
                        <a:pt x="9" y="99"/>
                        <a:pt x="10" y="93"/>
                      </a:cubicBezTo>
                      <a:cubicBezTo>
                        <a:pt x="14" y="72"/>
                        <a:pt x="19" y="51"/>
                        <a:pt x="20" y="30"/>
                      </a:cubicBezTo>
                      <a:cubicBezTo>
                        <a:pt x="21" y="21"/>
                        <a:pt x="22" y="10"/>
                        <a:pt x="16" y="2"/>
                      </a:cubicBezTo>
                      <a:cubicBezTo>
                        <a:pt x="16" y="1"/>
                        <a:pt x="14" y="0"/>
                        <a:pt x="13" y="0"/>
                      </a:cubicBezTo>
                      <a:cubicBezTo>
                        <a:pt x="10" y="0"/>
                        <a:pt x="8" y="1"/>
                        <a:pt x="5" y="1"/>
                      </a:cubicBezTo>
                      <a:cubicBezTo>
                        <a:pt x="2" y="2"/>
                        <a:pt x="2" y="6"/>
                        <a:pt x="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4" name="Freeform 56"/>
                <p:cNvSpPr/>
                <p:nvPr/>
              </p:nvSpPr>
              <p:spPr bwMode="auto">
                <a:xfrm>
                  <a:off x="1321" y="1004"/>
                  <a:ext cx="102" cy="280"/>
                </a:xfrm>
                <a:custGeom>
                  <a:avLst/>
                  <a:gdLst>
                    <a:gd name="T0" fmla="*/ 107 w 120"/>
                    <a:gd name="T1" fmla="*/ 5 h 331"/>
                    <a:gd name="T2" fmla="*/ 97 w 120"/>
                    <a:gd name="T3" fmla="*/ 47 h 331"/>
                    <a:gd name="T4" fmla="*/ 86 w 120"/>
                    <a:gd name="T5" fmla="*/ 81 h 331"/>
                    <a:gd name="T6" fmla="*/ 59 w 120"/>
                    <a:gd name="T7" fmla="*/ 158 h 331"/>
                    <a:gd name="T8" fmla="*/ 28 w 120"/>
                    <a:gd name="T9" fmla="*/ 242 h 331"/>
                    <a:gd name="T10" fmla="*/ 1 w 120"/>
                    <a:gd name="T11" fmla="*/ 318 h 331"/>
                    <a:gd name="T12" fmla="*/ 13 w 120"/>
                    <a:gd name="T13" fmla="*/ 322 h 331"/>
                    <a:gd name="T14" fmla="*/ 13 w 120"/>
                    <a:gd name="T15" fmla="*/ 318 h 331"/>
                    <a:gd name="T16" fmla="*/ 0 w 120"/>
                    <a:gd name="T17" fmla="*/ 318 h 331"/>
                    <a:gd name="T18" fmla="*/ 0 w 120"/>
                    <a:gd name="T19" fmla="*/ 321 h 331"/>
                    <a:gd name="T20" fmla="*/ 12 w 120"/>
                    <a:gd name="T21" fmla="*/ 325 h 331"/>
                    <a:gd name="T22" fmla="*/ 38 w 120"/>
                    <a:gd name="T23" fmla="*/ 250 h 331"/>
                    <a:gd name="T24" fmla="*/ 71 w 120"/>
                    <a:gd name="T25" fmla="*/ 158 h 331"/>
                    <a:gd name="T26" fmla="*/ 104 w 120"/>
                    <a:gd name="T27" fmla="*/ 65 h 331"/>
                    <a:gd name="T28" fmla="*/ 113 w 120"/>
                    <a:gd name="T29" fmla="*/ 3 h 331"/>
                    <a:gd name="T30" fmla="*/ 107 w 120"/>
                    <a:gd name="T31" fmla="*/ 5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331">
                      <a:moveTo>
                        <a:pt x="107" y="5"/>
                      </a:moveTo>
                      <a:cubicBezTo>
                        <a:pt x="110" y="19"/>
                        <a:pt x="101" y="34"/>
                        <a:pt x="97" y="47"/>
                      </a:cubicBezTo>
                      <a:cubicBezTo>
                        <a:pt x="94" y="58"/>
                        <a:pt x="90" y="69"/>
                        <a:pt x="86" y="81"/>
                      </a:cubicBezTo>
                      <a:cubicBezTo>
                        <a:pt x="77" y="106"/>
                        <a:pt x="68" y="132"/>
                        <a:pt x="59" y="158"/>
                      </a:cubicBezTo>
                      <a:cubicBezTo>
                        <a:pt x="49" y="186"/>
                        <a:pt x="38" y="214"/>
                        <a:pt x="28" y="242"/>
                      </a:cubicBezTo>
                      <a:cubicBezTo>
                        <a:pt x="20" y="266"/>
                        <a:pt x="16" y="296"/>
                        <a:pt x="1" y="318"/>
                      </a:cubicBezTo>
                      <a:cubicBezTo>
                        <a:pt x="5" y="319"/>
                        <a:pt x="9" y="320"/>
                        <a:pt x="13" y="322"/>
                      </a:cubicBezTo>
                      <a:cubicBezTo>
                        <a:pt x="13" y="320"/>
                        <a:pt x="13" y="319"/>
                        <a:pt x="13" y="318"/>
                      </a:cubicBezTo>
                      <a:cubicBezTo>
                        <a:pt x="12" y="310"/>
                        <a:pt x="0" y="311"/>
                        <a:pt x="0" y="318"/>
                      </a:cubicBezTo>
                      <a:cubicBezTo>
                        <a:pt x="0" y="319"/>
                        <a:pt x="0" y="320"/>
                        <a:pt x="0" y="321"/>
                      </a:cubicBezTo>
                      <a:cubicBezTo>
                        <a:pt x="0" y="327"/>
                        <a:pt x="8" y="331"/>
                        <a:pt x="12" y="325"/>
                      </a:cubicBezTo>
                      <a:cubicBezTo>
                        <a:pt x="25" y="302"/>
                        <a:pt x="30" y="276"/>
                        <a:pt x="38" y="250"/>
                      </a:cubicBezTo>
                      <a:cubicBezTo>
                        <a:pt x="48" y="219"/>
                        <a:pt x="61" y="189"/>
                        <a:pt x="71" y="158"/>
                      </a:cubicBezTo>
                      <a:cubicBezTo>
                        <a:pt x="81" y="127"/>
                        <a:pt x="94" y="96"/>
                        <a:pt x="104" y="65"/>
                      </a:cubicBezTo>
                      <a:cubicBezTo>
                        <a:pt x="109" y="47"/>
                        <a:pt x="120" y="23"/>
                        <a:pt x="113" y="3"/>
                      </a:cubicBezTo>
                      <a:cubicBezTo>
                        <a:pt x="112" y="0"/>
                        <a:pt x="107" y="1"/>
                        <a:pt x="10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5" name="Freeform 57"/>
                <p:cNvSpPr/>
                <p:nvPr/>
              </p:nvSpPr>
              <p:spPr bwMode="auto">
                <a:xfrm>
                  <a:off x="1152" y="853"/>
                  <a:ext cx="3" cy="0"/>
                </a:xfrm>
                <a:custGeom>
                  <a:avLst/>
                  <a:gdLst>
                    <a:gd name="T0" fmla="*/ 1 w 4"/>
                    <a:gd name="T1" fmla="*/ 1 h 1"/>
                    <a:gd name="T2" fmla="*/ 4 w 4"/>
                    <a:gd name="T3" fmla="*/ 1 h 1"/>
                    <a:gd name="T4" fmla="*/ 4 w 4"/>
                    <a:gd name="T5" fmla="*/ 0 h 1"/>
                    <a:gd name="T6" fmla="*/ 1 w 4"/>
                    <a:gd name="T7" fmla="*/ 0 h 1"/>
                    <a:gd name="T8" fmla="*/ 1 w 4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">
                      <a:moveTo>
                        <a:pt x="1" y="1"/>
                      </a:move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6" name="Freeform 58"/>
                <p:cNvSpPr/>
                <p:nvPr/>
              </p:nvSpPr>
              <p:spPr bwMode="auto">
                <a:xfrm>
                  <a:off x="1163" y="850"/>
                  <a:ext cx="211" cy="64"/>
                </a:xfrm>
                <a:custGeom>
                  <a:avLst/>
                  <a:gdLst>
                    <a:gd name="T0" fmla="*/ 1 w 249"/>
                    <a:gd name="T1" fmla="*/ 2 h 76"/>
                    <a:gd name="T2" fmla="*/ 30 w 249"/>
                    <a:gd name="T3" fmla="*/ 13 h 76"/>
                    <a:gd name="T4" fmla="*/ 59 w 249"/>
                    <a:gd name="T5" fmla="*/ 23 h 76"/>
                    <a:gd name="T6" fmla="*/ 120 w 249"/>
                    <a:gd name="T7" fmla="*/ 40 h 76"/>
                    <a:gd name="T8" fmla="*/ 239 w 249"/>
                    <a:gd name="T9" fmla="*/ 74 h 76"/>
                    <a:gd name="T10" fmla="*/ 244 w 249"/>
                    <a:gd name="T11" fmla="*/ 67 h 76"/>
                    <a:gd name="T12" fmla="*/ 194 w 249"/>
                    <a:gd name="T13" fmla="*/ 47 h 76"/>
                    <a:gd name="T14" fmla="*/ 125 w 249"/>
                    <a:gd name="T15" fmla="*/ 32 h 76"/>
                    <a:gd name="T16" fmla="*/ 65 w 249"/>
                    <a:gd name="T17" fmla="*/ 16 h 76"/>
                    <a:gd name="T18" fmla="*/ 38 w 249"/>
                    <a:gd name="T19" fmla="*/ 8 h 76"/>
                    <a:gd name="T20" fmla="*/ 1 w 249"/>
                    <a:gd name="T21" fmla="*/ 0 h 76"/>
                    <a:gd name="T22" fmla="*/ 1 w 249"/>
                    <a:gd name="T23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9" h="76">
                      <a:moveTo>
                        <a:pt x="1" y="2"/>
                      </a:moveTo>
                      <a:cubicBezTo>
                        <a:pt x="11" y="4"/>
                        <a:pt x="20" y="10"/>
                        <a:pt x="30" y="13"/>
                      </a:cubicBezTo>
                      <a:cubicBezTo>
                        <a:pt x="40" y="17"/>
                        <a:pt x="50" y="19"/>
                        <a:pt x="59" y="23"/>
                      </a:cubicBezTo>
                      <a:cubicBezTo>
                        <a:pt x="79" y="30"/>
                        <a:pt x="99" y="35"/>
                        <a:pt x="120" y="40"/>
                      </a:cubicBezTo>
                      <a:cubicBezTo>
                        <a:pt x="160" y="49"/>
                        <a:pt x="201" y="58"/>
                        <a:pt x="239" y="74"/>
                      </a:cubicBezTo>
                      <a:cubicBezTo>
                        <a:pt x="243" y="76"/>
                        <a:pt x="249" y="70"/>
                        <a:pt x="244" y="67"/>
                      </a:cubicBezTo>
                      <a:cubicBezTo>
                        <a:pt x="230" y="56"/>
                        <a:pt x="212" y="50"/>
                        <a:pt x="194" y="47"/>
                      </a:cubicBezTo>
                      <a:cubicBezTo>
                        <a:pt x="171" y="43"/>
                        <a:pt x="148" y="37"/>
                        <a:pt x="125" y="32"/>
                      </a:cubicBezTo>
                      <a:cubicBezTo>
                        <a:pt x="105" y="27"/>
                        <a:pt x="85" y="22"/>
                        <a:pt x="65" y="16"/>
                      </a:cubicBezTo>
                      <a:cubicBezTo>
                        <a:pt x="56" y="13"/>
                        <a:pt x="48" y="10"/>
                        <a:pt x="38" y="8"/>
                      </a:cubicBezTo>
                      <a:cubicBezTo>
                        <a:pt x="26" y="6"/>
                        <a:pt x="14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7" name="Freeform 59"/>
                <p:cNvSpPr/>
                <p:nvPr/>
              </p:nvSpPr>
              <p:spPr bwMode="auto">
                <a:xfrm>
                  <a:off x="1356" y="897"/>
                  <a:ext cx="59" cy="39"/>
                </a:xfrm>
                <a:custGeom>
                  <a:avLst/>
                  <a:gdLst>
                    <a:gd name="T0" fmla="*/ 4 w 69"/>
                    <a:gd name="T1" fmla="*/ 6 h 45"/>
                    <a:gd name="T2" fmla="*/ 39 w 69"/>
                    <a:gd name="T3" fmla="*/ 30 h 45"/>
                    <a:gd name="T4" fmla="*/ 64 w 69"/>
                    <a:gd name="T5" fmla="*/ 45 h 45"/>
                    <a:gd name="T6" fmla="*/ 67 w 69"/>
                    <a:gd name="T7" fmla="*/ 39 h 45"/>
                    <a:gd name="T8" fmla="*/ 43 w 69"/>
                    <a:gd name="T9" fmla="*/ 22 h 45"/>
                    <a:gd name="T10" fmla="*/ 7 w 69"/>
                    <a:gd name="T11" fmla="*/ 1 h 45"/>
                    <a:gd name="T12" fmla="*/ 4 w 69"/>
                    <a:gd name="T13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5">
                      <a:moveTo>
                        <a:pt x="4" y="6"/>
                      </a:moveTo>
                      <a:cubicBezTo>
                        <a:pt x="16" y="13"/>
                        <a:pt x="28" y="21"/>
                        <a:pt x="39" y="30"/>
                      </a:cubicBezTo>
                      <a:cubicBezTo>
                        <a:pt x="47" y="35"/>
                        <a:pt x="54" y="43"/>
                        <a:pt x="64" y="45"/>
                      </a:cubicBezTo>
                      <a:cubicBezTo>
                        <a:pt x="67" y="45"/>
                        <a:pt x="69" y="41"/>
                        <a:pt x="67" y="39"/>
                      </a:cubicBezTo>
                      <a:cubicBezTo>
                        <a:pt x="60" y="31"/>
                        <a:pt x="51" y="27"/>
                        <a:pt x="43" y="22"/>
                      </a:cubicBezTo>
                      <a:cubicBezTo>
                        <a:pt x="32" y="14"/>
                        <a:pt x="19" y="7"/>
                        <a:pt x="7" y="1"/>
                      </a:cubicBezTo>
                      <a:cubicBezTo>
                        <a:pt x="4" y="0"/>
                        <a:pt x="0" y="4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8" name="Freeform 60"/>
                <p:cNvSpPr/>
                <p:nvPr/>
              </p:nvSpPr>
              <p:spPr bwMode="auto">
                <a:xfrm>
                  <a:off x="1057" y="1198"/>
                  <a:ext cx="256" cy="105"/>
                </a:xfrm>
                <a:custGeom>
                  <a:avLst/>
                  <a:gdLst>
                    <a:gd name="T0" fmla="*/ 3 w 302"/>
                    <a:gd name="T1" fmla="*/ 4 h 124"/>
                    <a:gd name="T2" fmla="*/ 0 w 302"/>
                    <a:gd name="T3" fmla="*/ 17 h 124"/>
                    <a:gd name="T4" fmla="*/ 3 w 302"/>
                    <a:gd name="T5" fmla="*/ 21 h 124"/>
                    <a:gd name="T6" fmla="*/ 32 w 302"/>
                    <a:gd name="T7" fmla="*/ 39 h 124"/>
                    <a:gd name="T8" fmla="*/ 62 w 302"/>
                    <a:gd name="T9" fmla="*/ 54 h 124"/>
                    <a:gd name="T10" fmla="*/ 106 w 302"/>
                    <a:gd name="T11" fmla="*/ 73 h 124"/>
                    <a:gd name="T12" fmla="*/ 148 w 302"/>
                    <a:gd name="T13" fmla="*/ 91 h 124"/>
                    <a:gd name="T14" fmla="*/ 247 w 302"/>
                    <a:gd name="T15" fmla="*/ 115 h 124"/>
                    <a:gd name="T16" fmla="*/ 300 w 302"/>
                    <a:gd name="T17" fmla="*/ 109 h 124"/>
                    <a:gd name="T18" fmla="*/ 296 w 302"/>
                    <a:gd name="T19" fmla="*/ 101 h 124"/>
                    <a:gd name="T20" fmla="*/ 198 w 302"/>
                    <a:gd name="T21" fmla="*/ 93 h 124"/>
                    <a:gd name="T22" fmla="*/ 115 w 302"/>
                    <a:gd name="T23" fmla="*/ 67 h 124"/>
                    <a:gd name="T24" fmla="*/ 53 w 302"/>
                    <a:gd name="T25" fmla="*/ 40 h 124"/>
                    <a:gd name="T26" fmla="*/ 16 w 302"/>
                    <a:gd name="T27" fmla="*/ 20 h 124"/>
                    <a:gd name="T28" fmla="*/ 10 w 302"/>
                    <a:gd name="T29" fmla="*/ 4 h 124"/>
                    <a:gd name="T30" fmla="*/ 3 w 302"/>
                    <a:gd name="T31" fmla="*/ 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2" h="124">
                      <a:moveTo>
                        <a:pt x="3" y="4"/>
                      </a:moveTo>
                      <a:cubicBezTo>
                        <a:pt x="2" y="8"/>
                        <a:pt x="1" y="12"/>
                        <a:pt x="0" y="17"/>
                      </a:cubicBezTo>
                      <a:cubicBezTo>
                        <a:pt x="0" y="19"/>
                        <a:pt x="1" y="21"/>
                        <a:pt x="3" y="21"/>
                      </a:cubicBezTo>
                      <a:cubicBezTo>
                        <a:pt x="12" y="22"/>
                        <a:pt x="24" y="35"/>
                        <a:pt x="32" y="39"/>
                      </a:cubicBezTo>
                      <a:cubicBezTo>
                        <a:pt x="42" y="45"/>
                        <a:pt x="52" y="49"/>
                        <a:pt x="62" y="54"/>
                      </a:cubicBezTo>
                      <a:cubicBezTo>
                        <a:pt x="76" y="61"/>
                        <a:pt x="91" y="66"/>
                        <a:pt x="106" y="73"/>
                      </a:cubicBezTo>
                      <a:cubicBezTo>
                        <a:pt x="120" y="79"/>
                        <a:pt x="133" y="86"/>
                        <a:pt x="148" y="91"/>
                      </a:cubicBezTo>
                      <a:cubicBezTo>
                        <a:pt x="181" y="99"/>
                        <a:pt x="214" y="107"/>
                        <a:pt x="247" y="115"/>
                      </a:cubicBezTo>
                      <a:cubicBezTo>
                        <a:pt x="263" y="119"/>
                        <a:pt x="288" y="124"/>
                        <a:pt x="300" y="109"/>
                      </a:cubicBezTo>
                      <a:cubicBezTo>
                        <a:pt x="302" y="106"/>
                        <a:pt x="300" y="100"/>
                        <a:pt x="296" y="101"/>
                      </a:cubicBezTo>
                      <a:cubicBezTo>
                        <a:pt x="265" y="114"/>
                        <a:pt x="229" y="101"/>
                        <a:pt x="198" y="93"/>
                      </a:cubicBezTo>
                      <a:cubicBezTo>
                        <a:pt x="170" y="86"/>
                        <a:pt x="141" y="80"/>
                        <a:pt x="115" y="67"/>
                      </a:cubicBezTo>
                      <a:cubicBezTo>
                        <a:pt x="95" y="57"/>
                        <a:pt x="73" y="49"/>
                        <a:pt x="53" y="40"/>
                      </a:cubicBezTo>
                      <a:cubicBezTo>
                        <a:pt x="40" y="35"/>
                        <a:pt x="26" y="30"/>
                        <a:pt x="16" y="20"/>
                      </a:cubicBezTo>
                      <a:cubicBezTo>
                        <a:pt x="9" y="14"/>
                        <a:pt x="9" y="14"/>
                        <a:pt x="10" y="4"/>
                      </a:cubicBezTo>
                      <a:cubicBezTo>
                        <a:pt x="10" y="0"/>
                        <a:pt x="4" y="0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9" name="Freeform 61"/>
                <p:cNvSpPr/>
                <p:nvPr/>
              </p:nvSpPr>
              <p:spPr bwMode="auto">
                <a:xfrm>
                  <a:off x="1304" y="1271"/>
                  <a:ext cx="16" cy="27"/>
                </a:xfrm>
                <a:custGeom>
                  <a:avLst/>
                  <a:gdLst>
                    <a:gd name="T0" fmla="*/ 10 w 19"/>
                    <a:gd name="T1" fmla="*/ 27 h 32"/>
                    <a:gd name="T2" fmla="*/ 18 w 19"/>
                    <a:gd name="T3" fmla="*/ 8 h 32"/>
                    <a:gd name="T4" fmla="*/ 11 w 19"/>
                    <a:gd name="T5" fmla="*/ 3 h 32"/>
                    <a:gd name="T6" fmla="*/ 2 w 19"/>
                    <a:gd name="T7" fmla="*/ 23 h 32"/>
                    <a:gd name="T8" fmla="*/ 10 w 19"/>
                    <a:gd name="T9" fmla="*/ 2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2">
                      <a:moveTo>
                        <a:pt x="10" y="27"/>
                      </a:moveTo>
                      <a:cubicBezTo>
                        <a:pt x="13" y="21"/>
                        <a:pt x="17" y="14"/>
                        <a:pt x="18" y="8"/>
                      </a:cubicBezTo>
                      <a:cubicBezTo>
                        <a:pt x="19" y="4"/>
                        <a:pt x="14" y="0"/>
                        <a:pt x="11" y="3"/>
                      </a:cubicBezTo>
                      <a:cubicBezTo>
                        <a:pt x="6" y="9"/>
                        <a:pt x="5" y="16"/>
                        <a:pt x="2" y="23"/>
                      </a:cubicBezTo>
                      <a:cubicBezTo>
                        <a:pt x="0" y="28"/>
                        <a:pt x="7" y="32"/>
                        <a:pt x="1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0" name="Freeform 62"/>
                <p:cNvSpPr/>
                <p:nvPr/>
              </p:nvSpPr>
              <p:spPr bwMode="auto">
                <a:xfrm>
                  <a:off x="1083" y="1228"/>
                  <a:ext cx="10" cy="17"/>
                </a:xfrm>
                <a:custGeom>
                  <a:avLst/>
                  <a:gdLst>
                    <a:gd name="T0" fmla="*/ 4 w 12"/>
                    <a:gd name="T1" fmla="*/ 3 h 20"/>
                    <a:gd name="T2" fmla="*/ 2 w 12"/>
                    <a:gd name="T3" fmla="*/ 17 h 20"/>
                    <a:gd name="T4" fmla="*/ 7 w 12"/>
                    <a:gd name="T5" fmla="*/ 17 h 20"/>
                    <a:gd name="T6" fmla="*/ 11 w 12"/>
                    <a:gd name="T7" fmla="*/ 7 h 20"/>
                    <a:gd name="T8" fmla="*/ 4 w 12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0">
                      <a:moveTo>
                        <a:pt x="4" y="3"/>
                      </a:moveTo>
                      <a:cubicBezTo>
                        <a:pt x="2" y="8"/>
                        <a:pt x="0" y="12"/>
                        <a:pt x="2" y="17"/>
                      </a:cubicBezTo>
                      <a:cubicBezTo>
                        <a:pt x="3" y="20"/>
                        <a:pt x="7" y="20"/>
                        <a:pt x="7" y="17"/>
                      </a:cubicBezTo>
                      <a:cubicBezTo>
                        <a:pt x="8" y="14"/>
                        <a:pt x="10" y="10"/>
                        <a:pt x="11" y="7"/>
                      </a:cubicBezTo>
                      <a:cubicBezTo>
                        <a:pt x="12" y="3"/>
                        <a:pt x="7" y="0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1" name="Freeform 63"/>
                <p:cNvSpPr/>
                <p:nvPr/>
              </p:nvSpPr>
              <p:spPr bwMode="auto">
                <a:xfrm>
                  <a:off x="1096" y="1249"/>
                  <a:ext cx="236" cy="73"/>
                </a:xfrm>
                <a:custGeom>
                  <a:avLst/>
                  <a:gdLst>
                    <a:gd name="T0" fmla="*/ 2 w 278"/>
                    <a:gd name="T1" fmla="*/ 5 h 86"/>
                    <a:gd name="T2" fmla="*/ 81 w 278"/>
                    <a:gd name="T3" fmla="*/ 52 h 86"/>
                    <a:gd name="T4" fmla="*/ 164 w 278"/>
                    <a:gd name="T5" fmla="*/ 73 h 86"/>
                    <a:gd name="T6" fmla="*/ 241 w 278"/>
                    <a:gd name="T7" fmla="*/ 83 h 86"/>
                    <a:gd name="T8" fmla="*/ 274 w 278"/>
                    <a:gd name="T9" fmla="*/ 43 h 86"/>
                    <a:gd name="T10" fmla="*/ 265 w 278"/>
                    <a:gd name="T11" fmla="*/ 37 h 86"/>
                    <a:gd name="T12" fmla="*/ 257 w 278"/>
                    <a:gd name="T13" fmla="*/ 51 h 86"/>
                    <a:gd name="T14" fmla="*/ 229 w 278"/>
                    <a:gd name="T15" fmla="*/ 72 h 86"/>
                    <a:gd name="T16" fmla="*/ 168 w 278"/>
                    <a:gd name="T17" fmla="*/ 63 h 86"/>
                    <a:gd name="T18" fmla="*/ 92 w 278"/>
                    <a:gd name="T19" fmla="*/ 47 h 86"/>
                    <a:gd name="T20" fmla="*/ 4 w 278"/>
                    <a:gd name="T21" fmla="*/ 1 h 86"/>
                    <a:gd name="T22" fmla="*/ 2 w 278"/>
                    <a:gd name="T23" fmla="*/ 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8" h="86">
                      <a:moveTo>
                        <a:pt x="2" y="5"/>
                      </a:moveTo>
                      <a:cubicBezTo>
                        <a:pt x="28" y="21"/>
                        <a:pt x="53" y="39"/>
                        <a:pt x="81" y="52"/>
                      </a:cubicBezTo>
                      <a:cubicBezTo>
                        <a:pt x="109" y="64"/>
                        <a:pt x="133" y="70"/>
                        <a:pt x="164" y="73"/>
                      </a:cubicBezTo>
                      <a:cubicBezTo>
                        <a:pt x="189" y="75"/>
                        <a:pt x="216" y="86"/>
                        <a:pt x="241" y="83"/>
                      </a:cubicBezTo>
                      <a:cubicBezTo>
                        <a:pt x="264" y="81"/>
                        <a:pt x="263" y="59"/>
                        <a:pt x="274" y="43"/>
                      </a:cubicBezTo>
                      <a:cubicBezTo>
                        <a:pt x="278" y="38"/>
                        <a:pt x="270" y="32"/>
                        <a:pt x="265" y="37"/>
                      </a:cubicBezTo>
                      <a:cubicBezTo>
                        <a:pt x="262" y="42"/>
                        <a:pt x="260" y="46"/>
                        <a:pt x="257" y="51"/>
                      </a:cubicBezTo>
                      <a:cubicBezTo>
                        <a:pt x="251" y="66"/>
                        <a:pt x="245" y="73"/>
                        <a:pt x="229" y="72"/>
                      </a:cubicBezTo>
                      <a:cubicBezTo>
                        <a:pt x="208" y="70"/>
                        <a:pt x="188" y="64"/>
                        <a:pt x="168" y="63"/>
                      </a:cubicBezTo>
                      <a:cubicBezTo>
                        <a:pt x="141" y="61"/>
                        <a:pt x="117" y="57"/>
                        <a:pt x="92" y="47"/>
                      </a:cubicBezTo>
                      <a:cubicBezTo>
                        <a:pt x="61" y="34"/>
                        <a:pt x="33" y="17"/>
                        <a:pt x="4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2" name="Freeform 64"/>
                <p:cNvSpPr/>
                <p:nvPr/>
              </p:nvSpPr>
              <p:spPr bwMode="auto">
                <a:xfrm>
                  <a:off x="1032" y="831"/>
                  <a:ext cx="133" cy="363"/>
                </a:xfrm>
                <a:custGeom>
                  <a:avLst/>
                  <a:gdLst>
                    <a:gd name="T0" fmla="*/ 14 w 157"/>
                    <a:gd name="T1" fmla="*/ 396 h 427"/>
                    <a:gd name="T2" fmla="*/ 30 w 157"/>
                    <a:gd name="T3" fmla="*/ 384 h 427"/>
                    <a:gd name="T4" fmla="*/ 21 w 157"/>
                    <a:gd name="T5" fmla="*/ 352 h 427"/>
                    <a:gd name="T6" fmla="*/ 32 w 157"/>
                    <a:gd name="T7" fmla="*/ 347 h 427"/>
                    <a:gd name="T8" fmla="*/ 28 w 157"/>
                    <a:gd name="T9" fmla="*/ 335 h 427"/>
                    <a:gd name="T10" fmla="*/ 48 w 157"/>
                    <a:gd name="T11" fmla="*/ 320 h 427"/>
                    <a:gd name="T12" fmla="*/ 41 w 157"/>
                    <a:gd name="T13" fmla="*/ 303 h 427"/>
                    <a:gd name="T14" fmla="*/ 52 w 157"/>
                    <a:gd name="T15" fmla="*/ 288 h 427"/>
                    <a:gd name="T16" fmla="*/ 55 w 157"/>
                    <a:gd name="T17" fmla="*/ 260 h 427"/>
                    <a:gd name="T18" fmla="*/ 56 w 157"/>
                    <a:gd name="T19" fmla="*/ 248 h 427"/>
                    <a:gd name="T20" fmla="*/ 63 w 157"/>
                    <a:gd name="T21" fmla="*/ 224 h 427"/>
                    <a:gd name="T22" fmla="*/ 80 w 157"/>
                    <a:gd name="T23" fmla="*/ 228 h 427"/>
                    <a:gd name="T24" fmla="*/ 76 w 157"/>
                    <a:gd name="T25" fmla="*/ 190 h 427"/>
                    <a:gd name="T26" fmla="*/ 78 w 157"/>
                    <a:gd name="T27" fmla="*/ 178 h 427"/>
                    <a:gd name="T28" fmla="*/ 95 w 157"/>
                    <a:gd name="T29" fmla="*/ 149 h 427"/>
                    <a:gd name="T30" fmla="*/ 82 w 157"/>
                    <a:gd name="T31" fmla="*/ 117 h 427"/>
                    <a:gd name="T32" fmla="*/ 109 w 157"/>
                    <a:gd name="T33" fmla="*/ 113 h 427"/>
                    <a:gd name="T34" fmla="*/ 91 w 157"/>
                    <a:gd name="T35" fmla="*/ 95 h 427"/>
                    <a:gd name="T36" fmla="*/ 106 w 157"/>
                    <a:gd name="T37" fmla="*/ 65 h 427"/>
                    <a:gd name="T38" fmla="*/ 104 w 157"/>
                    <a:gd name="T39" fmla="*/ 47 h 427"/>
                    <a:gd name="T40" fmla="*/ 131 w 157"/>
                    <a:gd name="T41" fmla="*/ 17 h 427"/>
                    <a:gd name="T42" fmla="*/ 145 w 157"/>
                    <a:gd name="T43" fmla="*/ 35 h 427"/>
                    <a:gd name="T44" fmla="*/ 135 w 157"/>
                    <a:gd name="T45" fmla="*/ 2 h 427"/>
                    <a:gd name="T46" fmla="*/ 127 w 157"/>
                    <a:gd name="T47" fmla="*/ 59 h 427"/>
                    <a:gd name="T48" fmla="*/ 109 w 157"/>
                    <a:gd name="T49" fmla="*/ 83 h 427"/>
                    <a:gd name="T50" fmla="*/ 111 w 157"/>
                    <a:gd name="T51" fmla="*/ 126 h 427"/>
                    <a:gd name="T52" fmla="*/ 83 w 157"/>
                    <a:gd name="T53" fmla="*/ 153 h 427"/>
                    <a:gd name="T54" fmla="*/ 67 w 157"/>
                    <a:gd name="T55" fmla="*/ 162 h 427"/>
                    <a:gd name="T56" fmla="*/ 106 w 157"/>
                    <a:gd name="T57" fmla="*/ 189 h 427"/>
                    <a:gd name="T58" fmla="*/ 57 w 157"/>
                    <a:gd name="T59" fmla="*/ 210 h 427"/>
                    <a:gd name="T60" fmla="*/ 85 w 157"/>
                    <a:gd name="T61" fmla="*/ 216 h 427"/>
                    <a:gd name="T62" fmla="*/ 77 w 157"/>
                    <a:gd name="T63" fmla="*/ 268 h 427"/>
                    <a:gd name="T64" fmla="*/ 66 w 157"/>
                    <a:gd name="T65" fmla="*/ 304 h 427"/>
                    <a:gd name="T66" fmla="*/ 26 w 157"/>
                    <a:gd name="T67" fmla="*/ 300 h 427"/>
                    <a:gd name="T68" fmla="*/ 60 w 157"/>
                    <a:gd name="T69" fmla="*/ 318 h 427"/>
                    <a:gd name="T70" fmla="*/ 25 w 157"/>
                    <a:gd name="T71" fmla="*/ 355 h 427"/>
                    <a:gd name="T72" fmla="*/ 31 w 157"/>
                    <a:gd name="T73" fmla="*/ 342 h 427"/>
                    <a:gd name="T74" fmla="*/ 31 w 157"/>
                    <a:gd name="T75" fmla="*/ 399 h 427"/>
                    <a:gd name="T76" fmla="*/ 9 w 157"/>
                    <a:gd name="T77" fmla="*/ 383 h 427"/>
                    <a:gd name="T78" fmla="*/ 27 w 157"/>
                    <a:gd name="T79" fmla="*/ 417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7" h="427">
                      <a:moveTo>
                        <a:pt x="27" y="417"/>
                      </a:moveTo>
                      <a:cubicBezTo>
                        <a:pt x="23" y="414"/>
                        <a:pt x="14" y="402"/>
                        <a:pt x="14" y="396"/>
                      </a:cubicBezTo>
                      <a:cubicBezTo>
                        <a:pt x="17" y="392"/>
                        <a:pt x="20" y="388"/>
                        <a:pt x="23" y="384"/>
                      </a:cubicBezTo>
                      <a:cubicBezTo>
                        <a:pt x="25" y="384"/>
                        <a:pt x="28" y="384"/>
                        <a:pt x="30" y="384"/>
                      </a:cubicBezTo>
                      <a:cubicBezTo>
                        <a:pt x="28" y="401"/>
                        <a:pt x="16" y="375"/>
                        <a:pt x="16" y="370"/>
                      </a:cubicBezTo>
                      <a:cubicBezTo>
                        <a:pt x="16" y="365"/>
                        <a:pt x="16" y="356"/>
                        <a:pt x="21" y="352"/>
                      </a:cubicBezTo>
                      <a:cubicBezTo>
                        <a:pt x="23" y="351"/>
                        <a:pt x="25" y="350"/>
                        <a:pt x="28" y="349"/>
                      </a:cubicBezTo>
                      <a:cubicBezTo>
                        <a:pt x="37" y="347"/>
                        <a:pt x="38" y="347"/>
                        <a:pt x="32" y="347"/>
                      </a:cubicBezTo>
                      <a:cubicBezTo>
                        <a:pt x="28" y="349"/>
                        <a:pt x="26" y="346"/>
                        <a:pt x="28" y="339"/>
                      </a:cubicBezTo>
                      <a:cubicBezTo>
                        <a:pt x="28" y="338"/>
                        <a:pt x="28" y="337"/>
                        <a:pt x="28" y="335"/>
                      </a:cubicBezTo>
                      <a:cubicBezTo>
                        <a:pt x="29" y="330"/>
                        <a:pt x="32" y="326"/>
                        <a:pt x="37" y="324"/>
                      </a:cubicBezTo>
                      <a:cubicBezTo>
                        <a:pt x="40" y="322"/>
                        <a:pt x="44" y="321"/>
                        <a:pt x="48" y="320"/>
                      </a:cubicBezTo>
                      <a:cubicBezTo>
                        <a:pt x="48" y="325"/>
                        <a:pt x="39" y="316"/>
                        <a:pt x="39" y="315"/>
                      </a:cubicBezTo>
                      <a:cubicBezTo>
                        <a:pt x="35" y="311"/>
                        <a:pt x="35" y="307"/>
                        <a:pt x="41" y="303"/>
                      </a:cubicBezTo>
                      <a:cubicBezTo>
                        <a:pt x="42" y="295"/>
                        <a:pt x="46" y="293"/>
                        <a:pt x="53" y="294"/>
                      </a:cubicBezTo>
                      <a:cubicBezTo>
                        <a:pt x="56" y="287"/>
                        <a:pt x="60" y="309"/>
                        <a:pt x="52" y="288"/>
                      </a:cubicBezTo>
                      <a:cubicBezTo>
                        <a:pt x="47" y="284"/>
                        <a:pt x="46" y="278"/>
                        <a:pt x="48" y="271"/>
                      </a:cubicBezTo>
                      <a:cubicBezTo>
                        <a:pt x="51" y="267"/>
                        <a:pt x="53" y="264"/>
                        <a:pt x="55" y="260"/>
                      </a:cubicBezTo>
                      <a:cubicBezTo>
                        <a:pt x="59" y="261"/>
                        <a:pt x="62" y="263"/>
                        <a:pt x="66" y="264"/>
                      </a:cubicBezTo>
                      <a:cubicBezTo>
                        <a:pt x="59" y="260"/>
                        <a:pt x="56" y="254"/>
                        <a:pt x="56" y="248"/>
                      </a:cubicBezTo>
                      <a:cubicBezTo>
                        <a:pt x="55" y="245"/>
                        <a:pt x="55" y="240"/>
                        <a:pt x="56" y="237"/>
                      </a:cubicBezTo>
                      <a:cubicBezTo>
                        <a:pt x="55" y="230"/>
                        <a:pt x="57" y="226"/>
                        <a:pt x="63" y="224"/>
                      </a:cubicBezTo>
                      <a:cubicBezTo>
                        <a:pt x="67" y="219"/>
                        <a:pt x="72" y="218"/>
                        <a:pt x="77" y="222"/>
                      </a:cubicBezTo>
                      <a:cubicBezTo>
                        <a:pt x="78" y="224"/>
                        <a:pt x="79" y="226"/>
                        <a:pt x="80" y="228"/>
                      </a:cubicBezTo>
                      <a:cubicBezTo>
                        <a:pt x="73" y="226"/>
                        <a:pt x="70" y="223"/>
                        <a:pt x="69" y="217"/>
                      </a:cubicBezTo>
                      <a:cubicBezTo>
                        <a:pt x="64" y="208"/>
                        <a:pt x="67" y="195"/>
                        <a:pt x="76" y="190"/>
                      </a:cubicBezTo>
                      <a:cubicBezTo>
                        <a:pt x="78" y="189"/>
                        <a:pt x="87" y="186"/>
                        <a:pt x="87" y="186"/>
                      </a:cubicBezTo>
                      <a:cubicBezTo>
                        <a:pt x="84" y="193"/>
                        <a:pt x="79" y="179"/>
                        <a:pt x="78" y="178"/>
                      </a:cubicBezTo>
                      <a:cubicBezTo>
                        <a:pt x="77" y="175"/>
                        <a:pt x="75" y="170"/>
                        <a:pt x="75" y="166"/>
                      </a:cubicBezTo>
                      <a:cubicBezTo>
                        <a:pt x="81" y="141"/>
                        <a:pt x="87" y="135"/>
                        <a:pt x="95" y="149"/>
                      </a:cubicBezTo>
                      <a:cubicBezTo>
                        <a:pt x="102" y="156"/>
                        <a:pt x="102" y="158"/>
                        <a:pt x="96" y="154"/>
                      </a:cubicBezTo>
                      <a:cubicBezTo>
                        <a:pt x="86" y="150"/>
                        <a:pt x="76" y="128"/>
                        <a:pt x="82" y="117"/>
                      </a:cubicBezTo>
                      <a:cubicBezTo>
                        <a:pt x="87" y="113"/>
                        <a:pt x="92" y="108"/>
                        <a:pt x="96" y="104"/>
                      </a:cubicBezTo>
                      <a:cubicBezTo>
                        <a:pt x="107" y="103"/>
                        <a:pt x="111" y="106"/>
                        <a:pt x="109" y="113"/>
                      </a:cubicBezTo>
                      <a:cubicBezTo>
                        <a:pt x="110" y="124"/>
                        <a:pt x="104" y="121"/>
                        <a:pt x="92" y="106"/>
                      </a:cubicBezTo>
                      <a:cubicBezTo>
                        <a:pt x="91" y="102"/>
                        <a:pt x="91" y="99"/>
                        <a:pt x="91" y="95"/>
                      </a:cubicBezTo>
                      <a:cubicBezTo>
                        <a:pt x="91" y="86"/>
                        <a:pt x="92" y="80"/>
                        <a:pt x="97" y="73"/>
                      </a:cubicBezTo>
                      <a:cubicBezTo>
                        <a:pt x="100" y="70"/>
                        <a:pt x="102" y="67"/>
                        <a:pt x="106" y="65"/>
                      </a:cubicBezTo>
                      <a:cubicBezTo>
                        <a:pt x="105" y="62"/>
                        <a:pt x="105" y="58"/>
                        <a:pt x="104" y="55"/>
                      </a:cubicBezTo>
                      <a:cubicBezTo>
                        <a:pt x="104" y="52"/>
                        <a:pt x="104" y="49"/>
                        <a:pt x="104" y="47"/>
                      </a:cubicBezTo>
                      <a:cubicBezTo>
                        <a:pt x="104" y="41"/>
                        <a:pt x="107" y="36"/>
                        <a:pt x="115" y="35"/>
                      </a:cubicBezTo>
                      <a:cubicBezTo>
                        <a:pt x="121" y="25"/>
                        <a:pt x="116" y="18"/>
                        <a:pt x="131" y="17"/>
                      </a:cubicBezTo>
                      <a:cubicBezTo>
                        <a:pt x="143" y="17"/>
                        <a:pt x="140" y="18"/>
                        <a:pt x="143" y="27"/>
                      </a:cubicBezTo>
                      <a:cubicBezTo>
                        <a:pt x="144" y="30"/>
                        <a:pt x="144" y="33"/>
                        <a:pt x="145" y="35"/>
                      </a:cubicBezTo>
                      <a:cubicBezTo>
                        <a:pt x="148" y="41"/>
                        <a:pt x="157" y="38"/>
                        <a:pt x="155" y="32"/>
                      </a:cubicBezTo>
                      <a:cubicBezTo>
                        <a:pt x="150" y="21"/>
                        <a:pt x="151" y="3"/>
                        <a:pt x="135" y="2"/>
                      </a:cubicBezTo>
                      <a:cubicBezTo>
                        <a:pt x="117" y="0"/>
                        <a:pt x="105" y="23"/>
                        <a:pt x="105" y="38"/>
                      </a:cubicBezTo>
                      <a:cubicBezTo>
                        <a:pt x="106" y="49"/>
                        <a:pt x="114" y="64"/>
                        <a:pt x="127" y="59"/>
                      </a:cubicBezTo>
                      <a:cubicBezTo>
                        <a:pt x="142" y="53"/>
                        <a:pt x="136" y="35"/>
                        <a:pt x="126" y="29"/>
                      </a:cubicBezTo>
                      <a:cubicBezTo>
                        <a:pt x="92" y="7"/>
                        <a:pt x="83" y="71"/>
                        <a:pt x="109" y="83"/>
                      </a:cubicBezTo>
                      <a:cubicBezTo>
                        <a:pt x="131" y="93"/>
                        <a:pt x="136" y="51"/>
                        <a:pt x="106" y="56"/>
                      </a:cubicBezTo>
                      <a:cubicBezTo>
                        <a:pt x="71" y="64"/>
                        <a:pt x="75" y="138"/>
                        <a:pt x="111" y="126"/>
                      </a:cubicBezTo>
                      <a:cubicBezTo>
                        <a:pt x="142" y="116"/>
                        <a:pt x="92" y="78"/>
                        <a:pt x="77" y="106"/>
                      </a:cubicBezTo>
                      <a:cubicBezTo>
                        <a:pt x="69" y="119"/>
                        <a:pt x="73" y="142"/>
                        <a:pt x="83" y="153"/>
                      </a:cubicBezTo>
                      <a:cubicBezTo>
                        <a:pt x="90" y="160"/>
                        <a:pt x="108" y="170"/>
                        <a:pt x="114" y="158"/>
                      </a:cubicBezTo>
                      <a:cubicBezTo>
                        <a:pt x="127" y="135"/>
                        <a:pt x="66" y="121"/>
                        <a:pt x="67" y="162"/>
                      </a:cubicBezTo>
                      <a:cubicBezTo>
                        <a:pt x="67" y="176"/>
                        <a:pt x="73" y="195"/>
                        <a:pt x="87" y="201"/>
                      </a:cubicBezTo>
                      <a:cubicBezTo>
                        <a:pt x="96" y="206"/>
                        <a:pt x="108" y="200"/>
                        <a:pt x="106" y="189"/>
                      </a:cubicBezTo>
                      <a:cubicBezTo>
                        <a:pt x="105" y="175"/>
                        <a:pt x="89" y="174"/>
                        <a:pt x="79" y="177"/>
                      </a:cubicBezTo>
                      <a:cubicBezTo>
                        <a:pt x="64" y="182"/>
                        <a:pt x="56" y="194"/>
                        <a:pt x="57" y="210"/>
                      </a:cubicBezTo>
                      <a:cubicBezTo>
                        <a:pt x="58" y="221"/>
                        <a:pt x="66" y="244"/>
                        <a:pt x="81" y="238"/>
                      </a:cubicBezTo>
                      <a:cubicBezTo>
                        <a:pt x="93" y="234"/>
                        <a:pt x="93" y="223"/>
                        <a:pt x="85" y="216"/>
                      </a:cubicBezTo>
                      <a:cubicBezTo>
                        <a:pt x="54" y="192"/>
                        <a:pt x="36" y="242"/>
                        <a:pt x="51" y="264"/>
                      </a:cubicBezTo>
                      <a:cubicBezTo>
                        <a:pt x="56" y="272"/>
                        <a:pt x="71" y="279"/>
                        <a:pt x="77" y="268"/>
                      </a:cubicBezTo>
                      <a:cubicBezTo>
                        <a:pt x="84" y="258"/>
                        <a:pt x="73" y="245"/>
                        <a:pt x="62" y="247"/>
                      </a:cubicBezTo>
                      <a:cubicBezTo>
                        <a:pt x="27" y="252"/>
                        <a:pt x="39" y="316"/>
                        <a:pt x="66" y="304"/>
                      </a:cubicBezTo>
                      <a:cubicBezTo>
                        <a:pt x="78" y="299"/>
                        <a:pt x="70" y="288"/>
                        <a:pt x="62" y="286"/>
                      </a:cubicBezTo>
                      <a:cubicBezTo>
                        <a:pt x="50" y="283"/>
                        <a:pt x="30" y="287"/>
                        <a:pt x="26" y="300"/>
                      </a:cubicBezTo>
                      <a:cubicBezTo>
                        <a:pt x="23" y="311"/>
                        <a:pt x="36" y="330"/>
                        <a:pt x="47" y="333"/>
                      </a:cubicBezTo>
                      <a:cubicBezTo>
                        <a:pt x="56" y="335"/>
                        <a:pt x="66" y="327"/>
                        <a:pt x="60" y="318"/>
                      </a:cubicBezTo>
                      <a:cubicBezTo>
                        <a:pt x="54" y="307"/>
                        <a:pt x="36" y="314"/>
                        <a:pt x="29" y="320"/>
                      </a:cubicBezTo>
                      <a:cubicBezTo>
                        <a:pt x="19" y="328"/>
                        <a:pt x="19" y="344"/>
                        <a:pt x="25" y="355"/>
                      </a:cubicBezTo>
                      <a:cubicBezTo>
                        <a:pt x="30" y="363"/>
                        <a:pt x="45" y="369"/>
                        <a:pt x="49" y="357"/>
                      </a:cubicBezTo>
                      <a:cubicBezTo>
                        <a:pt x="54" y="344"/>
                        <a:pt x="39" y="340"/>
                        <a:pt x="31" y="342"/>
                      </a:cubicBezTo>
                      <a:cubicBezTo>
                        <a:pt x="15" y="344"/>
                        <a:pt x="8" y="354"/>
                        <a:pt x="10" y="369"/>
                      </a:cubicBezTo>
                      <a:cubicBezTo>
                        <a:pt x="11" y="379"/>
                        <a:pt x="17" y="401"/>
                        <a:pt x="31" y="399"/>
                      </a:cubicBezTo>
                      <a:cubicBezTo>
                        <a:pt x="41" y="398"/>
                        <a:pt x="44" y="385"/>
                        <a:pt x="36" y="380"/>
                      </a:cubicBezTo>
                      <a:cubicBezTo>
                        <a:pt x="28" y="375"/>
                        <a:pt x="14" y="376"/>
                        <a:pt x="9" y="383"/>
                      </a:cubicBezTo>
                      <a:cubicBezTo>
                        <a:pt x="0" y="396"/>
                        <a:pt x="12" y="416"/>
                        <a:pt x="22" y="424"/>
                      </a:cubicBezTo>
                      <a:cubicBezTo>
                        <a:pt x="27" y="427"/>
                        <a:pt x="31" y="420"/>
                        <a:pt x="27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3" name="Freeform 65"/>
                <p:cNvSpPr/>
                <p:nvPr/>
              </p:nvSpPr>
              <p:spPr bwMode="auto">
                <a:xfrm>
                  <a:off x="2712" y="1312"/>
                  <a:ext cx="31" cy="91"/>
                </a:xfrm>
                <a:custGeom>
                  <a:avLst/>
                  <a:gdLst>
                    <a:gd name="T0" fmla="*/ 13 w 36"/>
                    <a:gd name="T1" fmla="*/ 2 h 107"/>
                    <a:gd name="T2" fmla="*/ 5 w 36"/>
                    <a:gd name="T3" fmla="*/ 52 h 107"/>
                    <a:gd name="T4" fmla="*/ 27 w 36"/>
                    <a:gd name="T5" fmla="*/ 105 h 107"/>
                    <a:gd name="T6" fmla="*/ 33 w 36"/>
                    <a:gd name="T7" fmla="*/ 98 h 107"/>
                    <a:gd name="T8" fmla="*/ 14 w 36"/>
                    <a:gd name="T9" fmla="*/ 47 h 107"/>
                    <a:gd name="T10" fmla="*/ 17 w 36"/>
                    <a:gd name="T11" fmla="*/ 6 h 107"/>
                    <a:gd name="T12" fmla="*/ 13 w 36"/>
                    <a:gd name="T13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107">
                      <a:moveTo>
                        <a:pt x="13" y="2"/>
                      </a:moveTo>
                      <a:cubicBezTo>
                        <a:pt x="0" y="12"/>
                        <a:pt x="4" y="37"/>
                        <a:pt x="5" y="52"/>
                      </a:cubicBezTo>
                      <a:cubicBezTo>
                        <a:pt x="6" y="69"/>
                        <a:pt x="9" y="97"/>
                        <a:pt x="27" y="105"/>
                      </a:cubicBezTo>
                      <a:cubicBezTo>
                        <a:pt x="32" y="107"/>
                        <a:pt x="36" y="102"/>
                        <a:pt x="33" y="98"/>
                      </a:cubicBezTo>
                      <a:cubicBezTo>
                        <a:pt x="20" y="84"/>
                        <a:pt x="16" y="66"/>
                        <a:pt x="14" y="47"/>
                      </a:cubicBezTo>
                      <a:cubicBezTo>
                        <a:pt x="13" y="35"/>
                        <a:pt x="10" y="16"/>
                        <a:pt x="17" y="6"/>
                      </a:cubicBezTo>
                      <a:cubicBezTo>
                        <a:pt x="20" y="3"/>
                        <a:pt x="15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4" name="Freeform 66"/>
                <p:cNvSpPr/>
                <p:nvPr/>
              </p:nvSpPr>
              <p:spPr bwMode="auto">
                <a:xfrm>
                  <a:off x="2722" y="1258"/>
                  <a:ext cx="194" cy="63"/>
                </a:xfrm>
                <a:custGeom>
                  <a:avLst/>
                  <a:gdLst>
                    <a:gd name="T0" fmla="*/ 6 w 229"/>
                    <a:gd name="T1" fmla="*/ 72 h 74"/>
                    <a:gd name="T2" fmla="*/ 51 w 229"/>
                    <a:gd name="T3" fmla="*/ 49 h 74"/>
                    <a:gd name="T4" fmla="*/ 106 w 229"/>
                    <a:gd name="T5" fmla="*/ 30 h 74"/>
                    <a:gd name="T6" fmla="*/ 221 w 229"/>
                    <a:gd name="T7" fmla="*/ 13 h 74"/>
                    <a:gd name="T8" fmla="*/ 220 w 229"/>
                    <a:gd name="T9" fmla="*/ 1 h 74"/>
                    <a:gd name="T10" fmla="*/ 73 w 229"/>
                    <a:gd name="T11" fmla="*/ 30 h 74"/>
                    <a:gd name="T12" fmla="*/ 16 w 229"/>
                    <a:gd name="T13" fmla="*/ 55 h 74"/>
                    <a:gd name="T14" fmla="*/ 2 w 229"/>
                    <a:gd name="T15" fmla="*/ 72 h 74"/>
                    <a:gd name="T16" fmla="*/ 6 w 229"/>
                    <a:gd name="T17" fmla="*/ 7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9" h="74">
                      <a:moveTo>
                        <a:pt x="6" y="72"/>
                      </a:moveTo>
                      <a:cubicBezTo>
                        <a:pt x="7" y="63"/>
                        <a:pt x="46" y="51"/>
                        <a:pt x="51" y="49"/>
                      </a:cubicBezTo>
                      <a:cubicBezTo>
                        <a:pt x="69" y="42"/>
                        <a:pt x="87" y="35"/>
                        <a:pt x="106" y="30"/>
                      </a:cubicBezTo>
                      <a:cubicBezTo>
                        <a:pt x="144" y="19"/>
                        <a:pt x="181" y="14"/>
                        <a:pt x="221" y="13"/>
                      </a:cubicBezTo>
                      <a:cubicBezTo>
                        <a:pt x="229" y="13"/>
                        <a:pt x="228" y="1"/>
                        <a:pt x="220" y="1"/>
                      </a:cubicBezTo>
                      <a:cubicBezTo>
                        <a:pt x="169" y="0"/>
                        <a:pt x="120" y="12"/>
                        <a:pt x="73" y="30"/>
                      </a:cubicBezTo>
                      <a:cubicBezTo>
                        <a:pt x="54" y="37"/>
                        <a:pt x="35" y="47"/>
                        <a:pt x="16" y="55"/>
                      </a:cubicBezTo>
                      <a:cubicBezTo>
                        <a:pt x="8" y="58"/>
                        <a:pt x="0" y="63"/>
                        <a:pt x="2" y="72"/>
                      </a:cubicBezTo>
                      <a:cubicBezTo>
                        <a:pt x="2" y="74"/>
                        <a:pt x="6" y="74"/>
                        <a:pt x="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5" name="Freeform 67"/>
                <p:cNvSpPr/>
                <p:nvPr/>
              </p:nvSpPr>
              <p:spPr bwMode="auto">
                <a:xfrm>
                  <a:off x="2903" y="1262"/>
                  <a:ext cx="34" cy="79"/>
                </a:xfrm>
                <a:custGeom>
                  <a:avLst/>
                  <a:gdLst>
                    <a:gd name="T0" fmla="*/ 4 w 40"/>
                    <a:gd name="T1" fmla="*/ 8 h 93"/>
                    <a:gd name="T2" fmla="*/ 22 w 40"/>
                    <a:gd name="T3" fmla="*/ 41 h 93"/>
                    <a:gd name="T4" fmla="*/ 28 w 40"/>
                    <a:gd name="T5" fmla="*/ 88 h 93"/>
                    <a:gd name="T6" fmla="*/ 38 w 40"/>
                    <a:gd name="T7" fmla="*/ 87 h 93"/>
                    <a:gd name="T8" fmla="*/ 28 w 40"/>
                    <a:gd name="T9" fmla="*/ 27 h 93"/>
                    <a:gd name="T10" fmla="*/ 3 w 40"/>
                    <a:gd name="T11" fmla="*/ 2 h 93"/>
                    <a:gd name="T12" fmla="*/ 4 w 40"/>
                    <a:gd name="T13" fmla="*/ 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" y="8"/>
                      </a:moveTo>
                      <a:cubicBezTo>
                        <a:pt x="15" y="8"/>
                        <a:pt x="20" y="32"/>
                        <a:pt x="22" y="41"/>
                      </a:cubicBezTo>
                      <a:cubicBezTo>
                        <a:pt x="27" y="56"/>
                        <a:pt x="26" y="72"/>
                        <a:pt x="28" y="88"/>
                      </a:cubicBezTo>
                      <a:cubicBezTo>
                        <a:pt x="29" y="93"/>
                        <a:pt x="37" y="93"/>
                        <a:pt x="38" y="87"/>
                      </a:cubicBezTo>
                      <a:cubicBezTo>
                        <a:pt x="40" y="67"/>
                        <a:pt x="36" y="46"/>
                        <a:pt x="28" y="27"/>
                      </a:cubicBezTo>
                      <a:cubicBezTo>
                        <a:pt x="24" y="17"/>
                        <a:pt x="17" y="0"/>
                        <a:pt x="3" y="2"/>
                      </a:cubicBezTo>
                      <a:cubicBezTo>
                        <a:pt x="0" y="2"/>
                        <a:pt x="0" y="8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6" name="Freeform 68"/>
                <p:cNvSpPr/>
                <p:nvPr/>
              </p:nvSpPr>
              <p:spPr bwMode="auto">
                <a:xfrm>
                  <a:off x="2809" y="1368"/>
                  <a:ext cx="19" cy="29"/>
                </a:xfrm>
                <a:custGeom>
                  <a:avLst/>
                  <a:gdLst>
                    <a:gd name="T0" fmla="*/ 3 w 23"/>
                    <a:gd name="T1" fmla="*/ 8 h 34"/>
                    <a:gd name="T2" fmla="*/ 16 w 23"/>
                    <a:gd name="T3" fmla="*/ 33 h 34"/>
                    <a:gd name="T4" fmla="*/ 22 w 23"/>
                    <a:gd name="T5" fmla="*/ 29 h 34"/>
                    <a:gd name="T6" fmla="*/ 16 w 23"/>
                    <a:gd name="T7" fmla="*/ 14 h 34"/>
                    <a:gd name="T8" fmla="*/ 9 w 23"/>
                    <a:gd name="T9" fmla="*/ 3 h 34"/>
                    <a:gd name="T10" fmla="*/ 3 w 23"/>
                    <a:gd name="T11" fmla="*/ 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4">
                      <a:moveTo>
                        <a:pt x="3" y="8"/>
                      </a:moveTo>
                      <a:cubicBezTo>
                        <a:pt x="9" y="15"/>
                        <a:pt x="8" y="28"/>
                        <a:pt x="16" y="33"/>
                      </a:cubicBezTo>
                      <a:cubicBezTo>
                        <a:pt x="19" y="34"/>
                        <a:pt x="23" y="32"/>
                        <a:pt x="22" y="29"/>
                      </a:cubicBezTo>
                      <a:cubicBezTo>
                        <a:pt x="22" y="24"/>
                        <a:pt x="18" y="19"/>
                        <a:pt x="16" y="14"/>
                      </a:cubicBezTo>
                      <a:cubicBezTo>
                        <a:pt x="14" y="10"/>
                        <a:pt x="13" y="6"/>
                        <a:pt x="9" y="3"/>
                      </a:cubicBezTo>
                      <a:cubicBezTo>
                        <a:pt x="6" y="0"/>
                        <a:pt x="0" y="4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7" name="Freeform 69"/>
                <p:cNvSpPr/>
                <p:nvPr/>
              </p:nvSpPr>
              <p:spPr bwMode="auto">
                <a:xfrm>
                  <a:off x="2811" y="1360"/>
                  <a:ext cx="39" cy="43"/>
                </a:xfrm>
                <a:custGeom>
                  <a:avLst/>
                  <a:gdLst>
                    <a:gd name="T0" fmla="*/ 6 w 46"/>
                    <a:gd name="T1" fmla="*/ 21 h 51"/>
                    <a:gd name="T2" fmla="*/ 18 w 46"/>
                    <a:gd name="T3" fmla="*/ 13 h 51"/>
                    <a:gd name="T4" fmla="*/ 28 w 46"/>
                    <a:gd name="T5" fmla="*/ 15 h 51"/>
                    <a:gd name="T6" fmla="*/ 34 w 46"/>
                    <a:gd name="T7" fmla="*/ 28 h 51"/>
                    <a:gd name="T8" fmla="*/ 30 w 46"/>
                    <a:gd name="T9" fmla="*/ 35 h 51"/>
                    <a:gd name="T10" fmla="*/ 26 w 46"/>
                    <a:gd name="T11" fmla="*/ 36 h 51"/>
                    <a:gd name="T12" fmla="*/ 27 w 46"/>
                    <a:gd name="T13" fmla="*/ 36 h 51"/>
                    <a:gd name="T14" fmla="*/ 24 w 46"/>
                    <a:gd name="T15" fmla="*/ 35 h 51"/>
                    <a:gd name="T16" fmla="*/ 17 w 46"/>
                    <a:gd name="T17" fmla="*/ 40 h 51"/>
                    <a:gd name="T18" fmla="*/ 38 w 46"/>
                    <a:gd name="T19" fmla="*/ 42 h 51"/>
                    <a:gd name="T20" fmla="*/ 41 w 46"/>
                    <a:gd name="T21" fmla="*/ 17 h 51"/>
                    <a:gd name="T22" fmla="*/ 23 w 46"/>
                    <a:gd name="T23" fmla="*/ 1 h 51"/>
                    <a:gd name="T24" fmla="*/ 2 w 46"/>
                    <a:gd name="T25" fmla="*/ 16 h 51"/>
                    <a:gd name="T26" fmla="*/ 6 w 46"/>
                    <a:gd name="T27" fmla="*/ 2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6" h="51">
                      <a:moveTo>
                        <a:pt x="6" y="21"/>
                      </a:moveTo>
                      <a:cubicBezTo>
                        <a:pt x="10" y="19"/>
                        <a:pt x="14" y="15"/>
                        <a:pt x="18" y="13"/>
                      </a:cubicBezTo>
                      <a:cubicBezTo>
                        <a:pt x="22" y="9"/>
                        <a:pt x="25" y="9"/>
                        <a:pt x="28" y="15"/>
                      </a:cubicBezTo>
                      <a:cubicBezTo>
                        <a:pt x="30" y="19"/>
                        <a:pt x="34" y="23"/>
                        <a:pt x="34" y="28"/>
                      </a:cubicBezTo>
                      <a:cubicBezTo>
                        <a:pt x="34" y="32"/>
                        <a:pt x="33" y="33"/>
                        <a:pt x="30" y="35"/>
                      </a:cubicBezTo>
                      <a:cubicBezTo>
                        <a:pt x="29" y="35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7" y="36"/>
                      </a:cubicBezTo>
                      <a:cubicBezTo>
                        <a:pt x="26" y="36"/>
                        <a:pt x="25" y="35"/>
                        <a:pt x="24" y="35"/>
                      </a:cubicBezTo>
                      <a:cubicBezTo>
                        <a:pt x="20" y="33"/>
                        <a:pt x="17" y="36"/>
                        <a:pt x="17" y="40"/>
                      </a:cubicBezTo>
                      <a:cubicBezTo>
                        <a:pt x="17" y="51"/>
                        <a:pt x="33" y="47"/>
                        <a:pt x="38" y="42"/>
                      </a:cubicBezTo>
                      <a:cubicBezTo>
                        <a:pt x="46" y="36"/>
                        <a:pt x="46" y="25"/>
                        <a:pt x="41" y="17"/>
                      </a:cubicBezTo>
                      <a:cubicBezTo>
                        <a:pt x="37" y="10"/>
                        <a:pt x="32" y="0"/>
                        <a:pt x="23" y="1"/>
                      </a:cubicBezTo>
                      <a:cubicBezTo>
                        <a:pt x="14" y="2"/>
                        <a:pt x="8" y="11"/>
                        <a:pt x="2" y="16"/>
                      </a:cubicBezTo>
                      <a:cubicBezTo>
                        <a:pt x="0" y="19"/>
                        <a:pt x="3" y="23"/>
                        <a:pt x="6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8" name="Freeform 70"/>
                <p:cNvSpPr/>
                <p:nvPr/>
              </p:nvSpPr>
              <p:spPr bwMode="auto">
                <a:xfrm>
                  <a:off x="2835" y="1333"/>
                  <a:ext cx="106" cy="55"/>
                </a:xfrm>
                <a:custGeom>
                  <a:avLst/>
                  <a:gdLst>
                    <a:gd name="T0" fmla="*/ 3 w 124"/>
                    <a:gd name="T1" fmla="*/ 62 h 65"/>
                    <a:gd name="T2" fmla="*/ 22 w 124"/>
                    <a:gd name="T3" fmla="*/ 62 h 65"/>
                    <a:gd name="T4" fmla="*/ 79 w 124"/>
                    <a:gd name="T5" fmla="*/ 49 h 65"/>
                    <a:gd name="T6" fmla="*/ 121 w 124"/>
                    <a:gd name="T7" fmla="*/ 6 h 65"/>
                    <a:gd name="T8" fmla="*/ 111 w 124"/>
                    <a:gd name="T9" fmla="*/ 5 h 65"/>
                    <a:gd name="T10" fmla="*/ 67 w 124"/>
                    <a:gd name="T11" fmla="*/ 40 h 65"/>
                    <a:gd name="T12" fmla="*/ 36 w 124"/>
                    <a:gd name="T13" fmla="*/ 49 h 65"/>
                    <a:gd name="T14" fmla="*/ 5 w 124"/>
                    <a:gd name="T15" fmla="*/ 57 h 65"/>
                    <a:gd name="T16" fmla="*/ 3 w 124"/>
                    <a:gd name="T17" fmla="*/ 6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65">
                      <a:moveTo>
                        <a:pt x="3" y="62"/>
                      </a:moveTo>
                      <a:cubicBezTo>
                        <a:pt x="9" y="65"/>
                        <a:pt x="15" y="63"/>
                        <a:pt x="22" y="62"/>
                      </a:cubicBezTo>
                      <a:cubicBezTo>
                        <a:pt x="41" y="58"/>
                        <a:pt x="60" y="55"/>
                        <a:pt x="79" y="49"/>
                      </a:cubicBezTo>
                      <a:cubicBezTo>
                        <a:pt x="99" y="42"/>
                        <a:pt x="124" y="31"/>
                        <a:pt x="121" y="6"/>
                      </a:cubicBezTo>
                      <a:cubicBezTo>
                        <a:pt x="120" y="1"/>
                        <a:pt x="112" y="0"/>
                        <a:pt x="111" y="5"/>
                      </a:cubicBezTo>
                      <a:cubicBezTo>
                        <a:pt x="105" y="28"/>
                        <a:pt x="88" y="33"/>
                        <a:pt x="67" y="40"/>
                      </a:cubicBezTo>
                      <a:cubicBezTo>
                        <a:pt x="57" y="44"/>
                        <a:pt x="47" y="47"/>
                        <a:pt x="36" y="49"/>
                      </a:cubicBezTo>
                      <a:cubicBezTo>
                        <a:pt x="29" y="50"/>
                        <a:pt x="12" y="59"/>
                        <a:pt x="5" y="57"/>
                      </a:cubicBezTo>
                      <a:cubicBezTo>
                        <a:pt x="3" y="56"/>
                        <a:pt x="0" y="60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9" name="Freeform 71"/>
                <p:cNvSpPr/>
                <p:nvPr/>
              </p:nvSpPr>
              <p:spPr bwMode="auto">
                <a:xfrm>
                  <a:off x="2736" y="1382"/>
                  <a:ext cx="96" cy="26"/>
                </a:xfrm>
                <a:custGeom>
                  <a:avLst/>
                  <a:gdLst>
                    <a:gd name="T0" fmla="*/ 4 w 113"/>
                    <a:gd name="T1" fmla="*/ 31 h 31"/>
                    <a:gd name="T2" fmla="*/ 108 w 113"/>
                    <a:gd name="T3" fmla="*/ 9 h 31"/>
                    <a:gd name="T4" fmla="*/ 107 w 113"/>
                    <a:gd name="T5" fmla="*/ 0 h 31"/>
                    <a:gd name="T6" fmla="*/ 53 w 113"/>
                    <a:gd name="T7" fmla="*/ 14 h 31"/>
                    <a:gd name="T8" fmla="*/ 4 w 113"/>
                    <a:gd name="T9" fmla="*/ 25 h 31"/>
                    <a:gd name="T10" fmla="*/ 4 w 113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31">
                      <a:moveTo>
                        <a:pt x="4" y="31"/>
                      </a:moveTo>
                      <a:cubicBezTo>
                        <a:pt x="40" y="28"/>
                        <a:pt x="75" y="22"/>
                        <a:pt x="108" y="9"/>
                      </a:cubicBezTo>
                      <a:cubicBezTo>
                        <a:pt x="113" y="7"/>
                        <a:pt x="112" y="0"/>
                        <a:pt x="107" y="0"/>
                      </a:cubicBezTo>
                      <a:cubicBezTo>
                        <a:pt x="88" y="0"/>
                        <a:pt x="71" y="10"/>
                        <a:pt x="53" y="14"/>
                      </a:cubicBezTo>
                      <a:cubicBezTo>
                        <a:pt x="37" y="18"/>
                        <a:pt x="20" y="21"/>
                        <a:pt x="4" y="25"/>
                      </a:cubicBezTo>
                      <a:cubicBezTo>
                        <a:pt x="0" y="26"/>
                        <a:pt x="1" y="31"/>
                        <a:pt x="4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0" name="Freeform 72"/>
                <p:cNvSpPr/>
                <p:nvPr/>
              </p:nvSpPr>
              <p:spPr bwMode="auto">
                <a:xfrm>
                  <a:off x="2737" y="1397"/>
                  <a:ext cx="41" cy="94"/>
                </a:xfrm>
                <a:custGeom>
                  <a:avLst/>
                  <a:gdLst>
                    <a:gd name="T0" fmla="*/ 4 w 48"/>
                    <a:gd name="T1" fmla="*/ 4 h 110"/>
                    <a:gd name="T2" fmla="*/ 8 w 48"/>
                    <a:gd name="T3" fmla="*/ 58 h 110"/>
                    <a:gd name="T4" fmla="*/ 27 w 48"/>
                    <a:gd name="T5" fmla="*/ 99 h 110"/>
                    <a:gd name="T6" fmla="*/ 42 w 48"/>
                    <a:gd name="T7" fmla="*/ 108 h 110"/>
                    <a:gd name="T8" fmla="*/ 45 w 48"/>
                    <a:gd name="T9" fmla="*/ 101 h 110"/>
                    <a:gd name="T10" fmla="*/ 15 w 48"/>
                    <a:gd name="T11" fmla="*/ 46 h 110"/>
                    <a:gd name="T12" fmla="*/ 9 w 48"/>
                    <a:gd name="T13" fmla="*/ 4 h 110"/>
                    <a:gd name="T14" fmla="*/ 4 w 48"/>
                    <a:gd name="T15" fmla="*/ 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110">
                      <a:moveTo>
                        <a:pt x="4" y="4"/>
                      </a:moveTo>
                      <a:cubicBezTo>
                        <a:pt x="0" y="24"/>
                        <a:pt x="1" y="38"/>
                        <a:pt x="8" y="58"/>
                      </a:cubicBezTo>
                      <a:cubicBezTo>
                        <a:pt x="12" y="72"/>
                        <a:pt x="19" y="87"/>
                        <a:pt x="27" y="99"/>
                      </a:cubicBezTo>
                      <a:cubicBezTo>
                        <a:pt x="31" y="106"/>
                        <a:pt x="34" y="110"/>
                        <a:pt x="42" y="108"/>
                      </a:cubicBezTo>
                      <a:cubicBezTo>
                        <a:pt x="45" y="108"/>
                        <a:pt x="48" y="104"/>
                        <a:pt x="45" y="101"/>
                      </a:cubicBezTo>
                      <a:cubicBezTo>
                        <a:pt x="33" y="85"/>
                        <a:pt x="23" y="65"/>
                        <a:pt x="15" y="46"/>
                      </a:cubicBezTo>
                      <a:cubicBezTo>
                        <a:pt x="9" y="31"/>
                        <a:pt x="8" y="20"/>
                        <a:pt x="9" y="4"/>
                      </a:cubicBezTo>
                      <a:cubicBezTo>
                        <a:pt x="9" y="1"/>
                        <a:pt x="4" y="0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1" name="Freeform 73"/>
                <p:cNvSpPr/>
                <p:nvPr/>
              </p:nvSpPr>
              <p:spPr bwMode="auto">
                <a:xfrm>
                  <a:off x="2772" y="1358"/>
                  <a:ext cx="202" cy="136"/>
                </a:xfrm>
                <a:custGeom>
                  <a:avLst/>
                  <a:gdLst>
                    <a:gd name="T0" fmla="*/ 4 w 239"/>
                    <a:gd name="T1" fmla="*/ 158 h 160"/>
                    <a:gd name="T2" fmla="*/ 35 w 239"/>
                    <a:gd name="T3" fmla="*/ 158 h 160"/>
                    <a:gd name="T4" fmla="*/ 64 w 239"/>
                    <a:gd name="T5" fmla="*/ 153 h 160"/>
                    <a:gd name="T6" fmla="*/ 107 w 239"/>
                    <a:gd name="T7" fmla="*/ 139 h 160"/>
                    <a:gd name="T8" fmla="*/ 205 w 239"/>
                    <a:gd name="T9" fmla="*/ 99 h 160"/>
                    <a:gd name="T10" fmla="*/ 234 w 239"/>
                    <a:gd name="T11" fmla="*/ 63 h 160"/>
                    <a:gd name="T12" fmla="*/ 225 w 239"/>
                    <a:gd name="T13" fmla="*/ 30 h 160"/>
                    <a:gd name="T14" fmla="*/ 208 w 239"/>
                    <a:gd name="T15" fmla="*/ 2 h 160"/>
                    <a:gd name="T16" fmla="*/ 202 w 239"/>
                    <a:gd name="T17" fmla="*/ 8 h 160"/>
                    <a:gd name="T18" fmla="*/ 212 w 239"/>
                    <a:gd name="T19" fmla="*/ 86 h 160"/>
                    <a:gd name="T20" fmla="*/ 158 w 239"/>
                    <a:gd name="T21" fmla="*/ 107 h 160"/>
                    <a:gd name="T22" fmla="*/ 90 w 239"/>
                    <a:gd name="T23" fmla="*/ 135 h 160"/>
                    <a:gd name="T24" fmla="*/ 47 w 239"/>
                    <a:gd name="T25" fmla="*/ 147 h 160"/>
                    <a:gd name="T26" fmla="*/ 3 w 239"/>
                    <a:gd name="T27" fmla="*/ 153 h 160"/>
                    <a:gd name="T28" fmla="*/ 4 w 239"/>
                    <a:gd name="T29" fmla="*/ 158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9" h="160">
                      <a:moveTo>
                        <a:pt x="4" y="158"/>
                      </a:moveTo>
                      <a:cubicBezTo>
                        <a:pt x="14" y="156"/>
                        <a:pt x="24" y="160"/>
                        <a:pt x="35" y="158"/>
                      </a:cubicBezTo>
                      <a:cubicBezTo>
                        <a:pt x="45" y="156"/>
                        <a:pt x="54" y="155"/>
                        <a:pt x="64" y="153"/>
                      </a:cubicBezTo>
                      <a:cubicBezTo>
                        <a:pt x="79" y="150"/>
                        <a:pt x="93" y="144"/>
                        <a:pt x="107" y="139"/>
                      </a:cubicBezTo>
                      <a:cubicBezTo>
                        <a:pt x="140" y="127"/>
                        <a:pt x="172" y="110"/>
                        <a:pt x="205" y="99"/>
                      </a:cubicBezTo>
                      <a:cubicBezTo>
                        <a:pt x="226" y="92"/>
                        <a:pt x="234" y="87"/>
                        <a:pt x="234" y="63"/>
                      </a:cubicBezTo>
                      <a:cubicBezTo>
                        <a:pt x="234" y="50"/>
                        <a:pt x="231" y="41"/>
                        <a:pt x="225" y="30"/>
                      </a:cubicBezTo>
                      <a:cubicBezTo>
                        <a:pt x="221" y="20"/>
                        <a:pt x="217" y="7"/>
                        <a:pt x="208" y="2"/>
                      </a:cubicBezTo>
                      <a:cubicBezTo>
                        <a:pt x="204" y="0"/>
                        <a:pt x="199" y="5"/>
                        <a:pt x="202" y="8"/>
                      </a:cubicBezTo>
                      <a:cubicBezTo>
                        <a:pt x="215" y="25"/>
                        <a:pt x="239" y="72"/>
                        <a:pt x="212" y="86"/>
                      </a:cubicBezTo>
                      <a:cubicBezTo>
                        <a:pt x="195" y="94"/>
                        <a:pt x="176" y="99"/>
                        <a:pt x="158" y="107"/>
                      </a:cubicBezTo>
                      <a:cubicBezTo>
                        <a:pt x="135" y="117"/>
                        <a:pt x="113" y="127"/>
                        <a:pt x="90" y="135"/>
                      </a:cubicBezTo>
                      <a:cubicBezTo>
                        <a:pt x="76" y="140"/>
                        <a:pt x="62" y="143"/>
                        <a:pt x="47" y="147"/>
                      </a:cubicBezTo>
                      <a:cubicBezTo>
                        <a:pt x="33" y="150"/>
                        <a:pt x="17" y="148"/>
                        <a:pt x="3" y="153"/>
                      </a:cubicBezTo>
                      <a:cubicBezTo>
                        <a:pt x="0" y="154"/>
                        <a:pt x="1" y="158"/>
                        <a:pt x="4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2" name="Freeform 74"/>
                <p:cNvSpPr/>
                <p:nvPr/>
              </p:nvSpPr>
              <p:spPr bwMode="auto">
                <a:xfrm>
                  <a:off x="2929" y="1349"/>
                  <a:ext cx="20" cy="25"/>
                </a:xfrm>
                <a:custGeom>
                  <a:avLst/>
                  <a:gdLst>
                    <a:gd name="T0" fmla="*/ 4 w 24"/>
                    <a:gd name="T1" fmla="*/ 9 h 29"/>
                    <a:gd name="T2" fmla="*/ 20 w 24"/>
                    <a:gd name="T3" fmla="*/ 29 h 29"/>
                    <a:gd name="T4" fmla="*/ 24 w 24"/>
                    <a:gd name="T5" fmla="*/ 26 h 29"/>
                    <a:gd name="T6" fmla="*/ 17 w 24"/>
                    <a:gd name="T7" fmla="*/ 10 h 29"/>
                    <a:gd name="T8" fmla="*/ 7 w 24"/>
                    <a:gd name="T9" fmla="*/ 2 h 29"/>
                    <a:gd name="T10" fmla="*/ 4 w 24"/>
                    <a:gd name="T11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4" y="9"/>
                      </a:moveTo>
                      <a:cubicBezTo>
                        <a:pt x="13" y="13"/>
                        <a:pt x="9" y="27"/>
                        <a:pt x="20" y="29"/>
                      </a:cubicBezTo>
                      <a:cubicBezTo>
                        <a:pt x="21" y="29"/>
                        <a:pt x="24" y="28"/>
                        <a:pt x="24" y="26"/>
                      </a:cubicBezTo>
                      <a:cubicBezTo>
                        <a:pt x="24" y="21"/>
                        <a:pt x="20" y="14"/>
                        <a:pt x="17" y="10"/>
                      </a:cubicBezTo>
                      <a:cubicBezTo>
                        <a:pt x="15" y="6"/>
                        <a:pt x="12" y="3"/>
                        <a:pt x="7" y="2"/>
                      </a:cubicBezTo>
                      <a:cubicBezTo>
                        <a:pt x="3" y="0"/>
                        <a:pt x="0" y="7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" name="Freeform 75"/>
                <p:cNvSpPr/>
                <p:nvPr/>
              </p:nvSpPr>
              <p:spPr bwMode="auto">
                <a:xfrm>
                  <a:off x="2913" y="1249"/>
                  <a:ext cx="70" cy="24"/>
                </a:xfrm>
                <a:custGeom>
                  <a:avLst/>
                  <a:gdLst>
                    <a:gd name="T0" fmla="*/ 7 w 82"/>
                    <a:gd name="T1" fmla="*/ 28 h 28"/>
                    <a:gd name="T2" fmla="*/ 33 w 82"/>
                    <a:gd name="T3" fmla="*/ 17 h 28"/>
                    <a:gd name="T4" fmla="*/ 77 w 82"/>
                    <a:gd name="T5" fmla="*/ 10 h 28"/>
                    <a:gd name="T6" fmla="*/ 77 w 82"/>
                    <a:gd name="T7" fmla="*/ 2 h 28"/>
                    <a:gd name="T8" fmla="*/ 40 w 82"/>
                    <a:gd name="T9" fmla="*/ 4 h 28"/>
                    <a:gd name="T10" fmla="*/ 24 w 82"/>
                    <a:gd name="T11" fmla="*/ 10 h 28"/>
                    <a:gd name="T12" fmla="*/ 5 w 82"/>
                    <a:gd name="T13" fmla="*/ 20 h 28"/>
                    <a:gd name="T14" fmla="*/ 7 w 82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2" h="28">
                      <a:moveTo>
                        <a:pt x="7" y="28"/>
                      </a:moveTo>
                      <a:cubicBezTo>
                        <a:pt x="16" y="27"/>
                        <a:pt x="24" y="20"/>
                        <a:pt x="33" y="17"/>
                      </a:cubicBezTo>
                      <a:cubicBezTo>
                        <a:pt x="48" y="12"/>
                        <a:pt x="62" y="12"/>
                        <a:pt x="77" y="10"/>
                      </a:cubicBezTo>
                      <a:cubicBezTo>
                        <a:pt x="82" y="9"/>
                        <a:pt x="81" y="3"/>
                        <a:pt x="77" y="2"/>
                      </a:cubicBezTo>
                      <a:cubicBezTo>
                        <a:pt x="65" y="0"/>
                        <a:pt x="52" y="1"/>
                        <a:pt x="40" y="4"/>
                      </a:cubicBezTo>
                      <a:cubicBezTo>
                        <a:pt x="35" y="6"/>
                        <a:pt x="29" y="8"/>
                        <a:pt x="24" y="10"/>
                      </a:cubicBezTo>
                      <a:cubicBezTo>
                        <a:pt x="17" y="13"/>
                        <a:pt x="12" y="18"/>
                        <a:pt x="5" y="20"/>
                      </a:cubicBezTo>
                      <a:cubicBezTo>
                        <a:pt x="0" y="22"/>
                        <a:pt x="3" y="28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" name="Freeform 76"/>
                <p:cNvSpPr/>
                <p:nvPr/>
              </p:nvSpPr>
              <p:spPr bwMode="auto">
                <a:xfrm>
                  <a:off x="2978" y="1254"/>
                  <a:ext cx="43" cy="147"/>
                </a:xfrm>
                <a:custGeom>
                  <a:avLst/>
                  <a:gdLst>
                    <a:gd name="T0" fmla="*/ 1 w 51"/>
                    <a:gd name="T1" fmla="*/ 4 h 173"/>
                    <a:gd name="T2" fmla="*/ 28 w 51"/>
                    <a:gd name="T3" fmla="*/ 82 h 173"/>
                    <a:gd name="T4" fmla="*/ 33 w 51"/>
                    <a:gd name="T5" fmla="*/ 121 h 173"/>
                    <a:gd name="T6" fmla="*/ 33 w 51"/>
                    <a:gd name="T7" fmla="*/ 163 h 173"/>
                    <a:gd name="T8" fmla="*/ 44 w 51"/>
                    <a:gd name="T9" fmla="*/ 167 h 173"/>
                    <a:gd name="T10" fmla="*/ 46 w 51"/>
                    <a:gd name="T11" fmla="*/ 121 h 173"/>
                    <a:gd name="T12" fmla="*/ 40 w 51"/>
                    <a:gd name="T13" fmla="*/ 79 h 173"/>
                    <a:gd name="T14" fmla="*/ 5 w 51"/>
                    <a:gd name="T15" fmla="*/ 2 h 173"/>
                    <a:gd name="T16" fmla="*/ 1 w 51"/>
                    <a:gd name="T17" fmla="*/ 4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73">
                      <a:moveTo>
                        <a:pt x="1" y="4"/>
                      </a:moveTo>
                      <a:cubicBezTo>
                        <a:pt x="12" y="28"/>
                        <a:pt x="22" y="56"/>
                        <a:pt x="28" y="82"/>
                      </a:cubicBezTo>
                      <a:cubicBezTo>
                        <a:pt x="32" y="95"/>
                        <a:pt x="32" y="108"/>
                        <a:pt x="33" y="121"/>
                      </a:cubicBezTo>
                      <a:cubicBezTo>
                        <a:pt x="34" y="135"/>
                        <a:pt x="37" y="150"/>
                        <a:pt x="33" y="163"/>
                      </a:cubicBezTo>
                      <a:cubicBezTo>
                        <a:pt x="31" y="170"/>
                        <a:pt x="41" y="173"/>
                        <a:pt x="44" y="167"/>
                      </a:cubicBezTo>
                      <a:cubicBezTo>
                        <a:pt x="51" y="152"/>
                        <a:pt x="48" y="137"/>
                        <a:pt x="46" y="121"/>
                      </a:cubicBezTo>
                      <a:cubicBezTo>
                        <a:pt x="45" y="107"/>
                        <a:pt x="45" y="93"/>
                        <a:pt x="40" y="79"/>
                      </a:cubicBezTo>
                      <a:cubicBezTo>
                        <a:pt x="33" y="53"/>
                        <a:pt x="22" y="23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" name="Freeform 77"/>
                <p:cNvSpPr/>
                <p:nvPr/>
              </p:nvSpPr>
              <p:spPr bwMode="auto">
                <a:xfrm>
                  <a:off x="2964" y="1387"/>
                  <a:ext cx="50" cy="31"/>
                </a:xfrm>
                <a:custGeom>
                  <a:avLst/>
                  <a:gdLst>
                    <a:gd name="T0" fmla="*/ 4 w 59"/>
                    <a:gd name="T1" fmla="*/ 34 h 36"/>
                    <a:gd name="T2" fmla="*/ 56 w 59"/>
                    <a:gd name="T3" fmla="*/ 10 h 36"/>
                    <a:gd name="T4" fmla="*/ 48 w 59"/>
                    <a:gd name="T5" fmla="*/ 3 h 36"/>
                    <a:gd name="T6" fmla="*/ 4 w 59"/>
                    <a:gd name="T7" fmla="*/ 27 h 36"/>
                    <a:gd name="T8" fmla="*/ 4 w 59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36">
                      <a:moveTo>
                        <a:pt x="4" y="34"/>
                      </a:moveTo>
                      <a:cubicBezTo>
                        <a:pt x="23" y="36"/>
                        <a:pt x="44" y="24"/>
                        <a:pt x="56" y="10"/>
                      </a:cubicBezTo>
                      <a:cubicBezTo>
                        <a:pt x="59" y="6"/>
                        <a:pt x="53" y="0"/>
                        <a:pt x="48" y="3"/>
                      </a:cubicBezTo>
                      <a:cubicBezTo>
                        <a:pt x="35" y="13"/>
                        <a:pt x="21" y="24"/>
                        <a:pt x="4" y="27"/>
                      </a:cubicBezTo>
                      <a:cubicBezTo>
                        <a:pt x="0" y="28"/>
                        <a:pt x="0" y="34"/>
                        <a:pt x="4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" name="Freeform 78"/>
                <p:cNvSpPr/>
                <p:nvPr/>
              </p:nvSpPr>
              <p:spPr bwMode="auto">
                <a:xfrm>
                  <a:off x="2923" y="1294"/>
                  <a:ext cx="66" cy="30"/>
                </a:xfrm>
                <a:custGeom>
                  <a:avLst/>
                  <a:gdLst>
                    <a:gd name="T0" fmla="*/ 4 w 78"/>
                    <a:gd name="T1" fmla="*/ 35 h 36"/>
                    <a:gd name="T2" fmla="*/ 74 w 78"/>
                    <a:gd name="T3" fmla="*/ 10 h 36"/>
                    <a:gd name="T4" fmla="*/ 69 w 78"/>
                    <a:gd name="T5" fmla="*/ 2 h 36"/>
                    <a:gd name="T6" fmla="*/ 4 w 78"/>
                    <a:gd name="T7" fmla="*/ 29 h 36"/>
                    <a:gd name="T8" fmla="*/ 4 w 78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36">
                      <a:moveTo>
                        <a:pt x="4" y="35"/>
                      </a:moveTo>
                      <a:cubicBezTo>
                        <a:pt x="30" y="36"/>
                        <a:pt x="53" y="24"/>
                        <a:pt x="74" y="10"/>
                      </a:cubicBezTo>
                      <a:cubicBezTo>
                        <a:pt x="78" y="7"/>
                        <a:pt x="74" y="0"/>
                        <a:pt x="69" y="2"/>
                      </a:cubicBezTo>
                      <a:cubicBezTo>
                        <a:pt x="48" y="13"/>
                        <a:pt x="28" y="27"/>
                        <a:pt x="4" y="29"/>
                      </a:cubicBezTo>
                      <a:cubicBezTo>
                        <a:pt x="0" y="29"/>
                        <a:pt x="0" y="35"/>
                        <a:pt x="4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" name="Freeform 79"/>
                <p:cNvSpPr/>
                <p:nvPr/>
              </p:nvSpPr>
              <p:spPr bwMode="auto">
                <a:xfrm>
                  <a:off x="2967" y="1305"/>
                  <a:ext cx="22" cy="40"/>
                </a:xfrm>
                <a:custGeom>
                  <a:avLst/>
                  <a:gdLst>
                    <a:gd name="T0" fmla="*/ 2 w 26"/>
                    <a:gd name="T1" fmla="*/ 6 h 47"/>
                    <a:gd name="T2" fmla="*/ 7 w 26"/>
                    <a:gd name="T3" fmla="*/ 24 h 47"/>
                    <a:gd name="T4" fmla="*/ 13 w 26"/>
                    <a:gd name="T5" fmla="*/ 33 h 47"/>
                    <a:gd name="T6" fmla="*/ 20 w 26"/>
                    <a:gd name="T7" fmla="*/ 44 h 47"/>
                    <a:gd name="T8" fmla="*/ 26 w 26"/>
                    <a:gd name="T9" fmla="*/ 43 h 47"/>
                    <a:gd name="T10" fmla="*/ 16 w 26"/>
                    <a:gd name="T11" fmla="*/ 22 h 47"/>
                    <a:gd name="T12" fmla="*/ 7 w 26"/>
                    <a:gd name="T13" fmla="*/ 2 h 47"/>
                    <a:gd name="T14" fmla="*/ 2 w 26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47">
                      <a:moveTo>
                        <a:pt x="2" y="6"/>
                      </a:moveTo>
                      <a:cubicBezTo>
                        <a:pt x="6" y="12"/>
                        <a:pt x="5" y="19"/>
                        <a:pt x="7" y="24"/>
                      </a:cubicBezTo>
                      <a:cubicBezTo>
                        <a:pt x="9" y="27"/>
                        <a:pt x="12" y="30"/>
                        <a:pt x="13" y="33"/>
                      </a:cubicBezTo>
                      <a:cubicBezTo>
                        <a:pt x="15" y="37"/>
                        <a:pt x="17" y="41"/>
                        <a:pt x="20" y="44"/>
                      </a:cubicBezTo>
                      <a:cubicBezTo>
                        <a:pt x="21" y="47"/>
                        <a:pt x="26" y="46"/>
                        <a:pt x="26" y="43"/>
                      </a:cubicBezTo>
                      <a:cubicBezTo>
                        <a:pt x="24" y="33"/>
                        <a:pt x="21" y="29"/>
                        <a:pt x="16" y="22"/>
                      </a:cubicBezTo>
                      <a:cubicBezTo>
                        <a:pt x="12" y="16"/>
                        <a:pt x="12" y="8"/>
                        <a:pt x="7" y="2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" name="Freeform 80"/>
                <p:cNvSpPr/>
                <p:nvPr/>
              </p:nvSpPr>
              <p:spPr bwMode="auto">
                <a:xfrm>
                  <a:off x="2682" y="1319"/>
                  <a:ext cx="36" cy="41"/>
                </a:xfrm>
                <a:custGeom>
                  <a:avLst/>
                  <a:gdLst>
                    <a:gd name="T0" fmla="*/ 36 w 43"/>
                    <a:gd name="T1" fmla="*/ 5 h 48"/>
                    <a:gd name="T2" fmla="*/ 19 w 43"/>
                    <a:gd name="T3" fmla="*/ 22 h 48"/>
                    <a:gd name="T4" fmla="*/ 8 w 43"/>
                    <a:gd name="T5" fmla="*/ 32 h 48"/>
                    <a:gd name="T6" fmla="*/ 1 w 43"/>
                    <a:gd name="T7" fmla="*/ 42 h 48"/>
                    <a:gd name="T8" fmla="*/ 5 w 43"/>
                    <a:gd name="T9" fmla="*/ 47 h 48"/>
                    <a:gd name="T10" fmla="*/ 17 w 43"/>
                    <a:gd name="T11" fmla="*/ 37 h 48"/>
                    <a:gd name="T12" fmla="*/ 28 w 43"/>
                    <a:gd name="T13" fmla="*/ 25 h 48"/>
                    <a:gd name="T14" fmla="*/ 43 w 43"/>
                    <a:gd name="T15" fmla="*/ 6 h 48"/>
                    <a:gd name="T16" fmla="*/ 36 w 43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48">
                      <a:moveTo>
                        <a:pt x="36" y="5"/>
                      </a:moveTo>
                      <a:cubicBezTo>
                        <a:pt x="34" y="11"/>
                        <a:pt x="24" y="17"/>
                        <a:pt x="19" y="22"/>
                      </a:cubicBezTo>
                      <a:cubicBezTo>
                        <a:pt x="15" y="25"/>
                        <a:pt x="12" y="29"/>
                        <a:pt x="8" y="32"/>
                      </a:cubicBezTo>
                      <a:cubicBezTo>
                        <a:pt x="6" y="35"/>
                        <a:pt x="2" y="38"/>
                        <a:pt x="1" y="42"/>
                      </a:cubicBezTo>
                      <a:cubicBezTo>
                        <a:pt x="0" y="45"/>
                        <a:pt x="2" y="48"/>
                        <a:pt x="5" y="47"/>
                      </a:cubicBezTo>
                      <a:cubicBezTo>
                        <a:pt x="10" y="45"/>
                        <a:pt x="13" y="40"/>
                        <a:pt x="17" y="37"/>
                      </a:cubicBezTo>
                      <a:cubicBezTo>
                        <a:pt x="21" y="33"/>
                        <a:pt x="24" y="29"/>
                        <a:pt x="28" y="25"/>
                      </a:cubicBezTo>
                      <a:cubicBezTo>
                        <a:pt x="34" y="20"/>
                        <a:pt x="42" y="14"/>
                        <a:pt x="43" y="6"/>
                      </a:cubicBezTo>
                      <a:cubicBezTo>
                        <a:pt x="43" y="1"/>
                        <a:pt x="37" y="0"/>
                        <a:pt x="3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" name="Freeform 81"/>
                <p:cNvSpPr/>
                <p:nvPr/>
              </p:nvSpPr>
              <p:spPr bwMode="auto">
                <a:xfrm>
                  <a:off x="2679" y="1354"/>
                  <a:ext cx="87" cy="146"/>
                </a:xfrm>
                <a:custGeom>
                  <a:avLst/>
                  <a:gdLst>
                    <a:gd name="T0" fmla="*/ 3 w 102"/>
                    <a:gd name="T1" fmla="*/ 2 h 172"/>
                    <a:gd name="T2" fmla="*/ 11 w 102"/>
                    <a:gd name="T3" fmla="*/ 59 h 172"/>
                    <a:gd name="T4" fmla="*/ 28 w 102"/>
                    <a:gd name="T5" fmla="*/ 122 h 172"/>
                    <a:gd name="T6" fmla="*/ 98 w 102"/>
                    <a:gd name="T7" fmla="*/ 146 h 172"/>
                    <a:gd name="T8" fmla="*/ 93 w 102"/>
                    <a:gd name="T9" fmla="*/ 138 h 172"/>
                    <a:gd name="T10" fmla="*/ 42 w 102"/>
                    <a:gd name="T11" fmla="*/ 128 h 172"/>
                    <a:gd name="T12" fmla="*/ 30 w 102"/>
                    <a:gd name="T13" fmla="*/ 87 h 172"/>
                    <a:gd name="T14" fmla="*/ 6 w 102"/>
                    <a:gd name="T15" fmla="*/ 2 h 172"/>
                    <a:gd name="T16" fmla="*/ 3 w 102"/>
                    <a:gd name="T17" fmla="*/ 2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" h="172">
                      <a:moveTo>
                        <a:pt x="3" y="2"/>
                      </a:moveTo>
                      <a:cubicBezTo>
                        <a:pt x="0" y="21"/>
                        <a:pt x="6" y="41"/>
                        <a:pt x="11" y="59"/>
                      </a:cubicBezTo>
                      <a:cubicBezTo>
                        <a:pt x="16" y="80"/>
                        <a:pt x="21" y="101"/>
                        <a:pt x="28" y="122"/>
                      </a:cubicBezTo>
                      <a:cubicBezTo>
                        <a:pt x="38" y="152"/>
                        <a:pt x="72" y="172"/>
                        <a:pt x="98" y="146"/>
                      </a:cubicBezTo>
                      <a:cubicBezTo>
                        <a:pt x="102" y="143"/>
                        <a:pt x="98" y="137"/>
                        <a:pt x="93" y="138"/>
                      </a:cubicBezTo>
                      <a:cubicBezTo>
                        <a:pt x="73" y="146"/>
                        <a:pt x="54" y="150"/>
                        <a:pt x="42" y="128"/>
                      </a:cubicBezTo>
                      <a:cubicBezTo>
                        <a:pt x="35" y="115"/>
                        <a:pt x="35" y="101"/>
                        <a:pt x="30" y="87"/>
                      </a:cubicBezTo>
                      <a:cubicBezTo>
                        <a:pt x="20" y="60"/>
                        <a:pt x="11" y="31"/>
                        <a:pt x="6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0" name="Freeform 82"/>
                <p:cNvSpPr/>
                <p:nvPr/>
              </p:nvSpPr>
              <p:spPr bwMode="auto">
                <a:xfrm>
                  <a:off x="2694" y="1394"/>
                  <a:ext cx="29" cy="10"/>
                </a:xfrm>
                <a:custGeom>
                  <a:avLst/>
                  <a:gdLst>
                    <a:gd name="T0" fmla="*/ 4 w 35"/>
                    <a:gd name="T1" fmla="*/ 11 h 12"/>
                    <a:gd name="T2" fmla="*/ 19 w 35"/>
                    <a:gd name="T3" fmla="*/ 11 h 12"/>
                    <a:gd name="T4" fmla="*/ 33 w 35"/>
                    <a:gd name="T5" fmla="*/ 8 h 12"/>
                    <a:gd name="T6" fmla="*/ 33 w 35"/>
                    <a:gd name="T7" fmla="*/ 2 h 12"/>
                    <a:gd name="T8" fmla="*/ 18 w 35"/>
                    <a:gd name="T9" fmla="*/ 2 h 12"/>
                    <a:gd name="T10" fmla="*/ 4 w 35"/>
                    <a:gd name="T11" fmla="*/ 5 h 12"/>
                    <a:gd name="T12" fmla="*/ 4 w 35"/>
                    <a:gd name="T1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2">
                      <a:moveTo>
                        <a:pt x="4" y="11"/>
                      </a:moveTo>
                      <a:cubicBezTo>
                        <a:pt x="9" y="12"/>
                        <a:pt x="14" y="11"/>
                        <a:pt x="19" y="11"/>
                      </a:cubicBezTo>
                      <a:cubicBezTo>
                        <a:pt x="23" y="10"/>
                        <a:pt x="29" y="10"/>
                        <a:pt x="33" y="8"/>
                      </a:cubicBezTo>
                      <a:cubicBezTo>
                        <a:pt x="35" y="6"/>
                        <a:pt x="35" y="4"/>
                        <a:pt x="33" y="2"/>
                      </a:cubicBezTo>
                      <a:cubicBezTo>
                        <a:pt x="28" y="0"/>
                        <a:pt x="23" y="1"/>
                        <a:pt x="18" y="2"/>
                      </a:cubicBezTo>
                      <a:cubicBezTo>
                        <a:pt x="14" y="3"/>
                        <a:pt x="9" y="4"/>
                        <a:pt x="4" y="5"/>
                      </a:cubicBezTo>
                      <a:cubicBezTo>
                        <a:pt x="1" y="5"/>
                        <a:pt x="0" y="11"/>
                        <a:pt x="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1" name="Freeform 83"/>
                <p:cNvSpPr/>
                <p:nvPr/>
              </p:nvSpPr>
              <p:spPr bwMode="auto">
                <a:xfrm>
                  <a:off x="2702" y="1397"/>
                  <a:ext cx="26" cy="41"/>
                </a:xfrm>
                <a:custGeom>
                  <a:avLst/>
                  <a:gdLst>
                    <a:gd name="T0" fmla="*/ 2 w 30"/>
                    <a:gd name="T1" fmla="*/ 8 h 48"/>
                    <a:gd name="T2" fmla="*/ 21 w 30"/>
                    <a:gd name="T3" fmla="*/ 45 h 48"/>
                    <a:gd name="T4" fmla="*/ 28 w 30"/>
                    <a:gd name="T5" fmla="*/ 40 h 48"/>
                    <a:gd name="T6" fmla="*/ 10 w 30"/>
                    <a:gd name="T7" fmla="*/ 5 h 48"/>
                    <a:gd name="T8" fmla="*/ 2 w 30"/>
                    <a:gd name="T9" fmla="*/ 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8">
                      <a:moveTo>
                        <a:pt x="2" y="8"/>
                      </a:moveTo>
                      <a:cubicBezTo>
                        <a:pt x="8" y="21"/>
                        <a:pt x="10" y="35"/>
                        <a:pt x="21" y="45"/>
                      </a:cubicBezTo>
                      <a:cubicBezTo>
                        <a:pt x="24" y="48"/>
                        <a:pt x="30" y="45"/>
                        <a:pt x="28" y="40"/>
                      </a:cubicBezTo>
                      <a:cubicBezTo>
                        <a:pt x="22" y="28"/>
                        <a:pt x="17" y="16"/>
                        <a:pt x="10" y="5"/>
                      </a:cubicBezTo>
                      <a:cubicBezTo>
                        <a:pt x="8" y="0"/>
                        <a:pt x="0" y="3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2" name="Freeform 84"/>
                <p:cNvSpPr/>
                <p:nvPr/>
              </p:nvSpPr>
              <p:spPr bwMode="auto">
                <a:xfrm>
                  <a:off x="2671" y="1190"/>
                  <a:ext cx="43" cy="157"/>
                </a:xfrm>
                <a:custGeom>
                  <a:avLst/>
                  <a:gdLst>
                    <a:gd name="T0" fmla="*/ 37 w 51"/>
                    <a:gd name="T1" fmla="*/ 182 h 185"/>
                    <a:gd name="T2" fmla="*/ 38 w 51"/>
                    <a:gd name="T3" fmla="*/ 160 h 185"/>
                    <a:gd name="T4" fmla="*/ 27 w 51"/>
                    <a:gd name="T5" fmla="*/ 113 h 185"/>
                    <a:gd name="T6" fmla="*/ 19 w 51"/>
                    <a:gd name="T7" fmla="*/ 78 h 185"/>
                    <a:gd name="T8" fmla="*/ 14 w 51"/>
                    <a:gd name="T9" fmla="*/ 47 h 185"/>
                    <a:gd name="T10" fmla="*/ 49 w 51"/>
                    <a:gd name="T11" fmla="*/ 7 h 185"/>
                    <a:gd name="T12" fmla="*/ 45 w 51"/>
                    <a:gd name="T13" fmla="*/ 2 h 185"/>
                    <a:gd name="T14" fmla="*/ 6 w 51"/>
                    <a:gd name="T15" fmla="*/ 61 h 185"/>
                    <a:gd name="T16" fmla="*/ 18 w 51"/>
                    <a:gd name="T17" fmla="*/ 117 h 185"/>
                    <a:gd name="T18" fmla="*/ 26 w 51"/>
                    <a:gd name="T19" fmla="*/ 151 h 185"/>
                    <a:gd name="T20" fmla="*/ 32 w 51"/>
                    <a:gd name="T21" fmla="*/ 180 h 185"/>
                    <a:gd name="T22" fmla="*/ 37 w 51"/>
                    <a:gd name="T23" fmla="*/ 182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1" h="185">
                      <a:moveTo>
                        <a:pt x="37" y="182"/>
                      </a:moveTo>
                      <a:cubicBezTo>
                        <a:pt x="42" y="174"/>
                        <a:pt x="40" y="168"/>
                        <a:pt x="38" y="160"/>
                      </a:cubicBezTo>
                      <a:cubicBezTo>
                        <a:pt x="33" y="144"/>
                        <a:pt x="31" y="129"/>
                        <a:pt x="27" y="113"/>
                      </a:cubicBezTo>
                      <a:cubicBezTo>
                        <a:pt x="24" y="102"/>
                        <a:pt x="21" y="90"/>
                        <a:pt x="19" y="78"/>
                      </a:cubicBezTo>
                      <a:cubicBezTo>
                        <a:pt x="17" y="68"/>
                        <a:pt x="13" y="57"/>
                        <a:pt x="14" y="47"/>
                      </a:cubicBezTo>
                      <a:cubicBezTo>
                        <a:pt x="16" y="24"/>
                        <a:pt x="36" y="22"/>
                        <a:pt x="49" y="7"/>
                      </a:cubicBezTo>
                      <a:cubicBezTo>
                        <a:pt x="51" y="5"/>
                        <a:pt x="48" y="0"/>
                        <a:pt x="45" y="2"/>
                      </a:cubicBezTo>
                      <a:cubicBezTo>
                        <a:pt x="17" y="12"/>
                        <a:pt x="0" y="30"/>
                        <a:pt x="6" y="61"/>
                      </a:cubicBezTo>
                      <a:cubicBezTo>
                        <a:pt x="9" y="80"/>
                        <a:pt x="13" y="98"/>
                        <a:pt x="18" y="117"/>
                      </a:cubicBezTo>
                      <a:cubicBezTo>
                        <a:pt x="21" y="128"/>
                        <a:pt x="24" y="139"/>
                        <a:pt x="26" y="151"/>
                      </a:cubicBezTo>
                      <a:cubicBezTo>
                        <a:pt x="28" y="159"/>
                        <a:pt x="36" y="172"/>
                        <a:pt x="32" y="180"/>
                      </a:cubicBezTo>
                      <a:cubicBezTo>
                        <a:pt x="31" y="183"/>
                        <a:pt x="35" y="185"/>
                        <a:pt x="37" y="1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3" name="Freeform 85"/>
                <p:cNvSpPr/>
                <p:nvPr/>
              </p:nvSpPr>
              <p:spPr bwMode="auto">
                <a:xfrm>
                  <a:off x="2700" y="1239"/>
                  <a:ext cx="25" cy="79"/>
                </a:xfrm>
                <a:custGeom>
                  <a:avLst/>
                  <a:gdLst>
                    <a:gd name="T0" fmla="*/ 28 w 30"/>
                    <a:gd name="T1" fmla="*/ 88 h 93"/>
                    <a:gd name="T2" fmla="*/ 16 w 30"/>
                    <a:gd name="T3" fmla="*/ 47 h 93"/>
                    <a:gd name="T4" fmla="*/ 13 w 30"/>
                    <a:gd name="T5" fmla="*/ 6 h 93"/>
                    <a:gd name="T6" fmla="*/ 6 w 30"/>
                    <a:gd name="T7" fmla="*/ 4 h 93"/>
                    <a:gd name="T8" fmla="*/ 12 w 30"/>
                    <a:gd name="T9" fmla="*/ 68 h 93"/>
                    <a:gd name="T10" fmla="*/ 27 w 30"/>
                    <a:gd name="T11" fmla="*/ 93 h 93"/>
                    <a:gd name="T12" fmla="*/ 28 w 30"/>
                    <a:gd name="T13" fmla="*/ 8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93">
                      <a:moveTo>
                        <a:pt x="28" y="88"/>
                      </a:moveTo>
                      <a:cubicBezTo>
                        <a:pt x="20" y="85"/>
                        <a:pt x="17" y="54"/>
                        <a:pt x="16" y="47"/>
                      </a:cubicBezTo>
                      <a:cubicBezTo>
                        <a:pt x="14" y="34"/>
                        <a:pt x="12" y="20"/>
                        <a:pt x="13" y="6"/>
                      </a:cubicBezTo>
                      <a:cubicBezTo>
                        <a:pt x="14" y="2"/>
                        <a:pt x="7" y="0"/>
                        <a:pt x="6" y="4"/>
                      </a:cubicBezTo>
                      <a:cubicBezTo>
                        <a:pt x="0" y="22"/>
                        <a:pt x="7" y="50"/>
                        <a:pt x="12" y="68"/>
                      </a:cubicBezTo>
                      <a:cubicBezTo>
                        <a:pt x="15" y="76"/>
                        <a:pt x="16" y="90"/>
                        <a:pt x="27" y="93"/>
                      </a:cubicBezTo>
                      <a:cubicBezTo>
                        <a:pt x="29" y="93"/>
                        <a:pt x="30" y="89"/>
                        <a:pt x="28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4" name="Freeform 86"/>
                <p:cNvSpPr/>
                <p:nvPr/>
              </p:nvSpPr>
              <p:spPr bwMode="auto">
                <a:xfrm>
                  <a:off x="2702" y="1168"/>
                  <a:ext cx="181" cy="77"/>
                </a:xfrm>
                <a:custGeom>
                  <a:avLst/>
                  <a:gdLst>
                    <a:gd name="T0" fmla="*/ 6 w 213"/>
                    <a:gd name="T1" fmla="*/ 88 h 91"/>
                    <a:gd name="T2" fmla="*/ 53 w 213"/>
                    <a:gd name="T3" fmla="*/ 59 h 91"/>
                    <a:gd name="T4" fmla="*/ 104 w 213"/>
                    <a:gd name="T5" fmla="*/ 37 h 91"/>
                    <a:gd name="T6" fmla="*/ 209 w 213"/>
                    <a:gd name="T7" fmla="*/ 8 h 91"/>
                    <a:gd name="T8" fmla="*/ 209 w 213"/>
                    <a:gd name="T9" fmla="*/ 1 h 91"/>
                    <a:gd name="T10" fmla="*/ 156 w 213"/>
                    <a:gd name="T11" fmla="*/ 12 h 91"/>
                    <a:gd name="T12" fmla="*/ 91 w 213"/>
                    <a:gd name="T13" fmla="*/ 32 h 91"/>
                    <a:gd name="T14" fmla="*/ 35 w 213"/>
                    <a:gd name="T15" fmla="*/ 58 h 91"/>
                    <a:gd name="T16" fmla="*/ 1 w 213"/>
                    <a:gd name="T17" fmla="*/ 86 h 91"/>
                    <a:gd name="T18" fmla="*/ 6 w 213"/>
                    <a:gd name="T19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3" h="91">
                      <a:moveTo>
                        <a:pt x="6" y="88"/>
                      </a:moveTo>
                      <a:cubicBezTo>
                        <a:pt x="12" y="74"/>
                        <a:pt x="40" y="65"/>
                        <a:pt x="53" y="59"/>
                      </a:cubicBezTo>
                      <a:cubicBezTo>
                        <a:pt x="70" y="51"/>
                        <a:pt x="87" y="44"/>
                        <a:pt x="104" y="37"/>
                      </a:cubicBezTo>
                      <a:cubicBezTo>
                        <a:pt x="138" y="25"/>
                        <a:pt x="174" y="16"/>
                        <a:pt x="209" y="8"/>
                      </a:cubicBezTo>
                      <a:cubicBezTo>
                        <a:pt x="213" y="7"/>
                        <a:pt x="213" y="1"/>
                        <a:pt x="209" y="1"/>
                      </a:cubicBezTo>
                      <a:cubicBezTo>
                        <a:pt x="191" y="0"/>
                        <a:pt x="173" y="8"/>
                        <a:pt x="156" y="12"/>
                      </a:cubicBezTo>
                      <a:cubicBezTo>
                        <a:pt x="134" y="18"/>
                        <a:pt x="112" y="24"/>
                        <a:pt x="91" y="32"/>
                      </a:cubicBezTo>
                      <a:cubicBezTo>
                        <a:pt x="72" y="40"/>
                        <a:pt x="53" y="48"/>
                        <a:pt x="35" y="58"/>
                      </a:cubicBezTo>
                      <a:cubicBezTo>
                        <a:pt x="25" y="64"/>
                        <a:pt x="3" y="72"/>
                        <a:pt x="1" y="86"/>
                      </a:cubicBezTo>
                      <a:cubicBezTo>
                        <a:pt x="0" y="89"/>
                        <a:pt x="4" y="91"/>
                        <a:pt x="6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5" name="Freeform 87"/>
                <p:cNvSpPr/>
                <p:nvPr/>
              </p:nvSpPr>
              <p:spPr bwMode="auto">
                <a:xfrm>
                  <a:off x="2876" y="1169"/>
                  <a:ext cx="41" cy="102"/>
                </a:xfrm>
                <a:custGeom>
                  <a:avLst/>
                  <a:gdLst>
                    <a:gd name="T0" fmla="*/ 2 w 48"/>
                    <a:gd name="T1" fmla="*/ 5 h 120"/>
                    <a:gd name="T2" fmla="*/ 28 w 48"/>
                    <a:gd name="T3" fmla="*/ 61 h 120"/>
                    <a:gd name="T4" fmla="*/ 34 w 48"/>
                    <a:gd name="T5" fmla="*/ 116 h 120"/>
                    <a:gd name="T6" fmla="*/ 43 w 48"/>
                    <a:gd name="T7" fmla="*/ 116 h 120"/>
                    <a:gd name="T8" fmla="*/ 36 w 48"/>
                    <a:gd name="T9" fmla="*/ 51 h 120"/>
                    <a:gd name="T10" fmla="*/ 5 w 48"/>
                    <a:gd name="T11" fmla="*/ 2 h 120"/>
                    <a:gd name="T12" fmla="*/ 2 w 48"/>
                    <a:gd name="T13" fmla="*/ 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120">
                      <a:moveTo>
                        <a:pt x="2" y="5"/>
                      </a:moveTo>
                      <a:cubicBezTo>
                        <a:pt x="16" y="21"/>
                        <a:pt x="24" y="40"/>
                        <a:pt x="28" y="61"/>
                      </a:cubicBezTo>
                      <a:cubicBezTo>
                        <a:pt x="32" y="79"/>
                        <a:pt x="29" y="99"/>
                        <a:pt x="34" y="116"/>
                      </a:cubicBezTo>
                      <a:cubicBezTo>
                        <a:pt x="36" y="120"/>
                        <a:pt x="42" y="120"/>
                        <a:pt x="43" y="116"/>
                      </a:cubicBezTo>
                      <a:cubicBezTo>
                        <a:pt x="48" y="97"/>
                        <a:pt x="42" y="69"/>
                        <a:pt x="36" y="51"/>
                      </a:cubicBezTo>
                      <a:cubicBezTo>
                        <a:pt x="30" y="31"/>
                        <a:pt x="20" y="15"/>
                        <a:pt x="5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6" name="Freeform 88"/>
                <p:cNvSpPr/>
                <p:nvPr/>
              </p:nvSpPr>
              <p:spPr bwMode="auto">
                <a:xfrm>
                  <a:off x="2700" y="1127"/>
                  <a:ext cx="213" cy="75"/>
                </a:xfrm>
                <a:custGeom>
                  <a:avLst/>
                  <a:gdLst>
                    <a:gd name="T0" fmla="*/ 3 w 251"/>
                    <a:gd name="T1" fmla="*/ 87 h 88"/>
                    <a:gd name="T2" fmla="*/ 49 w 251"/>
                    <a:gd name="T3" fmla="*/ 68 h 88"/>
                    <a:gd name="T4" fmla="*/ 106 w 251"/>
                    <a:gd name="T5" fmla="*/ 40 h 88"/>
                    <a:gd name="T6" fmla="*/ 174 w 251"/>
                    <a:gd name="T7" fmla="*/ 22 h 88"/>
                    <a:gd name="T8" fmla="*/ 246 w 251"/>
                    <a:gd name="T9" fmla="*/ 10 h 88"/>
                    <a:gd name="T10" fmla="*/ 246 w 251"/>
                    <a:gd name="T11" fmla="*/ 2 h 88"/>
                    <a:gd name="T12" fmla="*/ 188 w 251"/>
                    <a:gd name="T13" fmla="*/ 10 h 88"/>
                    <a:gd name="T14" fmla="*/ 127 w 251"/>
                    <a:gd name="T15" fmla="*/ 24 h 88"/>
                    <a:gd name="T16" fmla="*/ 60 w 251"/>
                    <a:gd name="T17" fmla="*/ 51 h 88"/>
                    <a:gd name="T18" fmla="*/ 2 w 251"/>
                    <a:gd name="T19" fmla="*/ 83 h 88"/>
                    <a:gd name="T20" fmla="*/ 3 w 251"/>
                    <a:gd name="T21" fmla="*/ 8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1" h="88">
                      <a:moveTo>
                        <a:pt x="3" y="87"/>
                      </a:moveTo>
                      <a:cubicBezTo>
                        <a:pt x="20" y="88"/>
                        <a:pt x="35" y="77"/>
                        <a:pt x="49" y="68"/>
                      </a:cubicBezTo>
                      <a:cubicBezTo>
                        <a:pt x="66" y="57"/>
                        <a:pt x="86" y="48"/>
                        <a:pt x="106" y="40"/>
                      </a:cubicBezTo>
                      <a:cubicBezTo>
                        <a:pt x="127" y="31"/>
                        <a:pt x="152" y="29"/>
                        <a:pt x="174" y="22"/>
                      </a:cubicBezTo>
                      <a:cubicBezTo>
                        <a:pt x="197" y="16"/>
                        <a:pt x="222" y="13"/>
                        <a:pt x="246" y="10"/>
                      </a:cubicBezTo>
                      <a:cubicBezTo>
                        <a:pt x="251" y="9"/>
                        <a:pt x="250" y="2"/>
                        <a:pt x="246" y="2"/>
                      </a:cubicBezTo>
                      <a:cubicBezTo>
                        <a:pt x="226" y="0"/>
                        <a:pt x="207" y="6"/>
                        <a:pt x="188" y="10"/>
                      </a:cubicBezTo>
                      <a:cubicBezTo>
                        <a:pt x="168" y="13"/>
                        <a:pt x="148" y="19"/>
                        <a:pt x="127" y="24"/>
                      </a:cubicBezTo>
                      <a:cubicBezTo>
                        <a:pt x="104" y="29"/>
                        <a:pt x="81" y="40"/>
                        <a:pt x="60" y="51"/>
                      </a:cubicBezTo>
                      <a:cubicBezTo>
                        <a:pt x="41" y="60"/>
                        <a:pt x="24" y="78"/>
                        <a:pt x="2" y="83"/>
                      </a:cubicBezTo>
                      <a:cubicBezTo>
                        <a:pt x="0" y="83"/>
                        <a:pt x="0" y="87"/>
                        <a:pt x="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7" name="Freeform 89"/>
                <p:cNvSpPr/>
                <p:nvPr/>
              </p:nvSpPr>
              <p:spPr bwMode="auto">
                <a:xfrm>
                  <a:off x="2912" y="1161"/>
                  <a:ext cx="30" cy="97"/>
                </a:xfrm>
                <a:custGeom>
                  <a:avLst/>
                  <a:gdLst>
                    <a:gd name="T0" fmla="*/ 0 w 36"/>
                    <a:gd name="T1" fmla="*/ 4 h 114"/>
                    <a:gd name="T2" fmla="*/ 25 w 36"/>
                    <a:gd name="T3" fmla="*/ 110 h 114"/>
                    <a:gd name="T4" fmla="*/ 33 w 36"/>
                    <a:gd name="T5" fmla="*/ 110 h 114"/>
                    <a:gd name="T6" fmla="*/ 4 w 36"/>
                    <a:gd name="T7" fmla="*/ 3 h 114"/>
                    <a:gd name="T8" fmla="*/ 0 w 36"/>
                    <a:gd name="T9" fmla="*/ 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14">
                      <a:moveTo>
                        <a:pt x="0" y="4"/>
                      </a:moveTo>
                      <a:cubicBezTo>
                        <a:pt x="14" y="40"/>
                        <a:pt x="20" y="73"/>
                        <a:pt x="25" y="110"/>
                      </a:cubicBezTo>
                      <a:cubicBezTo>
                        <a:pt x="26" y="114"/>
                        <a:pt x="32" y="114"/>
                        <a:pt x="33" y="110"/>
                      </a:cubicBezTo>
                      <a:cubicBezTo>
                        <a:pt x="36" y="73"/>
                        <a:pt x="21" y="35"/>
                        <a:pt x="4" y="3"/>
                      </a:cubicBezTo>
                      <a:cubicBezTo>
                        <a:pt x="3" y="0"/>
                        <a:pt x="0" y="2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8" name="Freeform 90"/>
                <p:cNvSpPr/>
                <p:nvPr/>
              </p:nvSpPr>
              <p:spPr bwMode="auto">
                <a:xfrm>
                  <a:off x="2901" y="1127"/>
                  <a:ext cx="74" cy="140"/>
                </a:xfrm>
                <a:custGeom>
                  <a:avLst/>
                  <a:gdLst>
                    <a:gd name="T0" fmla="*/ 3 w 88"/>
                    <a:gd name="T1" fmla="*/ 5 h 165"/>
                    <a:gd name="T2" fmla="*/ 57 w 88"/>
                    <a:gd name="T3" fmla="*/ 72 h 165"/>
                    <a:gd name="T4" fmla="*/ 77 w 88"/>
                    <a:gd name="T5" fmla="*/ 158 h 165"/>
                    <a:gd name="T6" fmla="*/ 88 w 88"/>
                    <a:gd name="T7" fmla="*/ 158 h 165"/>
                    <a:gd name="T8" fmla="*/ 57 w 88"/>
                    <a:gd name="T9" fmla="*/ 47 h 165"/>
                    <a:gd name="T10" fmla="*/ 4 w 88"/>
                    <a:gd name="T11" fmla="*/ 0 h 165"/>
                    <a:gd name="T12" fmla="*/ 3 w 88"/>
                    <a:gd name="T13" fmla="*/ 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5">
                      <a:moveTo>
                        <a:pt x="3" y="5"/>
                      </a:moveTo>
                      <a:cubicBezTo>
                        <a:pt x="34" y="10"/>
                        <a:pt x="48" y="46"/>
                        <a:pt x="57" y="72"/>
                      </a:cubicBezTo>
                      <a:cubicBezTo>
                        <a:pt x="66" y="99"/>
                        <a:pt x="75" y="129"/>
                        <a:pt x="77" y="158"/>
                      </a:cubicBezTo>
                      <a:cubicBezTo>
                        <a:pt x="78" y="165"/>
                        <a:pt x="88" y="165"/>
                        <a:pt x="88" y="158"/>
                      </a:cubicBezTo>
                      <a:cubicBezTo>
                        <a:pt x="88" y="123"/>
                        <a:pt x="73" y="79"/>
                        <a:pt x="57" y="47"/>
                      </a:cubicBezTo>
                      <a:cubicBezTo>
                        <a:pt x="46" y="24"/>
                        <a:pt x="32" y="0"/>
                        <a:pt x="4" y="0"/>
                      </a:cubicBezTo>
                      <a:cubicBezTo>
                        <a:pt x="1" y="0"/>
                        <a:pt x="0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9" name="Freeform 91"/>
                <p:cNvSpPr/>
                <p:nvPr/>
              </p:nvSpPr>
              <p:spPr bwMode="auto">
                <a:xfrm>
                  <a:off x="2742" y="1118"/>
                  <a:ext cx="64" cy="40"/>
                </a:xfrm>
                <a:custGeom>
                  <a:avLst/>
                  <a:gdLst>
                    <a:gd name="T0" fmla="*/ 5 w 76"/>
                    <a:gd name="T1" fmla="*/ 27 h 47"/>
                    <a:gd name="T2" fmla="*/ 39 w 76"/>
                    <a:gd name="T3" fmla="*/ 12 h 47"/>
                    <a:gd name="T4" fmla="*/ 66 w 76"/>
                    <a:gd name="T5" fmla="*/ 41 h 47"/>
                    <a:gd name="T6" fmla="*/ 75 w 76"/>
                    <a:gd name="T7" fmla="*/ 40 h 47"/>
                    <a:gd name="T8" fmla="*/ 49 w 76"/>
                    <a:gd name="T9" fmla="*/ 4 h 47"/>
                    <a:gd name="T10" fmla="*/ 2 w 76"/>
                    <a:gd name="T11" fmla="*/ 24 h 47"/>
                    <a:gd name="T12" fmla="*/ 5 w 76"/>
                    <a:gd name="T13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47">
                      <a:moveTo>
                        <a:pt x="5" y="27"/>
                      </a:moveTo>
                      <a:cubicBezTo>
                        <a:pt x="15" y="21"/>
                        <a:pt x="26" y="12"/>
                        <a:pt x="39" y="12"/>
                      </a:cubicBezTo>
                      <a:cubicBezTo>
                        <a:pt x="55" y="11"/>
                        <a:pt x="66" y="25"/>
                        <a:pt x="66" y="41"/>
                      </a:cubicBezTo>
                      <a:cubicBezTo>
                        <a:pt x="66" y="47"/>
                        <a:pt x="76" y="46"/>
                        <a:pt x="75" y="40"/>
                      </a:cubicBezTo>
                      <a:cubicBezTo>
                        <a:pt x="74" y="24"/>
                        <a:pt x="64" y="8"/>
                        <a:pt x="49" y="4"/>
                      </a:cubicBezTo>
                      <a:cubicBezTo>
                        <a:pt x="31" y="0"/>
                        <a:pt x="14" y="13"/>
                        <a:pt x="2" y="24"/>
                      </a:cubicBezTo>
                      <a:cubicBezTo>
                        <a:pt x="0" y="26"/>
                        <a:pt x="2" y="29"/>
                        <a:pt x="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0" name="Freeform 92"/>
                <p:cNvSpPr/>
                <p:nvPr/>
              </p:nvSpPr>
              <p:spPr bwMode="auto">
                <a:xfrm>
                  <a:off x="2755" y="1130"/>
                  <a:ext cx="15" cy="38"/>
                </a:xfrm>
                <a:custGeom>
                  <a:avLst/>
                  <a:gdLst>
                    <a:gd name="T0" fmla="*/ 1 w 18"/>
                    <a:gd name="T1" fmla="*/ 3 h 45"/>
                    <a:gd name="T2" fmla="*/ 4 w 18"/>
                    <a:gd name="T3" fmla="*/ 28 h 45"/>
                    <a:gd name="T4" fmla="*/ 14 w 18"/>
                    <a:gd name="T5" fmla="*/ 44 h 45"/>
                    <a:gd name="T6" fmla="*/ 18 w 18"/>
                    <a:gd name="T7" fmla="*/ 40 h 45"/>
                    <a:gd name="T8" fmla="*/ 10 w 18"/>
                    <a:gd name="T9" fmla="*/ 22 h 45"/>
                    <a:gd name="T10" fmla="*/ 5 w 18"/>
                    <a:gd name="T11" fmla="*/ 2 h 45"/>
                    <a:gd name="T12" fmla="*/ 1 w 18"/>
                    <a:gd name="T13" fmla="*/ 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5">
                      <a:moveTo>
                        <a:pt x="1" y="3"/>
                      </a:moveTo>
                      <a:cubicBezTo>
                        <a:pt x="0" y="12"/>
                        <a:pt x="0" y="19"/>
                        <a:pt x="4" y="28"/>
                      </a:cubicBezTo>
                      <a:cubicBezTo>
                        <a:pt x="6" y="34"/>
                        <a:pt x="6" y="43"/>
                        <a:pt x="14" y="44"/>
                      </a:cubicBezTo>
                      <a:cubicBezTo>
                        <a:pt x="16" y="45"/>
                        <a:pt x="18" y="42"/>
                        <a:pt x="18" y="40"/>
                      </a:cubicBezTo>
                      <a:cubicBezTo>
                        <a:pt x="16" y="34"/>
                        <a:pt x="13" y="28"/>
                        <a:pt x="10" y="22"/>
                      </a:cubicBezTo>
                      <a:cubicBezTo>
                        <a:pt x="7" y="16"/>
                        <a:pt x="5" y="10"/>
                        <a:pt x="5" y="2"/>
                      </a:cubicBezTo>
                      <a:cubicBezTo>
                        <a:pt x="4" y="0"/>
                        <a:pt x="1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1" name="Freeform 93"/>
                <p:cNvSpPr/>
                <p:nvPr/>
              </p:nvSpPr>
              <p:spPr bwMode="auto">
                <a:xfrm>
                  <a:off x="2722" y="1093"/>
                  <a:ext cx="107" cy="89"/>
                </a:xfrm>
                <a:custGeom>
                  <a:avLst/>
                  <a:gdLst>
                    <a:gd name="T0" fmla="*/ 29 w 127"/>
                    <a:gd name="T1" fmla="*/ 101 h 105"/>
                    <a:gd name="T2" fmla="*/ 24 w 127"/>
                    <a:gd name="T3" fmla="*/ 44 h 105"/>
                    <a:gd name="T4" fmla="*/ 64 w 127"/>
                    <a:gd name="T5" fmla="*/ 21 h 105"/>
                    <a:gd name="T6" fmla="*/ 96 w 127"/>
                    <a:gd name="T7" fmla="*/ 17 h 105"/>
                    <a:gd name="T8" fmla="*/ 109 w 127"/>
                    <a:gd name="T9" fmla="*/ 38 h 105"/>
                    <a:gd name="T10" fmla="*/ 118 w 127"/>
                    <a:gd name="T11" fmla="*/ 61 h 105"/>
                    <a:gd name="T12" fmla="*/ 125 w 127"/>
                    <a:gd name="T13" fmla="*/ 59 h 105"/>
                    <a:gd name="T14" fmla="*/ 104 w 127"/>
                    <a:gd name="T15" fmla="*/ 11 h 105"/>
                    <a:gd name="T16" fmla="*/ 47 w 127"/>
                    <a:gd name="T17" fmla="*/ 17 h 105"/>
                    <a:gd name="T18" fmla="*/ 17 w 127"/>
                    <a:gd name="T19" fmla="*/ 38 h 105"/>
                    <a:gd name="T20" fmla="*/ 3 w 127"/>
                    <a:gd name="T21" fmla="*/ 56 h 105"/>
                    <a:gd name="T22" fmla="*/ 26 w 127"/>
                    <a:gd name="T23" fmla="*/ 104 h 105"/>
                    <a:gd name="T24" fmla="*/ 29 w 127"/>
                    <a:gd name="T25" fmla="*/ 101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105">
                      <a:moveTo>
                        <a:pt x="29" y="101"/>
                      </a:moveTo>
                      <a:cubicBezTo>
                        <a:pt x="17" y="85"/>
                        <a:pt x="1" y="59"/>
                        <a:pt x="24" y="44"/>
                      </a:cubicBezTo>
                      <a:cubicBezTo>
                        <a:pt x="37" y="35"/>
                        <a:pt x="48" y="26"/>
                        <a:pt x="64" y="21"/>
                      </a:cubicBezTo>
                      <a:cubicBezTo>
                        <a:pt x="73" y="18"/>
                        <a:pt x="86" y="12"/>
                        <a:pt x="96" y="17"/>
                      </a:cubicBezTo>
                      <a:cubicBezTo>
                        <a:pt x="103" y="21"/>
                        <a:pt x="107" y="31"/>
                        <a:pt x="109" y="38"/>
                      </a:cubicBezTo>
                      <a:cubicBezTo>
                        <a:pt x="112" y="45"/>
                        <a:pt x="113" y="55"/>
                        <a:pt x="118" y="61"/>
                      </a:cubicBezTo>
                      <a:cubicBezTo>
                        <a:pt x="120" y="64"/>
                        <a:pt x="124" y="62"/>
                        <a:pt x="125" y="59"/>
                      </a:cubicBezTo>
                      <a:cubicBezTo>
                        <a:pt x="127" y="45"/>
                        <a:pt x="114" y="19"/>
                        <a:pt x="104" y="11"/>
                      </a:cubicBezTo>
                      <a:cubicBezTo>
                        <a:pt x="88" y="0"/>
                        <a:pt x="61" y="10"/>
                        <a:pt x="47" y="17"/>
                      </a:cubicBezTo>
                      <a:cubicBezTo>
                        <a:pt x="36" y="22"/>
                        <a:pt x="26" y="31"/>
                        <a:pt x="17" y="38"/>
                      </a:cubicBezTo>
                      <a:cubicBezTo>
                        <a:pt x="10" y="43"/>
                        <a:pt x="5" y="48"/>
                        <a:pt x="3" y="56"/>
                      </a:cubicBezTo>
                      <a:cubicBezTo>
                        <a:pt x="0" y="72"/>
                        <a:pt x="15" y="93"/>
                        <a:pt x="26" y="104"/>
                      </a:cubicBezTo>
                      <a:cubicBezTo>
                        <a:pt x="28" y="105"/>
                        <a:pt x="30" y="103"/>
                        <a:pt x="2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2" name="Freeform 94"/>
                <p:cNvSpPr/>
                <p:nvPr/>
              </p:nvSpPr>
              <p:spPr bwMode="auto">
                <a:xfrm>
                  <a:off x="2831" y="1111"/>
                  <a:ext cx="75" cy="34"/>
                </a:xfrm>
                <a:custGeom>
                  <a:avLst/>
                  <a:gdLst>
                    <a:gd name="T0" fmla="*/ 22 w 88"/>
                    <a:gd name="T1" fmla="*/ 36 h 41"/>
                    <a:gd name="T2" fmla="*/ 27 w 88"/>
                    <a:gd name="T3" fmla="*/ 22 h 41"/>
                    <a:gd name="T4" fmla="*/ 44 w 88"/>
                    <a:gd name="T5" fmla="*/ 18 h 41"/>
                    <a:gd name="T6" fmla="*/ 58 w 88"/>
                    <a:gd name="T7" fmla="*/ 13 h 41"/>
                    <a:gd name="T8" fmla="*/ 69 w 88"/>
                    <a:gd name="T9" fmla="*/ 13 h 41"/>
                    <a:gd name="T10" fmla="*/ 78 w 88"/>
                    <a:gd name="T11" fmla="*/ 32 h 41"/>
                    <a:gd name="T12" fmla="*/ 88 w 88"/>
                    <a:gd name="T13" fmla="*/ 31 h 41"/>
                    <a:gd name="T14" fmla="*/ 69 w 88"/>
                    <a:gd name="T15" fmla="*/ 1 h 41"/>
                    <a:gd name="T16" fmla="*/ 40 w 88"/>
                    <a:gd name="T17" fmla="*/ 10 h 41"/>
                    <a:gd name="T18" fmla="*/ 12 w 88"/>
                    <a:gd name="T19" fmla="*/ 40 h 41"/>
                    <a:gd name="T20" fmla="*/ 16 w 88"/>
                    <a:gd name="T21" fmla="*/ 41 h 41"/>
                    <a:gd name="T22" fmla="*/ 22 w 88"/>
                    <a:gd name="T23" fmla="*/ 39 h 41"/>
                    <a:gd name="T24" fmla="*/ 22 w 88"/>
                    <a:gd name="T25" fmla="*/ 3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41">
                      <a:moveTo>
                        <a:pt x="22" y="36"/>
                      </a:moveTo>
                      <a:cubicBezTo>
                        <a:pt x="12" y="32"/>
                        <a:pt x="20" y="24"/>
                        <a:pt x="27" y="22"/>
                      </a:cubicBezTo>
                      <a:cubicBezTo>
                        <a:pt x="32" y="20"/>
                        <a:pt x="38" y="19"/>
                        <a:pt x="44" y="18"/>
                      </a:cubicBezTo>
                      <a:cubicBezTo>
                        <a:pt x="49" y="17"/>
                        <a:pt x="53" y="15"/>
                        <a:pt x="58" y="13"/>
                      </a:cubicBezTo>
                      <a:cubicBezTo>
                        <a:pt x="63" y="11"/>
                        <a:pt x="65" y="10"/>
                        <a:pt x="69" y="13"/>
                      </a:cubicBezTo>
                      <a:cubicBezTo>
                        <a:pt x="75" y="17"/>
                        <a:pt x="77" y="26"/>
                        <a:pt x="78" y="32"/>
                      </a:cubicBezTo>
                      <a:cubicBezTo>
                        <a:pt x="79" y="39"/>
                        <a:pt x="88" y="37"/>
                        <a:pt x="88" y="31"/>
                      </a:cubicBezTo>
                      <a:cubicBezTo>
                        <a:pt x="87" y="20"/>
                        <a:pt x="81" y="3"/>
                        <a:pt x="69" y="1"/>
                      </a:cubicBezTo>
                      <a:cubicBezTo>
                        <a:pt x="59" y="0"/>
                        <a:pt x="49" y="7"/>
                        <a:pt x="40" y="10"/>
                      </a:cubicBezTo>
                      <a:cubicBezTo>
                        <a:pt x="25" y="13"/>
                        <a:pt x="0" y="19"/>
                        <a:pt x="12" y="40"/>
                      </a:cubicBezTo>
                      <a:cubicBezTo>
                        <a:pt x="13" y="41"/>
                        <a:pt x="15" y="41"/>
                        <a:pt x="16" y="41"/>
                      </a:cubicBezTo>
                      <a:cubicBezTo>
                        <a:pt x="18" y="41"/>
                        <a:pt x="20" y="40"/>
                        <a:pt x="22" y="39"/>
                      </a:cubicBezTo>
                      <a:cubicBezTo>
                        <a:pt x="23" y="39"/>
                        <a:pt x="24" y="36"/>
                        <a:pt x="2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3" name="Freeform 95"/>
                <p:cNvSpPr/>
                <p:nvPr/>
              </p:nvSpPr>
              <p:spPr bwMode="auto">
                <a:xfrm>
                  <a:off x="2688" y="1168"/>
                  <a:ext cx="51" cy="41"/>
                </a:xfrm>
                <a:custGeom>
                  <a:avLst/>
                  <a:gdLst>
                    <a:gd name="T0" fmla="*/ 9 w 60"/>
                    <a:gd name="T1" fmla="*/ 46 h 48"/>
                    <a:gd name="T2" fmla="*/ 8 w 60"/>
                    <a:gd name="T3" fmla="*/ 28 h 48"/>
                    <a:gd name="T4" fmla="*/ 26 w 60"/>
                    <a:gd name="T5" fmla="*/ 18 h 48"/>
                    <a:gd name="T6" fmla="*/ 41 w 60"/>
                    <a:gd name="T7" fmla="*/ 15 h 48"/>
                    <a:gd name="T8" fmla="*/ 46 w 60"/>
                    <a:gd name="T9" fmla="*/ 13 h 48"/>
                    <a:gd name="T10" fmla="*/ 56 w 60"/>
                    <a:gd name="T11" fmla="*/ 12 h 48"/>
                    <a:gd name="T12" fmla="*/ 56 w 60"/>
                    <a:gd name="T13" fmla="*/ 3 h 48"/>
                    <a:gd name="T14" fmla="*/ 35 w 60"/>
                    <a:gd name="T15" fmla="*/ 6 h 48"/>
                    <a:gd name="T16" fmla="*/ 13 w 60"/>
                    <a:gd name="T17" fmla="*/ 16 h 48"/>
                    <a:gd name="T18" fmla="*/ 2 w 60"/>
                    <a:gd name="T19" fmla="*/ 28 h 48"/>
                    <a:gd name="T20" fmla="*/ 6 w 60"/>
                    <a:gd name="T21" fmla="*/ 46 h 48"/>
                    <a:gd name="T22" fmla="*/ 9 w 60"/>
                    <a:gd name="T23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" h="48">
                      <a:moveTo>
                        <a:pt x="9" y="46"/>
                      </a:moveTo>
                      <a:cubicBezTo>
                        <a:pt x="10" y="40"/>
                        <a:pt x="6" y="34"/>
                        <a:pt x="8" y="28"/>
                      </a:cubicBezTo>
                      <a:cubicBezTo>
                        <a:pt x="11" y="23"/>
                        <a:pt x="21" y="20"/>
                        <a:pt x="26" y="18"/>
                      </a:cubicBezTo>
                      <a:cubicBezTo>
                        <a:pt x="31" y="16"/>
                        <a:pt x="36" y="16"/>
                        <a:pt x="41" y="15"/>
                      </a:cubicBezTo>
                      <a:cubicBezTo>
                        <a:pt x="43" y="15"/>
                        <a:pt x="44" y="14"/>
                        <a:pt x="46" y="13"/>
                      </a:cubicBezTo>
                      <a:cubicBezTo>
                        <a:pt x="49" y="12"/>
                        <a:pt x="52" y="13"/>
                        <a:pt x="56" y="12"/>
                      </a:cubicBezTo>
                      <a:cubicBezTo>
                        <a:pt x="60" y="10"/>
                        <a:pt x="60" y="5"/>
                        <a:pt x="56" y="3"/>
                      </a:cubicBezTo>
                      <a:cubicBezTo>
                        <a:pt x="48" y="0"/>
                        <a:pt x="42" y="4"/>
                        <a:pt x="35" y="6"/>
                      </a:cubicBezTo>
                      <a:cubicBezTo>
                        <a:pt x="27" y="8"/>
                        <a:pt x="20" y="11"/>
                        <a:pt x="13" y="16"/>
                      </a:cubicBezTo>
                      <a:cubicBezTo>
                        <a:pt x="8" y="19"/>
                        <a:pt x="3" y="23"/>
                        <a:pt x="2" y="28"/>
                      </a:cubicBezTo>
                      <a:cubicBezTo>
                        <a:pt x="0" y="34"/>
                        <a:pt x="5" y="40"/>
                        <a:pt x="6" y="46"/>
                      </a:cubicBezTo>
                      <a:cubicBezTo>
                        <a:pt x="7" y="47"/>
                        <a:pt x="9" y="48"/>
                        <a:pt x="9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4" name="Freeform 96"/>
                <p:cNvSpPr/>
                <p:nvPr/>
              </p:nvSpPr>
              <p:spPr bwMode="auto">
                <a:xfrm>
                  <a:off x="2844" y="1061"/>
                  <a:ext cx="82" cy="69"/>
                </a:xfrm>
                <a:custGeom>
                  <a:avLst/>
                  <a:gdLst>
                    <a:gd name="T0" fmla="*/ 5 w 97"/>
                    <a:gd name="T1" fmla="*/ 79 h 81"/>
                    <a:gd name="T2" fmla="*/ 13 w 97"/>
                    <a:gd name="T3" fmla="*/ 44 h 81"/>
                    <a:gd name="T4" fmla="*/ 42 w 97"/>
                    <a:gd name="T5" fmla="*/ 22 h 81"/>
                    <a:gd name="T6" fmla="*/ 91 w 97"/>
                    <a:gd name="T7" fmla="*/ 9 h 81"/>
                    <a:gd name="T8" fmla="*/ 91 w 97"/>
                    <a:gd name="T9" fmla="*/ 0 h 81"/>
                    <a:gd name="T10" fmla="*/ 16 w 97"/>
                    <a:gd name="T11" fmla="*/ 28 h 81"/>
                    <a:gd name="T12" fmla="*/ 5 w 97"/>
                    <a:gd name="T13" fmla="*/ 46 h 81"/>
                    <a:gd name="T14" fmla="*/ 2 w 97"/>
                    <a:gd name="T15" fmla="*/ 77 h 81"/>
                    <a:gd name="T16" fmla="*/ 5 w 97"/>
                    <a:gd name="T1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81">
                      <a:moveTo>
                        <a:pt x="5" y="79"/>
                      </a:moveTo>
                      <a:cubicBezTo>
                        <a:pt x="14" y="72"/>
                        <a:pt x="8" y="54"/>
                        <a:pt x="13" y="44"/>
                      </a:cubicBezTo>
                      <a:cubicBezTo>
                        <a:pt x="19" y="32"/>
                        <a:pt x="31" y="27"/>
                        <a:pt x="42" y="22"/>
                      </a:cubicBezTo>
                      <a:cubicBezTo>
                        <a:pt x="59" y="14"/>
                        <a:pt x="73" y="10"/>
                        <a:pt x="91" y="9"/>
                      </a:cubicBezTo>
                      <a:cubicBezTo>
                        <a:pt x="97" y="9"/>
                        <a:pt x="97" y="0"/>
                        <a:pt x="91" y="0"/>
                      </a:cubicBezTo>
                      <a:cubicBezTo>
                        <a:pt x="66" y="0"/>
                        <a:pt x="34" y="11"/>
                        <a:pt x="16" y="28"/>
                      </a:cubicBezTo>
                      <a:cubicBezTo>
                        <a:pt x="10" y="33"/>
                        <a:pt x="7" y="39"/>
                        <a:pt x="5" y="46"/>
                      </a:cubicBezTo>
                      <a:cubicBezTo>
                        <a:pt x="3" y="53"/>
                        <a:pt x="7" y="72"/>
                        <a:pt x="2" y="77"/>
                      </a:cubicBezTo>
                      <a:cubicBezTo>
                        <a:pt x="0" y="78"/>
                        <a:pt x="3" y="81"/>
                        <a:pt x="5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5" name="Freeform 97"/>
                <p:cNvSpPr/>
                <p:nvPr/>
              </p:nvSpPr>
              <p:spPr bwMode="auto">
                <a:xfrm>
                  <a:off x="2885" y="1054"/>
                  <a:ext cx="179" cy="305"/>
                </a:xfrm>
                <a:custGeom>
                  <a:avLst/>
                  <a:gdLst>
                    <a:gd name="T0" fmla="*/ 6 w 211"/>
                    <a:gd name="T1" fmla="*/ 70 h 359"/>
                    <a:gd name="T2" fmla="*/ 3 w 211"/>
                    <a:gd name="T3" fmla="*/ 72 h 359"/>
                    <a:gd name="T4" fmla="*/ 6 w 211"/>
                    <a:gd name="T5" fmla="*/ 75 h 359"/>
                    <a:gd name="T6" fmla="*/ 34 w 211"/>
                    <a:gd name="T7" fmla="*/ 27 h 359"/>
                    <a:gd name="T8" fmla="*/ 93 w 211"/>
                    <a:gd name="T9" fmla="*/ 46 h 359"/>
                    <a:gd name="T10" fmla="*/ 135 w 211"/>
                    <a:gd name="T11" fmla="*/ 149 h 359"/>
                    <a:gd name="T12" fmla="*/ 176 w 211"/>
                    <a:gd name="T13" fmla="*/ 240 h 359"/>
                    <a:gd name="T14" fmla="*/ 193 w 211"/>
                    <a:gd name="T15" fmla="*/ 299 h 359"/>
                    <a:gd name="T16" fmla="*/ 160 w 211"/>
                    <a:gd name="T17" fmla="*/ 348 h 359"/>
                    <a:gd name="T18" fmla="*/ 162 w 211"/>
                    <a:gd name="T19" fmla="*/ 357 h 359"/>
                    <a:gd name="T20" fmla="*/ 200 w 211"/>
                    <a:gd name="T21" fmla="*/ 333 h 359"/>
                    <a:gd name="T22" fmla="*/ 200 w 211"/>
                    <a:gd name="T23" fmla="*/ 267 h 359"/>
                    <a:gd name="T24" fmla="*/ 167 w 211"/>
                    <a:gd name="T25" fmla="*/ 197 h 359"/>
                    <a:gd name="T26" fmla="*/ 133 w 211"/>
                    <a:gd name="T27" fmla="*/ 110 h 359"/>
                    <a:gd name="T28" fmla="*/ 104 w 211"/>
                    <a:gd name="T29" fmla="*/ 43 h 359"/>
                    <a:gd name="T30" fmla="*/ 66 w 211"/>
                    <a:gd name="T31" fmla="*/ 5 h 359"/>
                    <a:gd name="T32" fmla="*/ 24 w 211"/>
                    <a:gd name="T33" fmla="*/ 25 h 359"/>
                    <a:gd name="T34" fmla="*/ 2 w 211"/>
                    <a:gd name="T35" fmla="*/ 74 h 359"/>
                    <a:gd name="T36" fmla="*/ 6 w 211"/>
                    <a:gd name="T37" fmla="*/ 76 h 359"/>
                    <a:gd name="T38" fmla="*/ 8 w 211"/>
                    <a:gd name="T39" fmla="*/ 73 h 359"/>
                    <a:gd name="T40" fmla="*/ 6 w 211"/>
                    <a:gd name="T41" fmla="*/ 70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1" h="359">
                      <a:moveTo>
                        <a:pt x="6" y="70"/>
                      </a:moveTo>
                      <a:cubicBezTo>
                        <a:pt x="5" y="71"/>
                        <a:pt x="4" y="71"/>
                        <a:pt x="3" y="72"/>
                      </a:cubicBezTo>
                      <a:cubicBezTo>
                        <a:pt x="4" y="73"/>
                        <a:pt x="5" y="74"/>
                        <a:pt x="6" y="75"/>
                      </a:cubicBezTo>
                      <a:cubicBezTo>
                        <a:pt x="9" y="58"/>
                        <a:pt x="23" y="39"/>
                        <a:pt x="34" y="27"/>
                      </a:cubicBezTo>
                      <a:cubicBezTo>
                        <a:pt x="57" y="1"/>
                        <a:pt x="80" y="23"/>
                        <a:pt x="93" y="46"/>
                      </a:cubicBezTo>
                      <a:cubicBezTo>
                        <a:pt x="112" y="79"/>
                        <a:pt x="122" y="114"/>
                        <a:pt x="135" y="149"/>
                      </a:cubicBezTo>
                      <a:cubicBezTo>
                        <a:pt x="146" y="181"/>
                        <a:pt x="160" y="210"/>
                        <a:pt x="176" y="240"/>
                      </a:cubicBezTo>
                      <a:cubicBezTo>
                        <a:pt x="187" y="259"/>
                        <a:pt x="189" y="278"/>
                        <a:pt x="193" y="299"/>
                      </a:cubicBezTo>
                      <a:cubicBezTo>
                        <a:pt x="197" y="324"/>
                        <a:pt x="184" y="341"/>
                        <a:pt x="160" y="348"/>
                      </a:cubicBezTo>
                      <a:cubicBezTo>
                        <a:pt x="156" y="349"/>
                        <a:pt x="157" y="357"/>
                        <a:pt x="162" y="357"/>
                      </a:cubicBezTo>
                      <a:cubicBezTo>
                        <a:pt x="178" y="359"/>
                        <a:pt x="193" y="347"/>
                        <a:pt x="200" y="333"/>
                      </a:cubicBezTo>
                      <a:cubicBezTo>
                        <a:pt x="211" y="312"/>
                        <a:pt x="205" y="289"/>
                        <a:pt x="200" y="267"/>
                      </a:cubicBezTo>
                      <a:cubicBezTo>
                        <a:pt x="195" y="242"/>
                        <a:pt x="177" y="220"/>
                        <a:pt x="167" y="197"/>
                      </a:cubicBezTo>
                      <a:cubicBezTo>
                        <a:pt x="154" y="169"/>
                        <a:pt x="141" y="140"/>
                        <a:pt x="133" y="110"/>
                      </a:cubicBezTo>
                      <a:cubicBezTo>
                        <a:pt x="126" y="86"/>
                        <a:pt x="116" y="65"/>
                        <a:pt x="104" y="43"/>
                      </a:cubicBezTo>
                      <a:cubicBezTo>
                        <a:pt x="96" y="28"/>
                        <a:pt x="84" y="10"/>
                        <a:pt x="66" y="5"/>
                      </a:cubicBezTo>
                      <a:cubicBezTo>
                        <a:pt x="49" y="0"/>
                        <a:pt x="33" y="12"/>
                        <a:pt x="24" y="25"/>
                      </a:cubicBezTo>
                      <a:cubicBezTo>
                        <a:pt x="14" y="38"/>
                        <a:pt x="0" y="57"/>
                        <a:pt x="2" y="74"/>
                      </a:cubicBezTo>
                      <a:cubicBezTo>
                        <a:pt x="2" y="76"/>
                        <a:pt x="5" y="77"/>
                        <a:pt x="6" y="76"/>
                      </a:cubicBezTo>
                      <a:cubicBezTo>
                        <a:pt x="7" y="75"/>
                        <a:pt x="8" y="74"/>
                        <a:pt x="8" y="73"/>
                      </a:cubicBezTo>
                      <a:cubicBezTo>
                        <a:pt x="10" y="71"/>
                        <a:pt x="8" y="68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6" name="Freeform 98"/>
                <p:cNvSpPr/>
                <p:nvPr/>
              </p:nvSpPr>
              <p:spPr bwMode="auto">
                <a:xfrm>
                  <a:off x="2894" y="1094"/>
                  <a:ext cx="126" cy="229"/>
                </a:xfrm>
                <a:custGeom>
                  <a:avLst/>
                  <a:gdLst>
                    <a:gd name="T0" fmla="*/ 3 w 149"/>
                    <a:gd name="T1" fmla="*/ 6 h 269"/>
                    <a:gd name="T2" fmla="*/ 32 w 149"/>
                    <a:gd name="T3" fmla="*/ 15 h 269"/>
                    <a:gd name="T4" fmla="*/ 63 w 149"/>
                    <a:gd name="T5" fmla="*/ 57 h 269"/>
                    <a:gd name="T6" fmla="*/ 96 w 149"/>
                    <a:gd name="T7" fmla="*/ 126 h 269"/>
                    <a:gd name="T8" fmla="*/ 122 w 149"/>
                    <a:gd name="T9" fmla="*/ 184 h 269"/>
                    <a:gd name="T10" fmla="*/ 131 w 149"/>
                    <a:gd name="T11" fmla="*/ 259 h 269"/>
                    <a:gd name="T12" fmla="*/ 139 w 149"/>
                    <a:gd name="T13" fmla="*/ 263 h 269"/>
                    <a:gd name="T14" fmla="*/ 139 w 149"/>
                    <a:gd name="T15" fmla="*/ 202 h 269"/>
                    <a:gd name="T16" fmla="*/ 124 w 149"/>
                    <a:gd name="T17" fmla="*/ 167 h 269"/>
                    <a:gd name="T18" fmla="*/ 100 w 149"/>
                    <a:gd name="T19" fmla="*/ 115 h 269"/>
                    <a:gd name="T20" fmla="*/ 57 w 149"/>
                    <a:gd name="T21" fmla="*/ 31 h 269"/>
                    <a:gd name="T22" fmla="*/ 30 w 149"/>
                    <a:gd name="T23" fmla="*/ 5 h 269"/>
                    <a:gd name="T24" fmla="*/ 3 w 149"/>
                    <a:gd name="T25" fmla="*/ 2 h 269"/>
                    <a:gd name="T26" fmla="*/ 3 w 149"/>
                    <a:gd name="T27" fmla="*/ 6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9" h="269">
                      <a:moveTo>
                        <a:pt x="3" y="6"/>
                      </a:moveTo>
                      <a:cubicBezTo>
                        <a:pt x="15" y="6"/>
                        <a:pt x="22" y="7"/>
                        <a:pt x="32" y="15"/>
                      </a:cubicBezTo>
                      <a:cubicBezTo>
                        <a:pt x="46" y="26"/>
                        <a:pt x="55" y="41"/>
                        <a:pt x="63" y="57"/>
                      </a:cubicBezTo>
                      <a:cubicBezTo>
                        <a:pt x="75" y="79"/>
                        <a:pt x="87" y="102"/>
                        <a:pt x="96" y="126"/>
                      </a:cubicBezTo>
                      <a:cubicBezTo>
                        <a:pt x="104" y="146"/>
                        <a:pt x="113" y="164"/>
                        <a:pt x="122" y="184"/>
                      </a:cubicBezTo>
                      <a:cubicBezTo>
                        <a:pt x="133" y="205"/>
                        <a:pt x="143" y="237"/>
                        <a:pt x="131" y="259"/>
                      </a:cubicBezTo>
                      <a:cubicBezTo>
                        <a:pt x="128" y="264"/>
                        <a:pt x="136" y="269"/>
                        <a:pt x="139" y="263"/>
                      </a:cubicBezTo>
                      <a:cubicBezTo>
                        <a:pt x="149" y="244"/>
                        <a:pt x="145" y="222"/>
                        <a:pt x="139" y="202"/>
                      </a:cubicBezTo>
                      <a:cubicBezTo>
                        <a:pt x="135" y="190"/>
                        <a:pt x="130" y="179"/>
                        <a:pt x="124" y="167"/>
                      </a:cubicBezTo>
                      <a:cubicBezTo>
                        <a:pt x="115" y="150"/>
                        <a:pt x="108" y="132"/>
                        <a:pt x="100" y="115"/>
                      </a:cubicBezTo>
                      <a:cubicBezTo>
                        <a:pt x="88" y="86"/>
                        <a:pt x="73" y="57"/>
                        <a:pt x="57" y="31"/>
                      </a:cubicBezTo>
                      <a:cubicBezTo>
                        <a:pt x="50" y="21"/>
                        <a:pt x="41" y="10"/>
                        <a:pt x="30" y="5"/>
                      </a:cubicBezTo>
                      <a:cubicBezTo>
                        <a:pt x="21" y="0"/>
                        <a:pt x="14" y="1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7" name="Freeform 99"/>
                <p:cNvSpPr/>
                <p:nvPr/>
              </p:nvSpPr>
              <p:spPr bwMode="auto">
                <a:xfrm>
                  <a:off x="2698" y="1094"/>
                  <a:ext cx="68" cy="91"/>
                </a:xfrm>
                <a:custGeom>
                  <a:avLst/>
                  <a:gdLst>
                    <a:gd name="T0" fmla="*/ 9 w 80"/>
                    <a:gd name="T1" fmla="*/ 107 h 108"/>
                    <a:gd name="T2" fmla="*/ 13 w 80"/>
                    <a:gd name="T3" fmla="*/ 51 h 108"/>
                    <a:gd name="T4" fmla="*/ 72 w 80"/>
                    <a:gd name="T5" fmla="*/ 18 h 108"/>
                    <a:gd name="T6" fmla="*/ 75 w 80"/>
                    <a:gd name="T7" fmla="*/ 10 h 108"/>
                    <a:gd name="T8" fmla="*/ 17 w 80"/>
                    <a:gd name="T9" fmla="*/ 26 h 108"/>
                    <a:gd name="T10" fmla="*/ 8 w 80"/>
                    <a:gd name="T11" fmla="*/ 107 h 108"/>
                    <a:gd name="T12" fmla="*/ 9 w 80"/>
                    <a:gd name="T13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08">
                      <a:moveTo>
                        <a:pt x="9" y="107"/>
                      </a:moveTo>
                      <a:cubicBezTo>
                        <a:pt x="12" y="89"/>
                        <a:pt x="8" y="69"/>
                        <a:pt x="13" y="51"/>
                      </a:cubicBezTo>
                      <a:cubicBezTo>
                        <a:pt x="22" y="22"/>
                        <a:pt x="44" y="13"/>
                        <a:pt x="72" y="18"/>
                      </a:cubicBezTo>
                      <a:cubicBezTo>
                        <a:pt x="76" y="19"/>
                        <a:pt x="80" y="12"/>
                        <a:pt x="75" y="10"/>
                      </a:cubicBezTo>
                      <a:cubicBezTo>
                        <a:pt x="55" y="0"/>
                        <a:pt x="31" y="9"/>
                        <a:pt x="17" y="26"/>
                      </a:cubicBezTo>
                      <a:cubicBezTo>
                        <a:pt x="0" y="47"/>
                        <a:pt x="4" y="82"/>
                        <a:pt x="8" y="107"/>
                      </a:cubicBezTo>
                      <a:cubicBezTo>
                        <a:pt x="8" y="108"/>
                        <a:pt x="9" y="108"/>
                        <a:pt x="9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8" name="Freeform 100"/>
                <p:cNvSpPr/>
                <p:nvPr/>
              </p:nvSpPr>
              <p:spPr bwMode="auto">
                <a:xfrm>
                  <a:off x="2770" y="1122"/>
                  <a:ext cx="24" cy="39"/>
                </a:xfrm>
                <a:custGeom>
                  <a:avLst/>
                  <a:gdLst>
                    <a:gd name="T0" fmla="*/ 2 w 28"/>
                    <a:gd name="T1" fmla="*/ 5 h 46"/>
                    <a:gd name="T2" fmla="*/ 15 w 28"/>
                    <a:gd name="T3" fmla="*/ 24 h 46"/>
                    <a:gd name="T4" fmla="*/ 20 w 28"/>
                    <a:gd name="T5" fmla="*/ 43 h 46"/>
                    <a:gd name="T6" fmla="*/ 27 w 28"/>
                    <a:gd name="T7" fmla="*/ 41 h 46"/>
                    <a:gd name="T8" fmla="*/ 20 w 28"/>
                    <a:gd name="T9" fmla="*/ 16 h 46"/>
                    <a:gd name="T10" fmla="*/ 3 w 28"/>
                    <a:gd name="T11" fmla="*/ 1 h 46"/>
                    <a:gd name="T12" fmla="*/ 2 w 28"/>
                    <a:gd name="T1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46">
                      <a:moveTo>
                        <a:pt x="2" y="5"/>
                      </a:moveTo>
                      <a:cubicBezTo>
                        <a:pt x="9" y="9"/>
                        <a:pt x="13" y="16"/>
                        <a:pt x="15" y="24"/>
                      </a:cubicBezTo>
                      <a:cubicBezTo>
                        <a:pt x="17" y="30"/>
                        <a:pt x="17" y="38"/>
                        <a:pt x="20" y="43"/>
                      </a:cubicBezTo>
                      <a:cubicBezTo>
                        <a:pt x="22" y="46"/>
                        <a:pt x="26" y="44"/>
                        <a:pt x="27" y="41"/>
                      </a:cubicBezTo>
                      <a:cubicBezTo>
                        <a:pt x="28" y="34"/>
                        <a:pt x="24" y="23"/>
                        <a:pt x="20" y="16"/>
                      </a:cubicBezTo>
                      <a:cubicBezTo>
                        <a:pt x="17" y="9"/>
                        <a:pt x="11" y="4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9" name="Freeform 101"/>
                <p:cNvSpPr/>
                <p:nvPr/>
              </p:nvSpPr>
              <p:spPr bwMode="auto">
                <a:xfrm>
                  <a:off x="2588" y="1672"/>
                  <a:ext cx="161" cy="356"/>
                </a:xfrm>
                <a:custGeom>
                  <a:avLst/>
                  <a:gdLst>
                    <a:gd name="T0" fmla="*/ 6 w 189"/>
                    <a:gd name="T1" fmla="*/ 417 h 419"/>
                    <a:gd name="T2" fmla="*/ 16 w 189"/>
                    <a:gd name="T3" fmla="*/ 398 h 419"/>
                    <a:gd name="T4" fmla="*/ 36 w 189"/>
                    <a:gd name="T5" fmla="*/ 341 h 419"/>
                    <a:gd name="T6" fmla="*/ 86 w 189"/>
                    <a:gd name="T7" fmla="*/ 224 h 419"/>
                    <a:gd name="T8" fmla="*/ 133 w 189"/>
                    <a:gd name="T9" fmla="*/ 119 h 419"/>
                    <a:gd name="T10" fmla="*/ 186 w 189"/>
                    <a:gd name="T11" fmla="*/ 12 h 419"/>
                    <a:gd name="T12" fmla="*/ 174 w 189"/>
                    <a:gd name="T13" fmla="*/ 7 h 419"/>
                    <a:gd name="T14" fmla="*/ 132 w 189"/>
                    <a:gd name="T15" fmla="*/ 96 h 419"/>
                    <a:gd name="T16" fmla="*/ 111 w 189"/>
                    <a:gd name="T17" fmla="*/ 148 h 419"/>
                    <a:gd name="T18" fmla="*/ 85 w 189"/>
                    <a:gd name="T19" fmla="*/ 200 h 419"/>
                    <a:gd name="T20" fmla="*/ 38 w 189"/>
                    <a:gd name="T21" fmla="*/ 312 h 419"/>
                    <a:gd name="T22" fmla="*/ 16 w 189"/>
                    <a:gd name="T23" fmla="*/ 367 h 419"/>
                    <a:gd name="T24" fmla="*/ 7 w 189"/>
                    <a:gd name="T25" fmla="*/ 396 h 419"/>
                    <a:gd name="T26" fmla="*/ 2 w 189"/>
                    <a:gd name="T27" fmla="*/ 413 h 419"/>
                    <a:gd name="T28" fmla="*/ 6 w 189"/>
                    <a:gd name="T29" fmla="*/ 417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9" h="419">
                      <a:moveTo>
                        <a:pt x="6" y="417"/>
                      </a:moveTo>
                      <a:cubicBezTo>
                        <a:pt x="12" y="412"/>
                        <a:pt x="13" y="405"/>
                        <a:pt x="16" y="398"/>
                      </a:cubicBezTo>
                      <a:cubicBezTo>
                        <a:pt x="22" y="379"/>
                        <a:pt x="28" y="360"/>
                        <a:pt x="36" y="341"/>
                      </a:cubicBezTo>
                      <a:cubicBezTo>
                        <a:pt x="53" y="302"/>
                        <a:pt x="70" y="264"/>
                        <a:pt x="86" y="224"/>
                      </a:cubicBezTo>
                      <a:cubicBezTo>
                        <a:pt x="101" y="189"/>
                        <a:pt x="118" y="154"/>
                        <a:pt x="133" y="119"/>
                      </a:cubicBezTo>
                      <a:cubicBezTo>
                        <a:pt x="149" y="82"/>
                        <a:pt x="168" y="48"/>
                        <a:pt x="186" y="12"/>
                      </a:cubicBezTo>
                      <a:cubicBezTo>
                        <a:pt x="189" y="5"/>
                        <a:pt x="178" y="0"/>
                        <a:pt x="174" y="7"/>
                      </a:cubicBezTo>
                      <a:cubicBezTo>
                        <a:pt x="159" y="36"/>
                        <a:pt x="146" y="67"/>
                        <a:pt x="132" y="96"/>
                      </a:cubicBezTo>
                      <a:cubicBezTo>
                        <a:pt x="124" y="113"/>
                        <a:pt x="118" y="131"/>
                        <a:pt x="111" y="148"/>
                      </a:cubicBezTo>
                      <a:cubicBezTo>
                        <a:pt x="103" y="166"/>
                        <a:pt x="93" y="183"/>
                        <a:pt x="85" y="200"/>
                      </a:cubicBezTo>
                      <a:cubicBezTo>
                        <a:pt x="69" y="237"/>
                        <a:pt x="54" y="275"/>
                        <a:pt x="38" y="312"/>
                      </a:cubicBezTo>
                      <a:cubicBezTo>
                        <a:pt x="30" y="330"/>
                        <a:pt x="22" y="349"/>
                        <a:pt x="16" y="367"/>
                      </a:cubicBezTo>
                      <a:cubicBezTo>
                        <a:pt x="13" y="377"/>
                        <a:pt x="10" y="386"/>
                        <a:pt x="7" y="396"/>
                      </a:cubicBezTo>
                      <a:cubicBezTo>
                        <a:pt x="6" y="401"/>
                        <a:pt x="5" y="409"/>
                        <a:pt x="2" y="413"/>
                      </a:cubicBezTo>
                      <a:cubicBezTo>
                        <a:pt x="0" y="415"/>
                        <a:pt x="3" y="419"/>
                        <a:pt x="6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0" name="Freeform 102"/>
                <p:cNvSpPr/>
                <p:nvPr/>
              </p:nvSpPr>
              <p:spPr bwMode="auto">
                <a:xfrm>
                  <a:off x="2740" y="1675"/>
                  <a:ext cx="69" cy="310"/>
                </a:xfrm>
                <a:custGeom>
                  <a:avLst/>
                  <a:gdLst>
                    <a:gd name="T0" fmla="*/ 1 w 81"/>
                    <a:gd name="T1" fmla="*/ 4 h 365"/>
                    <a:gd name="T2" fmla="*/ 9 w 81"/>
                    <a:gd name="T3" fmla="*/ 41 h 365"/>
                    <a:gd name="T4" fmla="*/ 22 w 81"/>
                    <a:gd name="T5" fmla="*/ 88 h 365"/>
                    <a:gd name="T6" fmla="*/ 37 w 81"/>
                    <a:gd name="T7" fmla="*/ 177 h 365"/>
                    <a:gd name="T8" fmla="*/ 48 w 81"/>
                    <a:gd name="T9" fmla="*/ 266 h 365"/>
                    <a:gd name="T10" fmla="*/ 67 w 81"/>
                    <a:gd name="T11" fmla="*/ 357 h 365"/>
                    <a:gd name="T12" fmla="*/ 79 w 81"/>
                    <a:gd name="T13" fmla="*/ 354 h 365"/>
                    <a:gd name="T14" fmla="*/ 60 w 81"/>
                    <a:gd name="T15" fmla="*/ 264 h 365"/>
                    <a:gd name="T16" fmla="*/ 49 w 81"/>
                    <a:gd name="T17" fmla="*/ 176 h 365"/>
                    <a:gd name="T18" fmla="*/ 33 w 81"/>
                    <a:gd name="T19" fmla="*/ 84 h 365"/>
                    <a:gd name="T20" fmla="*/ 6 w 81"/>
                    <a:gd name="T21" fmla="*/ 2 h 365"/>
                    <a:gd name="T22" fmla="*/ 1 w 81"/>
                    <a:gd name="T23" fmla="*/ 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" h="365">
                      <a:moveTo>
                        <a:pt x="1" y="4"/>
                      </a:moveTo>
                      <a:cubicBezTo>
                        <a:pt x="3" y="18"/>
                        <a:pt x="4" y="28"/>
                        <a:pt x="9" y="41"/>
                      </a:cubicBezTo>
                      <a:cubicBezTo>
                        <a:pt x="14" y="56"/>
                        <a:pt x="18" y="72"/>
                        <a:pt x="22" y="88"/>
                      </a:cubicBezTo>
                      <a:cubicBezTo>
                        <a:pt x="28" y="117"/>
                        <a:pt x="31" y="148"/>
                        <a:pt x="37" y="177"/>
                      </a:cubicBezTo>
                      <a:cubicBezTo>
                        <a:pt x="44" y="207"/>
                        <a:pt x="44" y="236"/>
                        <a:pt x="48" y="266"/>
                      </a:cubicBezTo>
                      <a:cubicBezTo>
                        <a:pt x="52" y="296"/>
                        <a:pt x="60" y="327"/>
                        <a:pt x="67" y="357"/>
                      </a:cubicBezTo>
                      <a:cubicBezTo>
                        <a:pt x="68" y="365"/>
                        <a:pt x="81" y="363"/>
                        <a:pt x="79" y="354"/>
                      </a:cubicBezTo>
                      <a:cubicBezTo>
                        <a:pt x="74" y="324"/>
                        <a:pt x="65" y="295"/>
                        <a:pt x="60" y="264"/>
                      </a:cubicBezTo>
                      <a:cubicBezTo>
                        <a:pt x="57" y="235"/>
                        <a:pt x="55" y="205"/>
                        <a:pt x="49" y="176"/>
                      </a:cubicBezTo>
                      <a:cubicBezTo>
                        <a:pt x="43" y="146"/>
                        <a:pt x="39" y="115"/>
                        <a:pt x="33" y="84"/>
                      </a:cubicBezTo>
                      <a:cubicBezTo>
                        <a:pt x="26" y="56"/>
                        <a:pt x="16" y="29"/>
                        <a:pt x="6" y="2"/>
                      </a:cubicBezTo>
                      <a:cubicBezTo>
                        <a:pt x="5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1" name="Freeform 103"/>
                <p:cNvSpPr/>
                <p:nvPr/>
              </p:nvSpPr>
              <p:spPr bwMode="auto">
                <a:xfrm>
                  <a:off x="2592" y="1971"/>
                  <a:ext cx="211" cy="59"/>
                </a:xfrm>
                <a:custGeom>
                  <a:avLst/>
                  <a:gdLst>
                    <a:gd name="T0" fmla="*/ 8 w 249"/>
                    <a:gd name="T1" fmla="*/ 68 h 70"/>
                    <a:gd name="T2" fmla="*/ 75 w 249"/>
                    <a:gd name="T3" fmla="*/ 59 h 70"/>
                    <a:gd name="T4" fmla="*/ 149 w 249"/>
                    <a:gd name="T5" fmla="*/ 44 h 70"/>
                    <a:gd name="T6" fmla="*/ 217 w 249"/>
                    <a:gd name="T7" fmla="*/ 26 h 70"/>
                    <a:gd name="T8" fmla="*/ 248 w 249"/>
                    <a:gd name="T9" fmla="*/ 8 h 70"/>
                    <a:gd name="T10" fmla="*/ 240 w 249"/>
                    <a:gd name="T11" fmla="*/ 2 h 70"/>
                    <a:gd name="T12" fmla="*/ 189 w 249"/>
                    <a:gd name="T13" fmla="*/ 20 h 70"/>
                    <a:gd name="T14" fmla="*/ 106 w 249"/>
                    <a:gd name="T15" fmla="*/ 41 h 70"/>
                    <a:gd name="T16" fmla="*/ 34 w 249"/>
                    <a:gd name="T17" fmla="*/ 51 h 70"/>
                    <a:gd name="T18" fmla="*/ 2 w 249"/>
                    <a:gd name="T19" fmla="*/ 64 h 70"/>
                    <a:gd name="T20" fmla="*/ 8 w 249"/>
                    <a:gd name="T21" fmla="*/ 6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9" h="70">
                      <a:moveTo>
                        <a:pt x="8" y="68"/>
                      </a:moveTo>
                      <a:cubicBezTo>
                        <a:pt x="24" y="56"/>
                        <a:pt x="56" y="61"/>
                        <a:pt x="75" y="59"/>
                      </a:cubicBezTo>
                      <a:cubicBezTo>
                        <a:pt x="100" y="56"/>
                        <a:pt x="125" y="50"/>
                        <a:pt x="149" y="44"/>
                      </a:cubicBezTo>
                      <a:cubicBezTo>
                        <a:pt x="172" y="38"/>
                        <a:pt x="195" y="33"/>
                        <a:pt x="217" y="26"/>
                      </a:cubicBezTo>
                      <a:cubicBezTo>
                        <a:pt x="227" y="22"/>
                        <a:pt x="244" y="20"/>
                        <a:pt x="248" y="8"/>
                      </a:cubicBezTo>
                      <a:cubicBezTo>
                        <a:pt x="249" y="4"/>
                        <a:pt x="244" y="0"/>
                        <a:pt x="240" y="2"/>
                      </a:cubicBezTo>
                      <a:cubicBezTo>
                        <a:pt x="224" y="11"/>
                        <a:pt x="207" y="16"/>
                        <a:pt x="189" y="20"/>
                      </a:cubicBezTo>
                      <a:cubicBezTo>
                        <a:pt x="161" y="27"/>
                        <a:pt x="134" y="34"/>
                        <a:pt x="106" y="41"/>
                      </a:cubicBezTo>
                      <a:cubicBezTo>
                        <a:pt x="82" y="47"/>
                        <a:pt x="58" y="47"/>
                        <a:pt x="34" y="51"/>
                      </a:cubicBezTo>
                      <a:cubicBezTo>
                        <a:pt x="23" y="52"/>
                        <a:pt x="8" y="53"/>
                        <a:pt x="2" y="64"/>
                      </a:cubicBezTo>
                      <a:cubicBezTo>
                        <a:pt x="0" y="67"/>
                        <a:pt x="5" y="70"/>
                        <a:pt x="8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2" name="Freeform 104"/>
                <p:cNvSpPr/>
                <p:nvPr/>
              </p:nvSpPr>
              <p:spPr bwMode="auto">
                <a:xfrm>
                  <a:off x="2666" y="1809"/>
                  <a:ext cx="81" cy="142"/>
                </a:xfrm>
                <a:custGeom>
                  <a:avLst/>
                  <a:gdLst>
                    <a:gd name="T0" fmla="*/ 4 w 95"/>
                    <a:gd name="T1" fmla="*/ 167 h 168"/>
                    <a:gd name="T2" fmla="*/ 17 w 95"/>
                    <a:gd name="T3" fmla="*/ 142 h 168"/>
                    <a:gd name="T4" fmla="*/ 31 w 95"/>
                    <a:gd name="T5" fmla="*/ 93 h 168"/>
                    <a:gd name="T6" fmla="*/ 65 w 95"/>
                    <a:gd name="T7" fmla="*/ 9 h 168"/>
                    <a:gd name="T8" fmla="*/ 58 w 95"/>
                    <a:gd name="T9" fmla="*/ 9 h 168"/>
                    <a:gd name="T10" fmla="*/ 67 w 95"/>
                    <a:gd name="T11" fmla="*/ 40 h 168"/>
                    <a:gd name="T12" fmla="*/ 71 w 95"/>
                    <a:gd name="T13" fmla="*/ 81 h 168"/>
                    <a:gd name="T14" fmla="*/ 83 w 95"/>
                    <a:gd name="T15" fmla="*/ 161 h 168"/>
                    <a:gd name="T16" fmla="*/ 93 w 95"/>
                    <a:gd name="T17" fmla="*/ 159 h 168"/>
                    <a:gd name="T18" fmla="*/ 92 w 95"/>
                    <a:gd name="T19" fmla="*/ 156 h 168"/>
                    <a:gd name="T20" fmla="*/ 84 w 95"/>
                    <a:gd name="T21" fmla="*/ 156 h 168"/>
                    <a:gd name="T22" fmla="*/ 84 w 95"/>
                    <a:gd name="T23" fmla="*/ 158 h 168"/>
                    <a:gd name="T24" fmla="*/ 93 w 95"/>
                    <a:gd name="T25" fmla="*/ 160 h 168"/>
                    <a:gd name="T26" fmla="*/ 84 w 95"/>
                    <a:gd name="T27" fmla="*/ 104 h 168"/>
                    <a:gd name="T28" fmla="*/ 78 w 95"/>
                    <a:gd name="T29" fmla="*/ 56 h 168"/>
                    <a:gd name="T30" fmla="*/ 64 w 95"/>
                    <a:gd name="T31" fmla="*/ 2 h 168"/>
                    <a:gd name="T32" fmla="*/ 58 w 95"/>
                    <a:gd name="T33" fmla="*/ 3 h 168"/>
                    <a:gd name="T34" fmla="*/ 29 w 95"/>
                    <a:gd name="T35" fmla="*/ 73 h 168"/>
                    <a:gd name="T36" fmla="*/ 14 w 95"/>
                    <a:gd name="T37" fmla="*/ 123 h 168"/>
                    <a:gd name="T38" fmla="*/ 1 w 95"/>
                    <a:gd name="T39" fmla="*/ 165 h 168"/>
                    <a:gd name="T40" fmla="*/ 4 w 95"/>
                    <a:gd name="T41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5" h="168">
                      <a:moveTo>
                        <a:pt x="4" y="167"/>
                      </a:moveTo>
                      <a:cubicBezTo>
                        <a:pt x="12" y="161"/>
                        <a:pt x="14" y="152"/>
                        <a:pt x="17" y="142"/>
                      </a:cubicBezTo>
                      <a:cubicBezTo>
                        <a:pt x="21" y="126"/>
                        <a:pt x="25" y="109"/>
                        <a:pt x="31" y="93"/>
                      </a:cubicBezTo>
                      <a:cubicBezTo>
                        <a:pt x="40" y="67"/>
                        <a:pt x="48" y="31"/>
                        <a:pt x="65" y="9"/>
                      </a:cubicBezTo>
                      <a:cubicBezTo>
                        <a:pt x="63" y="9"/>
                        <a:pt x="60" y="9"/>
                        <a:pt x="58" y="9"/>
                      </a:cubicBezTo>
                      <a:cubicBezTo>
                        <a:pt x="68" y="16"/>
                        <a:pt x="67" y="30"/>
                        <a:pt x="67" y="40"/>
                      </a:cubicBezTo>
                      <a:cubicBezTo>
                        <a:pt x="68" y="54"/>
                        <a:pt x="70" y="68"/>
                        <a:pt x="71" y="81"/>
                      </a:cubicBezTo>
                      <a:cubicBezTo>
                        <a:pt x="74" y="108"/>
                        <a:pt x="82" y="134"/>
                        <a:pt x="83" y="161"/>
                      </a:cubicBezTo>
                      <a:cubicBezTo>
                        <a:pt x="84" y="168"/>
                        <a:pt x="95" y="166"/>
                        <a:pt x="93" y="159"/>
                      </a:cubicBezTo>
                      <a:cubicBezTo>
                        <a:pt x="92" y="158"/>
                        <a:pt x="92" y="157"/>
                        <a:pt x="92" y="156"/>
                      </a:cubicBezTo>
                      <a:cubicBezTo>
                        <a:pt x="90" y="152"/>
                        <a:pt x="85" y="153"/>
                        <a:pt x="84" y="156"/>
                      </a:cubicBezTo>
                      <a:cubicBezTo>
                        <a:pt x="84" y="157"/>
                        <a:pt x="84" y="158"/>
                        <a:pt x="84" y="158"/>
                      </a:cubicBezTo>
                      <a:cubicBezTo>
                        <a:pt x="87" y="159"/>
                        <a:pt x="90" y="159"/>
                        <a:pt x="93" y="160"/>
                      </a:cubicBezTo>
                      <a:cubicBezTo>
                        <a:pt x="92" y="141"/>
                        <a:pt x="86" y="122"/>
                        <a:pt x="84" y="104"/>
                      </a:cubicBezTo>
                      <a:cubicBezTo>
                        <a:pt x="82" y="88"/>
                        <a:pt x="80" y="72"/>
                        <a:pt x="78" y="56"/>
                      </a:cubicBezTo>
                      <a:cubicBezTo>
                        <a:pt x="77" y="40"/>
                        <a:pt x="79" y="13"/>
                        <a:pt x="64" y="2"/>
                      </a:cubicBezTo>
                      <a:cubicBezTo>
                        <a:pt x="63" y="1"/>
                        <a:pt x="60" y="0"/>
                        <a:pt x="58" y="3"/>
                      </a:cubicBezTo>
                      <a:cubicBezTo>
                        <a:pt x="43" y="22"/>
                        <a:pt x="37" y="51"/>
                        <a:pt x="29" y="73"/>
                      </a:cubicBezTo>
                      <a:cubicBezTo>
                        <a:pt x="23" y="90"/>
                        <a:pt x="18" y="106"/>
                        <a:pt x="14" y="123"/>
                      </a:cubicBezTo>
                      <a:cubicBezTo>
                        <a:pt x="11" y="136"/>
                        <a:pt x="10" y="154"/>
                        <a:pt x="1" y="165"/>
                      </a:cubicBezTo>
                      <a:cubicBezTo>
                        <a:pt x="0" y="166"/>
                        <a:pt x="2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" name="Freeform 105"/>
                <p:cNvSpPr/>
                <p:nvPr/>
              </p:nvSpPr>
              <p:spPr bwMode="auto">
                <a:xfrm>
                  <a:off x="2667" y="1940"/>
                  <a:ext cx="77" cy="19"/>
                </a:xfrm>
                <a:custGeom>
                  <a:avLst/>
                  <a:gdLst>
                    <a:gd name="T0" fmla="*/ 3 w 90"/>
                    <a:gd name="T1" fmla="*/ 11 h 22"/>
                    <a:gd name="T2" fmla="*/ 85 w 90"/>
                    <a:gd name="T3" fmla="*/ 9 h 22"/>
                    <a:gd name="T4" fmla="*/ 85 w 90"/>
                    <a:gd name="T5" fmla="*/ 1 h 22"/>
                    <a:gd name="T6" fmla="*/ 50 w 90"/>
                    <a:gd name="T7" fmla="*/ 5 h 22"/>
                    <a:gd name="T8" fmla="*/ 5 w 90"/>
                    <a:gd name="T9" fmla="*/ 5 h 22"/>
                    <a:gd name="T10" fmla="*/ 3 w 90"/>
                    <a:gd name="T11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22">
                      <a:moveTo>
                        <a:pt x="3" y="11"/>
                      </a:moveTo>
                      <a:cubicBezTo>
                        <a:pt x="27" y="22"/>
                        <a:pt x="61" y="15"/>
                        <a:pt x="85" y="9"/>
                      </a:cubicBezTo>
                      <a:cubicBezTo>
                        <a:pt x="90" y="8"/>
                        <a:pt x="89" y="2"/>
                        <a:pt x="85" y="1"/>
                      </a:cubicBezTo>
                      <a:cubicBezTo>
                        <a:pt x="73" y="0"/>
                        <a:pt x="61" y="4"/>
                        <a:pt x="50" y="5"/>
                      </a:cubicBezTo>
                      <a:cubicBezTo>
                        <a:pt x="36" y="7"/>
                        <a:pt x="19" y="9"/>
                        <a:pt x="5" y="5"/>
                      </a:cubicBezTo>
                      <a:cubicBezTo>
                        <a:pt x="2" y="4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" name="Freeform 106"/>
                <p:cNvSpPr/>
                <p:nvPr/>
              </p:nvSpPr>
              <p:spPr bwMode="auto">
                <a:xfrm>
                  <a:off x="2722" y="1921"/>
                  <a:ext cx="41" cy="46"/>
                </a:xfrm>
                <a:custGeom>
                  <a:avLst/>
                  <a:gdLst>
                    <a:gd name="T0" fmla="*/ 2 w 49"/>
                    <a:gd name="T1" fmla="*/ 54 h 54"/>
                    <a:gd name="T2" fmla="*/ 27 w 49"/>
                    <a:gd name="T3" fmla="*/ 53 h 54"/>
                    <a:gd name="T4" fmla="*/ 44 w 49"/>
                    <a:gd name="T5" fmla="*/ 47 h 54"/>
                    <a:gd name="T6" fmla="*/ 47 w 49"/>
                    <a:gd name="T7" fmla="*/ 30 h 54"/>
                    <a:gd name="T8" fmla="*/ 42 w 49"/>
                    <a:gd name="T9" fmla="*/ 3 h 54"/>
                    <a:gd name="T10" fmla="*/ 36 w 49"/>
                    <a:gd name="T11" fmla="*/ 6 h 54"/>
                    <a:gd name="T12" fmla="*/ 42 w 49"/>
                    <a:gd name="T13" fmla="*/ 26 h 54"/>
                    <a:gd name="T14" fmla="*/ 41 w 49"/>
                    <a:gd name="T15" fmla="*/ 41 h 54"/>
                    <a:gd name="T16" fmla="*/ 20 w 49"/>
                    <a:gd name="T17" fmla="*/ 47 h 54"/>
                    <a:gd name="T18" fmla="*/ 1 w 49"/>
                    <a:gd name="T19" fmla="*/ 51 h 54"/>
                    <a:gd name="T20" fmla="*/ 2 w 49"/>
                    <a:gd name="T21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4">
                      <a:moveTo>
                        <a:pt x="2" y="54"/>
                      </a:moveTo>
                      <a:cubicBezTo>
                        <a:pt x="10" y="54"/>
                        <a:pt x="19" y="53"/>
                        <a:pt x="27" y="53"/>
                      </a:cubicBezTo>
                      <a:cubicBezTo>
                        <a:pt x="33" y="52"/>
                        <a:pt x="39" y="51"/>
                        <a:pt x="44" y="47"/>
                      </a:cubicBezTo>
                      <a:cubicBezTo>
                        <a:pt x="49" y="42"/>
                        <a:pt x="47" y="36"/>
                        <a:pt x="47" y="30"/>
                      </a:cubicBezTo>
                      <a:cubicBezTo>
                        <a:pt x="47" y="20"/>
                        <a:pt x="47" y="11"/>
                        <a:pt x="42" y="3"/>
                      </a:cubicBezTo>
                      <a:cubicBezTo>
                        <a:pt x="40" y="0"/>
                        <a:pt x="35" y="2"/>
                        <a:pt x="36" y="6"/>
                      </a:cubicBezTo>
                      <a:cubicBezTo>
                        <a:pt x="40" y="12"/>
                        <a:pt x="42" y="19"/>
                        <a:pt x="42" y="26"/>
                      </a:cubicBezTo>
                      <a:cubicBezTo>
                        <a:pt x="42" y="30"/>
                        <a:pt x="43" y="37"/>
                        <a:pt x="41" y="41"/>
                      </a:cubicBezTo>
                      <a:cubicBezTo>
                        <a:pt x="38" y="47"/>
                        <a:pt x="25" y="46"/>
                        <a:pt x="20" y="47"/>
                      </a:cubicBezTo>
                      <a:cubicBezTo>
                        <a:pt x="14" y="48"/>
                        <a:pt x="8" y="50"/>
                        <a:pt x="1" y="51"/>
                      </a:cubicBezTo>
                      <a:cubicBezTo>
                        <a:pt x="0" y="51"/>
                        <a:pt x="0" y="54"/>
                        <a:pt x="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5" name="Freeform 107"/>
                <p:cNvSpPr/>
                <p:nvPr/>
              </p:nvSpPr>
              <p:spPr bwMode="auto">
                <a:xfrm>
                  <a:off x="2670" y="1789"/>
                  <a:ext cx="48" cy="92"/>
                </a:xfrm>
                <a:custGeom>
                  <a:avLst/>
                  <a:gdLst>
                    <a:gd name="T0" fmla="*/ 3 w 57"/>
                    <a:gd name="T1" fmla="*/ 107 h 108"/>
                    <a:gd name="T2" fmla="*/ 54 w 57"/>
                    <a:gd name="T3" fmla="*/ 7 h 108"/>
                    <a:gd name="T4" fmla="*/ 50 w 57"/>
                    <a:gd name="T5" fmla="*/ 2 h 108"/>
                    <a:gd name="T6" fmla="*/ 0 w 57"/>
                    <a:gd name="T7" fmla="*/ 105 h 108"/>
                    <a:gd name="T8" fmla="*/ 3 w 57"/>
                    <a:gd name="T9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08">
                      <a:moveTo>
                        <a:pt x="3" y="107"/>
                      </a:moveTo>
                      <a:cubicBezTo>
                        <a:pt x="15" y="73"/>
                        <a:pt x="27" y="31"/>
                        <a:pt x="54" y="7"/>
                      </a:cubicBezTo>
                      <a:cubicBezTo>
                        <a:pt x="57" y="4"/>
                        <a:pt x="53" y="0"/>
                        <a:pt x="50" y="2"/>
                      </a:cubicBezTo>
                      <a:cubicBezTo>
                        <a:pt x="19" y="22"/>
                        <a:pt x="8" y="73"/>
                        <a:pt x="0" y="105"/>
                      </a:cubicBezTo>
                      <a:cubicBezTo>
                        <a:pt x="0" y="107"/>
                        <a:pt x="2" y="108"/>
                        <a:pt x="3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6" name="Freeform 108"/>
                <p:cNvSpPr/>
                <p:nvPr/>
              </p:nvSpPr>
              <p:spPr bwMode="auto">
                <a:xfrm>
                  <a:off x="1218" y="606"/>
                  <a:ext cx="88" cy="235"/>
                </a:xfrm>
                <a:custGeom>
                  <a:avLst/>
                  <a:gdLst>
                    <a:gd name="T0" fmla="*/ 5 w 104"/>
                    <a:gd name="T1" fmla="*/ 276 h 278"/>
                    <a:gd name="T2" fmla="*/ 51 w 104"/>
                    <a:gd name="T3" fmla="*/ 139 h 278"/>
                    <a:gd name="T4" fmla="*/ 79 w 104"/>
                    <a:gd name="T5" fmla="*/ 66 h 278"/>
                    <a:gd name="T6" fmla="*/ 95 w 104"/>
                    <a:gd name="T7" fmla="*/ 24 h 278"/>
                    <a:gd name="T8" fmla="*/ 103 w 104"/>
                    <a:gd name="T9" fmla="*/ 7 h 278"/>
                    <a:gd name="T10" fmla="*/ 95 w 104"/>
                    <a:gd name="T11" fmla="*/ 4 h 278"/>
                    <a:gd name="T12" fmla="*/ 79 w 104"/>
                    <a:gd name="T13" fmla="*/ 36 h 278"/>
                    <a:gd name="T14" fmla="*/ 67 w 104"/>
                    <a:gd name="T15" fmla="*/ 73 h 278"/>
                    <a:gd name="T16" fmla="*/ 39 w 104"/>
                    <a:gd name="T17" fmla="*/ 146 h 278"/>
                    <a:gd name="T18" fmla="*/ 1 w 104"/>
                    <a:gd name="T19" fmla="*/ 275 h 278"/>
                    <a:gd name="T20" fmla="*/ 5 w 104"/>
                    <a:gd name="T21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278">
                      <a:moveTo>
                        <a:pt x="5" y="276"/>
                      </a:moveTo>
                      <a:cubicBezTo>
                        <a:pt x="23" y="231"/>
                        <a:pt x="33" y="184"/>
                        <a:pt x="51" y="139"/>
                      </a:cubicBezTo>
                      <a:cubicBezTo>
                        <a:pt x="61" y="115"/>
                        <a:pt x="71" y="91"/>
                        <a:pt x="79" y="66"/>
                      </a:cubicBezTo>
                      <a:cubicBezTo>
                        <a:pt x="84" y="51"/>
                        <a:pt x="88" y="37"/>
                        <a:pt x="95" y="24"/>
                      </a:cubicBezTo>
                      <a:cubicBezTo>
                        <a:pt x="99" y="18"/>
                        <a:pt x="101" y="14"/>
                        <a:pt x="103" y="7"/>
                      </a:cubicBezTo>
                      <a:cubicBezTo>
                        <a:pt x="104" y="3"/>
                        <a:pt x="97" y="0"/>
                        <a:pt x="95" y="4"/>
                      </a:cubicBezTo>
                      <a:cubicBezTo>
                        <a:pt x="90" y="15"/>
                        <a:pt x="83" y="25"/>
                        <a:pt x="79" y="36"/>
                      </a:cubicBezTo>
                      <a:cubicBezTo>
                        <a:pt x="74" y="48"/>
                        <a:pt x="71" y="61"/>
                        <a:pt x="67" y="73"/>
                      </a:cubicBezTo>
                      <a:cubicBezTo>
                        <a:pt x="58" y="98"/>
                        <a:pt x="47" y="122"/>
                        <a:pt x="39" y="146"/>
                      </a:cubicBezTo>
                      <a:cubicBezTo>
                        <a:pt x="25" y="189"/>
                        <a:pt x="15" y="233"/>
                        <a:pt x="1" y="275"/>
                      </a:cubicBezTo>
                      <a:cubicBezTo>
                        <a:pt x="0" y="278"/>
                        <a:pt x="4" y="278"/>
                        <a:pt x="5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7" name="Freeform 109"/>
                <p:cNvSpPr/>
                <p:nvPr/>
              </p:nvSpPr>
              <p:spPr bwMode="auto">
                <a:xfrm>
                  <a:off x="1298" y="607"/>
                  <a:ext cx="218" cy="85"/>
                </a:xfrm>
                <a:custGeom>
                  <a:avLst/>
                  <a:gdLst>
                    <a:gd name="T0" fmla="*/ 4 w 257"/>
                    <a:gd name="T1" fmla="*/ 8 h 100"/>
                    <a:gd name="T2" fmla="*/ 135 w 257"/>
                    <a:gd name="T3" fmla="*/ 55 h 100"/>
                    <a:gd name="T4" fmla="*/ 194 w 257"/>
                    <a:gd name="T5" fmla="*/ 80 h 100"/>
                    <a:gd name="T6" fmla="*/ 247 w 257"/>
                    <a:gd name="T7" fmla="*/ 99 h 100"/>
                    <a:gd name="T8" fmla="*/ 250 w 257"/>
                    <a:gd name="T9" fmla="*/ 86 h 100"/>
                    <a:gd name="T10" fmla="*/ 192 w 257"/>
                    <a:gd name="T11" fmla="*/ 65 h 100"/>
                    <a:gd name="T12" fmla="*/ 129 w 257"/>
                    <a:gd name="T13" fmla="*/ 40 h 100"/>
                    <a:gd name="T14" fmla="*/ 5 w 257"/>
                    <a:gd name="T15" fmla="*/ 1 h 100"/>
                    <a:gd name="T16" fmla="*/ 4 w 257"/>
                    <a:gd name="T17" fmla="*/ 8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7" h="100">
                      <a:moveTo>
                        <a:pt x="4" y="8"/>
                      </a:moveTo>
                      <a:cubicBezTo>
                        <a:pt x="49" y="14"/>
                        <a:pt x="94" y="38"/>
                        <a:pt x="135" y="55"/>
                      </a:cubicBezTo>
                      <a:cubicBezTo>
                        <a:pt x="154" y="64"/>
                        <a:pt x="174" y="72"/>
                        <a:pt x="194" y="80"/>
                      </a:cubicBezTo>
                      <a:cubicBezTo>
                        <a:pt x="211" y="87"/>
                        <a:pt x="229" y="97"/>
                        <a:pt x="247" y="99"/>
                      </a:cubicBezTo>
                      <a:cubicBezTo>
                        <a:pt x="255" y="100"/>
                        <a:pt x="257" y="88"/>
                        <a:pt x="250" y="86"/>
                      </a:cubicBezTo>
                      <a:cubicBezTo>
                        <a:pt x="231" y="82"/>
                        <a:pt x="210" y="72"/>
                        <a:pt x="192" y="65"/>
                      </a:cubicBezTo>
                      <a:cubicBezTo>
                        <a:pt x="171" y="57"/>
                        <a:pt x="150" y="48"/>
                        <a:pt x="129" y="40"/>
                      </a:cubicBezTo>
                      <a:cubicBezTo>
                        <a:pt x="91" y="24"/>
                        <a:pt x="47" y="0"/>
                        <a:pt x="5" y="1"/>
                      </a:cubicBezTo>
                      <a:cubicBezTo>
                        <a:pt x="0" y="1"/>
                        <a:pt x="0" y="7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8" name="Freeform 110"/>
                <p:cNvSpPr/>
                <p:nvPr/>
              </p:nvSpPr>
              <p:spPr bwMode="auto">
                <a:xfrm>
                  <a:off x="1217" y="680"/>
                  <a:ext cx="291" cy="165"/>
                </a:xfrm>
                <a:custGeom>
                  <a:avLst/>
                  <a:gdLst>
                    <a:gd name="T0" fmla="*/ 5 w 343"/>
                    <a:gd name="T1" fmla="*/ 192 h 194"/>
                    <a:gd name="T2" fmla="*/ 164 w 343"/>
                    <a:gd name="T3" fmla="*/ 105 h 194"/>
                    <a:gd name="T4" fmla="*/ 248 w 343"/>
                    <a:gd name="T5" fmla="*/ 55 h 194"/>
                    <a:gd name="T6" fmla="*/ 338 w 343"/>
                    <a:gd name="T7" fmla="*/ 10 h 194"/>
                    <a:gd name="T8" fmla="*/ 333 w 343"/>
                    <a:gd name="T9" fmla="*/ 2 h 194"/>
                    <a:gd name="T10" fmla="*/ 249 w 343"/>
                    <a:gd name="T11" fmla="*/ 42 h 194"/>
                    <a:gd name="T12" fmla="*/ 166 w 343"/>
                    <a:gd name="T13" fmla="*/ 91 h 194"/>
                    <a:gd name="T14" fmla="*/ 77 w 343"/>
                    <a:gd name="T15" fmla="*/ 141 h 194"/>
                    <a:gd name="T16" fmla="*/ 2 w 343"/>
                    <a:gd name="T17" fmla="*/ 189 h 194"/>
                    <a:gd name="T18" fmla="*/ 5 w 343"/>
                    <a:gd name="T19" fmla="*/ 192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3" h="194">
                      <a:moveTo>
                        <a:pt x="5" y="192"/>
                      </a:moveTo>
                      <a:cubicBezTo>
                        <a:pt x="55" y="158"/>
                        <a:pt x="114" y="138"/>
                        <a:pt x="164" y="105"/>
                      </a:cubicBezTo>
                      <a:cubicBezTo>
                        <a:pt x="191" y="87"/>
                        <a:pt x="220" y="71"/>
                        <a:pt x="248" y="55"/>
                      </a:cubicBezTo>
                      <a:cubicBezTo>
                        <a:pt x="277" y="39"/>
                        <a:pt x="308" y="27"/>
                        <a:pt x="338" y="10"/>
                      </a:cubicBezTo>
                      <a:cubicBezTo>
                        <a:pt x="343" y="7"/>
                        <a:pt x="338" y="0"/>
                        <a:pt x="333" y="2"/>
                      </a:cubicBezTo>
                      <a:cubicBezTo>
                        <a:pt x="304" y="12"/>
                        <a:pt x="275" y="28"/>
                        <a:pt x="249" y="42"/>
                      </a:cubicBezTo>
                      <a:cubicBezTo>
                        <a:pt x="221" y="57"/>
                        <a:pt x="192" y="73"/>
                        <a:pt x="166" y="91"/>
                      </a:cubicBezTo>
                      <a:cubicBezTo>
                        <a:pt x="138" y="111"/>
                        <a:pt x="107" y="125"/>
                        <a:pt x="77" y="141"/>
                      </a:cubicBezTo>
                      <a:cubicBezTo>
                        <a:pt x="53" y="154"/>
                        <a:pt x="20" y="167"/>
                        <a:pt x="2" y="189"/>
                      </a:cubicBezTo>
                      <a:cubicBezTo>
                        <a:pt x="0" y="191"/>
                        <a:pt x="3" y="194"/>
                        <a:pt x="5" y="1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9" name="Freeform 111"/>
                <p:cNvSpPr/>
                <p:nvPr/>
              </p:nvSpPr>
              <p:spPr bwMode="auto">
                <a:xfrm>
                  <a:off x="1293" y="653"/>
                  <a:ext cx="111" cy="104"/>
                </a:xfrm>
                <a:custGeom>
                  <a:avLst/>
                  <a:gdLst>
                    <a:gd name="T0" fmla="*/ 3 w 130"/>
                    <a:gd name="T1" fmla="*/ 122 h 123"/>
                    <a:gd name="T2" fmla="*/ 20 w 130"/>
                    <a:gd name="T3" fmla="*/ 72 h 123"/>
                    <a:gd name="T4" fmla="*/ 42 w 130"/>
                    <a:gd name="T5" fmla="*/ 16 h 123"/>
                    <a:gd name="T6" fmla="*/ 64 w 130"/>
                    <a:gd name="T7" fmla="*/ 21 h 123"/>
                    <a:gd name="T8" fmla="*/ 92 w 130"/>
                    <a:gd name="T9" fmla="*/ 37 h 123"/>
                    <a:gd name="T10" fmla="*/ 126 w 130"/>
                    <a:gd name="T11" fmla="*/ 56 h 123"/>
                    <a:gd name="T12" fmla="*/ 126 w 130"/>
                    <a:gd name="T13" fmla="*/ 47 h 123"/>
                    <a:gd name="T14" fmla="*/ 98 w 130"/>
                    <a:gd name="T15" fmla="*/ 28 h 123"/>
                    <a:gd name="T16" fmla="*/ 68 w 130"/>
                    <a:gd name="T17" fmla="*/ 13 h 123"/>
                    <a:gd name="T18" fmla="*/ 37 w 130"/>
                    <a:gd name="T19" fmla="*/ 6 h 123"/>
                    <a:gd name="T20" fmla="*/ 19 w 130"/>
                    <a:gd name="T21" fmla="*/ 45 h 123"/>
                    <a:gd name="T22" fmla="*/ 10 w 130"/>
                    <a:gd name="T23" fmla="*/ 83 h 123"/>
                    <a:gd name="T24" fmla="*/ 2 w 130"/>
                    <a:gd name="T25" fmla="*/ 106 h 123"/>
                    <a:gd name="T26" fmla="*/ 1 w 130"/>
                    <a:gd name="T27" fmla="*/ 120 h 123"/>
                    <a:gd name="T28" fmla="*/ 3 w 130"/>
                    <a:gd name="T29" fmla="*/ 12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0" h="123">
                      <a:moveTo>
                        <a:pt x="3" y="122"/>
                      </a:moveTo>
                      <a:cubicBezTo>
                        <a:pt x="13" y="109"/>
                        <a:pt x="16" y="87"/>
                        <a:pt x="20" y="72"/>
                      </a:cubicBezTo>
                      <a:cubicBezTo>
                        <a:pt x="24" y="57"/>
                        <a:pt x="28" y="25"/>
                        <a:pt x="42" y="16"/>
                      </a:cubicBezTo>
                      <a:cubicBezTo>
                        <a:pt x="51" y="11"/>
                        <a:pt x="56" y="16"/>
                        <a:pt x="64" y="21"/>
                      </a:cubicBezTo>
                      <a:cubicBezTo>
                        <a:pt x="74" y="26"/>
                        <a:pt x="83" y="31"/>
                        <a:pt x="92" y="37"/>
                      </a:cubicBezTo>
                      <a:cubicBezTo>
                        <a:pt x="102" y="43"/>
                        <a:pt x="113" y="61"/>
                        <a:pt x="126" y="56"/>
                      </a:cubicBezTo>
                      <a:cubicBezTo>
                        <a:pt x="130" y="54"/>
                        <a:pt x="130" y="48"/>
                        <a:pt x="126" y="47"/>
                      </a:cubicBezTo>
                      <a:cubicBezTo>
                        <a:pt x="116" y="45"/>
                        <a:pt x="107" y="33"/>
                        <a:pt x="98" y="28"/>
                      </a:cubicBezTo>
                      <a:cubicBezTo>
                        <a:pt x="88" y="22"/>
                        <a:pt x="78" y="18"/>
                        <a:pt x="68" y="13"/>
                      </a:cubicBezTo>
                      <a:cubicBezTo>
                        <a:pt x="59" y="9"/>
                        <a:pt x="47" y="0"/>
                        <a:pt x="37" y="6"/>
                      </a:cubicBezTo>
                      <a:cubicBezTo>
                        <a:pt x="26" y="12"/>
                        <a:pt x="23" y="35"/>
                        <a:pt x="19" y="45"/>
                      </a:cubicBezTo>
                      <a:cubicBezTo>
                        <a:pt x="16" y="58"/>
                        <a:pt x="13" y="71"/>
                        <a:pt x="10" y="83"/>
                      </a:cubicBezTo>
                      <a:cubicBezTo>
                        <a:pt x="8" y="91"/>
                        <a:pt x="4" y="98"/>
                        <a:pt x="2" y="106"/>
                      </a:cubicBezTo>
                      <a:cubicBezTo>
                        <a:pt x="2" y="110"/>
                        <a:pt x="2" y="117"/>
                        <a:pt x="1" y="120"/>
                      </a:cubicBezTo>
                      <a:cubicBezTo>
                        <a:pt x="0" y="122"/>
                        <a:pt x="2" y="123"/>
                        <a:pt x="3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0" name="Freeform 112"/>
                <p:cNvSpPr/>
                <p:nvPr/>
              </p:nvSpPr>
              <p:spPr bwMode="auto">
                <a:xfrm>
                  <a:off x="1293" y="690"/>
                  <a:ext cx="117" cy="71"/>
                </a:xfrm>
                <a:custGeom>
                  <a:avLst/>
                  <a:gdLst>
                    <a:gd name="T0" fmla="*/ 4 w 138"/>
                    <a:gd name="T1" fmla="*/ 83 h 84"/>
                    <a:gd name="T2" fmla="*/ 81 w 138"/>
                    <a:gd name="T3" fmla="*/ 39 h 84"/>
                    <a:gd name="T4" fmla="*/ 114 w 138"/>
                    <a:gd name="T5" fmla="*/ 20 h 84"/>
                    <a:gd name="T6" fmla="*/ 134 w 138"/>
                    <a:gd name="T7" fmla="*/ 8 h 84"/>
                    <a:gd name="T8" fmla="*/ 128 w 138"/>
                    <a:gd name="T9" fmla="*/ 4 h 84"/>
                    <a:gd name="T10" fmla="*/ 98 w 138"/>
                    <a:gd name="T11" fmla="*/ 19 h 84"/>
                    <a:gd name="T12" fmla="*/ 66 w 138"/>
                    <a:gd name="T13" fmla="*/ 39 h 84"/>
                    <a:gd name="T14" fmla="*/ 1 w 138"/>
                    <a:gd name="T15" fmla="*/ 79 h 84"/>
                    <a:gd name="T16" fmla="*/ 4 w 138"/>
                    <a:gd name="T17" fmla="*/ 8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84">
                      <a:moveTo>
                        <a:pt x="4" y="83"/>
                      </a:moveTo>
                      <a:cubicBezTo>
                        <a:pt x="27" y="63"/>
                        <a:pt x="56" y="55"/>
                        <a:pt x="81" y="39"/>
                      </a:cubicBezTo>
                      <a:cubicBezTo>
                        <a:pt x="92" y="32"/>
                        <a:pt x="102" y="25"/>
                        <a:pt x="114" y="20"/>
                      </a:cubicBezTo>
                      <a:cubicBezTo>
                        <a:pt x="122" y="17"/>
                        <a:pt x="129" y="14"/>
                        <a:pt x="134" y="8"/>
                      </a:cubicBezTo>
                      <a:cubicBezTo>
                        <a:pt x="138" y="4"/>
                        <a:pt x="131" y="0"/>
                        <a:pt x="128" y="4"/>
                      </a:cubicBezTo>
                      <a:cubicBezTo>
                        <a:pt x="121" y="12"/>
                        <a:pt x="106" y="14"/>
                        <a:pt x="98" y="19"/>
                      </a:cubicBezTo>
                      <a:cubicBezTo>
                        <a:pt x="87" y="25"/>
                        <a:pt x="77" y="33"/>
                        <a:pt x="66" y="39"/>
                      </a:cubicBezTo>
                      <a:cubicBezTo>
                        <a:pt x="43" y="52"/>
                        <a:pt x="20" y="60"/>
                        <a:pt x="1" y="79"/>
                      </a:cubicBezTo>
                      <a:cubicBezTo>
                        <a:pt x="0" y="81"/>
                        <a:pt x="2" y="84"/>
                        <a:pt x="4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1" name="Freeform 113"/>
                <p:cNvSpPr/>
                <p:nvPr/>
              </p:nvSpPr>
              <p:spPr bwMode="auto">
                <a:xfrm>
                  <a:off x="1291" y="644"/>
                  <a:ext cx="38" cy="73"/>
                </a:xfrm>
                <a:custGeom>
                  <a:avLst/>
                  <a:gdLst>
                    <a:gd name="T0" fmla="*/ 4 w 45"/>
                    <a:gd name="T1" fmla="*/ 85 h 86"/>
                    <a:gd name="T2" fmla="*/ 43 w 45"/>
                    <a:gd name="T3" fmla="*/ 6 h 86"/>
                    <a:gd name="T4" fmla="*/ 43 w 45"/>
                    <a:gd name="T5" fmla="*/ 2 h 86"/>
                    <a:gd name="T6" fmla="*/ 1 w 45"/>
                    <a:gd name="T7" fmla="*/ 84 h 86"/>
                    <a:gd name="T8" fmla="*/ 4 w 45"/>
                    <a:gd name="T9" fmla="*/ 8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6">
                      <a:moveTo>
                        <a:pt x="4" y="85"/>
                      </a:moveTo>
                      <a:cubicBezTo>
                        <a:pt x="10" y="60"/>
                        <a:pt x="13" y="14"/>
                        <a:pt x="43" y="6"/>
                      </a:cubicBezTo>
                      <a:cubicBezTo>
                        <a:pt x="45" y="6"/>
                        <a:pt x="45" y="2"/>
                        <a:pt x="43" y="2"/>
                      </a:cubicBezTo>
                      <a:cubicBezTo>
                        <a:pt x="10" y="0"/>
                        <a:pt x="4" y="63"/>
                        <a:pt x="1" y="84"/>
                      </a:cubicBezTo>
                      <a:cubicBezTo>
                        <a:pt x="0" y="86"/>
                        <a:pt x="3" y="86"/>
                        <a:pt x="4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2" name="Freeform 114"/>
                <p:cNvSpPr/>
                <p:nvPr/>
              </p:nvSpPr>
              <p:spPr bwMode="auto">
                <a:xfrm>
                  <a:off x="1353" y="640"/>
                  <a:ext cx="13" cy="10"/>
                </a:xfrm>
                <a:custGeom>
                  <a:avLst/>
                  <a:gdLst>
                    <a:gd name="T0" fmla="*/ 2 w 15"/>
                    <a:gd name="T1" fmla="*/ 5 h 12"/>
                    <a:gd name="T2" fmla="*/ 8 w 15"/>
                    <a:gd name="T3" fmla="*/ 10 h 12"/>
                    <a:gd name="T4" fmla="*/ 14 w 15"/>
                    <a:gd name="T5" fmla="*/ 11 h 12"/>
                    <a:gd name="T6" fmla="*/ 14 w 15"/>
                    <a:gd name="T7" fmla="*/ 7 h 12"/>
                    <a:gd name="T8" fmla="*/ 11 w 15"/>
                    <a:gd name="T9" fmla="*/ 6 h 12"/>
                    <a:gd name="T10" fmla="*/ 6 w 15"/>
                    <a:gd name="T11" fmla="*/ 2 h 12"/>
                    <a:gd name="T12" fmla="*/ 2 w 15"/>
                    <a:gd name="T13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2" y="5"/>
                      </a:moveTo>
                      <a:cubicBezTo>
                        <a:pt x="4" y="7"/>
                        <a:pt x="5" y="9"/>
                        <a:pt x="8" y="10"/>
                      </a:cubicBezTo>
                      <a:cubicBezTo>
                        <a:pt x="9" y="12"/>
                        <a:pt x="12" y="12"/>
                        <a:pt x="14" y="11"/>
                      </a:cubicBezTo>
                      <a:cubicBezTo>
                        <a:pt x="15" y="10"/>
                        <a:pt x="15" y="8"/>
                        <a:pt x="14" y="7"/>
                      </a:cubicBezTo>
                      <a:cubicBezTo>
                        <a:pt x="13" y="7"/>
                        <a:pt x="12" y="6"/>
                        <a:pt x="11" y="6"/>
                      </a:cubicBezTo>
                      <a:cubicBezTo>
                        <a:pt x="9" y="5"/>
                        <a:pt x="7" y="3"/>
                        <a:pt x="6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3" name="Freeform 115"/>
                <p:cNvSpPr/>
                <p:nvPr/>
              </p:nvSpPr>
              <p:spPr bwMode="auto">
                <a:xfrm>
                  <a:off x="1377" y="653"/>
                  <a:ext cx="3" cy="2"/>
                </a:xfrm>
                <a:custGeom>
                  <a:avLst/>
                  <a:gdLst>
                    <a:gd name="T0" fmla="*/ 2 w 3"/>
                    <a:gd name="T1" fmla="*/ 2 h 2"/>
                    <a:gd name="T2" fmla="*/ 2 w 3"/>
                    <a:gd name="T3" fmla="*/ 0 h 2"/>
                    <a:gd name="T4" fmla="*/ 2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2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4" name="Freeform 116"/>
                <p:cNvSpPr/>
                <p:nvPr/>
              </p:nvSpPr>
              <p:spPr bwMode="auto">
                <a:xfrm>
                  <a:off x="1158" y="1822"/>
                  <a:ext cx="335" cy="331"/>
                </a:xfrm>
                <a:custGeom>
                  <a:avLst/>
                  <a:gdLst>
                    <a:gd name="T0" fmla="*/ 1 w 395"/>
                    <a:gd name="T1" fmla="*/ 2 h 391"/>
                    <a:gd name="T2" fmla="*/ 42 w 395"/>
                    <a:gd name="T3" fmla="*/ 46 h 391"/>
                    <a:gd name="T4" fmla="*/ 93 w 395"/>
                    <a:gd name="T5" fmla="*/ 99 h 391"/>
                    <a:gd name="T6" fmla="*/ 187 w 395"/>
                    <a:gd name="T7" fmla="*/ 204 h 391"/>
                    <a:gd name="T8" fmla="*/ 285 w 395"/>
                    <a:gd name="T9" fmla="*/ 305 h 391"/>
                    <a:gd name="T10" fmla="*/ 337 w 395"/>
                    <a:gd name="T11" fmla="*/ 347 h 391"/>
                    <a:gd name="T12" fmla="*/ 359 w 395"/>
                    <a:gd name="T13" fmla="*/ 365 h 391"/>
                    <a:gd name="T14" fmla="*/ 385 w 395"/>
                    <a:gd name="T15" fmla="*/ 386 h 391"/>
                    <a:gd name="T16" fmla="*/ 394 w 395"/>
                    <a:gd name="T17" fmla="*/ 381 h 391"/>
                    <a:gd name="T18" fmla="*/ 380 w 395"/>
                    <a:gd name="T19" fmla="*/ 364 h 391"/>
                    <a:gd name="T20" fmla="*/ 350 w 395"/>
                    <a:gd name="T21" fmla="*/ 342 h 391"/>
                    <a:gd name="T22" fmla="*/ 295 w 395"/>
                    <a:gd name="T23" fmla="*/ 299 h 391"/>
                    <a:gd name="T24" fmla="*/ 188 w 395"/>
                    <a:gd name="T25" fmla="*/ 189 h 391"/>
                    <a:gd name="T26" fmla="*/ 90 w 395"/>
                    <a:gd name="T27" fmla="*/ 82 h 391"/>
                    <a:gd name="T28" fmla="*/ 43 w 395"/>
                    <a:gd name="T29" fmla="*/ 37 h 391"/>
                    <a:gd name="T30" fmla="*/ 2 w 395"/>
                    <a:gd name="T31" fmla="*/ 0 h 391"/>
                    <a:gd name="T32" fmla="*/ 1 w 395"/>
                    <a:gd name="T33" fmla="*/ 2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95" h="391">
                      <a:moveTo>
                        <a:pt x="1" y="2"/>
                      </a:moveTo>
                      <a:cubicBezTo>
                        <a:pt x="18" y="13"/>
                        <a:pt x="28" y="31"/>
                        <a:pt x="42" y="46"/>
                      </a:cubicBezTo>
                      <a:cubicBezTo>
                        <a:pt x="59" y="64"/>
                        <a:pt x="77" y="80"/>
                        <a:pt x="93" y="99"/>
                      </a:cubicBezTo>
                      <a:cubicBezTo>
                        <a:pt x="124" y="135"/>
                        <a:pt x="155" y="169"/>
                        <a:pt x="187" y="204"/>
                      </a:cubicBezTo>
                      <a:cubicBezTo>
                        <a:pt x="218" y="239"/>
                        <a:pt x="250" y="273"/>
                        <a:pt x="285" y="305"/>
                      </a:cubicBezTo>
                      <a:cubicBezTo>
                        <a:pt x="301" y="320"/>
                        <a:pt x="319" y="333"/>
                        <a:pt x="337" y="347"/>
                      </a:cubicBezTo>
                      <a:cubicBezTo>
                        <a:pt x="344" y="353"/>
                        <a:pt x="351" y="359"/>
                        <a:pt x="359" y="365"/>
                      </a:cubicBezTo>
                      <a:cubicBezTo>
                        <a:pt x="368" y="373"/>
                        <a:pt x="378" y="377"/>
                        <a:pt x="385" y="386"/>
                      </a:cubicBezTo>
                      <a:cubicBezTo>
                        <a:pt x="388" y="391"/>
                        <a:pt x="395" y="386"/>
                        <a:pt x="394" y="381"/>
                      </a:cubicBezTo>
                      <a:cubicBezTo>
                        <a:pt x="391" y="373"/>
                        <a:pt x="387" y="369"/>
                        <a:pt x="380" y="364"/>
                      </a:cubicBezTo>
                      <a:cubicBezTo>
                        <a:pt x="369" y="357"/>
                        <a:pt x="360" y="350"/>
                        <a:pt x="350" y="342"/>
                      </a:cubicBezTo>
                      <a:cubicBezTo>
                        <a:pt x="332" y="328"/>
                        <a:pt x="313" y="314"/>
                        <a:pt x="295" y="299"/>
                      </a:cubicBezTo>
                      <a:cubicBezTo>
                        <a:pt x="257" y="265"/>
                        <a:pt x="222" y="227"/>
                        <a:pt x="188" y="189"/>
                      </a:cubicBezTo>
                      <a:cubicBezTo>
                        <a:pt x="155" y="154"/>
                        <a:pt x="123" y="118"/>
                        <a:pt x="90" y="82"/>
                      </a:cubicBezTo>
                      <a:cubicBezTo>
                        <a:pt x="75" y="66"/>
                        <a:pt x="59" y="52"/>
                        <a:pt x="43" y="37"/>
                      </a:cubicBezTo>
                      <a:cubicBezTo>
                        <a:pt x="30" y="24"/>
                        <a:pt x="19" y="9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5" name="Freeform 117"/>
                <p:cNvSpPr/>
                <p:nvPr/>
              </p:nvSpPr>
              <p:spPr bwMode="auto">
                <a:xfrm>
                  <a:off x="1150" y="1763"/>
                  <a:ext cx="65" cy="66"/>
                </a:xfrm>
                <a:custGeom>
                  <a:avLst/>
                  <a:gdLst>
                    <a:gd name="T0" fmla="*/ 8 w 77"/>
                    <a:gd name="T1" fmla="*/ 76 h 78"/>
                    <a:gd name="T2" fmla="*/ 38 w 77"/>
                    <a:gd name="T3" fmla="*/ 42 h 78"/>
                    <a:gd name="T4" fmla="*/ 72 w 77"/>
                    <a:gd name="T5" fmla="*/ 10 h 78"/>
                    <a:gd name="T6" fmla="*/ 67 w 77"/>
                    <a:gd name="T7" fmla="*/ 2 h 78"/>
                    <a:gd name="T8" fmla="*/ 3 w 77"/>
                    <a:gd name="T9" fmla="*/ 71 h 78"/>
                    <a:gd name="T10" fmla="*/ 8 w 77"/>
                    <a:gd name="T11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78">
                      <a:moveTo>
                        <a:pt x="8" y="76"/>
                      </a:moveTo>
                      <a:cubicBezTo>
                        <a:pt x="20" y="67"/>
                        <a:pt x="29" y="54"/>
                        <a:pt x="38" y="42"/>
                      </a:cubicBezTo>
                      <a:cubicBezTo>
                        <a:pt x="48" y="30"/>
                        <a:pt x="60" y="19"/>
                        <a:pt x="72" y="10"/>
                      </a:cubicBezTo>
                      <a:cubicBezTo>
                        <a:pt x="77" y="7"/>
                        <a:pt x="72" y="0"/>
                        <a:pt x="67" y="2"/>
                      </a:cubicBezTo>
                      <a:cubicBezTo>
                        <a:pt x="40" y="18"/>
                        <a:pt x="25" y="49"/>
                        <a:pt x="3" y="71"/>
                      </a:cubicBezTo>
                      <a:cubicBezTo>
                        <a:pt x="0" y="73"/>
                        <a:pt x="4" y="78"/>
                        <a:pt x="8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6" name="Freeform 118"/>
                <p:cNvSpPr/>
                <p:nvPr/>
              </p:nvSpPr>
              <p:spPr bwMode="auto">
                <a:xfrm>
                  <a:off x="1204" y="1768"/>
                  <a:ext cx="336" cy="329"/>
                </a:xfrm>
                <a:custGeom>
                  <a:avLst/>
                  <a:gdLst>
                    <a:gd name="T0" fmla="*/ 3 w 397"/>
                    <a:gd name="T1" fmla="*/ 6 h 387"/>
                    <a:gd name="T2" fmla="*/ 26 w 397"/>
                    <a:gd name="T3" fmla="*/ 29 h 387"/>
                    <a:gd name="T4" fmla="*/ 47 w 397"/>
                    <a:gd name="T5" fmla="*/ 51 h 387"/>
                    <a:gd name="T6" fmla="*/ 94 w 397"/>
                    <a:gd name="T7" fmla="*/ 96 h 387"/>
                    <a:gd name="T8" fmla="*/ 192 w 397"/>
                    <a:gd name="T9" fmla="*/ 198 h 387"/>
                    <a:gd name="T10" fmla="*/ 281 w 397"/>
                    <a:gd name="T11" fmla="*/ 282 h 387"/>
                    <a:gd name="T12" fmla="*/ 384 w 397"/>
                    <a:gd name="T13" fmla="*/ 383 h 387"/>
                    <a:gd name="T14" fmla="*/ 392 w 397"/>
                    <a:gd name="T15" fmla="*/ 375 h 387"/>
                    <a:gd name="T16" fmla="*/ 181 w 397"/>
                    <a:gd name="T17" fmla="*/ 173 h 387"/>
                    <a:gd name="T18" fmla="*/ 79 w 397"/>
                    <a:gd name="T19" fmla="*/ 68 h 387"/>
                    <a:gd name="T20" fmla="*/ 30 w 397"/>
                    <a:gd name="T21" fmla="*/ 22 h 387"/>
                    <a:gd name="T22" fmla="*/ 4 w 397"/>
                    <a:gd name="T23" fmla="*/ 0 h 387"/>
                    <a:gd name="T24" fmla="*/ 3 w 397"/>
                    <a:gd name="T25" fmla="*/ 6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7" h="387">
                      <a:moveTo>
                        <a:pt x="3" y="6"/>
                      </a:moveTo>
                      <a:cubicBezTo>
                        <a:pt x="12" y="8"/>
                        <a:pt x="20" y="22"/>
                        <a:pt x="26" y="29"/>
                      </a:cubicBezTo>
                      <a:cubicBezTo>
                        <a:pt x="33" y="37"/>
                        <a:pt x="40" y="44"/>
                        <a:pt x="47" y="51"/>
                      </a:cubicBezTo>
                      <a:cubicBezTo>
                        <a:pt x="63" y="66"/>
                        <a:pt x="79" y="81"/>
                        <a:pt x="94" y="96"/>
                      </a:cubicBezTo>
                      <a:cubicBezTo>
                        <a:pt x="127" y="130"/>
                        <a:pt x="158" y="165"/>
                        <a:pt x="192" y="198"/>
                      </a:cubicBezTo>
                      <a:cubicBezTo>
                        <a:pt x="221" y="226"/>
                        <a:pt x="250" y="256"/>
                        <a:pt x="281" y="282"/>
                      </a:cubicBezTo>
                      <a:cubicBezTo>
                        <a:pt x="317" y="313"/>
                        <a:pt x="349" y="350"/>
                        <a:pt x="384" y="383"/>
                      </a:cubicBezTo>
                      <a:cubicBezTo>
                        <a:pt x="389" y="387"/>
                        <a:pt x="397" y="381"/>
                        <a:pt x="392" y="375"/>
                      </a:cubicBezTo>
                      <a:cubicBezTo>
                        <a:pt x="325" y="304"/>
                        <a:pt x="250" y="242"/>
                        <a:pt x="181" y="173"/>
                      </a:cubicBezTo>
                      <a:cubicBezTo>
                        <a:pt x="147" y="138"/>
                        <a:pt x="114" y="102"/>
                        <a:pt x="79" y="68"/>
                      </a:cubicBezTo>
                      <a:cubicBezTo>
                        <a:pt x="63" y="53"/>
                        <a:pt x="45" y="39"/>
                        <a:pt x="30" y="22"/>
                      </a:cubicBezTo>
                      <a:cubicBezTo>
                        <a:pt x="22" y="13"/>
                        <a:pt x="16" y="2"/>
                        <a:pt x="4" y="0"/>
                      </a:cubicBezTo>
                      <a:cubicBezTo>
                        <a:pt x="1" y="0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7" name="Freeform 119"/>
                <p:cNvSpPr/>
                <p:nvPr/>
              </p:nvSpPr>
              <p:spPr bwMode="auto">
                <a:xfrm>
                  <a:off x="1482" y="2094"/>
                  <a:ext cx="57" cy="59"/>
                </a:xfrm>
                <a:custGeom>
                  <a:avLst/>
                  <a:gdLst>
                    <a:gd name="T0" fmla="*/ 4 w 67"/>
                    <a:gd name="T1" fmla="*/ 70 h 70"/>
                    <a:gd name="T2" fmla="*/ 20 w 67"/>
                    <a:gd name="T3" fmla="*/ 58 h 70"/>
                    <a:gd name="T4" fmla="*/ 40 w 67"/>
                    <a:gd name="T5" fmla="*/ 36 h 70"/>
                    <a:gd name="T6" fmla="*/ 60 w 67"/>
                    <a:gd name="T7" fmla="*/ 16 h 70"/>
                    <a:gd name="T8" fmla="*/ 67 w 67"/>
                    <a:gd name="T9" fmla="*/ 6 h 70"/>
                    <a:gd name="T10" fmla="*/ 59 w 67"/>
                    <a:gd name="T11" fmla="*/ 3 h 70"/>
                    <a:gd name="T12" fmla="*/ 48 w 67"/>
                    <a:gd name="T13" fmla="*/ 11 h 70"/>
                    <a:gd name="T14" fmla="*/ 36 w 67"/>
                    <a:gd name="T15" fmla="*/ 26 h 70"/>
                    <a:gd name="T16" fmla="*/ 20 w 67"/>
                    <a:gd name="T17" fmla="*/ 45 h 70"/>
                    <a:gd name="T18" fmla="*/ 4 w 67"/>
                    <a:gd name="T19" fmla="*/ 64 h 70"/>
                    <a:gd name="T20" fmla="*/ 4 w 67"/>
                    <a:gd name="T2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70">
                      <a:moveTo>
                        <a:pt x="4" y="70"/>
                      </a:moveTo>
                      <a:cubicBezTo>
                        <a:pt x="12" y="69"/>
                        <a:pt x="16" y="63"/>
                        <a:pt x="20" y="58"/>
                      </a:cubicBezTo>
                      <a:cubicBezTo>
                        <a:pt x="26" y="50"/>
                        <a:pt x="34" y="44"/>
                        <a:pt x="40" y="36"/>
                      </a:cubicBezTo>
                      <a:cubicBezTo>
                        <a:pt x="46" y="27"/>
                        <a:pt x="51" y="21"/>
                        <a:pt x="60" y="16"/>
                      </a:cubicBezTo>
                      <a:cubicBezTo>
                        <a:pt x="64" y="13"/>
                        <a:pt x="67" y="11"/>
                        <a:pt x="67" y="6"/>
                      </a:cubicBezTo>
                      <a:cubicBezTo>
                        <a:pt x="67" y="2"/>
                        <a:pt x="61" y="0"/>
                        <a:pt x="59" y="3"/>
                      </a:cubicBezTo>
                      <a:cubicBezTo>
                        <a:pt x="56" y="8"/>
                        <a:pt x="52" y="9"/>
                        <a:pt x="48" y="11"/>
                      </a:cubicBezTo>
                      <a:cubicBezTo>
                        <a:pt x="43" y="15"/>
                        <a:pt x="40" y="21"/>
                        <a:pt x="36" y="26"/>
                      </a:cubicBezTo>
                      <a:cubicBezTo>
                        <a:pt x="31" y="33"/>
                        <a:pt x="25" y="38"/>
                        <a:pt x="20" y="45"/>
                      </a:cubicBezTo>
                      <a:cubicBezTo>
                        <a:pt x="16" y="50"/>
                        <a:pt x="11" y="63"/>
                        <a:pt x="4" y="64"/>
                      </a:cubicBezTo>
                      <a:cubicBezTo>
                        <a:pt x="0" y="65"/>
                        <a:pt x="1" y="70"/>
                        <a:pt x="4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8" name="Freeform 120"/>
                <p:cNvSpPr/>
                <p:nvPr/>
              </p:nvSpPr>
              <p:spPr bwMode="auto">
                <a:xfrm>
                  <a:off x="1188" y="1808"/>
                  <a:ext cx="27" cy="25"/>
                </a:xfrm>
                <a:custGeom>
                  <a:avLst/>
                  <a:gdLst>
                    <a:gd name="T0" fmla="*/ 5 w 32"/>
                    <a:gd name="T1" fmla="*/ 15 h 29"/>
                    <a:gd name="T2" fmla="*/ 24 w 32"/>
                    <a:gd name="T3" fmla="*/ 11 h 29"/>
                    <a:gd name="T4" fmla="*/ 19 w 32"/>
                    <a:gd name="T5" fmla="*/ 21 h 29"/>
                    <a:gd name="T6" fmla="*/ 12 w 32"/>
                    <a:gd name="T7" fmla="*/ 23 h 29"/>
                    <a:gd name="T8" fmla="*/ 9 w 32"/>
                    <a:gd name="T9" fmla="*/ 12 h 29"/>
                    <a:gd name="T10" fmla="*/ 4 w 32"/>
                    <a:gd name="T11" fmla="*/ 10 h 29"/>
                    <a:gd name="T12" fmla="*/ 5 w 32"/>
                    <a:gd name="T13" fmla="*/ 26 h 29"/>
                    <a:gd name="T14" fmla="*/ 15 w 32"/>
                    <a:gd name="T15" fmla="*/ 28 h 29"/>
                    <a:gd name="T16" fmla="*/ 30 w 32"/>
                    <a:gd name="T17" fmla="*/ 12 h 29"/>
                    <a:gd name="T18" fmla="*/ 2 w 32"/>
                    <a:gd name="T19" fmla="*/ 15 h 29"/>
                    <a:gd name="T20" fmla="*/ 5 w 32"/>
                    <a:gd name="T21" fmla="*/ 1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29">
                      <a:moveTo>
                        <a:pt x="5" y="15"/>
                      </a:moveTo>
                      <a:cubicBezTo>
                        <a:pt x="6" y="9"/>
                        <a:pt x="20" y="7"/>
                        <a:pt x="24" y="11"/>
                      </a:cubicBezTo>
                      <a:cubicBezTo>
                        <a:pt x="27" y="15"/>
                        <a:pt x="22" y="20"/>
                        <a:pt x="19" y="21"/>
                      </a:cubicBezTo>
                      <a:cubicBezTo>
                        <a:pt x="17" y="22"/>
                        <a:pt x="14" y="24"/>
                        <a:pt x="12" y="23"/>
                      </a:cubicBezTo>
                      <a:cubicBezTo>
                        <a:pt x="7" y="22"/>
                        <a:pt x="9" y="16"/>
                        <a:pt x="9" y="12"/>
                      </a:cubicBezTo>
                      <a:cubicBezTo>
                        <a:pt x="9" y="10"/>
                        <a:pt x="6" y="8"/>
                        <a:pt x="4" y="10"/>
                      </a:cubicBezTo>
                      <a:cubicBezTo>
                        <a:pt x="0" y="15"/>
                        <a:pt x="1" y="21"/>
                        <a:pt x="5" y="26"/>
                      </a:cubicBezTo>
                      <a:cubicBezTo>
                        <a:pt x="8" y="29"/>
                        <a:pt x="11" y="29"/>
                        <a:pt x="15" y="28"/>
                      </a:cubicBezTo>
                      <a:cubicBezTo>
                        <a:pt x="23" y="27"/>
                        <a:pt x="32" y="21"/>
                        <a:pt x="30" y="12"/>
                      </a:cubicBezTo>
                      <a:cubicBezTo>
                        <a:pt x="28" y="0"/>
                        <a:pt x="1" y="2"/>
                        <a:pt x="2" y="15"/>
                      </a:cubicBezTo>
                      <a:cubicBezTo>
                        <a:pt x="2" y="17"/>
                        <a:pt x="5" y="17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9" name="Freeform 121"/>
                <p:cNvSpPr/>
                <p:nvPr/>
              </p:nvSpPr>
              <p:spPr bwMode="auto">
                <a:xfrm>
                  <a:off x="1218" y="1809"/>
                  <a:ext cx="27" cy="35"/>
                </a:xfrm>
                <a:custGeom>
                  <a:avLst/>
                  <a:gdLst>
                    <a:gd name="T0" fmla="*/ 4 w 32"/>
                    <a:gd name="T1" fmla="*/ 39 h 41"/>
                    <a:gd name="T2" fmla="*/ 21 w 32"/>
                    <a:gd name="T3" fmla="*/ 19 h 41"/>
                    <a:gd name="T4" fmla="*/ 32 w 32"/>
                    <a:gd name="T5" fmla="*/ 3 h 41"/>
                    <a:gd name="T6" fmla="*/ 28 w 32"/>
                    <a:gd name="T7" fmla="*/ 2 h 41"/>
                    <a:gd name="T8" fmla="*/ 16 w 32"/>
                    <a:gd name="T9" fmla="*/ 15 h 41"/>
                    <a:gd name="T10" fmla="*/ 12 w 32"/>
                    <a:gd name="T11" fmla="*/ 20 h 41"/>
                    <a:gd name="T12" fmla="*/ 2 w 32"/>
                    <a:gd name="T13" fmla="*/ 36 h 41"/>
                    <a:gd name="T14" fmla="*/ 4 w 32"/>
                    <a:gd name="T15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41">
                      <a:moveTo>
                        <a:pt x="4" y="39"/>
                      </a:moveTo>
                      <a:cubicBezTo>
                        <a:pt x="11" y="33"/>
                        <a:pt x="14" y="25"/>
                        <a:pt x="21" y="19"/>
                      </a:cubicBezTo>
                      <a:cubicBezTo>
                        <a:pt x="26" y="15"/>
                        <a:pt x="31" y="10"/>
                        <a:pt x="32" y="3"/>
                      </a:cubicBezTo>
                      <a:cubicBezTo>
                        <a:pt x="32" y="1"/>
                        <a:pt x="29" y="0"/>
                        <a:pt x="28" y="2"/>
                      </a:cubicBezTo>
                      <a:cubicBezTo>
                        <a:pt x="24" y="7"/>
                        <a:pt x="21" y="11"/>
                        <a:pt x="16" y="15"/>
                      </a:cubicBezTo>
                      <a:cubicBezTo>
                        <a:pt x="15" y="17"/>
                        <a:pt x="13" y="18"/>
                        <a:pt x="12" y="20"/>
                      </a:cubicBezTo>
                      <a:cubicBezTo>
                        <a:pt x="8" y="25"/>
                        <a:pt x="6" y="31"/>
                        <a:pt x="2" y="36"/>
                      </a:cubicBezTo>
                      <a:cubicBezTo>
                        <a:pt x="0" y="38"/>
                        <a:pt x="3" y="41"/>
                        <a:pt x="4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0" name="Freeform 122"/>
                <p:cNvSpPr/>
                <p:nvPr/>
              </p:nvSpPr>
              <p:spPr bwMode="auto">
                <a:xfrm>
                  <a:off x="1243" y="1820"/>
                  <a:ext cx="15" cy="14"/>
                </a:xfrm>
                <a:custGeom>
                  <a:avLst/>
                  <a:gdLst>
                    <a:gd name="T0" fmla="*/ 5 w 17"/>
                    <a:gd name="T1" fmla="*/ 14 h 17"/>
                    <a:gd name="T2" fmla="*/ 6 w 17"/>
                    <a:gd name="T3" fmla="*/ 13 h 17"/>
                    <a:gd name="T4" fmla="*/ 9 w 17"/>
                    <a:gd name="T5" fmla="*/ 10 h 17"/>
                    <a:gd name="T6" fmla="*/ 15 w 17"/>
                    <a:gd name="T7" fmla="*/ 5 h 17"/>
                    <a:gd name="T8" fmla="*/ 11 w 17"/>
                    <a:gd name="T9" fmla="*/ 1 h 17"/>
                    <a:gd name="T10" fmla="*/ 4 w 17"/>
                    <a:gd name="T11" fmla="*/ 7 h 17"/>
                    <a:gd name="T12" fmla="*/ 0 w 17"/>
                    <a:gd name="T13" fmla="*/ 14 h 17"/>
                    <a:gd name="T14" fmla="*/ 5 w 17"/>
                    <a:gd name="T15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7">
                      <a:moveTo>
                        <a:pt x="5" y="14"/>
                      </a:moveTo>
                      <a:cubicBezTo>
                        <a:pt x="5" y="14"/>
                        <a:pt x="6" y="13"/>
                        <a:pt x="6" y="13"/>
                      </a:cubicBezTo>
                      <a:cubicBezTo>
                        <a:pt x="7" y="12"/>
                        <a:pt x="8" y="11"/>
                        <a:pt x="9" y="10"/>
                      </a:cubicBezTo>
                      <a:cubicBezTo>
                        <a:pt x="11" y="9"/>
                        <a:pt x="13" y="7"/>
                        <a:pt x="15" y="5"/>
                      </a:cubicBezTo>
                      <a:cubicBezTo>
                        <a:pt x="17" y="3"/>
                        <a:pt x="14" y="0"/>
                        <a:pt x="11" y="1"/>
                      </a:cubicBezTo>
                      <a:cubicBezTo>
                        <a:pt x="9" y="3"/>
                        <a:pt x="7" y="5"/>
                        <a:pt x="4" y="7"/>
                      </a:cubicBezTo>
                      <a:cubicBezTo>
                        <a:pt x="2" y="9"/>
                        <a:pt x="0" y="11"/>
                        <a:pt x="0" y="14"/>
                      </a:cubicBezTo>
                      <a:cubicBezTo>
                        <a:pt x="0" y="17"/>
                        <a:pt x="4" y="17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1" name="Freeform 123"/>
                <p:cNvSpPr/>
                <p:nvPr/>
              </p:nvSpPr>
              <p:spPr bwMode="auto">
                <a:xfrm>
                  <a:off x="1256" y="1837"/>
                  <a:ext cx="16" cy="11"/>
                </a:xfrm>
                <a:custGeom>
                  <a:avLst/>
                  <a:gdLst>
                    <a:gd name="T0" fmla="*/ 4 w 19"/>
                    <a:gd name="T1" fmla="*/ 12 h 13"/>
                    <a:gd name="T2" fmla="*/ 11 w 19"/>
                    <a:gd name="T3" fmla="*/ 8 h 13"/>
                    <a:gd name="T4" fmla="*/ 18 w 19"/>
                    <a:gd name="T5" fmla="*/ 3 h 13"/>
                    <a:gd name="T6" fmla="*/ 17 w 19"/>
                    <a:gd name="T7" fmla="*/ 0 h 13"/>
                    <a:gd name="T8" fmla="*/ 2 w 19"/>
                    <a:gd name="T9" fmla="*/ 8 h 13"/>
                    <a:gd name="T10" fmla="*/ 4 w 19"/>
                    <a:gd name="T11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3">
                      <a:moveTo>
                        <a:pt x="4" y="12"/>
                      </a:moveTo>
                      <a:cubicBezTo>
                        <a:pt x="7" y="11"/>
                        <a:pt x="9" y="10"/>
                        <a:pt x="11" y="8"/>
                      </a:cubicBezTo>
                      <a:cubicBezTo>
                        <a:pt x="14" y="7"/>
                        <a:pt x="16" y="5"/>
                        <a:pt x="18" y="3"/>
                      </a:cubicBezTo>
                      <a:cubicBezTo>
                        <a:pt x="19" y="2"/>
                        <a:pt x="18" y="0"/>
                        <a:pt x="17" y="0"/>
                      </a:cubicBezTo>
                      <a:cubicBezTo>
                        <a:pt x="11" y="1"/>
                        <a:pt x="7" y="5"/>
                        <a:pt x="2" y="8"/>
                      </a:cubicBezTo>
                      <a:cubicBezTo>
                        <a:pt x="0" y="9"/>
                        <a:pt x="2" y="13"/>
                        <a:pt x="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" name="Freeform 124"/>
                <p:cNvSpPr/>
                <p:nvPr/>
              </p:nvSpPr>
              <p:spPr bwMode="auto">
                <a:xfrm>
                  <a:off x="1271" y="1849"/>
                  <a:ext cx="7" cy="5"/>
                </a:xfrm>
                <a:custGeom>
                  <a:avLst/>
                  <a:gdLst>
                    <a:gd name="T0" fmla="*/ 2 w 9"/>
                    <a:gd name="T1" fmla="*/ 6 h 6"/>
                    <a:gd name="T2" fmla="*/ 9 w 9"/>
                    <a:gd name="T3" fmla="*/ 2 h 6"/>
                    <a:gd name="T4" fmla="*/ 7 w 9"/>
                    <a:gd name="T5" fmla="*/ 0 h 6"/>
                    <a:gd name="T6" fmla="*/ 4 w 9"/>
                    <a:gd name="T7" fmla="*/ 2 h 6"/>
                    <a:gd name="T8" fmla="*/ 2 w 9"/>
                    <a:gd name="T9" fmla="*/ 2 h 6"/>
                    <a:gd name="T10" fmla="*/ 2 w 9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6">
                      <a:moveTo>
                        <a:pt x="2" y="6"/>
                      </a:moveTo>
                      <a:cubicBezTo>
                        <a:pt x="5" y="6"/>
                        <a:pt x="7" y="5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6" y="1"/>
                        <a:pt x="5" y="2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0" y="2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3" name="Freeform 125"/>
                <p:cNvSpPr/>
                <p:nvPr/>
              </p:nvSpPr>
              <p:spPr bwMode="auto">
                <a:xfrm>
                  <a:off x="1276" y="1863"/>
                  <a:ext cx="24" cy="23"/>
                </a:xfrm>
                <a:custGeom>
                  <a:avLst/>
                  <a:gdLst>
                    <a:gd name="T0" fmla="*/ 6 w 29"/>
                    <a:gd name="T1" fmla="*/ 24 h 27"/>
                    <a:gd name="T2" fmla="*/ 16 w 29"/>
                    <a:gd name="T3" fmla="*/ 15 h 27"/>
                    <a:gd name="T4" fmla="*/ 28 w 29"/>
                    <a:gd name="T5" fmla="*/ 5 h 27"/>
                    <a:gd name="T6" fmla="*/ 25 w 29"/>
                    <a:gd name="T7" fmla="*/ 1 h 27"/>
                    <a:gd name="T8" fmla="*/ 3 w 29"/>
                    <a:gd name="T9" fmla="*/ 19 h 27"/>
                    <a:gd name="T10" fmla="*/ 6 w 29"/>
                    <a:gd name="T11" fmla="*/ 2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6" y="24"/>
                      </a:move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20" y="12"/>
                        <a:pt x="24" y="9"/>
                        <a:pt x="28" y="5"/>
                      </a:cubicBezTo>
                      <a:cubicBezTo>
                        <a:pt x="29" y="3"/>
                        <a:pt x="27" y="0"/>
                        <a:pt x="25" y="1"/>
                      </a:cubicBezTo>
                      <a:cubicBezTo>
                        <a:pt x="15" y="2"/>
                        <a:pt x="10" y="13"/>
                        <a:pt x="3" y="19"/>
                      </a:cubicBezTo>
                      <a:cubicBezTo>
                        <a:pt x="0" y="21"/>
                        <a:pt x="2" y="27"/>
                        <a:pt x="6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4" name="Freeform 126"/>
                <p:cNvSpPr/>
                <p:nvPr/>
              </p:nvSpPr>
              <p:spPr bwMode="auto">
                <a:xfrm>
                  <a:off x="1298" y="1877"/>
                  <a:ext cx="16" cy="13"/>
                </a:xfrm>
                <a:custGeom>
                  <a:avLst/>
                  <a:gdLst>
                    <a:gd name="T0" fmla="*/ 7 w 19"/>
                    <a:gd name="T1" fmla="*/ 13 h 16"/>
                    <a:gd name="T2" fmla="*/ 13 w 19"/>
                    <a:gd name="T3" fmla="*/ 10 h 16"/>
                    <a:gd name="T4" fmla="*/ 18 w 19"/>
                    <a:gd name="T5" fmla="*/ 3 h 16"/>
                    <a:gd name="T6" fmla="*/ 14 w 19"/>
                    <a:gd name="T7" fmla="*/ 1 h 16"/>
                    <a:gd name="T8" fmla="*/ 8 w 19"/>
                    <a:gd name="T9" fmla="*/ 6 h 16"/>
                    <a:gd name="T10" fmla="*/ 3 w 19"/>
                    <a:gd name="T11" fmla="*/ 9 h 16"/>
                    <a:gd name="T12" fmla="*/ 7 w 19"/>
                    <a:gd name="T13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6">
                      <a:moveTo>
                        <a:pt x="7" y="13"/>
                      </a:moveTo>
                      <a:cubicBezTo>
                        <a:pt x="9" y="12"/>
                        <a:pt x="11" y="11"/>
                        <a:pt x="13" y="10"/>
                      </a:cubicBezTo>
                      <a:cubicBezTo>
                        <a:pt x="16" y="9"/>
                        <a:pt x="18" y="7"/>
                        <a:pt x="18" y="3"/>
                      </a:cubicBezTo>
                      <a:cubicBezTo>
                        <a:pt x="19" y="1"/>
                        <a:pt x="16" y="0"/>
                        <a:pt x="14" y="1"/>
                      </a:cubicBezTo>
                      <a:cubicBezTo>
                        <a:pt x="12" y="3"/>
                        <a:pt x="11" y="4"/>
                        <a:pt x="8" y="6"/>
                      </a:cubicBezTo>
                      <a:cubicBezTo>
                        <a:pt x="6" y="7"/>
                        <a:pt x="4" y="7"/>
                        <a:pt x="3" y="9"/>
                      </a:cubicBezTo>
                      <a:cubicBezTo>
                        <a:pt x="0" y="12"/>
                        <a:pt x="4" y="16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5" name="Freeform 127"/>
                <p:cNvSpPr/>
                <p:nvPr/>
              </p:nvSpPr>
              <p:spPr bwMode="auto">
                <a:xfrm>
                  <a:off x="1311" y="1890"/>
                  <a:ext cx="15" cy="11"/>
                </a:xfrm>
                <a:custGeom>
                  <a:avLst/>
                  <a:gdLst>
                    <a:gd name="T0" fmla="*/ 5 w 17"/>
                    <a:gd name="T1" fmla="*/ 13 h 13"/>
                    <a:gd name="T2" fmla="*/ 11 w 17"/>
                    <a:gd name="T3" fmla="*/ 12 h 13"/>
                    <a:gd name="T4" fmla="*/ 16 w 17"/>
                    <a:gd name="T5" fmla="*/ 5 h 13"/>
                    <a:gd name="T6" fmla="*/ 11 w 17"/>
                    <a:gd name="T7" fmla="*/ 2 h 13"/>
                    <a:gd name="T8" fmla="*/ 5 w 17"/>
                    <a:gd name="T9" fmla="*/ 6 h 13"/>
                    <a:gd name="T10" fmla="*/ 5 w 17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5" y="13"/>
                      </a:moveTo>
                      <a:cubicBezTo>
                        <a:pt x="7" y="13"/>
                        <a:pt x="9" y="13"/>
                        <a:pt x="11" y="12"/>
                      </a:cubicBezTo>
                      <a:cubicBezTo>
                        <a:pt x="13" y="10"/>
                        <a:pt x="15" y="8"/>
                        <a:pt x="16" y="5"/>
                      </a:cubicBezTo>
                      <a:cubicBezTo>
                        <a:pt x="17" y="2"/>
                        <a:pt x="13" y="0"/>
                        <a:pt x="11" y="2"/>
                      </a:cubicBezTo>
                      <a:cubicBezTo>
                        <a:pt x="9" y="5"/>
                        <a:pt x="8" y="6"/>
                        <a:pt x="5" y="6"/>
                      </a:cubicBezTo>
                      <a:cubicBezTo>
                        <a:pt x="0" y="6"/>
                        <a:pt x="1" y="13"/>
                        <a:pt x="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6" name="Freeform 128"/>
                <p:cNvSpPr/>
                <p:nvPr/>
              </p:nvSpPr>
              <p:spPr bwMode="auto">
                <a:xfrm>
                  <a:off x="1331" y="1912"/>
                  <a:ext cx="6" cy="3"/>
                </a:xfrm>
                <a:custGeom>
                  <a:avLst/>
                  <a:gdLst>
                    <a:gd name="T0" fmla="*/ 4 w 7"/>
                    <a:gd name="T1" fmla="*/ 4 h 4"/>
                    <a:gd name="T2" fmla="*/ 3 w 7"/>
                    <a:gd name="T3" fmla="*/ 0 h 4"/>
                    <a:gd name="T4" fmla="*/ 4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7" y="4"/>
                        <a:pt x="6" y="0"/>
                        <a:pt x="3" y="0"/>
                      </a:cubicBezTo>
                      <a:cubicBezTo>
                        <a:pt x="0" y="0"/>
                        <a:pt x="0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7" name="Freeform 129"/>
                <p:cNvSpPr/>
                <p:nvPr/>
              </p:nvSpPr>
              <p:spPr bwMode="auto">
                <a:xfrm>
                  <a:off x="1327" y="1918"/>
                  <a:ext cx="31" cy="33"/>
                </a:xfrm>
                <a:custGeom>
                  <a:avLst/>
                  <a:gdLst>
                    <a:gd name="T0" fmla="*/ 6 w 36"/>
                    <a:gd name="T1" fmla="*/ 37 h 38"/>
                    <a:gd name="T2" fmla="*/ 23 w 36"/>
                    <a:gd name="T3" fmla="*/ 22 h 38"/>
                    <a:gd name="T4" fmla="*/ 35 w 36"/>
                    <a:gd name="T5" fmla="*/ 5 h 38"/>
                    <a:gd name="T6" fmla="*/ 29 w 36"/>
                    <a:gd name="T7" fmla="*/ 2 h 38"/>
                    <a:gd name="T8" fmla="*/ 15 w 36"/>
                    <a:gd name="T9" fmla="*/ 18 h 38"/>
                    <a:gd name="T10" fmla="*/ 3 w 36"/>
                    <a:gd name="T11" fmla="*/ 31 h 38"/>
                    <a:gd name="T12" fmla="*/ 6 w 36"/>
                    <a:gd name="T13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8">
                      <a:moveTo>
                        <a:pt x="6" y="37"/>
                      </a:moveTo>
                      <a:cubicBezTo>
                        <a:pt x="14" y="33"/>
                        <a:pt x="17" y="28"/>
                        <a:pt x="23" y="22"/>
                      </a:cubicBezTo>
                      <a:cubicBezTo>
                        <a:pt x="28" y="17"/>
                        <a:pt x="33" y="13"/>
                        <a:pt x="35" y="5"/>
                      </a:cubicBezTo>
                      <a:cubicBezTo>
                        <a:pt x="36" y="2"/>
                        <a:pt x="31" y="0"/>
                        <a:pt x="29" y="2"/>
                      </a:cubicBezTo>
                      <a:cubicBezTo>
                        <a:pt x="24" y="8"/>
                        <a:pt x="19" y="12"/>
                        <a:pt x="15" y="18"/>
                      </a:cubicBezTo>
                      <a:cubicBezTo>
                        <a:pt x="11" y="23"/>
                        <a:pt x="9" y="28"/>
                        <a:pt x="3" y="31"/>
                      </a:cubicBezTo>
                      <a:cubicBezTo>
                        <a:pt x="0" y="34"/>
                        <a:pt x="3" y="38"/>
                        <a:pt x="6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8" name="Freeform 130"/>
                <p:cNvSpPr/>
                <p:nvPr/>
              </p:nvSpPr>
              <p:spPr bwMode="auto">
                <a:xfrm>
                  <a:off x="1357" y="1937"/>
                  <a:ext cx="14" cy="16"/>
                </a:xfrm>
                <a:custGeom>
                  <a:avLst/>
                  <a:gdLst>
                    <a:gd name="T0" fmla="*/ 7 w 16"/>
                    <a:gd name="T1" fmla="*/ 18 h 19"/>
                    <a:gd name="T2" fmla="*/ 15 w 16"/>
                    <a:gd name="T3" fmla="*/ 4 h 19"/>
                    <a:gd name="T4" fmla="*/ 11 w 16"/>
                    <a:gd name="T5" fmla="*/ 1 h 19"/>
                    <a:gd name="T6" fmla="*/ 5 w 16"/>
                    <a:gd name="T7" fmla="*/ 8 h 19"/>
                    <a:gd name="T8" fmla="*/ 2 w 16"/>
                    <a:gd name="T9" fmla="*/ 12 h 19"/>
                    <a:gd name="T10" fmla="*/ 1 w 16"/>
                    <a:gd name="T11" fmla="*/ 17 h 19"/>
                    <a:gd name="T12" fmla="*/ 7 w 16"/>
                    <a:gd name="T13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9">
                      <a:moveTo>
                        <a:pt x="7" y="18"/>
                      </a:moveTo>
                      <a:cubicBezTo>
                        <a:pt x="11" y="14"/>
                        <a:pt x="15" y="10"/>
                        <a:pt x="15" y="4"/>
                      </a:cubicBezTo>
                      <a:cubicBezTo>
                        <a:pt x="16" y="2"/>
                        <a:pt x="13" y="0"/>
                        <a:pt x="11" y="1"/>
                      </a:cubicBezTo>
                      <a:cubicBezTo>
                        <a:pt x="8" y="3"/>
                        <a:pt x="7" y="6"/>
                        <a:pt x="5" y="8"/>
                      </a:cubicBezTo>
                      <a:cubicBezTo>
                        <a:pt x="4" y="9"/>
                        <a:pt x="3" y="10"/>
                        <a:pt x="2" y="12"/>
                      </a:cubicBezTo>
                      <a:cubicBezTo>
                        <a:pt x="1" y="13"/>
                        <a:pt x="0" y="15"/>
                        <a:pt x="1" y="17"/>
                      </a:cubicBezTo>
                      <a:cubicBezTo>
                        <a:pt x="3" y="19"/>
                        <a:pt x="5" y="19"/>
                        <a:pt x="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9" name="Freeform 131"/>
                <p:cNvSpPr/>
                <p:nvPr/>
              </p:nvSpPr>
              <p:spPr bwMode="auto">
                <a:xfrm>
                  <a:off x="1371" y="1951"/>
                  <a:ext cx="18" cy="13"/>
                </a:xfrm>
                <a:custGeom>
                  <a:avLst/>
                  <a:gdLst>
                    <a:gd name="T0" fmla="*/ 5 w 21"/>
                    <a:gd name="T1" fmla="*/ 14 h 15"/>
                    <a:gd name="T2" fmla="*/ 20 w 21"/>
                    <a:gd name="T3" fmla="*/ 5 h 15"/>
                    <a:gd name="T4" fmla="*/ 17 w 21"/>
                    <a:gd name="T5" fmla="*/ 0 h 15"/>
                    <a:gd name="T6" fmla="*/ 10 w 21"/>
                    <a:gd name="T7" fmla="*/ 4 h 15"/>
                    <a:gd name="T8" fmla="*/ 4 w 21"/>
                    <a:gd name="T9" fmla="*/ 8 h 15"/>
                    <a:gd name="T10" fmla="*/ 5 w 21"/>
                    <a:gd name="T11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15">
                      <a:moveTo>
                        <a:pt x="5" y="14"/>
                      </a:moveTo>
                      <a:cubicBezTo>
                        <a:pt x="11" y="14"/>
                        <a:pt x="16" y="9"/>
                        <a:pt x="20" y="5"/>
                      </a:cubicBezTo>
                      <a:cubicBezTo>
                        <a:pt x="21" y="3"/>
                        <a:pt x="19" y="0"/>
                        <a:pt x="17" y="0"/>
                      </a:cubicBezTo>
                      <a:cubicBezTo>
                        <a:pt x="14" y="1"/>
                        <a:pt x="12" y="2"/>
                        <a:pt x="10" y="4"/>
                      </a:cubicBezTo>
                      <a:cubicBezTo>
                        <a:pt x="8" y="6"/>
                        <a:pt x="6" y="7"/>
                        <a:pt x="4" y="8"/>
                      </a:cubicBezTo>
                      <a:cubicBezTo>
                        <a:pt x="0" y="8"/>
                        <a:pt x="0" y="15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0" name="Freeform 132"/>
                <p:cNvSpPr/>
                <p:nvPr/>
              </p:nvSpPr>
              <p:spPr bwMode="auto">
                <a:xfrm>
                  <a:off x="1388" y="1961"/>
                  <a:ext cx="6" cy="4"/>
                </a:xfrm>
                <a:custGeom>
                  <a:avLst/>
                  <a:gdLst>
                    <a:gd name="T0" fmla="*/ 4 w 8"/>
                    <a:gd name="T1" fmla="*/ 5 h 5"/>
                    <a:gd name="T2" fmla="*/ 6 w 8"/>
                    <a:gd name="T3" fmla="*/ 4 h 5"/>
                    <a:gd name="T4" fmla="*/ 6 w 8"/>
                    <a:gd name="T5" fmla="*/ 1 h 5"/>
                    <a:gd name="T6" fmla="*/ 3 w 8"/>
                    <a:gd name="T7" fmla="*/ 1 h 5"/>
                    <a:gd name="T8" fmla="*/ 4 w 8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5">
                      <a:moveTo>
                        <a:pt x="4" y="5"/>
                      </a:move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1"/>
                        <a:pt x="6" y="1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0" y="0"/>
                        <a:pt x="0" y="5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1" name="Freeform 133"/>
                <p:cNvSpPr/>
                <p:nvPr/>
              </p:nvSpPr>
              <p:spPr bwMode="auto">
                <a:xfrm>
                  <a:off x="1388" y="1969"/>
                  <a:ext cx="25" cy="33"/>
                </a:xfrm>
                <a:custGeom>
                  <a:avLst/>
                  <a:gdLst>
                    <a:gd name="T0" fmla="*/ 7 w 30"/>
                    <a:gd name="T1" fmla="*/ 36 h 38"/>
                    <a:gd name="T2" fmla="*/ 19 w 30"/>
                    <a:gd name="T3" fmla="*/ 23 h 38"/>
                    <a:gd name="T4" fmla="*/ 24 w 30"/>
                    <a:gd name="T5" fmla="*/ 15 h 38"/>
                    <a:gd name="T6" fmla="*/ 30 w 30"/>
                    <a:gd name="T7" fmla="*/ 4 h 38"/>
                    <a:gd name="T8" fmla="*/ 27 w 30"/>
                    <a:gd name="T9" fmla="*/ 0 h 38"/>
                    <a:gd name="T10" fmla="*/ 3 w 30"/>
                    <a:gd name="T11" fmla="*/ 30 h 38"/>
                    <a:gd name="T12" fmla="*/ 7 w 30"/>
                    <a:gd name="T13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8">
                      <a:moveTo>
                        <a:pt x="7" y="36"/>
                      </a:moveTo>
                      <a:cubicBezTo>
                        <a:pt x="13" y="34"/>
                        <a:pt x="16" y="29"/>
                        <a:pt x="19" y="23"/>
                      </a:cubicBezTo>
                      <a:cubicBezTo>
                        <a:pt x="21" y="20"/>
                        <a:pt x="22" y="18"/>
                        <a:pt x="24" y="15"/>
                      </a:cubicBezTo>
                      <a:cubicBezTo>
                        <a:pt x="26" y="11"/>
                        <a:pt x="29" y="8"/>
                        <a:pt x="30" y="4"/>
                      </a:cubicBezTo>
                      <a:cubicBezTo>
                        <a:pt x="30" y="3"/>
                        <a:pt x="29" y="0"/>
                        <a:pt x="27" y="0"/>
                      </a:cubicBezTo>
                      <a:cubicBezTo>
                        <a:pt x="13" y="2"/>
                        <a:pt x="13" y="23"/>
                        <a:pt x="3" y="30"/>
                      </a:cubicBezTo>
                      <a:cubicBezTo>
                        <a:pt x="0" y="32"/>
                        <a:pt x="3" y="38"/>
                        <a:pt x="7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Freeform 134"/>
                <p:cNvSpPr/>
                <p:nvPr/>
              </p:nvSpPr>
              <p:spPr bwMode="auto">
                <a:xfrm>
                  <a:off x="1414" y="1994"/>
                  <a:ext cx="14" cy="13"/>
                </a:xfrm>
                <a:custGeom>
                  <a:avLst/>
                  <a:gdLst>
                    <a:gd name="T0" fmla="*/ 10 w 17"/>
                    <a:gd name="T1" fmla="*/ 11 h 15"/>
                    <a:gd name="T2" fmla="*/ 12 w 17"/>
                    <a:gd name="T3" fmla="*/ 8 h 15"/>
                    <a:gd name="T4" fmla="*/ 13 w 17"/>
                    <a:gd name="T5" fmla="*/ 7 h 15"/>
                    <a:gd name="T6" fmla="*/ 13 w 17"/>
                    <a:gd name="T7" fmla="*/ 0 h 15"/>
                    <a:gd name="T8" fmla="*/ 7 w 17"/>
                    <a:gd name="T9" fmla="*/ 3 h 15"/>
                    <a:gd name="T10" fmla="*/ 4 w 17"/>
                    <a:gd name="T11" fmla="*/ 6 h 15"/>
                    <a:gd name="T12" fmla="*/ 10 w 17"/>
                    <a:gd name="T13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5">
                      <a:moveTo>
                        <a:pt x="10" y="11"/>
                      </a:moveTo>
                      <a:cubicBezTo>
                        <a:pt x="11" y="10"/>
                        <a:pt x="11" y="9"/>
                        <a:pt x="12" y="8"/>
                      </a:cubicBezTo>
                      <a:cubicBezTo>
                        <a:pt x="12" y="8"/>
                        <a:pt x="13" y="7"/>
                        <a:pt x="13" y="7"/>
                      </a:cubicBezTo>
                      <a:cubicBezTo>
                        <a:pt x="17" y="6"/>
                        <a:pt x="16" y="1"/>
                        <a:pt x="13" y="0"/>
                      </a:cubicBezTo>
                      <a:cubicBezTo>
                        <a:pt x="10" y="0"/>
                        <a:pt x="8" y="1"/>
                        <a:pt x="7" y="3"/>
                      </a:cubicBezTo>
                      <a:cubicBezTo>
                        <a:pt x="6" y="4"/>
                        <a:pt x="5" y="5"/>
                        <a:pt x="4" y="6"/>
                      </a:cubicBezTo>
                      <a:cubicBezTo>
                        <a:pt x="0" y="10"/>
                        <a:pt x="6" y="15"/>
                        <a:pt x="1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Freeform 135"/>
                <p:cNvSpPr/>
                <p:nvPr/>
              </p:nvSpPr>
              <p:spPr bwMode="auto">
                <a:xfrm>
                  <a:off x="1427" y="2005"/>
                  <a:ext cx="18" cy="14"/>
                </a:xfrm>
                <a:custGeom>
                  <a:avLst/>
                  <a:gdLst>
                    <a:gd name="T0" fmla="*/ 5 w 21"/>
                    <a:gd name="T1" fmla="*/ 15 h 16"/>
                    <a:gd name="T2" fmla="*/ 13 w 21"/>
                    <a:gd name="T3" fmla="*/ 12 h 16"/>
                    <a:gd name="T4" fmla="*/ 19 w 21"/>
                    <a:gd name="T5" fmla="*/ 6 h 16"/>
                    <a:gd name="T6" fmla="*/ 21 w 21"/>
                    <a:gd name="T7" fmla="*/ 3 h 16"/>
                    <a:gd name="T8" fmla="*/ 20 w 21"/>
                    <a:gd name="T9" fmla="*/ 2 h 16"/>
                    <a:gd name="T10" fmla="*/ 18 w 21"/>
                    <a:gd name="T11" fmla="*/ 1 h 16"/>
                    <a:gd name="T12" fmla="*/ 14 w 21"/>
                    <a:gd name="T13" fmla="*/ 2 h 16"/>
                    <a:gd name="T14" fmla="*/ 10 w 21"/>
                    <a:gd name="T15" fmla="*/ 4 h 16"/>
                    <a:gd name="T16" fmla="*/ 5 w 21"/>
                    <a:gd name="T17" fmla="*/ 9 h 16"/>
                    <a:gd name="T18" fmla="*/ 5 w 21"/>
                    <a:gd name="T1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6">
                      <a:moveTo>
                        <a:pt x="5" y="15"/>
                      </a:moveTo>
                      <a:cubicBezTo>
                        <a:pt x="8" y="15"/>
                        <a:pt x="11" y="14"/>
                        <a:pt x="13" y="12"/>
                      </a:cubicBezTo>
                      <a:cubicBezTo>
                        <a:pt x="15" y="10"/>
                        <a:pt x="17" y="8"/>
                        <a:pt x="19" y="6"/>
                      </a:cubicBezTo>
                      <a:cubicBezTo>
                        <a:pt x="21" y="6"/>
                        <a:pt x="21" y="5"/>
                        <a:pt x="21" y="3"/>
                      </a:cubicBezTo>
                      <a:cubicBezTo>
                        <a:pt x="21" y="3"/>
                        <a:pt x="20" y="2"/>
                        <a:pt x="20" y="2"/>
                      </a:cubicBezTo>
                      <a:cubicBezTo>
                        <a:pt x="20" y="2"/>
                        <a:pt x="18" y="1"/>
                        <a:pt x="18" y="1"/>
                      </a:cubicBezTo>
                      <a:cubicBezTo>
                        <a:pt x="18" y="0"/>
                        <a:pt x="14" y="1"/>
                        <a:pt x="14" y="2"/>
                      </a:cubicBezTo>
                      <a:cubicBezTo>
                        <a:pt x="13" y="2"/>
                        <a:pt x="11" y="3"/>
                        <a:pt x="10" y="4"/>
                      </a:cubicBezTo>
                      <a:cubicBezTo>
                        <a:pt x="9" y="5"/>
                        <a:pt x="7" y="8"/>
                        <a:pt x="5" y="9"/>
                      </a:cubicBezTo>
                      <a:cubicBezTo>
                        <a:pt x="0" y="9"/>
                        <a:pt x="1" y="16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Freeform 136"/>
                <p:cNvSpPr/>
                <p:nvPr/>
              </p:nvSpPr>
              <p:spPr bwMode="auto">
                <a:xfrm>
                  <a:off x="1443" y="2023"/>
                  <a:ext cx="21" cy="26"/>
                </a:xfrm>
                <a:custGeom>
                  <a:avLst/>
                  <a:gdLst>
                    <a:gd name="T0" fmla="*/ 7 w 25"/>
                    <a:gd name="T1" fmla="*/ 28 h 31"/>
                    <a:gd name="T2" fmla="*/ 17 w 25"/>
                    <a:gd name="T3" fmla="*/ 16 h 31"/>
                    <a:gd name="T4" fmla="*/ 24 w 25"/>
                    <a:gd name="T5" fmla="*/ 6 h 31"/>
                    <a:gd name="T6" fmla="*/ 19 w 25"/>
                    <a:gd name="T7" fmla="*/ 1 h 31"/>
                    <a:gd name="T8" fmla="*/ 10 w 25"/>
                    <a:gd name="T9" fmla="*/ 11 h 31"/>
                    <a:gd name="T10" fmla="*/ 2 w 25"/>
                    <a:gd name="T11" fmla="*/ 24 h 31"/>
                    <a:gd name="T12" fmla="*/ 7 w 25"/>
                    <a:gd name="T13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1">
                      <a:moveTo>
                        <a:pt x="7" y="28"/>
                      </a:moveTo>
                      <a:cubicBezTo>
                        <a:pt x="10" y="24"/>
                        <a:pt x="13" y="20"/>
                        <a:pt x="17" y="16"/>
                      </a:cubicBezTo>
                      <a:cubicBezTo>
                        <a:pt x="19" y="12"/>
                        <a:pt x="22" y="9"/>
                        <a:pt x="24" y="6"/>
                      </a:cubicBezTo>
                      <a:cubicBezTo>
                        <a:pt x="25" y="3"/>
                        <a:pt x="22" y="0"/>
                        <a:pt x="19" y="1"/>
                      </a:cubicBezTo>
                      <a:cubicBezTo>
                        <a:pt x="15" y="3"/>
                        <a:pt x="12" y="7"/>
                        <a:pt x="10" y="11"/>
                      </a:cubicBezTo>
                      <a:cubicBezTo>
                        <a:pt x="7" y="15"/>
                        <a:pt x="4" y="20"/>
                        <a:pt x="2" y="24"/>
                      </a:cubicBezTo>
                      <a:cubicBezTo>
                        <a:pt x="0" y="27"/>
                        <a:pt x="5" y="31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5" name="Freeform 137"/>
                <p:cNvSpPr/>
                <p:nvPr/>
              </p:nvSpPr>
              <p:spPr bwMode="auto">
                <a:xfrm>
                  <a:off x="1465" y="2047"/>
                  <a:ext cx="17" cy="16"/>
                </a:xfrm>
                <a:custGeom>
                  <a:avLst/>
                  <a:gdLst>
                    <a:gd name="T0" fmla="*/ 6 w 20"/>
                    <a:gd name="T1" fmla="*/ 19 h 19"/>
                    <a:gd name="T2" fmla="*/ 19 w 20"/>
                    <a:gd name="T3" fmla="*/ 2 h 19"/>
                    <a:gd name="T4" fmla="*/ 15 w 20"/>
                    <a:gd name="T5" fmla="*/ 0 h 19"/>
                    <a:gd name="T6" fmla="*/ 8 w 20"/>
                    <a:gd name="T7" fmla="*/ 7 h 19"/>
                    <a:gd name="T8" fmla="*/ 5 w 20"/>
                    <a:gd name="T9" fmla="*/ 9 h 19"/>
                    <a:gd name="T10" fmla="*/ 0 w 20"/>
                    <a:gd name="T11" fmla="*/ 14 h 19"/>
                    <a:gd name="T12" fmla="*/ 6 w 2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9">
                      <a:moveTo>
                        <a:pt x="6" y="19"/>
                      </a:moveTo>
                      <a:cubicBezTo>
                        <a:pt x="14" y="18"/>
                        <a:pt x="20" y="10"/>
                        <a:pt x="19" y="2"/>
                      </a:cubicBezTo>
                      <a:cubicBezTo>
                        <a:pt x="19" y="1"/>
                        <a:pt x="16" y="0"/>
                        <a:pt x="15" y="0"/>
                      </a:cubicBezTo>
                      <a:cubicBezTo>
                        <a:pt x="12" y="2"/>
                        <a:pt x="10" y="5"/>
                        <a:pt x="8" y="7"/>
                      </a:cubicBezTo>
                      <a:cubicBezTo>
                        <a:pt x="7" y="8"/>
                        <a:pt x="6" y="9"/>
                        <a:pt x="5" y="9"/>
                      </a:cubicBezTo>
                      <a:cubicBezTo>
                        <a:pt x="2" y="9"/>
                        <a:pt x="0" y="12"/>
                        <a:pt x="0" y="14"/>
                      </a:cubicBezTo>
                      <a:cubicBezTo>
                        <a:pt x="1" y="17"/>
                        <a:pt x="3" y="19"/>
                        <a:pt x="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6" name="Freeform 138"/>
                <p:cNvSpPr/>
                <p:nvPr/>
              </p:nvSpPr>
              <p:spPr bwMode="auto">
                <a:xfrm>
                  <a:off x="2051" y="2088"/>
                  <a:ext cx="10" cy="26"/>
                </a:xfrm>
                <a:custGeom>
                  <a:avLst/>
                  <a:gdLst>
                    <a:gd name="T0" fmla="*/ 1 w 11"/>
                    <a:gd name="T1" fmla="*/ 3 h 30"/>
                    <a:gd name="T2" fmla="*/ 3 w 11"/>
                    <a:gd name="T3" fmla="*/ 9 h 30"/>
                    <a:gd name="T4" fmla="*/ 5 w 11"/>
                    <a:gd name="T5" fmla="*/ 13 h 30"/>
                    <a:gd name="T6" fmla="*/ 5 w 11"/>
                    <a:gd name="T7" fmla="*/ 27 h 30"/>
                    <a:gd name="T8" fmla="*/ 11 w 11"/>
                    <a:gd name="T9" fmla="*/ 26 h 30"/>
                    <a:gd name="T10" fmla="*/ 11 w 11"/>
                    <a:gd name="T11" fmla="*/ 22 h 30"/>
                    <a:gd name="T12" fmla="*/ 10 w 11"/>
                    <a:gd name="T13" fmla="*/ 12 h 30"/>
                    <a:gd name="T14" fmla="*/ 6 w 11"/>
                    <a:gd name="T15" fmla="*/ 5 h 30"/>
                    <a:gd name="T16" fmla="*/ 3 w 11"/>
                    <a:gd name="T17" fmla="*/ 1 h 30"/>
                    <a:gd name="T18" fmla="*/ 1 w 11"/>
                    <a:gd name="T19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30">
                      <a:moveTo>
                        <a:pt x="1" y="3"/>
                      </a:moveTo>
                      <a:cubicBezTo>
                        <a:pt x="3" y="5"/>
                        <a:pt x="3" y="7"/>
                        <a:pt x="3" y="9"/>
                      </a:cubicBezTo>
                      <a:cubicBezTo>
                        <a:pt x="4" y="11"/>
                        <a:pt x="5" y="12"/>
                        <a:pt x="5" y="13"/>
                      </a:cubicBezTo>
                      <a:cubicBezTo>
                        <a:pt x="6" y="18"/>
                        <a:pt x="4" y="22"/>
                        <a:pt x="5" y="27"/>
                      </a:cubicBezTo>
                      <a:cubicBezTo>
                        <a:pt x="5" y="30"/>
                        <a:pt x="10" y="29"/>
                        <a:pt x="11" y="26"/>
                      </a:cubicBezTo>
                      <a:cubicBezTo>
                        <a:pt x="11" y="25"/>
                        <a:pt x="11" y="23"/>
                        <a:pt x="11" y="22"/>
                      </a:cubicBezTo>
                      <a:cubicBezTo>
                        <a:pt x="11" y="19"/>
                        <a:pt x="11" y="15"/>
                        <a:pt x="10" y="12"/>
                      </a:cubicBezTo>
                      <a:cubicBezTo>
                        <a:pt x="9" y="10"/>
                        <a:pt x="7" y="8"/>
                        <a:pt x="6" y="5"/>
                      </a:cubicBezTo>
                      <a:cubicBezTo>
                        <a:pt x="5" y="4"/>
                        <a:pt x="5" y="2"/>
                        <a:pt x="3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7" name="Freeform 139"/>
                <p:cNvSpPr/>
                <p:nvPr/>
              </p:nvSpPr>
              <p:spPr bwMode="auto">
                <a:xfrm>
                  <a:off x="2010" y="2108"/>
                  <a:ext cx="55" cy="208"/>
                </a:xfrm>
                <a:custGeom>
                  <a:avLst/>
                  <a:gdLst>
                    <a:gd name="T0" fmla="*/ 54 w 64"/>
                    <a:gd name="T1" fmla="*/ 2 h 245"/>
                    <a:gd name="T2" fmla="*/ 36 w 64"/>
                    <a:gd name="T3" fmla="*/ 74 h 245"/>
                    <a:gd name="T4" fmla="*/ 18 w 64"/>
                    <a:gd name="T5" fmla="*/ 132 h 245"/>
                    <a:gd name="T6" fmla="*/ 1 w 64"/>
                    <a:gd name="T7" fmla="*/ 239 h 245"/>
                    <a:gd name="T8" fmla="*/ 9 w 64"/>
                    <a:gd name="T9" fmla="*/ 240 h 245"/>
                    <a:gd name="T10" fmla="*/ 30 w 64"/>
                    <a:gd name="T11" fmla="*/ 120 h 245"/>
                    <a:gd name="T12" fmla="*/ 47 w 64"/>
                    <a:gd name="T13" fmla="*/ 65 h 245"/>
                    <a:gd name="T14" fmla="*/ 57 w 64"/>
                    <a:gd name="T15" fmla="*/ 1 h 245"/>
                    <a:gd name="T16" fmla="*/ 54 w 64"/>
                    <a:gd name="T17" fmla="*/ 2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245">
                      <a:moveTo>
                        <a:pt x="54" y="2"/>
                      </a:moveTo>
                      <a:cubicBezTo>
                        <a:pt x="58" y="24"/>
                        <a:pt x="44" y="55"/>
                        <a:pt x="36" y="74"/>
                      </a:cubicBezTo>
                      <a:cubicBezTo>
                        <a:pt x="29" y="93"/>
                        <a:pt x="24" y="112"/>
                        <a:pt x="18" y="132"/>
                      </a:cubicBezTo>
                      <a:cubicBezTo>
                        <a:pt x="9" y="165"/>
                        <a:pt x="0" y="204"/>
                        <a:pt x="1" y="239"/>
                      </a:cubicBezTo>
                      <a:cubicBezTo>
                        <a:pt x="1" y="244"/>
                        <a:pt x="9" y="245"/>
                        <a:pt x="9" y="240"/>
                      </a:cubicBezTo>
                      <a:cubicBezTo>
                        <a:pt x="13" y="199"/>
                        <a:pt x="20" y="159"/>
                        <a:pt x="30" y="120"/>
                      </a:cubicBezTo>
                      <a:cubicBezTo>
                        <a:pt x="35" y="101"/>
                        <a:pt x="41" y="83"/>
                        <a:pt x="47" y="65"/>
                      </a:cubicBezTo>
                      <a:cubicBezTo>
                        <a:pt x="54" y="45"/>
                        <a:pt x="64" y="21"/>
                        <a:pt x="57" y="1"/>
                      </a:cubicBezTo>
                      <a:cubicBezTo>
                        <a:pt x="56" y="0"/>
                        <a:pt x="54" y="1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8" name="Freeform 140"/>
                <p:cNvSpPr/>
                <p:nvPr/>
              </p:nvSpPr>
              <p:spPr bwMode="auto">
                <a:xfrm>
                  <a:off x="2221" y="2069"/>
                  <a:ext cx="9" cy="28"/>
                </a:xfrm>
                <a:custGeom>
                  <a:avLst/>
                  <a:gdLst>
                    <a:gd name="T0" fmla="*/ 3 w 11"/>
                    <a:gd name="T1" fmla="*/ 2 h 33"/>
                    <a:gd name="T2" fmla="*/ 1 w 11"/>
                    <a:gd name="T3" fmla="*/ 19 h 33"/>
                    <a:gd name="T4" fmla="*/ 3 w 11"/>
                    <a:gd name="T5" fmla="*/ 31 h 33"/>
                    <a:gd name="T6" fmla="*/ 7 w 11"/>
                    <a:gd name="T7" fmla="*/ 31 h 33"/>
                    <a:gd name="T8" fmla="*/ 9 w 11"/>
                    <a:gd name="T9" fmla="*/ 18 h 33"/>
                    <a:gd name="T10" fmla="*/ 7 w 11"/>
                    <a:gd name="T11" fmla="*/ 2 h 33"/>
                    <a:gd name="T12" fmla="*/ 3 w 11"/>
                    <a:gd name="T1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33">
                      <a:moveTo>
                        <a:pt x="3" y="2"/>
                      </a:moveTo>
                      <a:cubicBezTo>
                        <a:pt x="2" y="8"/>
                        <a:pt x="1" y="13"/>
                        <a:pt x="1" y="19"/>
                      </a:cubicBezTo>
                      <a:cubicBezTo>
                        <a:pt x="1" y="23"/>
                        <a:pt x="0" y="28"/>
                        <a:pt x="3" y="31"/>
                      </a:cubicBezTo>
                      <a:cubicBezTo>
                        <a:pt x="4" y="33"/>
                        <a:pt x="6" y="33"/>
                        <a:pt x="7" y="31"/>
                      </a:cubicBezTo>
                      <a:cubicBezTo>
                        <a:pt x="11" y="28"/>
                        <a:pt x="9" y="22"/>
                        <a:pt x="9" y="18"/>
                      </a:cubicBezTo>
                      <a:cubicBezTo>
                        <a:pt x="9" y="13"/>
                        <a:pt x="8" y="8"/>
                        <a:pt x="7" y="2"/>
                      </a:cubicBezTo>
                      <a:cubicBezTo>
                        <a:pt x="7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9" name="Freeform 141"/>
                <p:cNvSpPr/>
                <p:nvPr/>
              </p:nvSpPr>
              <p:spPr bwMode="auto">
                <a:xfrm>
                  <a:off x="2211" y="2103"/>
                  <a:ext cx="17" cy="185"/>
                </a:xfrm>
                <a:custGeom>
                  <a:avLst/>
                  <a:gdLst>
                    <a:gd name="T0" fmla="*/ 15 w 20"/>
                    <a:gd name="T1" fmla="*/ 3 h 218"/>
                    <a:gd name="T2" fmla="*/ 2 w 20"/>
                    <a:gd name="T3" fmla="*/ 114 h 218"/>
                    <a:gd name="T4" fmla="*/ 2 w 20"/>
                    <a:gd name="T5" fmla="*/ 214 h 218"/>
                    <a:gd name="T6" fmla="*/ 10 w 20"/>
                    <a:gd name="T7" fmla="*/ 214 h 218"/>
                    <a:gd name="T8" fmla="*/ 8 w 20"/>
                    <a:gd name="T9" fmla="*/ 156 h 218"/>
                    <a:gd name="T10" fmla="*/ 10 w 20"/>
                    <a:gd name="T11" fmla="*/ 107 h 218"/>
                    <a:gd name="T12" fmla="*/ 19 w 20"/>
                    <a:gd name="T13" fmla="*/ 3 h 218"/>
                    <a:gd name="T14" fmla="*/ 15 w 20"/>
                    <a:gd name="T15" fmla="*/ 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18">
                      <a:moveTo>
                        <a:pt x="15" y="3"/>
                      </a:moveTo>
                      <a:cubicBezTo>
                        <a:pt x="12" y="40"/>
                        <a:pt x="3" y="76"/>
                        <a:pt x="2" y="114"/>
                      </a:cubicBezTo>
                      <a:cubicBezTo>
                        <a:pt x="0" y="148"/>
                        <a:pt x="0" y="180"/>
                        <a:pt x="2" y="214"/>
                      </a:cubicBezTo>
                      <a:cubicBezTo>
                        <a:pt x="3" y="218"/>
                        <a:pt x="10" y="218"/>
                        <a:pt x="10" y="214"/>
                      </a:cubicBezTo>
                      <a:cubicBezTo>
                        <a:pt x="11" y="195"/>
                        <a:pt x="8" y="176"/>
                        <a:pt x="8" y="156"/>
                      </a:cubicBezTo>
                      <a:cubicBezTo>
                        <a:pt x="8" y="140"/>
                        <a:pt x="9" y="124"/>
                        <a:pt x="10" y="107"/>
                      </a:cubicBezTo>
                      <a:cubicBezTo>
                        <a:pt x="11" y="72"/>
                        <a:pt x="20" y="38"/>
                        <a:pt x="19" y="3"/>
                      </a:cubicBezTo>
                      <a:cubicBezTo>
                        <a:pt x="19" y="1"/>
                        <a:pt x="16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0" name="Freeform 142"/>
                <p:cNvSpPr/>
                <p:nvPr/>
              </p:nvSpPr>
              <p:spPr bwMode="auto">
                <a:xfrm>
                  <a:off x="2213" y="2258"/>
                  <a:ext cx="38" cy="33"/>
                </a:xfrm>
                <a:custGeom>
                  <a:avLst/>
                  <a:gdLst>
                    <a:gd name="T0" fmla="*/ 2 w 44"/>
                    <a:gd name="T1" fmla="*/ 33 h 39"/>
                    <a:gd name="T2" fmla="*/ 19 w 44"/>
                    <a:gd name="T3" fmla="*/ 31 h 39"/>
                    <a:gd name="T4" fmla="*/ 27 w 44"/>
                    <a:gd name="T5" fmla="*/ 20 h 39"/>
                    <a:gd name="T6" fmla="*/ 41 w 44"/>
                    <a:gd name="T7" fmla="*/ 8 h 39"/>
                    <a:gd name="T8" fmla="*/ 36 w 44"/>
                    <a:gd name="T9" fmla="*/ 1 h 39"/>
                    <a:gd name="T10" fmla="*/ 22 w 44"/>
                    <a:gd name="T11" fmla="*/ 13 h 39"/>
                    <a:gd name="T12" fmla="*/ 5 w 44"/>
                    <a:gd name="T13" fmla="*/ 30 h 39"/>
                    <a:gd name="T14" fmla="*/ 2 w 44"/>
                    <a:gd name="T15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9">
                      <a:moveTo>
                        <a:pt x="2" y="33"/>
                      </a:moveTo>
                      <a:cubicBezTo>
                        <a:pt x="8" y="39"/>
                        <a:pt x="14" y="37"/>
                        <a:pt x="19" y="31"/>
                      </a:cubicBezTo>
                      <a:cubicBezTo>
                        <a:pt x="22" y="28"/>
                        <a:pt x="24" y="24"/>
                        <a:pt x="27" y="20"/>
                      </a:cubicBezTo>
                      <a:cubicBezTo>
                        <a:pt x="31" y="15"/>
                        <a:pt x="36" y="11"/>
                        <a:pt x="41" y="8"/>
                      </a:cubicBezTo>
                      <a:cubicBezTo>
                        <a:pt x="44" y="5"/>
                        <a:pt x="40" y="0"/>
                        <a:pt x="36" y="1"/>
                      </a:cubicBezTo>
                      <a:cubicBezTo>
                        <a:pt x="30" y="3"/>
                        <a:pt x="26" y="8"/>
                        <a:pt x="22" y="13"/>
                      </a:cubicBezTo>
                      <a:cubicBezTo>
                        <a:pt x="19" y="17"/>
                        <a:pt x="12" y="36"/>
                        <a:pt x="5" y="30"/>
                      </a:cubicBezTo>
                      <a:cubicBezTo>
                        <a:pt x="3" y="28"/>
                        <a:pt x="0" y="31"/>
                        <a:pt x="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1" name="Freeform 143"/>
                <p:cNvSpPr/>
                <p:nvPr/>
              </p:nvSpPr>
              <p:spPr bwMode="auto">
                <a:xfrm>
                  <a:off x="2242" y="2082"/>
                  <a:ext cx="43" cy="179"/>
                </a:xfrm>
                <a:custGeom>
                  <a:avLst/>
                  <a:gdLst>
                    <a:gd name="T0" fmla="*/ 3 w 50"/>
                    <a:gd name="T1" fmla="*/ 1 h 211"/>
                    <a:gd name="T2" fmla="*/ 1 w 50"/>
                    <a:gd name="T3" fmla="*/ 42 h 211"/>
                    <a:gd name="T4" fmla="*/ 15 w 50"/>
                    <a:gd name="T5" fmla="*/ 97 h 211"/>
                    <a:gd name="T6" fmla="*/ 29 w 50"/>
                    <a:gd name="T7" fmla="*/ 159 h 211"/>
                    <a:gd name="T8" fmla="*/ 39 w 50"/>
                    <a:gd name="T9" fmla="*/ 205 h 211"/>
                    <a:gd name="T10" fmla="*/ 49 w 50"/>
                    <a:gd name="T11" fmla="*/ 203 h 211"/>
                    <a:gd name="T12" fmla="*/ 40 w 50"/>
                    <a:gd name="T13" fmla="*/ 161 h 211"/>
                    <a:gd name="T14" fmla="*/ 26 w 50"/>
                    <a:gd name="T15" fmla="*/ 104 h 211"/>
                    <a:gd name="T16" fmla="*/ 5 w 50"/>
                    <a:gd name="T17" fmla="*/ 1 h 211"/>
                    <a:gd name="T18" fmla="*/ 3 w 50"/>
                    <a:gd name="T19" fmla="*/ 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211">
                      <a:moveTo>
                        <a:pt x="3" y="1"/>
                      </a:moveTo>
                      <a:cubicBezTo>
                        <a:pt x="2" y="15"/>
                        <a:pt x="0" y="28"/>
                        <a:pt x="1" y="42"/>
                      </a:cubicBezTo>
                      <a:cubicBezTo>
                        <a:pt x="4" y="60"/>
                        <a:pt x="10" y="79"/>
                        <a:pt x="15" y="97"/>
                      </a:cubicBezTo>
                      <a:cubicBezTo>
                        <a:pt x="20" y="117"/>
                        <a:pt x="25" y="138"/>
                        <a:pt x="29" y="159"/>
                      </a:cubicBezTo>
                      <a:cubicBezTo>
                        <a:pt x="32" y="174"/>
                        <a:pt x="38" y="189"/>
                        <a:pt x="39" y="205"/>
                      </a:cubicBezTo>
                      <a:cubicBezTo>
                        <a:pt x="39" y="211"/>
                        <a:pt x="50" y="209"/>
                        <a:pt x="49" y="203"/>
                      </a:cubicBezTo>
                      <a:cubicBezTo>
                        <a:pt x="48" y="189"/>
                        <a:pt x="43" y="175"/>
                        <a:pt x="40" y="161"/>
                      </a:cubicBezTo>
                      <a:cubicBezTo>
                        <a:pt x="36" y="142"/>
                        <a:pt x="31" y="123"/>
                        <a:pt x="26" y="104"/>
                      </a:cubicBezTo>
                      <a:cubicBezTo>
                        <a:pt x="17" y="70"/>
                        <a:pt x="7" y="3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2" name="Freeform 144"/>
                <p:cNvSpPr/>
                <p:nvPr/>
              </p:nvSpPr>
              <p:spPr bwMode="auto">
                <a:xfrm>
                  <a:off x="2246" y="2263"/>
                  <a:ext cx="34" cy="11"/>
                </a:xfrm>
                <a:custGeom>
                  <a:avLst/>
                  <a:gdLst>
                    <a:gd name="T0" fmla="*/ 4 w 40"/>
                    <a:gd name="T1" fmla="*/ 7 h 13"/>
                    <a:gd name="T2" fmla="*/ 34 w 40"/>
                    <a:gd name="T3" fmla="*/ 11 h 13"/>
                    <a:gd name="T4" fmla="*/ 34 w 40"/>
                    <a:gd name="T5" fmla="*/ 2 h 13"/>
                    <a:gd name="T6" fmla="*/ 4 w 40"/>
                    <a:gd name="T7" fmla="*/ 1 h 13"/>
                    <a:gd name="T8" fmla="*/ 4 w 40"/>
                    <a:gd name="T9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3">
                      <a:moveTo>
                        <a:pt x="4" y="7"/>
                      </a:moveTo>
                      <a:cubicBezTo>
                        <a:pt x="14" y="9"/>
                        <a:pt x="24" y="13"/>
                        <a:pt x="34" y="11"/>
                      </a:cubicBezTo>
                      <a:cubicBezTo>
                        <a:pt x="39" y="10"/>
                        <a:pt x="40" y="3"/>
                        <a:pt x="34" y="2"/>
                      </a:cubicBezTo>
                      <a:cubicBezTo>
                        <a:pt x="25" y="0"/>
                        <a:pt x="14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3" name="Freeform 145"/>
                <p:cNvSpPr/>
                <p:nvPr/>
              </p:nvSpPr>
              <p:spPr bwMode="auto">
                <a:xfrm>
                  <a:off x="2237" y="2152"/>
                  <a:ext cx="19" cy="113"/>
                </a:xfrm>
                <a:custGeom>
                  <a:avLst/>
                  <a:gdLst>
                    <a:gd name="T0" fmla="*/ 21 w 22"/>
                    <a:gd name="T1" fmla="*/ 129 h 134"/>
                    <a:gd name="T2" fmla="*/ 14 w 22"/>
                    <a:gd name="T3" fmla="*/ 4 h 134"/>
                    <a:gd name="T4" fmla="*/ 6 w 22"/>
                    <a:gd name="T5" fmla="*/ 4 h 134"/>
                    <a:gd name="T6" fmla="*/ 15 w 22"/>
                    <a:gd name="T7" fmla="*/ 131 h 134"/>
                    <a:gd name="T8" fmla="*/ 21 w 22"/>
                    <a:gd name="T9" fmla="*/ 12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34">
                      <a:moveTo>
                        <a:pt x="21" y="129"/>
                      </a:moveTo>
                      <a:cubicBezTo>
                        <a:pt x="8" y="90"/>
                        <a:pt x="16" y="44"/>
                        <a:pt x="14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4" y="43"/>
                        <a:pt x="0" y="93"/>
                        <a:pt x="15" y="131"/>
                      </a:cubicBezTo>
                      <a:cubicBezTo>
                        <a:pt x="17" y="134"/>
                        <a:pt x="22" y="132"/>
                        <a:pt x="21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4" name="Freeform 146"/>
                <p:cNvSpPr/>
                <p:nvPr/>
              </p:nvSpPr>
              <p:spPr bwMode="auto">
                <a:xfrm>
                  <a:off x="2053" y="2076"/>
                  <a:ext cx="48" cy="25"/>
                </a:xfrm>
                <a:custGeom>
                  <a:avLst/>
                  <a:gdLst>
                    <a:gd name="T0" fmla="*/ 3 w 57"/>
                    <a:gd name="T1" fmla="*/ 24 h 29"/>
                    <a:gd name="T2" fmla="*/ 16 w 57"/>
                    <a:gd name="T3" fmla="*/ 20 h 29"/>
                    <a:gd name="T4" fmla="*/ 35 w 57"/>
                    <a:gd name="T5" fmla="*/ 29 h 29"/>
                    <a:gd name="T6" fmla="*/ 45 w 57"/>
                    <a:gd name="T7" fmla="*/ 20 h 29"/>
                    <a:gd name="T8" fmla="*/ 56 w 57"/>
                    <a:gd name="T9" fmla="*/ 7 h 29"/>
                    <a:gd name="T10" fmla="*/ 55 w 57"/>
                    <a:gd name="T11" fmla="*/ 3 h 29"/>
                    <a:gd name="T12" fmla="*/ 43 w 57"/>
                    <a:gd name="T13" fmla="*/ 6 h 29"/>
                    <a:gd name="T14" fmla="*/ 38 w 57"/>
                    <a:gd name="T15" fmla="*/ 13 h 29"/>
                    <a:gd name="T16" fmla="*/ 36 w 57"/>
                    <a:gd name="T17" fmla="*/ 17 h 29"/>
                    <a:gd name="T18" fmla="*/ 33 w 57"/>
                    <a:gd name="T19" fmla="*/ 16 h 29"/>
                    <a:gd name="T20" fmla="*/ 28 w 57"/>
                    <a:gd name="T21" fmla="*/ 12 h 29"/>
                    <a:gd name="T22" fmla="*/ 18 w 57"/>
                    <a:gd name="T23" fmla="*/ 11 h 29"/>
                    <a:gd name="T24" fmla="*/ 3 w 57"/>
                    <a:gd name="T25" fmla="*/ 19 h 29"/>
                    <a:gd name="T26" fmla="*/ 3 w 57"/>
                    <a:gd name="T27" fmla="*/ 2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7" h="29">
                      <a:moveTo>
                        <a:pt x="3" y="24"/>
                      </a:moveTo>
                      <a:cubicBezTo>
                        <a:pt x="8" y="24"/>
                        <a:pt x="12" y="21"/>
                        <a:pt x="16" y="20"/>
                      </a:cubicBezTo>
                      <a:cubicBezTo>
                        <a:pt x="27" y="17"/>
                        <a:pt x="26" y="28"/>
                        <a:pt x="35" y="29"/>
                      </a:cubicBezTo>
                      <a:cubicBezTo>
                        <a:pt x="39" y="29"/>
                        <a:pt x="43" y="24"/>
                        <a:pt x="45" y="20"/>
                      </a:cubicBezTo>
                      <a:cubicBezTo>
                        <a:pt x="48" y="15"/>
                        <a:pt x="51" y="12"/>
                        <a:pt x="56" y="7"/>
                      </a:cubicBezTo>
                      <a:cubicBezTo>
                        <a:pt x="57" y="6"/>
                        <a:pt x="57" y="4"/>
                        <a:pt x="55" y="3"/>
                      </a:cubicBezTo>
                      <a:cubicBezTo>
                        <a:pt x="50" y="0"/>
                        <a:pt x="47" y="2"/>
                        <a:pt x="43" y="6"/>
                      </a:cubicBezTo>
                      <a:cubicBezTo>
                        <a:pt x="41" y="8"/>
                        <a:pt x="40" y="10"/>
                        <a:pt x="38" y="13"/>
                      </a:cubicBezTo>
                      <a:cubicBezTo>
                        <a:pt x="38" y="14"/>
                        <a:pt x="38" y="16"/>
                        <a:pt x="36" y="17"/>
                      </a:cubicBezTo>
                      <a:cubicBezTo>
                        <a:pt x="34" y="19"/>
                        <a:pt x="36" y="18"/>
                        <a:pt x="33" y="16"/>
                      </a:cubicBezTo>
                      <a:cubicBezTo>
                        <a:pt x="31" y="15"/>
                        <a:pt x="31" y="13"/>
                        <a:pt x="28" y="12"/>
                      </a:cubicBezTo>
                      <a:cubicBezTo>
                        <a:pt x="25" y="10"/>
                        <a:pt x="21" y="10"/>
                        <a:pt x="18" y="11"/>
                      </a:cubicBezTo>
                      <a:cubicBezTo>
                        <a:pt x="12" y="13"/>
                        <a:pt x="9" y="18"/>
                        <a:pt x="3" y="19"/>
                      </a:cubicBezTo>
                      <a:cubicBezTo>
                        <a:pt x="0" y="20"/>
                        <a:pt x="0" y="24"/>
                        <a:pt x="3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5" name="Freeform 147"/>
                <p:cNvSpPr/>
                <p:nvPr/>
              </p:nvSpPr>
              <p:spPr bwMode="auto">
                <a:xfrm>
                  <a:off x="2097" y="2072"/>
                  <a:ext cx="50" cy="31"/>
                </a:xfrm>
                <a:custGeom>
                  <a:avLst/>
                  <a:gdLst>
                    <a:gd name="T0" fmla="*/ 1 w 59"/>
                    <a:gd name="T1" fmla="*/ 11 h 37"/>
                    <a:gd name="T2" fmla="*/ 25 w 59"/>
                    <a:gd name="T3" fmla="*/ 29 h 37"/>
                    <a:gd name="T4" fmla="*/ 38 w 59"/>
                    <a:gd name="T5" fmla="*/ 12 h 37"/>
                    <a:gd name="T6" fmla="*/ 53 w 59"/>
                    <a:gd name="T7" fmla="*/ 29 h 37"/>
                    <a:gd name="T8" fmla="*/ 58 w 59"/>
                    <a:gd name="T9" fmla="*/ 26 h 37"/>
                    <a:gd name="T10" fmla="*/ 32 w 59"/>
                    <a:gd name="T11" fmla="*/ 5 h 37"/>
                    <a:gd name="T12" fmla="*/ 21 w 59"/>
                    <a:gd name="T13" fmla="*/ 21 h 37"/>
                    <a:gd name="T14" fmla="*/ 2 w 59"/>
                    <a:gd name="T15" fmla="*/ 9 h 37"/>
                    <a:gd name="T16" fmla="*/ 1 w 59"/>
                    <a:gd name="T17" fmla="*/ 1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9" h="37">
                      <a:moveTo>
                        <a:pt x="1" y="11"/>
                      </a:moveTo>
                      <a:cubicBezTo>
                        <a:pt x="8" y="16"/>
                        <a:pt x="13" y="37"/>
                        <a:pt x="25" y="29"/>
                      </a:cubicBezTo>
                      <a:cubicBezTo>
                        <a:pt x="29" y="25"/>
                        <a:pt x="32" y="12"/>
                        <a:pt x="38" y="12"/>
                      </a:cubicBezTo>
                      <a:cubicBezTo>
                        <a:pt x="44" y="13"/>
                        <a:pt x="48" y="25"/>
                        <a:pt x="53" y="29"/>
                      </a:cubicBezTo>
                      <a:cubicBezTo>
                        <a:pt x="55" y="30"/>
                        <a:pt x="59" y="29"/>
                        <a:pt x="58" y="26"/>
                      </a:cubicBezTo>
                      <a:cubicBezTo>
                        <a:pt x="57" y="17"/>
                        <a:pt x="42" y="0"/>
                        <a:pt x="32" y="5"/>
                      </a:cubicBezTo>
                      <a:cubicBezTo>
                        <a:pt x="26" y="8"/>
                        <a:pt x="26" y="17"/>
                        <a:pt x="21" y="21"/>
                      </a:cubicBezTo>
                      <a:cubicBezTo>
                        <a:pt x="16" y="24"/>
                        <a:pt x="7" y="12"/>
                        <a:pt x="2" y="9"/>
                      </a:cubicBezTo>
                      <a:cubicBezTo>
                        <a:pt x="1" y="9"/>
                        <a:pt x="0" y="10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6" name="Freeform 148"/>
                <p:cNvSpPr/>
                <p:nvPr/>
              </p:nvSpPr>
              <p:spPr bwMode="auto">
                <a:xfrm>
                  <a:off x="2142" y="2073"/>
                  <a:ext cx="37" cy="25"/>
                </a:xfrm>
                <a:custGeom>
                  <a:avLst/>
                  <a:gdLst>
                    <a:gd name="T0" fmla="*/ 7 w 44"/>
                    <a:gd name="T1" fmla="*/ 27 h 30"/>
                    <a:gd name="T2" fmla="*/ 23 w 44"/>
                    <a:gd name="T3" fmla="*/ 7 h 30"/>
                    <a:gd name="T4" fmla="*/ 18 w 44"/>
                    <a:gd name="T5" fmla="*/ 7 h 30"/>
                    <a:gd name="T6" fmla="*/ 38 w 44"/>
                    <a:gd name="T7" fmla="*/ 23 h 30"/>
                    <a:gd name="T8" fmla="*/ 42 w 44"/>
                    <a:gd name="T9" fmla="*/ 18 h 30"/>
                    <a:gd name="T10" fmla="*/ 24 w 44"/>
                    <a:gd name="T11" fmla="*/ 2 h 30"/>
                    <a:gd name="T12" fmla="*/ 19 w 44"/>
                    <a:gd name="T13" fmla="*/ 1 h 30"/>
                    <a:gd name="T14" fmla="*/ 2 w 44"/>
                    <a:gd name="T15" fmla="*/ 24 h 30"/>
                    <a:gd name="T16" fmla="*/ 7 w 44"/>
                    <a:gd name="T17" fmla="*/ 2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30">
                      <a:moveTo>
                        <a:pt x="7" y="27"/>
                      </a:moveTo>
                      <a:cubicBezTo>
                        <a:pt x="13" y="22"/>
                        <a:pt x="16" y="13"/>
                        <a:pt x="23" y="7"/>
                      </a:cubicBezTo>
                      <a:cubicBezTo>
                        <a:pt x="21" y="7"/>
                        <a:pt x="20" y="7"/>
                        <a:pt x="18" y="7"/>
                      </a:cubicBezTo>
                      <a:cubicBezTo>
                        <a:pt x="25" y="12"/>
                        <a:pt x="30" y="19"/>
                        <a:pt x="38" y="23"/>
                      </a:cubicBezTo>
                      <a:cubicBezTo>
                        <a:pt x="41" y="25"/>
                        <a:pt x="44" y="20"/>
                        <a:pt x="42" y="18"/>
                      </a:cubicBezTo>
                      <a:cubicBezTo>
                        <a:pt x="36" y="12"/>
                        <a:pt x="28" y="8"/>
                        <a:pt x="24" y="2"/>
                      </a:cubicBezTo>
                      <a:cubicBezTo>
                        <a:pt x="22" y="0"/>
                        <a:pt x="20" y="0"/>
                        <a:pt x="19" y="1"/>
                      </a:cubicBezTo>
                      <a:cubicBezTo>
                        <a:pt x="10" y="7"/>
                        <a:pt x="8" y="16"/>
                        <a:pt x="2" y="24"/>
                      </a:cubicBezTo>
                      <a:cubicBezTo>
                        <a:pt x="0" y="27"/>
                        <a:pt x="4" y="30"/>
                        <a:pt x="7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7" name="Freeform 149"/>
                <p:cNvSpPr/>
                <p:nvPr/>
              </p:nvSpPr>
              <p:spPr bwMode="auto">
                <a:xfrm>
                  <a:off x="2178" y="2069"/>
                  <a:ext cx="52" cy="26"/>
                </a:xfrm>
                <a:custGeom>
                  <a:avLst/>
                  <a:gdLst>
                    <a:gd name="T0" fmla="*/ 4 w 62"/>
                    <a:gd name="T1" fmla="*/ 28 h 30"/>
                    <a:gd name="T2" fmla="*/ 20 w 62"/>
                    <a:gd name="T3" fmla="*/ 8 h 30"/>
                    <a:gd name="T4" fmla="*/ 16 w 62"/>
                    <a:gd name="T5" fmla="*/ 6 h 30"/>
                    <a:gd name="T6" fmla="*/ 29 w 62"/>
                    <a:gd name="T7" fmla="*/ 23 h 30"/>
                    <a:gd name="T8" fmla="*/ 52 w 62"/>
                    <a:gd name="T9" fmla="*/ 15 h 30"/>
                    <a:gd name="T10" fmla="*/ 60 w 62"/>
                    <a:gd name="T11" fmla="*/ 12 h 30"/>
                    <a:gd name="T12" fmla="*/ 44 w 62"/>
                    <a:gd name="T13" fmla="*/ 2 h 30"/>
                    <a:gd name="T14" fmla="*/ 34 w 62"/>
                    <a:gd name="T15" fmla="*/ 8 h 30"/>
                    <a:gd name="T16" fmla="*/ 29 w 62"/>
                    <a:gd name="T17" fmla="*/ 14 h 30"/>
                    <a:gd name="T18" fmla="*/ 21 w 62"/>
                    <a:gd name="T19" fmla="*/ 4 h 30"/>
                    <a:gd name="T20" fmla="*/ 17 w 62"/>
                    <a:gd name="T21" fmla="*/ 3 h 30"/>
                    <a:gd name="T22" fmla="*/ 1 w 62"/>
                    <a:gd name="T23" fmla="*/ 25 h 30"/>
                    <a:gd name="T24" fmla="*/ 4 w 62"/>
                    <a:gd name="T25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2" h="30">
                      <a:moveTo>
                        <a:pt x="4" y="28"/>
                      </a:moveTo>
                      <a:cubicBezTo>
                        <a:pt x="9" y="22"/>
                        <a:pt x="12" y="10"/>
                        <a:pt x="20" y="8"/>
                      </a:cubicBezTo>
                      <a:cubicBezTo>
                        <a:pt x="19" y="7"/>
                        <a:pt x="17" y="7"/>
                        <a:pt x="16" y="6"/>
                      </a:cubicBezTo>
                      <a:cubicBezTo>
                        <a:pt x="18" y="12"/>
                        <a:pt x="22" y="22"/>
                        <a:pt x="29" y="23"/>
                      </a:cubicBezTo>
                      <a:cubicBezTo>
                        <a:pt x="38" y="24"/>
                        <a:pt x="45" y="3"/>
                        <a:pt x="52" y="15"/>
                      </a:cubicBezTo>
                      <a:cubicBezTo>
                        <a:pt x="55" y="19"/>
                        <a:pt x="62" y="16"/>
                        <a:pt x="60" y="12"/>
                      </a:cubicBezTo>
                      <a:cubicBezTo>
                        <a:pt x="56" y="5"/>
                        <a:pt x="51" y="0"/>
                        <a:pt x="44" y="2"/>
                      </a:cubicBezTo>
                      <a:cubicBezTo>
                        <a:pt x="39" y="3"/>
                        <a:pt x="37" y="5"/>
                        <a:pt x="34" y="8"/>
                      </a:cubicBezTo>
                      <a:cubicBezTo>
                        <a:pt x="33" y="10"/>
                        <a:pt x="32" y="14"/>
                        <a:pt x="29" y="14"/>
                      </a:cubicBezTo>
                      <a:cubicBezTo>
                        <a:pt x="27" y="14"/>
                        <a:pt x="21" y="4"/>
                        <a:pt x="21" y="4"/>
                      </a:cubicBezTo>
                      <a:cubicBezTo>
                        <a:pt x="20" y="3"/>
                        <a:pt x="18" y="3"/>
                        <a:pt x="17" y="3"/>
                      </a:cubicBezTo>
                      <a:cubicBezTo>
                        <a:pt x="9" y="9"/>
                        <a:pt x="7" y="18"/>
                        <a:pt x="1" y="25"/>
                      </a:cubicBezTo>
                      <a:cubicBezTo>
                        <a:pt x="0" y="27"/>
                        <a:pt x="2" y="30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8" name="Freeform 150"/>
                <p:cNvSpPr/>
                <p:nvPr/>
              </p:nvSpPr>
              <p:spPr bwMode="auto">
                <a:xfrm>
                  <a:off x="2010" y="2284"/>
                  <a:ext cx="214" cy="42"/>
                </a:xfrm>
                <a:custGeom>
                  <a:avLst/>
                  <a:gdLst>
                    <a:gd name="T0" fmla="*/ 3 w 253"/>
                    <a:gd name="T1" fmla="*/ 43 h 49"/>
                    <a:gd name="T2" fmla="*/ 146 w 253"/>
                    <a:gd name="T3" fmla="*/ 43 h 49"/>
                    <a:gd name="T4" fmla="*/ 205 w 253"/>
                    <a:gd name="T5" fmla="*/ 36 h 49"/>
                    <a:gd name="T6" fmla="*/ 249 w 253"/>
                    <a:gd name="T7" fmla="*/ 10 h 49"/>
                    <a:gd name="T8" fmla="*/ 245 w 253"/>
                    <a:gd name="T9" fmla="*/ 1 h 49"/>
                    <a:gd name="T10" fmla="*/ 195 w 253"/>
                    <a:gd name="T11" fmla="*/ 25 h 49"/>
                    <a:gd name="T12" fmla="*/ 134 w 253"/>
                    <a:gd name="T13" fmla="*/ 32 h 49"/>
                    <a:gd name="T14" fmla="*/ 3 w 253"/>
                    <a:gd name="T15" fmla="*/ 38 h 49"/>
                    <a:gd name="T16" fmla="*/ 3 w 253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49">
                      <a:moveTo>
                        <a:pt x="3" y="43"/>
                      </a:moveTo>
                      <a:cubicBezTo>
                        <a:pt x="50" y="49"/>
                        <a:pt x="99" y="49"/>
                        <a:pt x="146" y="43"/>
                      </a:cubicBezTo>
                      <a:cubicBezTo>
                        <a:pt x="165" y="41"/>
                        <a:pt x="186" y="41"/>
                        <a:pt x="205" y="36"/>
                      </a:cubicBezTo>
                      <a:cubicBezTo>
                        <a:pt x="223" y="30"/>
                        <a:pt x="235" y="20"/>
                        <a:pt x="249" y="10"/>
                      </a:cubicBezTo>
                      <a:cubicBezTo>
                        <a:pt x="253" y="7"/>
                        <a:pt x="250" y="0"/>
                        <a:pt x="245" y="1"/>
                      </a:cubicBezTo>
                      <a:cubicBezTo>
                        <a:pt x="227" y="5"/>
                        <a:pt x="214" y="21"/>
                        <a:pt x="195" y="25"/>
                      </a:cubicBezTo>
                      <a:cubicBezTo>
                        <a:pt x="176" y="30"/>
                        <a:pt x="154" y="30"/>
                        <a:pt x="134" y="32"/>
                      </a:cubicBezTo>
                      <a:cubicBezTo>
                        <a:pt x="90" y="37"/>
                        <a:pt x="46" y="33"/>
                        <a:pt x="3" y="38"/>
                      </a:cubicBezTo>
                      <a:cubicBezTo>
                        <a:pt x="0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9" name="Freeform 151"/>
                <p:cNvSpPr/>
                <p:nvPr/>
              </p:nvSpPr>
              <p:spPr bwMode="auto">
                <a:xfrm>
                  <a:off x="2049" y="2204"/>
                  <a:ext cx="16" cy="54"/>
                </a:xfrm>
                <a:custGeom>
                  <a:avLst/>
                  <a:gdLst>
                    <a:gd name="T0" fmla="*/ 5 w 19"/>
                    <a:gd name="T1" fmla="*/ 60 h 63"/>
                    <a:gd name="T2" fmla="*/ 18 w 19"/>
                    <a:gd name="T3" fmla="*/ 4 h 63"/>
                    <a:gd name="T4" fmla="*/ 14 w 19"/>
                    <a:gd name="T5" fmla="*/ 3 h 63"/>
                    <a:gd name="T6" fmla="*/ 0 w 19"/>
                    <a:gd name="T7" fmla="*/ 59 h 63"/>
                    <a:gd name="T8" fmla="*/ 5 w 19"/>
                    <a:gd name="T9" fmla="*/ 6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63">
                      <a:moveTo>
                        <a:pt x="5" y="60"/>
                      </a:moveTo>
                      <a:cubicBezTo>
                        <a:pt x="6" y="40"/>
                        <a:pt x="15" y="23"/>
                        <a:pt x="18" y="4"/>
                      </a:cubicBezTo>
                      <a:cubicBezTo>
                        <a:pt x="19" y="1"/>
                        <a:pt x="15" y="0"/>
                        <a:pt x="14" y="3"/>
                      </a:cubicBezTo>
                      <a:cubicBezTo>
                        <a:pt x="6" y="20"/>
                        <a:pt x="0" y="40"/>
                        <a:pt x="0" y="59"/>
                      </a:cubicBezTo>
                      <a:cubicBezTo>
                        <a:pt x="0" y="63"/>
                        <a:pt x="5" y="63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0" name="Freeform 152"/>
                <p:cNvSpPr/>
                <p:nvPr/>
              </p:nvSpPr>
              <p:spPr bwMode="auto">
                <a:xfrm>
                  <a:off x="2062" y="2194"/>
                  <a:ext cx="32" cy="10"/>
                </a:xfrm>
                <a:custGeom>
                  <a:avLst/>
                  <a:gdLst>
                    <a:gd name="T0" fmla="*/ 3 w 37"/>
                    <a:gd name="T1" fmla="*/ 9 h 11"/>
                    <a:gd name="T2" fmla="*/ 32 w 37"/>
                    <a:gd name="T3" fmla="*/ 11 h 11"/>
                    <a:gd name="T4" fmla="*/ 33 w 37"/>
                    <a:gd name="T5" fmla="*/ 5 h 11"/>
                    <a:gd name="T6" fmla="*/ 2 w 37"/>
                    <a:gd name="T7" fmla="*/ 7 h 11"/>
                    <a:gd name="T8" fmla="*/ 3 w 37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" y="9"/>
                      </a:moveTo>
                      <a:cubicBezTo>
                        <a:pt x="12" y="5"/>
                        <a:pt x="23" y="11"/>
                        <a:pt x="32" y="11"/>
                      </a:cubicBezTo>
                      <a:cubicBezTo>
                        <a:pt x="35" y="11"/>
                        <a:pt x="37" y="5"/>
                        <a:pt x="33" y="5"/>
                      </a:cubicBezTo>
                      <a:cubicBezTo>
                        <a:pt x="22" y="3"/>
                        <a:pt x="11" y="0"/>
                        <a:pt x="2" y="7"/>
                      </a:cubicBezTo>
                      <a:cubicBezTo>
                        <a:pt x="0" y="8"/>
                        <a:pt x="2" y="10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1" name="Freeform 153"/>
                <p:cNvSpPr/>
                <p:nvPr/>
              </p:nvSpPr>
              <p:spPr bwMode="auto">
                <a:xfrm>
                  <a:off x="2123" y="2264"/>
                  <a:ext cx="30" cy="18"/>
                </a:xfrm>
                <a:custGeom>
                  <a:avLst/>
                  <a:gdLst>
                    <a:gd name="T0" fmla="*/ 4 w 36"/>
                    <a:gd name="T1" fmla="*/ 9 h 22"/>
                    <a:gd name="T2" fmla="*/ 31 w 36"/>
                    <a:gd name="T3" fmla="*/ 20 h 22"/>
                    <a:gd name="T4" fmla="*/ 32 w 36"/>
                    <a:gd name="T5" fmla="*/ 13 h 22"/>
                    <a:gd name="T6" fmla="*/ 19 w 36"/>
                    <a:gd name="T7" fmla="*/ 9 h 22"/>
                    <a:gd name="T8" fmla="*/ 9 w 36"/>
                    <a:gd name="T9" fmla="*/ 3 h 22"/>
                    <a:gd name="T10" fmla="*/ 4 w 36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22">
                      <a:moveTo>
                        <a:pt x="4" y="9"/>
                      </a:moveTo>
                      <a:cubicBezTo>
                        <a:pt x="12" y="14"/>
                        <a:pt x="21" y="22"/>
                        <a:pt x="31" y="20"/>
                      </a:cubicBezTo>
                      <a:cubicBezTo>
                        <a:pt x="35" y="20"/>
                        <a:pt x="36" y="14"/>
                        <a:pt x="32" y="13"/>
                      </a:cubicBezTo>
                      <a:cubicBezTo>
                        <a:pt x="27" y="11"/>
                        <a:pt x="23" y="11"/>
                        <a:pt x="19" y="9"/>
                      </a:cubicBezTo>
                      <a:cubicBezTo>
                        <a:pt x="15" y="7"/>
                        <a:pt x="12" y="5"/>
                        <a:pt x="9" y="3"/>
                      </a:cubicBezTo>
                      <a:cubicBezTo>
                        <a:pt x="4" y="0"/>
                        <a:pt x="0" y="6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2" name="Freeform 154"/>
                <p:cNvSpPr/>
                <p:nvPr/>
              </p:nvSpPr>
              <p:spPr bwMode="auto">
                <a:xfrm>
                  <a:off x="2169" y="2248"/>
                  <a:ext cx="11" cy="20"/>
                </a:xfrm>
                <a:custGeom>
                  <a:avLst/>
                  <a:gdLst>
                    <a:gd name="T0" fmla="*/ 8 w 13"/>
                    <a:gd name="T1" fmla="*/ 20 h 24"/>
                    <a:gd name="T2" fmla="*/ 11 w 13"/>
                    <a:gd name="T3" fmla="*/ 7 h 24"/>
                    <a:gd name="T4" fmla="*/ 4 w 13"/>
                    <a:gd name="T5" fmla="*/ 4 h 24"/>
                    <a:gd name="T6" fmla="*/ 1 w 13"/>
                    <a:gd name="T7" fmla="*/ 12 h 24"/>
                    <a:gd name="T8" fmla="*/ 1 w 13"/>
                    <a:gd name="T9" fmla="*/ 20 h 24"/>
                    <a:gd name="T10" fmla="*/ 8 w 13"/>
                    <a:gd name="T1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4">
                      <a:moveTo>
                        <a:pt x="8" y="20"/>
                      </a:moveTo>
                      <a:cubicBezTo>
                        <a:pt x="9" y="15"/>
                        <a:pt x="9" y="11"/>
                        <a:pt x="11" y="7"/>
                      </a:cubicBezTo>
                      <a:cubicBezTo>
                        <a:pt x="13" y="3"/>
                        <a:pt x="6" y="0"/>
                        <a:pt x="4" y="4"/>
                      </a:cubicBezTo>
                      <a:cubicBezTo>
                        <a:pt x="3" y="6"/>
                        <a:pt x="1" y="9"/>
                        <a:pt x="1" y="12"/>
                      </a:cubicBezTo>
                      <a:cubicBezTo>
                        <a:pt x="0" y="14"/>
                        <a:pt x="1" y="17"/>
                        <a:pt x="1" y="20"/>
                      </a:cubicBezTo>
                      <a:cubicBezTo>
                        <a:pt x="1" y="24"/>
                        <a:pt x="8" y="24"/>
                        <a:pt x="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3" name="Freeform 155"/>
                <p:cNvSpPr/>
                <p:nvPr/>
              </p:nvSpPr>
              <p:spPr bwMode="auto">
                <a:xfrm>
                  <a:off x="2073" y="2076"/>
                  <a:ext cx="36" cy="16"/>
                </a:xfrm>
                <a:custGeom>
                  <a:avLst/>
                  <a:gdLst>
                    <a:gd name="T0" fmla="*/ 5 w 42"/>
                    <a:gd name="T1" fmla="*/ 17 h 19"/>
                    <a:gd name="T2" fmla="*/ 16 w 42"/>
                    <a:gd name="T3" fmla="*/ 4 h 19"/>
                    <a:gd name="T4" fmla="*/ 37 w 42"/>
                    <a:gd name="T5" fmla="*/ 11 h 19"/>
                    <a:gd name="T6" fmla="*/ 39 w 42"/>
                    <a:gd name="T7" fmla="*/ 6 h 19"/>
                    <a:gd name="T8" fmla="*/ 16 w 42"/>
                    <a:gd name="T9" fmla="*/ 1 h 19"/>
                    <a:gd name="T10" fmla="*/ 1 w 42"/>
                    <a:gd name="T11" fmla="*/ 15 h 19"/>
                    <a:gd name="T12" fmla="*/ 5 w 42"/>
                    <a:gd name="T13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9">
                      <a:moveTo>
                        <a:pt x="5" y="17"/>
                      </a:moveTo>
                      <a:cubicBezTo>
                        <a:pt x="7" y="12"/>
                        <a:pt x="11" y="6"/>
                        <a:pt x="16" y="4"/>
                      </a:cubicBezTo>
                      <a:cubicBezTo>
                        <a:pt x="25" y="1"/>
                        <a:pt x="30" y="8"/>
                        <a:pt x="37" y="11"/>
                      </a:cubicBezTo>
                      <a:cubicBezTo>
                        <a:pt x="40" y="12"/>
                        <a:pt x="42" y="7"/>
                        <a:pt x="39" y="6"/>
                      </a:cubicBezTo>
                      <a:cubicBezTo>
                        <a:pt x="33" y="1"/>
                        <a:pt x="23" y="0"/>
                        <a:pt x="16" y="1"/>
                      </a:cubicBezTo>
                      <a:cubicBezTo>
                        <a:pt x="8" y="2"/>
                        <a:pt x="4" y="9"/>
                        <a:pt x="1" y="15"/>
                      </a:cubicBezTo>
                      <a:cubicBezTo>
                        <a:pt x="0" y="17"/>
                        <a:pt x="4" y="19"/>
                        <a:pt x="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4" name="Freeform 156"/>
                <p:cNvSpPr/>
                <p:nvPr/>
              </p:nvSpPr>
              <p:spPr bwMode="auto">
                <a:xfrm>
                  <a:off x="2107" y="2069"/>
                  <a:ext cx="27" cy="15"/>
                </a:xfrm>
                <a:custGeom>
                  <a:avLst/>
                  <a:gdLst>
                    <a:gd name="T0" fmla="*/ 5 w 31"/>
                    <a:gd name="T1" fmla="*/ 16 h 18"/>
                    <a:gd name="T2" fmla="*/ 15 w 31"/>
                    <a:gd name="T3" fmla="*/ 9 h 18"/>
                    <a:gd name="T4" fmla="*/ 26 w 31"/>
                    <a:gd name="T5" fmla="*/ 17 h 18"/>
                    <a:gd name="T6" fmla="*/ 29 w 31"/>
                    <a:gd name="T7" fmla="*/ 12 h 18"/>
                    <a:gd name="T8" fmla="*/ 21 w 31"/>
                    <a:gd name="T9" fmla="*/ 5 h 18"/>
                    <a:gd name="T10" fmla="*/ 12 w 31"/>
                    <a:gd name="T11" fmla="*/ 1 h 18"/>
                    <a:gd name="T12" fmla="*/ 1 w 31"/>
                    <a:gd name="T13" fmla="*/ 13 h 18"/>
                    <a:gd name="T14" fmla="*/ 5 w 31"/>
                    <a:gd name="T15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18">
                      <a:moveTo>
                        <a:pt x="5" y="16"/>
                      </a:moveTo>
                      <a:cubicBezTo>
                        <a:pt x="8" y="13"/>
                        <a:pt x="9" y="5"/>
                        <a:pt x="15" y="9"/>
                      </a:cubicBezTo>
                      <a:cubicBezTo>
                        <a:pt x="18" y="11"/>
                        <a:pt x="21" y="16"/>
                        <a:pt x="26" y="17"/>
                      </a:cubicBezTo>
                      <a:cubicBezTo>
                        <a:pt x="29" y="18"/>
                        <a:pt x="31" y="15"/>
                        <a:pt x="29" y="12"/>
                      </a:cubicBezTo>
                      <a:cubicBezTo>
                        <a:pt x="27" y="10"/>
                        <a:pt x="24" y="8"/>
                        <a:pt x="21" y="5"/>
                      </a:cubicBezTo>
                      <a:cubicBezTo>
                        <a:pt x="18" y="3"/>
                        <a:pt x="16" y="1"/>
                        <a:pt x="12" y="1"/>
                      </a:cubicBezTo>
                      <a:cubicBezTo>
                        <a:pt x="5" y="0"/>
                        <a:pt x="4" y="9"/>
                        <a:pt x="1" y="13"/>
                      </a:cubicBezTo>
                      <a:cubicBezTo>
                        <a:pt x="0" y="15"/>
                        <a:pt x="3" y="18"/>
                        <a:pt x="5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5" name="Freeform 157"/>
                <p:cNvSpPr/>
                <p:nvPr/>
              </p:nvSpPr>
              <p:spPr bwMode="auto">
                <a:xfrm>
                  <a:off x="2130" y="2065"/>
                  <a:ext cx="27" cy="19"/>
                </a:xfrm>
                <a:custGeom>
                  <a:avLst/>
                  <a:gdLst>
                    <a:gd name="T0" fmla="*/ 0 w 32"/>
                    <a:gd name="T1" fmla="*/ 13 h 22"/>
                    <a:gd name="T2" fmla="*/ 5 w 32"/>
                    <a:gd name="T3" fmla="*/ 19 h 22"/>
                    <a:gd name="T4" fmla="*/ 8 w 32"/>
                    <a:gd name="T5" fmla="*/ 17 h 22"/>
                    <a:gd name="T6" fmla="*/ 12 w 32"/>
                    <a:gd name="T7" fmla="*/ 10 h 22"/>
                    <a:gd name="T8" fmla="*/ 18 w 32"/>
                    <a:gd name="T9" fmla="*/ 8 h 22"/>
                    <a:gd name="T10" fmla="*/ 24 w 32"/>
                    <a:gd name="T11" fmla="*/ 20 h 22"/>
                    <a:gd name="T12" fmla="*/ 29 w 32"/>
                    <a:gd name="T13" fmla="*/ 20 h 22"/>
                    <a:gd name="T14" fmla="*/ 17 w 32"/>
                    <a:gd name="T15" fmla="*/ 0 h 22"/>
                    <a:gd name="T16" fmla="*/ 6 w 32"/>
                    <a:gd name="T17" fmla="*/ 6 h 22"/>
                    <a:gd name="T18" fmla="*/ 2 w 32"/>
                    <a:gd name="T19" fmla="*/ 16 h 22"/>
                    <a:gd name="T20" fmla="*/ 5 w 32"/>
                    <a:gd name="T21" fmla="*/ 13 h 22"/>
                    <a:gd name="T22" fmla="*/ 5 w 32"/>
                    <a:gd name="T23" fmla="*/ 13 h 22"/>
                    <a:gd name="T24" fmla="*/ 0 w 32"/>
                    <a:gd name="T25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22">
                      <a:moveTo>
                        <a:pt x="0" y="13"/>
                      </a:moveTo>
                      <a:cubicBezTo>
                        <a:pt x="0" y="17"/>
                        <a:pt x="1" y="18"/>
                        <a:pt x="5" y="19"/>
                      </a:cubicBezTo>
                      <a:cubicBezTo>
                        <a:pt x="6" y="19"/>
                        <a:pt x="8" y="18"/>
                        <a:pt x="8" y="17"/>
                      </a:cubicBezTo>
                      <a:cubicBezTo>
                        <a:pt x="9" y="14"/>
                        <a:pt x="10" y="12"/>
                        <a:pt x="12" y="10"/>
                      </a:cubicBezTo>
                      <a:cubicBezTo>
                        <a:pt x="14" y="9"/>
                        <a:pt x="16" y="7"/>
                        <a:pt x="18" y="8"/>
                      </a:cubicBezTo>
                      <a:cubicBezTo>
                        <a:pt x="22" y="10"/>
                        <a:pt x="22" y="16"/>
                        <a:pt x="24" y="20"/>
                      </a:cubicBezTo>
                      <a:cubicBezTo>
                        <a:pt x="25" y="22"/>
                        <a:pt x="28" y="22"/>
                        <a:pt x="29" y="20"/>
                      </a:cubicBezTo>
                      <a:cubicBezTo>
                        <a:pt x="32" y="13"/>
                        <a:pt x="26" y="0"/>
                        <a:pt x="17" y="0"/>
                      </a:cubicBezTo>
                      <a:cubicBezTo>
                        <a:pt x="13" y="0"/>
                        <a:pt x="9" y="3"/>
                        <a:pt x="6" y="6"/>
                      </a:cubicBez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15"/>
                        <a:pt x="4" y="14"/>
                        <a:pt x="5" y="13"/>
                      </a:cubicBezTo>
                      <a:cubicBezTo>
                        <a:pt x="5" y="14"/>
                        <a:pt x="5" y="14"/>
                        <a:pt x="5" y="13"/>
                      </a:cubicBezTo>
                      <a:cubicBezTo>
                        <a:pt x="5" y="10"/>
                        <a:pt x="1" y="10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6" name="Freeform 158"/>
                <p:cNvSpPr/>
                <p:nvPr/>
              </p:nvSpPr>
              <p:spPr bwMode="auto">
                <a:xfrm>
                  <a:off x="2153" y="2066"/>
                  <a:ext cx="31" cy="18"/>
                </a:xfrm>
                <a:custGeom>
                  <a:avLst/>
                  <a:gdLst>
                    <a:gd name="T0" fmla="*/ 3 w 36"/>
                    <a:gd name="T1" fmla="*/ 16 h 21"/>
                    <a:gd name="T2" fmla="*/ 16 w 36"/>
                    <a:gd name="T3" fmla="*/ 7 h 21"/>
                    <a:gd name="T4" fmla="*/ 24 w 36"/>
                    <a:gd name="T5" fmla="*/ 12 h 21"/>
                    <a:gd name="T6" fmla="*/ 30 w 36"/>
                    <a:gd name="T7" fmla="*/ 20 h 21"/>
                    <a:gd name="T8" fmla="*/ 35 w 36"/>
                    <a:gd name="T9" fmla="*/ 16 h 21"/>
                    <a:gd name="T10" fmla="*/ 21 w 36"/>
                    <a:gd name="T11" fmla="*/ 1 h 21"/>
                    <a:gd name="T12" fmla="*/ 2 w 36"/>
                    <a:gd name="T13" fmla="*/ 13 h 21"/>
                    <a:gd name="T14" fmla="*/ 3 w 36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1">
                      <a:moveTo>
                        <a:pt x="3" y="16"/>
                      </a:moveTo>
                      <a:cubicBezTo>
                        <a:pt x="8" y="14"/>
                        <a:pt x="11" y="8"/>
                        <a:pt x="16" y="7"/>
                      </a:cubicBezTo>
                      <a:cubicBezTo>
                        <a:pt x="21" y="5"/>
                        <a:pt x="22" y="8"/>
                        <a:pt x="24" y="12"/>
                      </a:cubicBezTo>
                      <a:cubicBezTo>
                        <a:pt x="25" y="15"/>
                        <a:pt x="27" y="18"/>
                        <a:pt x="30" y="20"/>
                      </a:cubicBezTo>
                      <a:cubicBezTo>
                        <a:pt x="32" y="21"/>
                        <a:pt x="36" y="19"/>
                        <a:pt x="35" y="16"/>
                      </a:cubicBezTo>
                      <a:cubicBezTo>
                        <a:pt x="32" y="11"/>
                        <a:pt x="28" y="2"/>
                        <a:pt x="21" y="1"/>
                      </a:cubicBezTo>
                      <a:cubicBezTo>
                        <a:pt x="11" y="0"/>
                        <a:pt x="8" y="9"/>
                        <a:pt x="2" y="13"/>
                      </a:cubicBezTo>
                      <a:cubicBezTo>
                        <a:pt x="0" y="14"/>
                        <a:pt x="1" y="17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7" name="Freeform 159"/>
                <p:cNvSpPr/>
                <p:nvPr/>
              </p:nvSpPr>
              <p:spPr bwMode="auto">
                <a:xfrm>
                  <a:off x="2183" y="2064"/>
                  <a:ext cx="25" cy="20"/>
                </a:xfrm>
                <a:custGeom>
                  <a:avLst/>
                  <a:gdLst>
                    <a:gd name="T0" fmla="*/ 3 w 30"/>
                    <a:gd name="T1" fmla="*/ 18 h 23"/>
                    <a:gd name="T2" fmla="*/ 15 w 30"/>
                    <a:gd name="T3" fmla="*/ 6 h 23"/>
                    <a:gd name="T4" fmla="*/ 12 w 30"/>
                    <a:gd name="T5" fmla="*/ 4 h 23"/>
                    <a:gd name="T6" fmla="*/ 16 w 30"/>
                    <a:gd name="T7" fmla="*/ 17 h 23"/>
                    <a:gd name="T8" fmla="*/ 21 w 30"/>
                    <a:gd name="T9" fmla="*/ 20 h 23"/>
                    <a:gd name="T10" fmla="*/ 22 w 30"/>
                    <a:gd name="T11" fmla="*/ 20 h 23"/>
                    <a:gd name="T12" fmla="*/ 24 w 30"/>
                    <a:gd name="T13" fmla="*/ 22 h 23"/>
                    <a:gd name="T14" fmla="*/ 29 w 30"/>
                    <a:gd name="T15" fmla="*/ 19 h 23"/>
                    <a:gd name="T16" fmla="*/ 28 w 30"/>
                    <a:gd name="T17" fmla="*/ 16 h 23"/>
                    <a:gd name="T18" fmla="*/ 24 w 30"/>
                    <a:gd name="T19" fmla="*/ 16 h 23"/>
                    <a:gd name="T20" fmla="*/ 23 w 30"/>
                    <a:gd name="T21" fmla="*/ 19 h 23"/>
                    <a:gd name="T22" fmla="*/ 29 w 30"/>
                    <a:gd name="T23" fmla="*/ 18 h 23"/>
                    <a:gd name="T24" fmla="*/ 26 w 30"/>
                    <a:gd name="T25" fmla="*/ 14 h 23"/>
                    <a:gd name="T26" fmla="*/ 22 w 30"/>
                    <a:gd name="T27" fmla="*/ 12 h 23"/>
                    <a:gd name="T28" fmla="*/ 18 w 30"/>
                    <a:gd name="T29" fmla="*/ 2 h 23"/>
                    <a:gd name="T30" fmla="*/ 15 w 30"/>
                    <a:gd name="T31" fmla="*/ 0 h 23"/>
                    <a:gd name="T32" fmla="*/ 0 w 30"/>
                    <a:gd name="T33" fmla="*/ 16 h 23"/>
                    <a:gd name="T34" fmla="*/ 3 w 30"/>
                    <a:gd name="T35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23">
                      <a:moveTo>
                        <a:pt x="3" y="18"/>
                      </a:moveTo>
                      <a:cubicBezTo>
                        <a:pt x="6" y="14"/>
                        <a:pt x="10" y="6"/>
                        <a:pt x="15" y="6"/>
                      </a:cubicBezTo>
                      <a:cubicBezTo>
                        <a:pt x="14" y="6"/>
                        <a:pt x="13" y="5"/>
                        <a:pt x="12" y="4"/>
                      </a:cubicBezTo>
                      <a:cubicBezTo>
                        <a:pt x="14" y="8"/>
                        <a:pt x="14" y="13"/>
                        <a:pt x="16" y="17"/>
                      </a:cubicBezTo>
                      <a:cubicBezTo>
                        <a:pt x="18" y="18"/>
                        <a:pt x="19" y="19"/>
                        <a:pt x="21" y="20"/>
                      </a:cubicBezTo>
                      <a:cubicBezTo>
                        <a:pt x="23" y="21"/>
                        <a:pt x="20" y="19"/>
                        <a:pt x="22" y="20"/>
                      </a:cubicBezTo>
                      <a:cubicBezTo>
                        <a:pt x="23" y="21"/>
                        <a:pt x="24" y="21"/>
                        <a:pt x="24" y="22"/>
                      </a:cubicBezTo>
                      <a:cubicBezTo>
                        <a:pt x="27" y="23"/>
                        <a:pt x="30" y="21"/>
                        <a:pt x="29" y="19"/>
                      </a:cubicBezTo>
                      <a:cubicBezTo>
                        <a:pt x="29" y="18"/>
                        <a:pt x="28" y="17"/>
                        <a:pt x="28" y="16"/>
                      </a:cubicBezTo>
                      <a:cubicBezTo>
                        <a:pt x="27" y="14"/>
                        <a:pt x="25" y="14"/>
                        <a:pt x="24" y="16"/>
                      </a:cubicBezTo>
                      <a:cubicBezTo>
                        <a:pt x="24" y="17"/>
                        <a:pt x="23" y="18"/>
                        <a:pt x="23" y="19"/>
                      </a:cubicBezTo>
                      <a:cubicBezTo>
                        <a:pt x="25" y="18"/>
                        <a:pt x="27" y="18"/>
                        <a:pt x="29" y="18"/>
                      </a:cubicBezTo>
                      <a:cubicBezTo>
                        <a:pt x="28" y="16"/>
                        <a:pt x="27" y="15"/>
                        <a:pt x="26" y="14"/>
                      </a:cubicBezTo>
                      <a:cubicBezTo>
                        <a:pt x="24" y="13"/>
                        <a:pt x="23" y="13"/>
                        <a:pt x="22" y="12"/>
                      </a:cubicBezTo>
                      <a:cubicBezTo>
                        <a:pt x="20" y="9"/>
                        <a:pt x="20" y="5"/>
                        <a:pt x="18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ubicBezTo>
                        <a:pt x="7" y="2"/>
                        <a:pt x="3" y="10"/>
                        <a:pt x="0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8" name="Freeform 160"/>
                <p:cNvSpPr/>
                <p:nvPr/>
              </p:nvSpPr>
              <p:spPr bwMode="auto">
                <a:xfrm>
                  <a:off x="2209" y="2075"/>
                  <a:ext cx="17" cy="9"/>
                </a:xfrm>
                <a:custGeom>
                  <a:avLst/>
                  <a:gdLst>
                    <a:gd name="T0" fmla="*/ 3 w 20"/>
                    <a:gd name="T1" fmla="*/ 9 h 10"/>
                    <a:gd name="T2" fmla="*/ 17 w 20"/>
                    <a:gd name="T3" fmla="*/ 7 h 10"/>
                    <a:gd name="T4" fmla="*/ 19 w 20"/>
                    <a:gd name="T5" fmla="*/ 3 h 10"/>
                    <a:gd name="T6" fmla="*/ 16 w 20"/>
                    <a:gd name="T7" fmla="*/ 0 h 10"/>
                    <a:gd name="T8" fmla="*/ 9 w 20"/>
                    <a:gd name="T9" fmla="*/ 1 h 10"/>
                    <a:gd name="T10" fmla="*/ 3 w 20"/>
                    <a:gd name="T11" fmla="*/ 4 h 10"/>
                    <a:gd name="T12" fmla="*/ 3 w 20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3" y="9"/>
                      </a:moveTo>
                      <a:cubicBezTo>
                        <a:pt x="8" y="10"/>
                        <a:pt x="12" y="8"/>
                        <a:pt x="17" y="7"/>
                      </a:cubicBezTo>
                      <a:cubicBezTo>
                        <a:pt x="19" y="6"/>
                        <a:pt x="20" y="5"/>
                        <a:pt x="19" y="3"/>
                      </a:cubicBezTo>
                      <a:cubicBezTo>
                        <a:pt x="19" y="2"/>
                        <a:pt x="18" y="1"/>
                        <a:pt x="16" y="0"/>
                      </a:cubicBezTo>
                      <a:cubicBezTo>
                        <a:pt x="14" y="0"/>
                        <a:pt x="12" y="0"/>
                        <a:pt x="9" y="1"/>
                      </a:cubicBezTo>
                      <a:cubicBezTo>
                        <a:pt x="7" y="2"/>
                        <a:pt x="5" y="3"/>
                        <a:pt x="3" y="4"/>
                      </a:cubicBezTo>
                      <a:cubicBezTo>
                        <a:pt x="0" y="4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9" name="Freeform 161"/>
                <p:cNvSpPr/>
                <p:nvPr/>
              </p:nvSpPr>
              <p:spPr bwMode="auto">
                <a:xfrm>
                  <a:off x="2222" y="2086"/>
                  <a:ext cx="24" cy="6"/>
                </a:xfrm>
                <a:custGeom>
                  <a:avLst/>
                  <a:gdLst>
                    <a:gd name="T0" fmla="*/ 4 w 29"/>
                    <a:gd name="T1" fmla="*/ 7 h 7"/>
                    <a:gd name="T2" fmla="*/ 15 w 29"/>
                    <a:gd name="T3" fmla="*/ 7 h 7"/>
                    <a:gd name="T4" fmla="*/ 26 w 29"/>
                    <a:gd name="T5" fmla="*/ 6 h 7"/>
                    <a:gd name="T6" fmla="*/ 26 w 29"/>
                    <a:gd name="T7" fmla="*/ 1 h 7"/>
                    <a:gd name="T8" fmla="*/ 16 w 29"/>
                    <a:gd name="T9" fmla="*/ 1 h 7"/>
                    <a:gd name="T10" fmla="*/ 4 w 29"/>
                    <a:gd name="T11" fmla="*/ 1 h 7"/>
                    <a:gd name="T12" fmla="*/ 4 w 29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">
                      <a:moveTo>
                        <a:pt x="4" y="7"/>
                      </a:moveTo>
                      <a:cubicBezTo>
                        <a:pt x="8" y="7"/>
                        <a:pt x="12" y="7"/>
                        <a:pt x="15" y="7"/>
                      </a:cubicBezTo>
                      <a:cubicBezTo>
                        <a:pt x="19" y="7"/>
                        <a:pt x="23" y="7"/>
                        <a:pt x="26" y="6"/>
                      </a:cubicBezTo>
                      <a:cubicBezTo>
                        <a:pt x="29" y="5"/>
                        <a:pt x="28" y="2"/>
                        <a:pt x="26" y="1"/>
                      </a:cubicBezTo>
                      <a:cubicBezTo>
                        <a:pt x="23" y="0"/>
                        <a:pt x="19" y="0"/>
                        <a:pt x="16" y="1"/>
                      </a:cubicBezTo>
                      <a:cubicBezTo>
                        <a:pt x="12" y="1"/>
                        <a:pt x="8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0" name="Freeform 162"/>
                <p:cNvSpPr/>
                <p:nvPr/>
              </p:nvSpPr>
              <p:spPr bwMode="auto">
                <a:xfrm>
                  <a:off x="1280" y="1535"/>
                  <a:ext cx="8" cy="18"/>
                </a:xfrm>
                <a:custGeom>
                  <a:avLst/>
                  <a:gdLst>
                    <a:gd name="T0" fmla="*/ 1 w 9"/>
                    <a:gd name="T1" fmla="*/ 4 h 21"/>
                    <a:gd name="T2" fmla="*/ 3 w 9"/>
                    <a:gd name="T3" fmla="*/ 18 h 21"/>
                    <a:gd name="T4" fmla="*/ 4 w 9"/>
                    <a:gd name="T5" fmla="*/ 21 h 21"/>
                    <a:gd name="T6" fmla="*/ 8 w 9"/>
                    <a:gd name="T7" fmla="*/ 21 h 21"/>
                    <a:gd name="T8" fmla="*/ 9 w 9"/>
                    <a:gd name="T9" fmla="*/ 18 h 21"/>
                    <a:gd name="T10" fmla="*/ 6 w 9"/>
                    <a:gd name="T11" fmla="*/ 2 h 21"/>
                    <a:gd name="T12" fmla="*/ 1 w 9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21">
                      <a:moveTo>
                        <a:pt x="1" y="4"/>
                      </a:moveTo>
                      <a:cubicBezTo>
                        <a:pt x="3" y="9"/>
                        <a:pt x="3" y="13"/>
                        <a:pt x="3" y="18"/>
                      </a:cubicBezTo>
                      <a:cubicBezTo>
                        <a:pt x="3" y="19"/>
                        <a:pt x="3" y="20"/>
                        <a:pt x="4" y="21"/>
                      </a:cubicBezTo>
                      <a:cubicBezTo>
                        <a:pt x="6" y="21"/>
                        <a:pt x="6" y="21"/>
                        <a:pt x="8" y="21"/>
                      </a:cubicBezTo>
                      <a:cubicBezTo>
                        <a:pt x="9" y="20"/>
                        <a:pt x="9" y="19"/>
                        <a:pt x="9" y="18"/>
                      </a:cubicBezTo>
                      <a:cubicBezTo>
                        <a:pt x="9" y="13"/>
                        <a:pt x="8" y="7"/>
                        <a:pt x="6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1" name="Freeform 163"/>
                <p:cNvSpPr/>
                <p:nvPr/>
              </p:nvSpPr>
              <p:spPr bwMode="auto">
                <a:xfrm>
                  <a:off x="1107" y="1552"/>
                  <a:ext cx="180" cy="152"/>
                </a:xfrm>
                <a:custGeom>
                  <a:avLst/>
                  <a:gdLst>
                    <a:gd name="T0" fmla="*/ 206 w 212"/>
                    <a:gd name="T1" fmla="*/ 2 h 179"/>
                    <a:gd name="T2" fmla="*/ 171 w 212"/>
                    <a:gd name="T3" fmla="*/ 52 h 179"/>
                    <a:gd name="T4" fmla="*/ 122 w 212"/>
                    <a:gd name="T5" fmla="*/ 99 h 179"/>
                    <a:gd name="T6" fmla="*/ 69 w 212"/>
                    <a:gd name="T7" fmla="*/ 143 h 179"/>
                    <a:gd name="T8" fmla="*/ 6 w 212"/>
                    <a:gd name="T9" fmla="*/ 168 h 179"/>
                    <a:gd name="T10" fmla="*/ 9 w 212"/>
                    <a:gd name="T11" fmla="*/ 177 h 179"/>
                    <a:gd name="T12" fmla="*/ 75 w 212"/>
                    <a:gd name="T13" fmla="*/ 151 h 179"/>
                    <a:gd name="T14" fmla="*/ 136 w 212"/>
                    <a:gd name="T15" fmla="*/ 99 h 179"/>
                    <a:gd name="T16" fmla="*/ 188 w 212"/>
                    <a:gd name="T17" fmla="*/ 44 h 179"/>
                    <a:gd name="T18" fmla="*/ 209 w 212"/>
                    <a:gd name="T19" fmla="*/ 2 h 179"/>
                    <a:gd name="T20" fmla="*/ 206 w 212"/>
                    <a:gd name="T21" fmla="*/ 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2" h="179">
                      <a:moveTo>
                        <a:pt x="206" y="2"/>
                      </a:moveTo>
                      <a:cubicBezTo>
                        <a:pt x="206" y="21"/>
                        <a:pt x="182" y="40"/>
                        <a:pt x="171" y="52"/>
                      </a:cubicBezTo>
                      <a:cubicBezTo>
                        <a:pt x="155" y="69"/>
                        <a:pt x="139" y="84"/>
                        <a:pt x="122" y="99"/>
                      </a:cubicBezTo>
                      <a:cubicBezTo>
                        <a:pt x="105" y="115"/>
                        <a:pt x="88" y="131"/>
                        <a:pt x="69" y="143"/>
                      </a:cubicBezTo>
                      <a:cubicBezTo>
                        <a:pt x="49" y="156"/>
                        <a:pt x="26" y="158"/>
                        <a:pt x="6" y="168"/>
                      </a:cubicBezTo>
                      <a:cubicBezTo>
                        <a:pt x="0" y="171"/>
                        <a:pt x="3" y="179"/>
                        <a:pt x="9" y="177"/>
                      </a:cubicBezTo>
                      <a:cubicBezTo>
                        <a:pt x="33" y="171"/>
                        <a:pt x="54" y="165"/>
                        <a:pt x="75" y="151"/>
                      </a:cubicBezTo>
                      <a:cubicBezTo>
                        <a:pt x="97" y="136"/>
                        <a:pt x="117" y="117"/>
                        <a:pt x="136" y="99"/>
                      </a:cubicBezTo>
                      <a:cubicBezTo>
                        <a:pt x="154" y="81"/>
                        <a:pt x="172" y="64"/>
                        <a:pt x="188" y="44"/>
                      </a:cubicBezTo>
                      <a:cubicBezTo>
                        <a:pt x="197" y="33"/>
                        <a:pt x="212" y="18"/>
                        <a:pt x="209" y="2"/>
                      </a:cubicBezTo>
                      <a:cubicBezTo>
                        <a:pt x="209" y="0"/>
                        <a:pt x="206" y="0"/>
                        <a:pt x="20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2" name="Freeform 164"/>
                <p:cNvSpPr/>
                <p:nvPr/>
              </p:nvSpPr>
              <p:spPr bwMode="auto">
                <a:xfrm>
                  <a:off x="1113" y="1700"/>
                  <a:ext cx="5" cy="17"/>
                </a:xfrm>
                <a:custGeom>
                  <a:avLst/>
                  <a:gdLst>
                    <a:gd name="T0" fmla="*/ 1 w 6"/>
                    <a:gd name="T1" fmla="*/ 3 h 20"/>
                    <a:gd name="T2" fmla="*/ 1 w 6"/>
                    <a:gd name="T3" fmla="*/ 17 h 20"/>
                    <a:gd name="T4" fmla="*/ 5 w 6"/>
                    <a:gd name="T5" fmla="*/ 17 h 20"/>
                    <a:gd name="T6" fmla="*/ 5 w 6"/>
                    <a:gd name="T7" fmla="*/ 3 h 20"/>
                    <a:gd name="T8" fmla="*/ 1 w 6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0">
                      <a:moveTo>
                        <a:pt x="1" y="3"/>
                      </a:move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1" y="19"/>
                        <a:pt x="5" y="20"/>
                        <a:pt x="5" y="17"/>
                      </a:cubicBezTo>
                      <a:cubicBezTo>
                        <a:pt x="6" y="12"/>
                        <a:pt x="6" y="7"/>
                        <a:pt x="5" y="3"/>
                      </a:cubicBezTo>
                      <a:cubicBezTo>
                        <a:pt x="5" y="0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3" name="Freeform 165"/>
                <p:cNvSpPr/>
                <p:nvPr/>
              </p:nvSpPr>
              <p:spPr bwMode="auto">
                <a:xfrm>
                  <a:off x="1114" y="1538"/>
                  <a:ext cx="227" cy="195"/>
                </a:xfrm>
                <a:custGeom>
                  <a:avLst/>
                  <a:gdLst>
                    <a:gd name="T0" fmla="*/ 1 w 268"/>
                    <a:gd name="T1" fmla="*/ 206 h 230"/>
                    <a:gd name="T2" fmla="*/ 116 w 268"/>
                    <a:gd name="T3" fmla="*/ 226 h 230"/>
                    <a:gd name="T4" fmla="*/ 221 w 268"/>
                    <a:gd name="T5" fmla="*/ 186 h 230"/>
                    <a:gd name="T6" fmla="*/ 266 w 268"/>
                    <a:gd name="T7" fmla="*/ 99 h 230"/>
                    <a:gd name="T8" fmla="*/ 261 w 268"/>
                    <a:gd name="T9" fmla="*/ 49 h 230"/>
                    <a:gd name="T10" fmla="*/ 235 w 268"/>
                    <a:gd name="T11" fmla="*/ 3 h 230"/>
                    <a:gd name="T12" fmla="*/ 228 w 268"/>
                    <a:gd name="T13" fmla="*/ 5 h 230"/>
                    <a:gd name="T14" fmla="*/ 249 w 268"/>
                    <a:gd name="T15" fmla="*/ 44 h 230"/>
                    <a:gd name="T16" fmla="*/ 256 w 268"/>
                    <a:gd name="T17" fmla="*/ 101 h 230"/>
                    <a:gd name="T18" fmla="*/ 204 w 268"/>
                    <a:gd name="T19" fmla="*/ 186 h 230"/>
                    <a:gd name="T20" fmla="*/ 109 w 268"/>
                    <a:gd name="T21" fmla="*/ 217 h 230"/>
                    <a:gd name="T22" fmla="*/ 60 w 268"/>
                    <a:gd name="T23" fmla="*/ 216 h 230"/>
                    <a:gd name="T24" fmla="*/ 3 w 268"/>
                    <a:gd name="T25" fmla="*/ 203 h 230"/>
                    <a:gd name="T26" fmla="*/ 1 w 268"/>
                    <a:gd name="T27" fmla="*/ 20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8" h="230">
                      <a:moveTo>
                        <a:pt x="1" y="206"/>
                      </a:moveTo>
                      <a:cubicBezTo>
                        <a:pt x="28" y="230"/>
                        <a:pt x="82" y="229"/>
                        <a:pt x="116" y="226"/>
                      </a:cubicBezTo>
                      <a:cubicBezTo>
                        <a:pt x="154" y="223"/>
                        <a:pt x="191" y="211"/>
                        <a:pt x="221" y="186"/>
                      </a:cubicBezTo>
                      <a:cubicBezTo>
                        <a:pt x="247" y="164"/>
                        <a:pt x="263" y="133"/>
                        <a:pt x="266" y="99"/>
                      </a:cubicBezTo>
                      <a:cubicBezTo>
                        <a:pt x="268" y="82"/>
                        <a:pt x="266" y="65"/>
                        <a:pt x="261" y="49"/>
                      </a:cubicBezTo>
                      <a:cubicBezTo>
                        <a:pt x="255" y="31"/>
                        <a:pt x="243" y="19"/>
                        <a:pt x="235" y="3"/>
                      </a:cubicBezTo>
                      <a:cubicBezTo>
                        <a:pt x="233" y="0"/>
                        <a:pt x="227" y="1"/>
                        <a:pt x="228" y="5"/>
                      </a:cubicBezTo>
                      <a:cubicBezTo>
                        <a:pt x="230" y="19"/>
                        <a:pt x="244" y="30"/>
                        <a:pt x="249" y="44"/>
                      </a:cubicBezTo>
                      <a:cubicBezTo>
                        <a:pt x="256" y="62"/>
                        <a:pt x="258" y="82"/>
                        <a:pt x="256" y="101"/>
                      </a:cubicBezTo>
                      <a:cubicBezTo>
                        <a:pt x="251" y="135"/>
                        <a:pt x="232" y="166"/>
                        <a:pt x="204" y="186"/>
                      </a:cubicBezTo>
                      <a:cubicBezTo>
                        <a:pt x="177" y="206"/>
                        <a:pt x="143" y="215"/>
                        <a:pt x="109" y="217"/>
                      </a:cubicBezTo>
                      <a:cubicBezTo>
                        <a:pt x="93" y="218"/>
                        <a:pt x="76" y="217"/>
                        <a:pt x="60" y="216"/>
                      </a:cubicBezTo>
                      <a:cubicBezTo>
                        <a:pt x="42" y="215"/>
                        <a:pt x="17" y="214"/>
                        <a:pt x="3" y="203"/>
                      </a:cubicBezTo>
                      <a:cubicBezTo>
                        <a:pt x="1" y="202"/>
                        <a:pt x="0" y="205"/>
                        <a:pt x="1" y="2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4" name="Freeform 166"/>
                <p:cNvSpPr/>
                <p:nvPr/>
              </p:nvSpPr>
              <p:spPr bwMode="auto">
                <a:xfrm>
                  <a:off x="1275" y="1510"/>
                  <a:ext cx="35" cy="35"/>
                </a:xfrm>
                <a:custGeom>
                  <a:avLst/>
                  <a:gdLst>
                    <a:gd name="T0" fmla="*/ 37 w 41"/>
                    <a:gd name="T1" fmla="*/ 35 h 41"/>
                    <a:gd name="T2" fmla="*/ 36 w 41"/>
                    <a:gd name="T3" fmla="*/ 34 h 41"/>
                    <a:gd name="T4" fmla="*/ 39 w 41"/>
                    <a:gd name="T5" fmla="*/ 37 h 41"/>
                    <a:gd name="T6" fmla="*/ 34 w 41"/>
                    <a:gd name="T7" fmla="*/ 19 h 41"/>
                    <a:gd name="T8" fmla="*/ 33 w 41"/>
                    <a:gd name="T9" fmla="*/ 10 h 41"/>
                    <a:gd name="T10" fmla="*/ 33 w 41"/>
                    <a:gd name="T11" fmla="*/ 6 h 41"/>
                    <a:gd name="T12" fmla="*/ 19 w 41"/>
                    <a:gd name="T13" fmla="*/ 2 h 41"/>
                    <a:gd name="T14" fmla="*/ 4 w 41"/>
                    <a:gd name="T15" fmla="*/ 16 h 41"/>
                    <a:gd name="T16" fmla="*/ 10 w 41"/>
                    <a:gd name="T17" fmla="*/ 33 h 41"/>
                    <a:gd name="T18" fmla="*/ 16 w 41"/>
                    <a:gd name="T19" fmla="*/ 28 h 41"/>
                    <a:gd name="T20" fmla="*/ 13 w 41"/>
                    <a:gd name="T21" fmla="*/ 23 h 41"/>
                    <a:gd name="T22" fmla="*/ 12 w 41"/>
                    <a:gd name="T23" fmla="*/ 20 h 41"/>
                    <a:gd name="T24" fmla="*/ 23 w 41"/>
                    <a:gd name="T25" fmla="*/ 10 h 41"/>
                    <a:gd name="T26" fmla="*/ 25 w 41"/>
                    <a:gd name="T27" fmla="*/ 9 h 41"/>
                    <a:gd name="T28" fmla="*/ 24 w 41"/>
                    <a:gd name="T29" fmla="*/ 10 h 41"/>
                    <a:gd name="T30" fmla="*/ 24 w 41"/>
                    <a:gd name="T31" fmla="*/ 16 h 41"/>
                    <a:gd name="T32" fmla="*/ 33 w 41"/>
                    <a:gd name="T33" fmla="*/ 39 h 41"/>
                    <a:gd name="T34" fmla="*/ 38 w 41"/>
                    <a:gd name="T35" fmla="*/ 40 h 41"/>
                    <a:gd name="T36" fmla="*/ 41 w 41"/>
                    <a:gd name="T37" fmla="*/ 35 h 41"/>
                    <a:gd name="T38" fmla="*/ 37 w 41"/>
                    <a:gd name="T39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1" h="41">
                      <a:moveTo>
                        <a:pt x="37" y="35"/>
                      </a:moveTo>
                      <a:cubicBezTo>
                        <a:pt x="36" y="35"/>
                        <a:pt x="36" y="35"/>
                        <a:pt x="36" y="34"/>
                      </a:cubicBezTo>
                      <a:cubicBezTo>
                        <a:pt x="37" y="35"/>
                        <a:pt x="38" y="36"/>
                        <a:pt x="39" y="37"/>
                      </a:cubicBezTo>
                      <a:cubicBezTo>
                        <a:pt x="38" y="31"/>
                        <a:pt x="36" y="25"/>
                        <a:pt x="34" y="19"/>
                      </a:cubicBezTo>
                      <a:cubicBezTo>
                        <a:pt x="33" y="16"/>
                        <a:pt x="33" y="13"/>
                        <a:pt x="33" y="10"/>
                      </a:cubicBezTo>
                      <a:cubicBezTo>
                        <a:pt x="33" y="9"/>
                        <a:pt x="33" y="8"/>
                        <a:pt x="33" y="6"/>
                      </a:cubicBezTo>
                      <a:cubicBezTo>
                        <a:pt x="31" y="1"/>
                        <a:pt x="23" y="0"/>
                        <a:pt x="19" y="2"/>
                      </a:cubicBezTo>
                      <a:cubicBezTo>
                        <a:pt x="13" y="4"/>
                        <a:pt x="7" y="11"/>
                        <a:pt x="4" y="16"/>
                      </a:cubicBezTo>
                      <a:cubicBezTo>
                        <a:pt x="0" y="22"/>
                        <a:pt x="5" y="28"/>
                        <a:pt x="10" y="33"/>
                      </a:cubicBezTo>
                      <a:cubicBezTo>
                        <a:pt x="13" y="36"/>
                        <a:pt x="17" y="31"/>
                        <a:pt x="16" y="28"/>
                      </a:cubicBezTo>
                      <a:cubicBezTo>
                        <a:pt x="15" y="26"/>
                        <a:pt x="14" y="25"/>
                        <a:pt x="13" y="23"/>
                      </a:cubicBezTo>
                      <a:cubicBezTo>
                        <a:pt x="12" y="21"/>
                        <a:pt x="11" y="22"/>
                        <a:pt x="12" y="20"/>
                      </a:cubicBezTo>
                      <a:cubicBezTo>
                        <a:pt x="14" y="17"/>
                        <a:pt x="20" y="11"/>
                        <a:pt x="23" y="10"/>
                      </a:cubicBezTo>
                      <a:cubicBezTo>
                        <a:pt x="23" y="10"/>
                        <a:pt x="27" y="10"/>
                        <a:pt x="25" y="9"/>
                      </a:cubicBezTo>
                      <a:cubicBezTo>
                        <a:pt x="23" y="8"/>
                        <a:pt x="24" y="8"/>
                        <a:pt x="24" y="10"/>
                      </a:cubicBezTo>
                      <a:cubicBezTo>
                        <a:pt x="23" y="12"/>
                        <a:pt x="24" y="14"/>
                        <a:pt x="24" y="16"/>
                      </a:cubicBezTo>
                      <a:cubicBezTo>
                        <a:pt x="26" y="24"/>
                        <a:pt x="30" y="32"/>
                        <a:pt x="33" y="39"/>
                      </a:cubicBezTo>
                      <a:cubicBezTo>
                        <a:pt x="34" y="41"/>
                        <a:pt x="36" y="41"/>
                        <a:pt x="38" y="40"/>
                      </a:cubicBezTo>
                      <a:cubicBezTo>
                        <a:pt x="40" y="39"/>
                        <a:pt x="41" y="37"/>
                        <a:pt x="41" y="35"/>
                      </a:cubicBezTo>
                      <a:cubicBezTo>
                        <a:pt x="40" y="32"/>
                        <a:pt x="37" y="32"/>
                        <a:pt x="3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5" name="Freeform 167"/>
                <p:cNvSpPr/>
                <p:nvPr/>
              </p:nvSpPr>
              <p:spPr bwMode="auto">
                <a:xfrm>
                  <a:off x="1263" y="1568"/>
                  <a:ext cx="31" cy="32"/>
                </a:xfrm>
                <a:custGeom>
                  <a:avLst/>
                  <a:gdLst>
                    <a:gd name="T0" fmla="*/ 21 w 37"/>
                    <a:gd name="T1" fmla="*/ 3 h 38"/>
                    <a:gd name="T2" fmla="*/ 29 w 37"/>
                    <a:gd name="T3" fmla="*/ 9 h 38"/>
                    <a:gd name="T4" fmla="*/ 22 w 37"/>
                    <a:gd name="T5" fmla="*/ 21 h 38"/>
                    <a:gd name="T6" fmla="*/ 13 w 37"/>
                    <a:gd name="T7" fmla="*/ 23 h 38"/>
                    <a:gd name="T8" fmla="*/ 6 w 37"/>
                    <a:gd name="T9" fmla="*/ 20 h 38"/>
                    <a:gd name="T10" fmla="*/ 1 w 37"/>
                    <a:gd name="T11" fmla="*/ 24 h 38"/>
                    <a:gd name="T12" fmla="*/ 32 w 37"/>
                    <a:gd name="T13" fmla="*/ 18 h 38"/>
                    <a:gd name="T14" fmla="*/ 21 w 37"/>
                    <a:gd name="T15" fmla="*/ 0 h 38"/>
                    <a:gd name="T16" fmla="*/ 21 w 37"/>
                    <a:gd name="T17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38">
                      <a:moveTo>
                        <a:pt x="21" y="3"/>
                      </a:moveTo>
                      <a:cubicBezTo>
                        <a:pt x="24" y="4"/>
                        <a:pt x="27" y="5"/>
                        <a:pt x="29" y="9"/>
                      </a:cubicBezTo>
                      <a:cubicBezTo>
                        <a:pt x="32" y="15"/>
                        <a:pt x="27" y="18"/>
                        <a:pt x="22" y="21"/>
                      </a:cubicBezTo>
                      <a:cubicBezTo>
                        <a:pt x="19" y="23"/>
                        <a:pt x="17" y="24"/>
                        <a:pt x="13" y="23"/>
                      </a:cubicBezTo>
                      <a:cubicBezTo>
                        <a:pt x="11" y="23"/>
                        <a:pt x="9" y="21"/>
                        <a:pt x="6" y="20"/>
                      </a:cubicBezTo>
                      <a:cubicBezTo>
                        <a:pt x="4" y="19"/>
                        <a:pt x="0" y="21"/>
                        <a:pt x="1" y="24"/>
                      </a:cubicBezTo>
                      <a:cubicBezTo>
                        <a:pt x="8" y="38"/>
                        <a:pt x="27" y="27"/>
                        <a:pt x="32" y="18"/>
                      </a:cubicBezTo>
                      <a:cubicBezTo>
                        <a:pt x="37" y="10"/>
                        <a:pt x="29" y="0"/>
                        <a:pt x="21" y="0"/>
                      </a:cubicBezTo>
                      <a:cubicBezTo>
                        <a:pt x="19" y="0"/>
                        <a:pt x="18" y="3"/>
                        <a:pt x="2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6" name="Freeform 168"/>
                <p:cNvSpPr/>
                <p:nvPr/>
              </p:nvSpPr>
              <p:spPr bwMode="auto">
                <a:xfrm>
                  <a:off x="1287" y="1664"/>
                  <a:ext cx="27" cy="28"/>
                </a:xfrm>
                <a:custGeom>
                  <a:avLst/>
                  <a:gdLst>
                    <a:gd name="T0" fmla="*/ 8 w 32"/>
                    <a:gd name="T1" fmla="*/ 30 h 33"/>
                    <a:gd name="T2" fmla="*/ 10 w 32"/>
                    <a:gd name="T3" fmla="*/ 12 h 33"/>
                    <a:gd name="T4" fmla="*/ 17 w 32"/>
                    <a:gd name="T5" fmla="*/ 9 h 33"/>
                    <a:gd name="T6" fmla="*/ 26 w 32"/>
                    <a:gd name="T7" fmla="*/ 20 h 33"/>
                    <a:gd name="T8" fmla="*/ 31 w 32"/>
                    <a:gd name="T9" fmla="*/ 17 h 33"/>
                    <a:gd name="T10" fmla="*/ 20 w 32"/>
                    <a:gd name="T11" fmla="*/ 1 h 33"/>
                    <a:gd name="T12" fmla="*/ 7 w 32"/>
                    <a:gd name="T13" fmla="*/ 4 h 33"/>
                    <a:gd name="T14" fmla="*/ 4 w 32"/>
                    <a:gd name="T15" fmla="*/ 30 h 33"/>
                    <a:gd name="T16" fmla="*/ 8 w 32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33">
                      <a:moveTo>
                        <a:pt x="8" y="30"/>
                      </a:moveTo>
                      <a:cubicBezTo>
                        <a:pt x="9" y="25"/>
                        <a:pt x="8" y="18"/>
                        <a:pt x="10" y="12"/>
                      </a:cubicBezTo>
                      <a:cubicBezTo>
                        <a:pt x="11" y="10"/>
                        <a:pt x="14" y="7"/>
                        <a:pt x="17" y="9"/>
                      </a:cubicBezTo>
                      <a:cubicBezTo>
                        <a:pt x="21" y="11"/>
                        <a:pt x="22" y="17"/>
                        <a:pt x="26" y="20"/>
                      </a:cubicBezTo>
                      <a:cubicBezTo>
                        <a:pt x="28" y="21"/>
                        <a:pt x="30" y="19"/>
                        <a:pt x="31" y="17"/>
                      </a:cubicBezTo>
                      <a:cubicBezTo>
                        <a:pt x="32" y="11"/>
                        <a:pt x="25" y="4"/>
                        <a:pt x="20" y="1"/>
                      </a:cubicBezTo>
                      <a:cubicBezTo>
                        <a:pt x="15" y="0"/>
                        <a:pt x="11" y="1"/>
                        <a:pt x="7" y="4"/>
                      </a:cubicBezTo>
                      <a:cubicBezTo>
                        <a:pt x="0" y="11"/>
                        <a:pt x="3" y="22"/>
                        <a:pt x="4" y="30"/>
                      </a:cubicBezTo>
                      <a:cubicBezTo>
                        <a:pt x="4" y="33"/>
                        <a:pt x="8" y="33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7" name="Freeform 169"/>
                <p:cNvSpPr/>
                <p:nvPr/>
              </p:nvSpPr>
              <p:spPr bwMode="auto">
                <a:xfrm>
                  <a:off x="1208" y="1636"/>
                  <a:ext cx="63" cy="53"/>
                </a:xfrm>
                <a:custGeom>
                  <a:avLst/>
                  <a:gdLst>
                    <a:gd name="T0" fmla="*/ 3 w 74"/>
                    <a:gd name="T1" fmla="*/ 62 h 63"/>
                    <a:gd name="T2" fmla="*/ 72 w 74"/>
                    <a:gd name="T3" fmla="*/ 6 h 63"/>
                    <a:gd name="T4" fmla="*/ 68 w 74"/>
                    <a:gd name="T5" fmla="*/ 2 h 63"/>
                    <a:gd name="T6" fmla="*/ 3 w 74"/>
                    <a:gd name="T7" fmla="*/ 59 h 63"/>
                    <a:gd name="T8" fmla="*/ 3 w 74"/>
                    <a:gd name="T9" fmla="*/ 6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63">
                      <a:moveTo>
                        <a:pt x="3" y="62"/>
                      </a:moveTo>
                      <a:cubicBezTo>
                        <a:pt x="31" y="54"/>
                        <a:pt x="53" y="26"/>
                        <a:pt x="72" y="6"/>
                      </a:cubicBezTo>
                      <a:cubicBezTo>
                        <a:pt x="74" y="4"/>
                        <a:pt x="70" y="0"/>
                        <a:pt x="68" y="2"/>
                      </a:cubicBezTo>
                      <a:cubicBezTo>
                        <a:pt x="48" y="20"/>
                        <a:pt x="29" y="49"/>
                        <a:pt x="3" y="59"/>
                      </a:cubicBezTo>
                      <a:cubicBezTo>
                        <a:pt x="0" y="59"/>
                        <a:pt x="1" y="63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8" name="Freeform 170"/>
                <p:cNvSpPr/>
                <p:nvPr/>
              </p:nvSpPr>
              <p:spPr bwMode="auto">
                <a:xfrm>
                  <a:off x="1140" y="1684"/>
                  <a:ext cx="28" cy="23"/>
                </a:xfrm>
                <a:custGeom>
                  <a:avLst/>
                  <a:gdLst>
                    <a:gd name="T0" fmla="*/ 3 w 33"/>
                    <a:gd name="T1" fmla="*/ 21 h 27"/>
                    <a:gd name="T2" fmla="*/ 32 w 33"/>
                    <a:gd name="T3" fmla="*/ 4 h 27"/>
                    <a:gd name="T4" fmla="*/ 27 w 33"/>
                    <a:gd name="T5" fmla="*/ 2 h 27"/>
                    <a:gd name="T6" fmla="*/ 3 w 33"/>
                    <a:gd name="T7" fmla="*/ 17 h 27"/>
                    <a:gd name="T8" fmla="*/ 3 w 33"/>
                    <a:gd name="T9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7">
                      <a:moveTo>
                        <a:pt x="3" y="21"/>
                      </a:moveTo>
                      <a:cubicBezTo>
                        <a:pt x="17" y="27"/>
                        <a:pt x="30" y="18"/>
                        <a:pt x="32" y="4"/>
                      </a:cubicBezTo>
                      <a:cubicBezTo>
                        <a:pt x="33" y="1"/>
                        <a:pt x="28" y="0"/>
                        <a:pt x="27" y="2"/>
                      </a:cubicBezTo>
                      <a:cubicBezTo>
                        <a:pt x="24" y="14"/>
                        <a:pt x="16" y="22"/>
                        <a:pt x="3" y="17"/>
                      </a:cubicBezTo>
                      <a:cubicBezTo>
                        <a:pt x="1" y="17"/>
                        <a:pt x="0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9" name="Freeform 171"/>
                <p:cNvSpPr/>
                <p:nvPr/>
              </p:nvSpPr>
              <p:spPr bwMode="auto">
                <a:xfrm>
                  <a:off x="1411" y="783"/>
                  <a:ext cx="90" cy="146"/>
                </a:xfrm>
                <a:custGeom>
                  <a:avLst/>
                  <a:gdLst>
                    <a:gd name="T0" fmla="*/ 106 w 106"/>
                    <a:gd name="T1" fmla="*/ 19 h 172"/>
                    <a:gd name="T2" fmla="*/ 71 w 106"/>
                    <a:gd name="T3" fmla="*/ 1 h 172"/>
                    <a:gd name="T4" fmla="*/ 18 w 106"/>
                    <a:gd name="T5" fmla="*/ 37 h 172"/>
                    <a:gd name="T6" fmla="*/ 15 w 106"/>
                    <a:gd name="T7" fmla="*/ 103 h 172"/>
                    <a:gd name="T8" fmla="*/ 75 w 106"/>
                    <a:gd name="T9" fmla="*/ 168 h 172"/>
                    <a:gd name="T10" fmla="*/ 80 w 106"/>
                    <a:gd name="T11" fmla="*/ 158 h 172"/>
                    <a:gd name="T12" fmla="*/ 34 w 106"/>
                    <a:gd name="T13" fmla="*/ 112 h 172"/>
                    <a:gd name="T14" fmla="*/ 14 w 106"/>
                    <a:gd name="T15" fmla="*/ 62 h 172"/>
                    <a:gd name="T16" fmla="*/ 46 w 106"/>
                    <a:gd name="T17" fmla="*/ 19 h 172"/>
                    <a:gd name="T18" fmla="*/ 103 w 106"/>
                    <a:gd name="T19" fmla="*/ 19 h 172"/>
                    <a:gd name="T20" fmla="*/ 106 w 106"/>
                    <a:gd name="T21" fmla="*/ 19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72">
                      <a:moveTo>
                        <a:pt x="106" y="19"/>
                      </a:moveTo>
                      <a:cubicBezTo>
                        <a:pt x="105" y="4"/>
                        <a:pt x="82" y="0"/>
                        <a:pt x="71" y="1"/>
                      </a:cubicBezTo>
                      <a:cubicBezTo>
                        <a:pt x="48" y="3"/>
                        <a:pt x="30" y="18"/>
                        <a:pt x="18" y="37"/>
                      </a:cubicBezTo>
                      <a:cubicBezTo>
                        <a:pt x="3" y="60"/>
                        <a:pt x="0" y="79"/>
                        <a:pt x="15" y="103"/>
                      </a:cubicBezTo>
                      <a:cubicBezTo>
                        <a:pt x="31" y="127"/>
                        <a:pt x="50" y="152"/>
                        <a:pt x="75" y="168"/>
                      </a:cubicBezTo>
                      <a:cubicBezTo>
                        <a:pt x="81" y="172"/>
                        <a:pt x="86" y="162"/>
                        <a:pt x="80" y="158"/>
                      </a:cubicBezTo>
                      <a:cubicBezTo>
                        <a:pt x="61" y="144"/>
                        <a:pt x="47" y="131"/>
                        <a:pt x="34" y="112"/>
                      </a:cubicBezTo>
                      <a:cubicBezTo>
                        <a:pt x="23" y="97"/>
                        <a:pt x="8" y="83"/>
                        <a:pt x="14" y="62"/>
                      </a:cubicBezTo>
                      <a:cubicBezTo>
                        <a:pt x="18" y="46"/>
                        <a:pt x="33" y="27"/>
                        <a:pt x="46" y="19"/>
                      </a:cubicBezTo>
                      <a:cubicBezTo>
                        <a:pt x="59" y="10"/>
                        <a:pt x="92" y="2"/>
                        <a:pt x="103" y="19"/>
                      </a:cubicBezTo>
                      <a:cubicBezTo>
                        <a:pt x="103" y="21"/>
                        <a:pt x="106" y="21"/>
                        <a:pt x="10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0" name="Freeform 172"/>
                <p:cNvSpPr/>
                <p:nvPr/>
              </p:nvSpPr>
              <p:spPr bwMode="auto">
                <a:xfrm>
                  <a:off x="1487" y="758"/>
                  <a:ext cx="108" cy="157"/>
                </a:xfrm>
                <a:custGeom>
                  <a:avLst/>
                  <a:gdLst>
                    <a:gd name="T0" fmla="*/ 5 w 127"/>
                    <a:gd name="T1" fmla="*/ 39 h 185"/>
                    <a:gd name="T2" fmla="*/ 78 w 127"/>
                    <a:gd name="T3" fmla="*/ 30 h 185"/>
                    <a:gd name="T4" fmla="*/ 106 w 127"/>
                    <a:gd name="T5" fmla="*/ 80 h 185"/>
                    <a:gd name="T6" fmla="*/ 69 w 127"/>
                    <a:gd name="T7" fmla="*/ 175 h 185"/>
                    <a:gd name="T8" fmla="*/ 75 w 127"/>
                    <a:gd name="T9" fmla="*/ 182 h 185"/>
                    <a:gd name="T10" fmla="*/ 109 w 127"/>
                    <a:gd name="T11" fmla="*/ 51 h 185"/>
                    <a:gd name="T12" fmla="*/ 2 w 127"/>
                    <a:gd name="T13" fmla="*/ 36 h 185"/>
                    <a:gd name="T14" fmla="*/ 5 w 127"/>
                    <a:gd name="T15" fmla="*/ 39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7" h="185">
                      <a:moveTo>
                        <a:pt x="5" y="39"/>
                      </a:moveTo>
                      <a:cubicBezTo>
                        <a:pt x="28" y="22"/>
                        <a:pt x="52" y="13"/>
                        <a:pt x="78" y="30"/>
                      </a:cubicBezTo>
                      <a:cubicBezTo>
                        <a:pt x="96" y="41"/>
                        <a:pt x="105" y="58"/>
                        <a:pt x="106" y="80"/>
                      </a:cubicBezTo>
                      <a:cubicBezTo>
                        <a:pt x="108" y="114"/>
                        <a:pt x="95" y="152"/>
                        <a:pt x="69" y="175"/>
                      </a:cubicBezTo>
                      <a:cubicBezTo>
                        <a:pt x="65" y="179"/>
                        <a:pt x="71" y="185"/>
                        <a:pt x="75" y="182"/>
                      </a:cubicBezTo>
                      <a:cubicBezTo>
                        <a:pt x="110" y="156"/>
                        <a:pt x="127" y="91"/>
                        <a:pt x="109" y="51"/>
                      </a:cubicBezTo>
                      <a:cubicBezTo>
                        <a:pt x="89" y="8"/>
                        <a:pt x="31" y="0"/>
                        <a:pt x="2" y="36"/>
                      </a:cubicBezTo>
                      <a:cubicBezTo>
                        <a:pt x="0" y="37"/>
                        <a:pt x="3" y="40"/>
                        <a:pt x="5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1" name="Freeform 173"/>
                <p:cNvSpPr/>
                <p:nvPr/>
              </p:nvSpPr>
              <p:spPr bwMode="auto">
                <a:xfrm>
                  <a:off x="1472" y="894"/>
                  <a:ext cx="96" cy="43"/>
                </a:xfrm>
                <a:custGeom>
                  <a:avLst/>
                  <a:gdLst>
                    <a:gd name="T0" fmla="*/ 1 w 114"/>
                    <a:gd name="T1" fmla="*/ 35 h 51"/>
                    <a:gd name="T2" fmla="*/ 40 w 114"/>
                    <a:gd name="T3" fmla="*/ 33 h 51"/>
                    <a:gd name="T4" fmla="*/ 72 w 114"/>
                    <a:gd name="T5" fmla="*/ 26 h 51"/>
                    <a:gd name="T6" fmla="*/ 87 w 114"/>
                    <a:gd name="T7" fmla="*/ 26 h 51"/>
                    <a:gd name="T8" fmla="*/ 111 w 114"/>
                    <a:gd name="T9" fmla="*/ 11 h 51"/>
                    <a:gd name="T10" fmla="*/ 103 w 114"/>
                    <a:gd name="T11" fmla="*/ 4 h 51"/>
                    <a:gd name="T12" fmla="*/ 72 w 114"/>
                    <a:gd name="T13" fmla="*/ 16 h 51"/>
                    <a:gd name="T14" fmla="*/ 50 w 114"/>
                    <a:gd name="T15" fmla="*/ 17 h 51"/>
                    <a:gd name="T16" fmla="*/ 4 w 114"/>
                    <a:gd name="T17" fmla="*/ 33 h 51"/>
                    <a:gd name="T18" fmla="*/ 1 w 114"/>
                    <a:gd name="T19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51">
                      <a:moveTo>
                        <a:pt x="1" y="35"/>
                      </a:moveTo>
                      <a:cubicBezTo>
                        <a:pt x="9" y="51"/>
                        <a:pt x="29" y="39"/>
                        <a:pt x="40" y="33"/>
                      </a:cubicBezTo>
                      <a:cubicBezTo>
                        <a:pt x="52" y="27"/>
                        <a:pt x="58" y="25"/>
                        <a:pt x="72" y="26"/>
                      </a:cubicBezTo>
                      <a:cubicBezTo>
                        <a:pt x="77" y="27"/>
                        <a:pt x="81" y="27"/>
                        <a:pt x="87" y="26"/>
                      </a:cubicBezTo>
                      <a:cubicBezTo>
                        <a:pt x="97" y="24"/>
                        <a:pt x="105" y="19"/>
                        <a:pt x="111" y="11"/>
                      </a:cubicBezTo>
                      <a:cubicBezTo>
                        <a:pt x="114" y="6"/>
                        <a:pt x="108" y="0"/>
                        <a:pt x="103" y="4"/>
                      </a:cubicBezTo>
                      <a:cubicBezTo>
                        <a:pt x="94" y="13"/>
                        <a:pt x="85" y="16"/>
                        <a:pt x="72" y="16"/>
                      </a:cubicBezTo>
                      <a:cubicBezTo>
                        <a:pt x="64" y="16"/>
                        <a:pt x="58" y="14"/>
                        <a:pt x="50" y="17"/>
                      </a:cubicBezTo>
                      <a:cubicBezTo>
                        <a:pt x="41" y="20"/>
                        <a:pt x="13" y="44"/>
                        <a:pt x="4" y="33"/>
                      </a:cubicBezTo>
                      <a:cubicBezTo>
                        <a:pt x="3" y="31"/>
                        <a:pt x="0" y="33"/>
                        <a:pt x="1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2" name="Freeform 174"/>
                <p:cNvSpPr/>
                <p:nvPr/>
              </p:nvSpPr>
              <p:spPr bwMode="auto">
                <a:xfrm>
                  <a:off x="1473" y="735"/>
                  <a:ext cx="35" cy="56"/>
                </a:xfrm>
                <a:custGeom>
                  <a:avLst/>
                  <a:gdLst>
                    <a:gd name="T0" fmla="*/ 12 w 42"/>
                    <a:gd name="T1" fmla="*/ 63 h 66"/>
                    <a:gd name="T2" fmla="*/ 8 w 42"/>
                    <a:gd name="T3" fmla="*/ 15 h 66"/>
                    <a:gd name="T4" fmla="*/ 1 w 42"/>
                    <a:gd name="T5" fmla="*/ 18 h 66"/>
                    <a:gd name="T6" fmla="*/ 1 w 42"/>
                    <a:gd name="T7" fmla="*/ 20 h 66"/>
                    <a:gd name="T8" fmla="*/ 3 w 42"/>
                    <a:gd name="T9" fmla="*/ 23 h 66"/>
                    <a:gd name="T10" fmla="*/ 35 w 42"/>
                    <a:gd name="T11" fmla="*/ 19 h 66"/>
                    <a:gd name="T12" fmla="*/ 10 w 42"/>
                    <a:gd name="T13" fmla="*/ 6 h 66"/>
                    <a:gd name="T14" fmla="*/ 13 w 42"/>
                    <a:gd name="T15" fmla="*/ 13 h 66"/>
                    <a:gd name="T16" fmla="*/ 21 w 42"/>
                    <a:gd name="T17" fmla="*/ 11 h 66"/>
                    <a:gd name="T18" fmla="*/ 22 w 42"/>
                    <a:gd name="T19" fmla="*/ 18 h 66"/>
                    <a:gd name="T20" fmla="*/ 13 w 42"/>
                    <a:gd name="T21" fmla="*/ 18 h 66"/>
                    <a:gd name="T22" fmla="*/ 9 w 42"/>
                    <a:gd name="T23" fmla="*/ 17 h 66"/>
                    <a:gd name="T24" fmla="*/ 8 w 42"/>
                    <a:gd name="T25" fmla="*/ 17 h 66"/>
                    <a:gd name="T26" fmla="*/ 1 w 42"/>
                    <a:gd name="T27" fmla="*/ 17 h 66"/>
                    <a:gd name="T28" fmla="*/ 7 w 42"/>
                    <a:gd name="T29" fmla="*/ 63 h 66"/>
                    <a:gd name="T30" fmla="*/ 12 w 42"/>
                    <a:gd name="T31" fmla="*/ 6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66">
                      <a:moveTo>
                        <a:pt x="12" y="63"/>
                      </a:moveTo>
                      <a:cubicBezTo>
                        <a:pt x="14" y="48"/>
                        <a:pt x="13" y="30"/>
                        <a:pt x="8" y="15"/>
                      </a:cubicBezTo>
                      <a:cubicBezTo>
                        <a:pt x="6" y="11"/>
                        <a:pt x="0" y="13"/>
                        <a:pt x="1" y="18"/>
                      </a:cubicBezTo>
                      <a:cubicBezTo>
                        <a:pt x="1" y="18"/>
                        <a:pt x="1" y="19"/>
                        <a:pt x="1" y="20"/>
                      </a:cubicBezTo>
                      <a:cubicBezTo>
                        <a:pt x="1" y="21"/>
                        <a:pt x="2" y="22"/>
                        <a:pt x="3" y="23"/>
                      </a:cubicBezTo>
                      <a:cubicBezTo>
                        <a:pt x="11" y="27"/>
                        <a:pt x="30" y="30"/>
                        <a:pt x="35" y="19"/>
                      </a:cubicBezTo>
                      <a:cubicBezTo>
                        <a:pt x="42" y="2"/>
                        <a:pt x="20" y="0"/>
                        <a:pt x="10" y="6"/>
                      </a:cubicBezTo>
                      <a:cubicBezTo>
                        <a:pt x="7" y="8"/>
                        <a:pt x="9" y="14"/>
                        <a:pt x="13" y="13"/>
                      </a:cubicBezTo>
                      <a:cubicBezTo>
                        <a:pt x="15" y="12"/>
                        <a:pt x="19" y="11"/>
                        <a:pt x="21" y="11"/>
                      </a:cubicBezTo>
                      <a:cubicBezTo>
                        <a:pt x="27" y="12"/>
                        <a:pt x="30" y="17"/>
                        <a:pt x="22" y="18"/>
                      </a:cubicBezTo>
                      <a:cubicBezTo>
                        <a:pt x="19" y="18"/>
                        <a:pt x="16" y="18"/>
                        <a:pt x="13" y="18"/>
                      </a:cubicBezTo>
                      <a:cubicBezTo>
                        <a:pt x="12" y="18"/>
                        <a:pt x="11" y="18"/>
                        <a:pt x="9" y="17"/>
                      </a:cubicBezTo>
                      <a:cubicBezTo>
                        <a:pt x="6" y="17"/>
                        <a:pt x="8" y="17"/>
                        <a:pt x="8" y="17"/>
                      </a:cubicBezTo>
                      <a:cubicBezTo>
                        <a:pt x="6" y="17"/>
                        <a:pt x="3" y="17"/>
                        <a:pt x="1" y="17"/>
                      </a:cubicBezTo>
                      <a:cubicBezTo>
                        <a:pt x="0" y="32"/>
                        <a:pt x="5" y="48"/>
                        <a:pt x="7" y="63"/>
                      </a:cubicBezTo>
                      <a:cubicBezTo>
                        <a:pt x="8" y="65"/>
                        <a:pt x="12" y="66"/>
                        <a:pt x="12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3" name="Freeform 175"/>
                <p:cNvSpPr/>
                <p:nvPr/>
              </p:nvSpPr>
              <p:spPr bwMode="auto">
                <a:xfrm>
                  <a:off x="1490" y="748"/>
                  <a:ext cx="10" cy="37"/>
                </a:xfrm>
                <a:custGeom>
                  <a:avLst/>
                  <a:gdLst>
                    <a:gd name="T0" fmla="*/ 2 w 11"/>
                    <a:gd name="T1" fmla="*/ 5 h 43"/>
                    <a:gd name="T2" fmla="*/ 3 w 11"/>
                    <a:gd name="T3" fmla="*/ 24 h 43"/>
                    <a:gd name="T4" fmla="*/ 1 w 11"/>
                    <a:gd name="T5" fmla="*/ 40 h 43"/>
                    <a:gd name="T6" fmla="*/ 8 w 11"/>
                    <a:gd name="T7" fmla="*/ 40 h 43"/>
                    <a:gd name="T8" fmla="*/ 10 w 11"/>
                    <a:gd name="T9" fmla="*/ 22 h 43"/>
                    <a:gd name="T10" fmla="*/ 7 w 11"/>
                    <a:gd name="T11" fmla="*/ 2 h 43"/>
                    <a:gd name="T12" fmla="*/ 2 w 11"/>
                    <a:gd name="T13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3">
                      <a:moveTo>
                        <a:pt x="2" y="5"/>
                      </a:moveTo>
                      <a:cubicBezTo>
                        <a:pt x="4" y="11"/>
                        <a:pt x="4" y="17"/>
                        <a:pt x="3" y="24"/>
                      </a:cubicBezTo>
                      <a:cubicBezTo>
                        <a:pt x="2" y="29"/>
                        <a:pt x="0" y="35"/>
                        <a:pt x="1" y="40"/>
                      </a:cubicBezTo>
                      <a:cubicBezTo>
                        <a:pt x="2" y="43"/>
                        <a:pt x="7" y="43"/>
                        <a:pt x="8" y="40"/>
                      </a:cubicBezTo>
                      <a:cubicBezTo>
                        <a:pt x="10" y="34"/>
                        <a:pt x="10" y="28"/>
                        <a:pt x="10" y="22"/>
                      </a:cubicBezTo>
                      <a:cubicBezTo>
                        <a:pt x="11" y="15"/>
                        <a:pt x="10" y="9"/>
                        <a:pt x="7" y="2"/>
                      </a:cubicBezTo>
                      <a:cubicBezTo>
                        <a:pt x="5" y="0"/>
                        <a:pt x="2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4" name="Freeform 176"/>
                <p:cNvSpPr/>
                <p:nvPr/>
              </p:nvSpPr>
              <p:spPr bwMode="auto">
                <a:xfrm>
                  <a:off x="1426" y="750"/>
                  <a:ext cx="56" cy="20"/>
                </a:xfrm>
                <a:custGeom>
                  <a:avLst/>
                  <a:gdLst>
                    <a:gd name="T0" fmla="*/ 64 w 66"/>
                    <a:gd name="T1" fmla="*/ 19 h 24"/>
                    <a:gd name="T2" fmla="*/ 26 w 66"/>
                    <a:gd name="T3" fmla="*/ 0 h 24"/>
                    <a:gd name="T4" fmla="*/ 1 w 66"/>
                    <a:gd name="T5" fmla="*/ 12 h 24"/>
                    <a:gd name="T6" fmla="*/ 4 w 66"/>
                    <a:gd name="T7" fmla="*/ 15 h 24"/>
                    <a:gd name="T8" fmla="*/ 31 w 66"/>
                    <a:gd name="T9" fmla="*/ 8 h 24"/>
                    <a:gd name="T10" fmla="*/ 61 w 66"/>
                    <a:gd name="T11" fmla="*/ 22 h 24"/>
                    <a:gd name="T12" fmla="*/ 64 w 66"/>
                    <a:gd name="T13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4">
                      <a:moveTo>
                        <a:pt x="64" y="19"/>
                      </a:moveTo>
                      <a:cubicBezTo>
                        <a:pt x="54" y="8"/>
                        <a:pt x="42" y="1"/>
                        <a:pt x="26" y="0"/>
                      </a:cubicBezTo>
                      <a:cubicBezTo>
                        <a:pt x="17" y="0"/>
                        <a:pt x="4" y="1"/>
                        <a:pt x="1" y="12"/>
                      </a:cubicBezTo>
                      <a:cubicBezTo>
                        <a:pt x="0" y="14"/>
                        <a:pt x="3" y="15"/>
                        <a:pt x="4" y="15"/>
                      </a:cubicBezTo>
                      <a:cubicBezTo>
                        <a:pt x="13" y="11"/>
                        <a:pt x="20" y="8"/>
                        <a:pt x="31" y="8"/>
                      </a:cubicBezTo>
                      <a:cubicBezTo>
                        <a:pt x="42" y="9"/>
                        <a:pt x="52" y="15"/>
                        <a:pt x="61" y="22"/>
                      </a:cubicBezTo>
                      <a:cubicBezTo>
                        <a:pt x="63" y="24"/>
                        <a:pt x="66" y="21"/>
                        <a:pt x="6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5" name="Freeform 177"/>
                <p:cNvSpPr/>
                <p:nvPr/>
              </p:nvSpPr>
              <p:spPr bwMode="auto">
                <a:xfrm>
                  <a:off x="1428" y="757"/>
                  <a:ext cx="49" cy="40"/>
                </a:xfrm>
                <a:custGeom>
                  <a:avLst/>
                  <a:gdLst>
                    <a:gd name="T0" fmla="*/ 0 w 58"/>
                    <a:gd name="T1" fmla="*/ 2 h 48"/>
                    <a:gd name="T2" fmla="*/ 55 w 58"/>
                    <a:gd name="T3" fmla="*/ 25 h 48"/>
                    <a:gd name="T4" fmla="*/ 49 w 58"/>
                    <a:gd name="T5" fmla="*/ 20 h 48"/>
                    <a:gd name="T6" fmla="*/ 2 w 58"/>
                    <a:gd name="T7" fmla="*/ 1 h 48"/>
                    <a:gd name="T8" fmla="*/ 0 w 58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8">
                      <a:moveTo>
                        <a:pt x="0" y="2"/>
                      </a:moveTo>
                      <a:cubicBezTo>
                        <a:pt x="2" y="22"/>
                        <a:pt x="41" y="48"/>
                        <a:pt x="55" y="25"/>
                      </a:cubicBezTo>
                      <a:cubicBezTo>
                        <a:pt x="58" y="21"/>
                        <a:pt x="53" y="17"/>
                        <a:pt x="49" y="20"/>
                      </a:cubicBezTo>
                      <a:cubicBezTo>
                        <a:pt x="34" y="31"/>
                        <a:pt x="8" y="19"/>
                        <a:pt x="2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6" name="Freeform 178"/>
                <p:cNvSpPr/>
                <p:nvPr/>
              </p:nvSpPr>
              <p:spPr bwMode="auto">
                <a:xfrm>
                  <a:off x="1452" y="762"/>
                  <a:ext cx="40" cy="23"/>
                </a:xfrm>
                <a:custGeom>
                  <a:avLst/>
                  <a:gdLst>
                    <a:gd name="T0" fmla="*/ 3 w 47"/>
                    <a:gd name="T1" fmla="*/ 6 h 27"/>
                    <a:gd name="T2" fmla="*/ 22 w 47"/>
                    <a:gd name="T3" fmla="*/ 15 h 27"/>
                    <a:gd name="T4" fmla="*/ 39 w 47"/>
                    <a:gd name="T5" fmla="*/ 26 h 27"/>
                    <a:gd name="T6" fmla="*/ 46 w 47"/>
                    <a:gd name="T7" fmla="*/ 22 h 27"/>
                    <a:gd name="T8" fmla="*/ 5 w 47"/>
                    <a:gd name="T9" fmla="*/ 1 h 27"/>
                    <a:gd name="T10" fmla="*/ 3 w 47"/>
                    <a:gd name="T11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27">
                      <a:moveTo>
                        <a:pt x="3" y="6"/>
                      </a:moveTo>
                      <a:cubicBezTo>
                        <a:pt x="9" y="9"/>
                        <a:pt x="16" y="12"/>
                        <a:pt x="22" y="15"/>
                      </a:cubicBezTo>
                      <a:cubicBezTo>
                        <a:pt x="29" y="18"/>
                        <a:pt x="33" y="23"/>
                        <a:pt x="39" y="26"/>
                      </a:cubicBezTo>
                      <a:cubicBezTo>
                        <a:pt x="42" y="27"/>
                        <a:pt x="47" y="25"/>
                        <a:pt x="46" y="22"/>
                      </a:cubicBezTo>
                      <a:cubicBezTo>
                        <a:pt x="41" y="7"/>
                        <a:pt x="17" y="6"/>
                        <a:pt x="5" y="1"/>
                      </a:cubicBezTo>
                      <a:cubicBezTo>
                        <a:pt x="3" y="0"/>
                        <a:pt x="0" y="4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7" name="Freeform 179"/>
                <p:cNvSpPr/>
                <p:nvPr/>
              </p:nvSpPr>
              <p:spPr bwMode="auto">
                <a:xfrm>
                  <a:off x="1353" y="1328"/>
                  <a:ext cx="29" cy="21"/>
                </a:xfrm>
                <a:custGeom>
                  <a:avLst/>
                  <a:gdLst>
                    <a:gd name="T0" fmla="*/ 17 w 34"/>
                    <a:gd name="T1" fmla="*/ 4 h 25"/>
                    <a:gd name="T2" fmla="*/ 6 w 34"/>
                    <a:gd name="T3" fmla="*/ 8 h 25"/>
                    <a:gd name="T4" fmla="*/ 1 w 34"/>
                    <a:gd name="T5" fmla="*/ 14 h 25"/>
                    <a:gd name="T6" fmla="*/ 7 w 34"/>
                    <a:gd name="T7" fmla="*/ 23 h 25"/>
                    <a:gd name="T8" fmla="*/ 33 w 34"/>
                    <a:gd name="T9" fmla="*/ 14 h 25"/>
                    <a:gd name="T10" fmla="*/ 32 w 34"/>
                    <a:gd name="T11" fmla="*/ 8 h 25"/>
                    <a:gd name="T12" fmla="*/ 21 w 34"/>
                    <a:gd name="T13" fmla="*/ 3 h 25"/>
                    <a:gd name="T14" fmla="*/ 16 w 34"/>
                    <a:gd name="T15" fmla="*/ 9 h 25"/>
                    <a:gd name="T16" fmla="*/ 27 w 34"/>
                    <a:gd name="T17" fmla="*/ 15 h 25"/>
                    <a:gd name="T18" fmla="*/ 26 w 34"/>
                    <a:gd name="T19" fmla="*/ 9 h 25"/>
                    <a:gd name="T20" fmla="*/ 10 w 34"/>
                    <a:gd name="T21" fmla="*/ 15 h 25"/>
                    <a:gd name="T22" fmla="*/ 8 w 34"/>
                    <a:gd name="T23" fmla="*/ 15 h 25"/>
                    <a:gd name="T24" fmla="*/ 8 w 34"/>
                    <a:gd name="T25" fmla="*/ 16 h 25"/>
                    <a:gd name="T26" fmla="*/ 9 w 34"/>
                    <a:gd name="T27" fmla="*/ 15 h 25"/>
                    <a:gd name="T28" fmla="*/ 14 w 34"/>
                    <a:gd name="T29" fmla="*/ 11 h 25"/>
                    <a:gd name="T30" fmla="*/ 20 w 34"/>
                    <a:gd name="T31" fmla="*/ 7 h 25"/>
                    <a:gd name="T32" fmla="*/ 17 w 34"/>
                    <a:gd name="T33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17" y="4"/>
                      </a:moveTo>
                      <a:cubicBezTo>
                        <a:pt x="14" y="7"/>
                        <a:pt x="10" y="6"/>
                        <a:pt x="6" y="8"/>
                      </a:cubicBezTo>
                      <a:cubicBezTo>
                        <a:pt x="4" y="9"/>
                        <a:pt x="2" y="12"/>
                        <a:pt x="1" y="14"/>
                      </a:cubicBezTo>
                      <a:cubicBezTo>
                        <a:pt x="0" y="18"/>
                        <a:pt x="3" y="22"/>
                        <a:pt x="7" y="23"/>
                      </a:cubicBezTo>
                      <a:cubicBezTo>
                        <a:pt x="15" y="25"/>
                        <a:pt x="28" y="22"/>
                        <a:pt x="33" y="14"/>
                      </a:cubicBezTo>
                      <a:cubicBezTo>
                        <a:pt x="34" y="12"/>
                        <a:pt x="33" y="10"/>
                        <a:pt x="32" y="8"/>
                      </a:cubicBezTo>
                      <a:cubicBezTo>
                        <a:pt x="28" y="6"/>
                        <a:pt x="24" y="5"/>
                        <a:pt x="21" y="3"/>
                      </a:cubicBezTo>
                      <a:cubicBezTo>
                        <a:pt x="17" y="0"/>
                        <a:pt x="13" y="6"/>
                        <a:pt x="16" y="9"/>
                      </a:cubicBezTo>
                      <a:cubicBezTo>
                        <a:pt x="19" y="12"/>
                        <a:pt x="24" y="12"/>
                        <a:pt x="27" y="15"/>
                      </a:cubicBezTo>
                      <a:cubicBezTo>
                        <a:pt x="27" y="13"/>
                        <a:pt x="26" y="11"/>
                        <a:pt x="26" y="9"/>
                      </a:cubicBezTo>
                      <a:cubicBezTo>
                        <a:pt x="23" y="14"/>
                        <a:pt x="15" y="16"/>
                        <a:pt x="10" y="15"/>
                      </a:cubicBezTo>
                      <a:cubicBezTo>
                        <a:pt x="9" y="15"/>
                        <a:pt x="8" y="15"/>
                        <a:pt x="8" y="15"/>
                      </a:cubicBezTo>
                      <a:cubicBezTo>
                        <a:pt x="8" y="14"/>
                        <a:pt x="8" y="16"/>
                        <a:pt x="8" y="16"/>
                      </a:cubicBezTo>
                      <a:cubicBezTo>
                        <a:pt x="8" y="16"/>
                        <a:pt x="9" y="15"/>
                        <a:pt x="9" y="15"/>
                      </a:cubicBezTo>
                      <a:cubicBezTo>
                        <a:pt x="11" y="14"/>
                        <a:pt x="12" y="12"/>
                        <a:pt x="14" y="11"/>
                      </a:cubicBezTo>
                      <a:cubicBezTo>
                        <a:pt x="16" y="10"/>
                        <a:pt x="18" y="9"/>
                        <a:pt x="20" y="7"/>
                      </a:cubicBezTo>
                      <a:cubicBezTo>
                        <a:pt x="22" y="6"/>
                        <a:pt x="19" y="3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8" name="Freeform 180"/>
                <p:cNvSpPr/>
                <p:nvPr/>
              </p:nvSpPr>
              <p:spPr bwMode="auto">
                <a:xfrm>
                  <a:off x="1344" y="1341"/>
                  <a:ext cx="15" cy="114"/>
                </a:xfrm>
                <a:custGeom>
                  <a:avLst/>
                  <a:gdLst>
                    <a:gd name="T0" fmla="*/ 10 w 17"/>
                    <a:gd name="T1" fmla="*/ 3 h 134"/>
                    <a:gd name="T2" fmla="*/ 6 w 17"/>
                    <a:gd name="T3" fmla="*/ 62 h 134"/>
                    <a:gd name="T4" fmla="*/ 1 w 17"/>
                    <a:gd name="T5" fmla="*/ 129 h 134"/>
                    <a:gd name="T6" fmla="*/ 9 w 17"/>
                    <a:gd name="T7" fmla="*/ 129 h 134"/>
                    <a:gd name="T8" fmla="*/ 15 w 17"/>
                    <a:gd name="T9" fmla="*/ 3 h 134"/>
                    <a:gd name="T10" fmla="*/ 10 w 17"/>
                    <a:gd name="T11" fmla="*/ 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4">
                      <a:moveTo>
                        <a:pt x="10" y="3"/>
                      </a:moveTo>
                      <a:cubicBezTo>
                        <a:pt x="9" y="23"/>
                        <a:pt x="7" y="42"/>
                        <a:pt x="6" y="62"/>
                      </a:cubicBezTo>
                      <a:cubicBezTo>
                        <a:pt x="5" y="84"/>
                        <a:pt x="0" y="107"/>
                        <a:pt x="1" y="129"/>
                      </a:cubicBezTo>
                      <a:cubicBezTo>
                        <a:pt x="1" y="134"/>
                        <a:pt x="8" y="133"/>
                        <a:pt x="9" y="129"/>
                      </a:cubicBezTo>
                      <a:cubicBezTo>
                        <a:pt x="12" y="87"/>
                        <a:pt x="17" y="45"/>
                        <a:pt x="15" y="3"/>
                      </a:cubicBezTo>
                      <a:cubicBezTo>
                        <a:pt x="15" y="0"/>
                        <a:pt x="10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9" name="Freeform 181"/>
                <p:cNvSpPr/>
                <p:nvPr/>
              </p:nvSpPr>
              <p:spPr bwMode="auto">
                <a:xfrm>
                  <a:off x="1338" y="1449"/>
                  <a:ext cx="14" cy="16"/>
                </a:xfrm>
                <a:custGeom>
                  <a:avLst/>
                  <a:gdLst>
                    <a:gd name="T0" fmla="*/ 10 w 17"/>
                    <a:gd name="T1" fmla="*/ 3 h 19"/>
                    <a:gd name="T2" fmla="*/ 4 w 17"/>
                    <a:gd name="T3" fmla="*/ 8 h 19"/>
                    <a:gd name="T4" fmla="*/ 1 w 17"/>
                    <a:gd name="T5" fmla="*/ 14 h 19"/>
                    <a:gd name="T6" fmla="*/ 4 w 17"/>
                    <a:gd name="T7" fmla="*/ 18 h 19"/>
                    <a:gd name="T8" fmla="*/ 9 w 17"/>
                    <a:gd name="T9" fmla="*/ 15 h 19"/>
                    <a:gd name="T10" fmla="*/ 13 w 17"/>
                    <a:gd name="T11" fmla="*/ 10 h 19"/>
                    <a:gd name="T12" fmla="*/ 15 w 17"/>
                    <a:gd name="T13" fmla="*/ 5 h 19"/>
                    <a:gd name="T14" fmla="*/ 10 w 17"/>
                    <a:gd name="T1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9">
                      <a:moveTo>
                        <a:pt x="10" y="3"/>
                      </a:moveTo>
                      <a:cubicBezTo>
                        <a:pt x="9" y="5"/>
                        <a:pt x="6" y="6"/>
                        <a:pt x="4" y="8"/>
                      </a:cubicBezTo>
                      <a:cubicBezTo>
                        <a:pt x="2" y="9"/>
                        <a:pt x="1" y="12"/>
                        <a:pt x="1" y="14"/>
                      </a:cubicBezTo>
                      <a:cubicBezTo>
                        <a:pt x="0" y="16"/>
                        <a:pt x="2" y="18"/>
                        <a:pt x="4" y="18"/>
                      </a:cubicBezTo>
                      <a:cubicBezTo>
                        <a:pt x="7" y="19"/>
                        <a:pt x="8" y="17"/>
                        <a:pt x="9" y="15"/>
                      </a:cubicBezTo>
                      <a:cubicBezTo>
                        <a:pt x="9" y="13"/>
                        <a:pt x="11" y="11"/>
                        <a:pt x="13" y="10"/>
                      </a:cubicBezTo>
                      <a:cubicBezTo>
                        <a:pt x="14" y="9"/>
                        <a:pt x="15" y="7"/>
                        <a:pt x="15" y="5"/>
                      </a:cubicBezTo>
                      <a:cubicBezTo>
                        <a:pt x="17" y="2"/>
                        <a:pt x="12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0" name="Freeform 182"/>
                <p:cNvSpPr/>
                <p:nvPr/>
              </p:nvSpPr>
              <p:spPr bwMode="auto">
                <a:xfrm>
                  <a:off x="1358" y="1472"/>
                  <a:ext cx="3" cy="3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Freeform 183"/>
                <p:cNvSpPr/>
                <p:nvPr/>
              </p:nvSpPr>
              <p:spPr bwMode="auto">
                <a:xfrm>
                  <a:off x="1338" y="1457"/>
                  <a:ext cx="82" cy="31"/>
                </a:xfrm>
                <a:custGeom>
                  <a:avLst/>
                  <a:gdLst>
                    <a:gd name="T0" fmla="*/ 1 w 97"/>
                    <a:gd name="T1" fmla="*/ 10 h 37"/>
                    <a:gd name="T2" fmla="*/ 94 w 97"/>
                    <a:gd name="T3" fmla="*/ 8 h 37"/>
                    <a:gd name="T4" fmla="*/ 87 w 97"/>
                    <a:gd name="T5" fmla="*/ 3 h 37"/>
                    <a:gd name="T6" fmla="*/ 2 w 97"/>
                    <a:gd name="T7" fmla="*/ 7 h 37"/>
                    <a:gd name="T8" fmla="*/ 1 w 97"/>
                    <a:gd name="T9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7">
                      <a:moveTo>
                        <a:pt x="1" y="10"/>
                      </a:moveTo>
                      <a:cubicBezTo>
                        <a:pt x="24" y="28"/>
                        <a:pt x="74" y="37"/>
                        <a:pt x="94" y="8"/>
                      </a:cubicBezTo>
                      <a:cubicBezTo>
                        <a:pt x="97" y="4"/>
                        <a:pt x="91" y="0"/>
                        <a:pt x="87" y="3"/>
                      </a:cubicBezTo>
                      <a:cubicBezTo>
                        <a:pt x="62" y="22"/>
                        <a:pt x="29" y="23"/>
                        <a:pt x="2" y="7"/>
                      </a:cubicBezTo>
                      <a:cubicBezTo>
                        <a:pt x="1" y="7"/>
                        <a:pt x="0" y="9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2" name="Freeform 184"/>
                <p:cNvSpPr/>
                <p:nvPr/>
              </p:nvSpPr>
              <p:spPr bwMode="auto">
                <a:xfrm>
                  <a:off x="1357" y="1454"/>
                  <a:ext cx="37" cy="14"/>
                </a:xfrm>
                <a:custGeom>
                  <a:avLst/>
                  <a:gdLst>
                    <a:gd name="T0" fmla="*/ 2 w 44"/>
                    <a:gd name="T1" fmla="*/ 5 h 16"/>
                    <a:gd name="T2" fmla="*/ 42 w 44"/>
                    <a:gd name="T3" fmla="*/ 6 h 16"/>
                    <a:gd name="T4" fmla="*/ 39 w 44"/>
                    <a:gd name="T5" fmla="*/ 1 h 16"/>
                    <a:gd name="T6" fmla="*/ 4 w 44"/>
                    <a:gd name="T7" fmla="*/ 2 h 16"/>
                    <a:gd name="T8" fmla="*/ 2 w 44"/>
                    <a:gd name="T9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6">
                      <a:moveTo>
                        <a:pt x="2" y="5"/>
                      </a:moveTo>
                      <a:cubicBezTo>
                        <a:pt x="13" y="14"/>
                        <a:pt x="31" y="16"/>
                        <a:pt x="42" y="6"/>
                      </a:cubicBezTo>
                      <a:cubicBezTo>
                        <a:pt x="44" y="4"/>
                        <a:pt x="42" y="0"/>
                        <a:pt x="39" y="1"/>
                      </a:cubicBezTo>
                      <a:cubicBezTo>
                        <a:pt x="28" y="7"/>
                        <a:pt x="16" y="9"/>
                        <a:pt x="4" y="2"/>
                      </a:cubicBezTo>
                      <a:cubicBezTo>
                        <a:pt x="2" y="1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3" name="Freeform 185"/>
                <p:cNvSpPr/>
                <p:nvPr/>
              </p:nvSpPr>
              <p:spPr bwMode="auto">
                <a:xfrm>
                  <a:off x="1376" y="1341"/>
                  <a:ext cx="13" cy="11"/>
                </a:xfrm>
                <a:custGeom>
                  <a:avLst/>
                  <a:gdLst>
                    <a:gd name="T0" fmla="*/ 10 w 15"/>
                    <a:gd name="T1" fmla="*/ 0 h 12"/>
                    <a:gd name="T2" fmla="*/ 3 w 15"/>
                    <a:gd name="T3" fmla="*/ 10 h 12"/>
                    <a:gd name="T4" fmla="*/ 7 w 15"/>
                    <a:gd name="T5" fmla="*/ 10 h 12"/>
                    <a:gd name="T6" fmla="*/ 11 w 15"/>
                    <a:gd name="T7" fmla="*/ 6 h 12"/>
                    <a:gd name="T8" fmla="*/ 10 w 15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2">
                      <a:moveTo>
                        <a:pt x="10" y="0"/>
                      </a:moveTo>
                      <a:cubicBezTo>
                        <a:pt x="5" y="0"/>
                        <a:pt x="0" y="5"/>
                        <a:pt x="3" y="10"/>
                      </a:cubicBezTo>
                      <a:cubicBezTo>
                        <a:pt x="4" y="12"/>
                        <a:pt x="6" y="12"/>
                        <a:pt x="7" y="10"/>
                      </a:cubicBezTo>
                      <a:cubicBezTo>
                        <a:pt x="8" y="9"/>
                        <a:pt x="9" y="7"/>
                        <a:pt x="11" y="6"/>
                      </a:cubicBezTo>
                      <a:cubicBezTo>
                        <a:pt x="15" y="6"/>
                        <a:pt x="14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4" name="Freeform 186"/>
                <p:cNvSpPr/>
                <p:nvPr/>
              </p:nvSpPr>
              <p:spPr bwMode="auto">
                <a:xfrm>
                  <a:off x="1379" y="1347"/>
                  <a:ext cx="61" cy="158"/>
                </a:xfrm>
                <a:custGeom>
                  <a:avLst/>
                  <a:gdLst>
                    <a:gd name="T0" fmla="*/ 0 w 72"/>
                    <a:gd name="T1" fmla="*/ 2 h 186"/>
                    <a:gd name="T2" fmla="*/ 33 w 72"/>
                    <a:gd name="T3" fmla="*/ 95 h 186"/>
                    <a:gd name="T4" fmla="*/ 65 w 72"/>
                    <a:gd name="T5" fmla="*/ 182 h 186"/>
                    <a:gd name="T6" fmla="*/ 70 w 72"/>
                    <a:gd name="T7" fmla="*/ 179 h 186"/>
                    <a:gd name="T8" fmla="*/ 2 w 72"/>
                    <a:gd name="T9" fmla="*/ 1 h 186"/>
                    <a:gd name="T10" fmla="*/ 0 w 72"/>
                    <a:gd name="T11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86">
                      <a:moveTo>
                        <a:pt x="0" y="2"/>
                      </a:moveTo>
                      <a:cubicBezTo>
                        <a:pt x="11" y="33"/>
                        <a:pt x="23" y="63"/>
                        <a:pt x="33" y="95"/>
                      </a:cubicBezTo>
                      <a:cubicBezTo>
                        <a:pt x="43" y="124"/>
                        <a:pt x="51" y="155"/>
                        <a:pt x="65" y="182"/>
                      </a:cubicBezTo>
                      <a:cubicBezTo>
                        <a:pt x="67" y="186"/>
                        <a:pt x="72" y="182"/>
                        <a:pt x="70" y="179"/>
                      </a:cubicBezTo>
                      <a:cubicBezTo>
                        <a:pt x="45" y="121"/>
                        <a:pt x="32" y="57"/>
                        <a:pt x="2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5" name="Freeform 187"/>
                <p:cNvSpPr/>
                <p:nvPr/>
              </p:nvSpPr>
              <p:spPr bwMode="auto">
                <a:xfrm>
                  <a:off x="1376" y="1338"/>
                  <a:ext cx="71" cy="168"/>
                </a:xfrm>
                <a:custGeom>
                  <a:avLst/>
                  <a:gdLst>
                    <a:gd name="T0" fmla="*/ 6 w 84"/>
                    <a:gd name="T1" fmla="*/ 13 h 198"/>
                    <a:gd name="T2" fmla="*/ 36 w 84"/>
                    <a:gd name="T3" fmla="*/ 58 h 198"/>
                    <a:gd name="T4" fmla="*/ 57 w 84"/>
                    <a:gd name="T5" fmla="*/ 114 h 198"/>
                    <a:gd name="T6" fmla="*/ 69 w 84"/>
                    <a:gd name="T7" fmla="*/ 159 h 198"/>
                    <a:gd name="T8" fmla="*/ 71 w 84"/>
                    <a:gd name="T9" fmla="*/ 190 h 198"/>
                    <a:gd name="T10" fmla="*/ 71 w 84"/>
                    <a:gd name="T11" fmla="*/ 198 h 198"/>
                    <a:gd name="T12" fmla="*/ 83 w 84"/>
                    <a:gd name="T13" fmla="*/ 180 h 198"/>
                    <a:gd name="T14" fmla="*/ 67 w 84"/>
                    <a:gd name="T15" fmla="*/ 122 h 198"/>
                    <a:gd name="T16" fmla="*/ 31 w 84"/>
                    <a:gd name="T17" fmla="*/ 27 h 198"/>
                    <a:gd name="T18" fmla="*/ 4 w 84"/>
                    <a:gd name="T19" fmla="*/ 7 h 198"/>
                    <a:gd name="T20" fmla="*/ 6 w 84"/>
                    <a:gd name="T21" fmla="*/ 13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4" h="198">
                      <a:moveTo>
                        <a:pt x="6" y="13"/>
                      </a:moveTo>
                      <a:cubicBezTo>
                        <a:pt x="23" y="6"/>
                        <a:pt x="33" y="50"/>
                        <a:pt x="36" y="58"/>
                      </a:cubicBezTo>
                      <a:cubicBezTo>
                        <a:pt x="43" y="77"/>
                        <a:pt x="51" y="95"/>
                        <a:pt x="57" y="114"/>
                      </a:cubicBezTo>
                      <a:cubicBezTo>
                        <a:pt x="62" y="129"/>
                        <a:pt x="65" y="144"/>
                        <a:pt x="69" y="159"/>
                      </a:cubicBezTo>
                      <a:cubicBezTo>
                        <a:pt x="71" y="163"/>
                        <a:pt x="83" y="190"/>
                        <a:pt x="71" y="190"/>
                      </a:cubicBezTo>
                      <a:cubicBezTo>
                        <a:pt x="67" y="190"/>
                        <a:pt x="67" y="198"/>
                        <a:pt x="71" y="198"/>
                      </a:cubicBezTo>
                      <a:cubicBezTo>
                        <a:pt x="82" y="198"/>
                        <a:pt x="84" y="190"/>
                        <a:pt x="83" y="180"/>
                      </a:cubicBezTo>
                      <a:cubicBezTo>
                        <a:pt x="80" y="161"/>
                        <a:pt x="71" y="141"/>
                        <a:pt x="67" y="122"/>
                      </a:cubicBezTo>
                      <a:cubicBezTo>
                        <a:pt x="58" y="90"/>
                        <a:pt x="43" y="58"/>
                        <a:pt x="31" y="27"/>
                      </a:cubicBezTo>
                      <a:cubicBezTo>
                        <a:pt x="25" y="11"/>
                        <a:pt x="21" y="0"/>
                        <a:pt x="4" y="7"/>
                      </a:cubicBezTo>
                      <a:cubicBezTo>
                        <a:pt x="0" y="9"/>
                        <a:pt x="3" y="14"/>
                        <a:pt x="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6" name="Freeform 188"/>
                <p:cNvSpPr/>
                <p:nvPr/>
              </p:nvSpPr>
              <p:spPr bwMode="auto">
                <a:xfrm>
                  <a:off x="1359" y="1472"/>
                  <a:ext cx="63" cy="400"/>
                </a:xfrm>
                <a:custGeom>
                  <a:avLst/>
                  <a:gdLst>
                    <a:gd name="T0" fmla="*/ 1 w 75"/>
                    <a:gd name="T1" fmla="*/ 5 h 471"/>
                    <a:gd name="T2" fmla="*/ 13 w 75"/>
                    <a:gd name="T3" fmla="*/ 62 h 471"/>
                    <a:gd name="T4" fmla="*/ 22 w 75"/>
                    <a:gd name="T5" fmla="*/ 127 h 471"/>
                    <a:gd name="T6" fmla="*/ 34 w 75"/>
                    <a:gd name="T7" fmla="*/ 240 h 471"/>
                    <a:gd name="T8" fmla="*/ 67 w 75"/>
                    <a:gd name="T9" fmla="*/ 467 h 471"/>
                    <a:gd name="T10" fmla="*/ 74 w 75"/>
                    <a:gd name="T11" fmla="*/ 464 h 471"/>
                    <a:gd name="T12" fmla="*/ 39 w 75"/>
                    <a:gd name="T13" fmla="*/ 217 h 471"/>
                    <a:gd name="T14" fmla="*/ 25 w 75"/>
                    <a:gd name="T15" fmla="*/ 97 h 471"/>
                    <a:gd name="T16" fmla="*/ 16 w 75"/>
                    <a:gd name="T17" fmla="*/ 47 h 471"/>
                    <a:gd name="T18" fmla="*/ 6 w 75"/>
                    <a:gd name="T19" fmla="*/ 3 h 471"/>
                    <a:gd name="T20" fmla="*/ 1 w 75"/>
                    <a:gd name="T21" fmla="*/ 5 h 4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471">
                      <a:moveTo>
                        <a:pt x="1" y="5"/>
                      </a:moveTo>
                      <a:cubicBezTo>
                        <a:pt x="8" y="22"/>
                        <a:pt x="9" y="45"/>
                        <a:pt x="13" y="62"/>
                      </a:cubicBezTo>
                      <a:cubicBezTo>
                        <a:pt x="17" y="84"/>
                        <a:pt x="19" y="106"/>
                        <a:pt x="22" y="127"/>
                      </a:cubicBezTo>
                      <a:cubicBezTo>
                        <a:pt x="26" y="165"/>
                        <a:pt x="31" y="202"/>
                        <a:pt x="34" y="240"/>
                      </a:cubicBezTo>
                      <a:cubicBezTo>
                        <a:pt x="40" y="316"/>
                        <a:pt x="47" y="392"/>
                        <a:pt x="67" y="467"/>
                      </a:cubicBezTo>
                      <a:cubicBezTo>
                        <a:pt x="68" y="471"/>
                        <a:pt x="75" y="468"/>
                        <a:pt x="74" y="464"/>
                      </a:cubicBezTo>
                      <a:cubicBezTo>
                        <a:pt x="52" y="383"/>
                        <a:pt x="46" y="300"/>
                        <a:pt x="39" y="217"/>
                      </a:cubicBezTo>
                      <a:cubicBezTo>
                        <a:pt x="35" y="177"/>
                        <a:pt x="30" y="137"/>
                        <a:pt x="25" y="97"/>
                      </a:cubicBezTo>
                      <a:cubicBezTo>
                        <a:pt x="22" y="80"/>
                        <a:pt x="20" y="64"/>
                        <a:pt x="16" y="47"/>
                      </a:cubicBezTo>
                      <a:cubicBezTo>
                        <a:pt x="13" y="33"/>
                        <a:pt x="13" y="16"/>
                        <a:pt x="6" y="3"/>
                      </a:cubicBezTo>
                      <a:cubicBezTo>
                        <a:pt x="5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7" name="Freeform 189"/>
                <p:cNvSpPr/>
                <p:nvPr/>
              </p:nvSpPr>
              <p:spPr bwMode="auto">
                <a:xfrm>
                  <a:off x="1411" y="1464"/>
                  <a:ext cx="59" cy="409"/>
                </a:xfrm>
                <a:custGeom>
                  <a:avLst/>
                  <a:gdLst>
                    <a:gd name="T0" fmla="*/ 0 w 70"/>
                    <a:gd name="T1" fmla="*/ 2 h 482"/>
                    <a:gd name="T2" fmla="*/ 13 w 70"/>
                    <a:gd name="T3" fmla="*/ 106 h 482"/>
                    <a:gd name="T4" fmla="*/ 26 w 70"/>
                    <a:gd name="T5" fmla="*/ 231 h 482"/>
                    <a:gd name="T6" fmla="*/ 45 w 70"/>
                    <a:gd name="T7" fmla="*/ 355 h 482"/>
                    <a:gd name="T8" fmla="*/ 62 w 70"/>
                    <a:gd name="T9" fmla="*/ 477 h 482"/>
                    <a:gd name="T10" fmla="*/ 69 w 70"/>
                    <a:gd name="T11" fmla="*/ 477 h 482"/>
                    <a:gd name="T12" fmla="*/ 53 w 70"/>
                    <a:gd name="T13" fmla="*/ 358 h 482"/>
                    <a:gd name="T14" fmla="*/ 34 w 70"/>
                    <a:gd name="T15" fmla="*/ 234 h 482"/>
                    <a:gd name="T16" fmla="*/ 21 w 70"/>
                    <a:gd name="T17" fmla="*/ 116 h 482"/>
                    <a:gd name="T18" fmla="*/ 14 w 70"/>
                    <a:gd name="T19" fmla="*/ 65 h 482"/>
                    <a:gd name="T20" fmla="*/ 3 w 70"/>
                    <a:gd name="T21" fmla="*/ 2 h 482"/>
                    <a:gd name="T22" fmla="*/ 0 w 70"/>
                    <a:gd name="T23" fmla="*/ 2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482">
                      <a:moveTo>
                        <a:pt x="0" y="2"/>
                      </a:moveTo>
                      <a:cubicBezTo>
                        <a:pt x="0" y="37"/>
                        <a:pt x="10" y="72"/>
                        <a:pt x="13" y="106"/>
                      </a:cubicBezTo>
                      <a:cubicBezTo>
                        <a:pt x="17" y="148"/>
                        <a:pt x="22" y="190"/>
                        <a:pt x="26" y="231"/>
                      </a:cubicBezTo>
                      <a:cubicBezTo>
                        <a:pt x="30" y="273"/>
                        <a:pt x="39" y="314"/>
                        <a:pt x="45" y="355"/>
                      </a:cubicBezTo>
                      <a:cubicBezTo>
                        <a:pt x="50" y="396"/>
                        <a:pt x="53" y="437"/>
                        <a:pt x="62" y="477"/>
                      </a:cubicBezTo>
                      <a:cubicBezTo>
                        <a:pt x="63" y="482"/>
                        <a:pt x="70" y="481"/>
                        <a:pt x="69" y="477"/>
                      </a:cubicBezTo>
                      <a:cubicBezTo>
                        <a:pt x="61" y="437"/>
                        <a:pt x="57" y="398"/>
                        <a:pt x="53" y="358"/>
                      </a:cubicBezTo>
                      <a:cubicBezTo>
                        <a:pt x="48" y="317"/>
                        <a:pt x="38" y="276"/>
                        <a:pt x="34" y="234"/>
                      </a:cubicBezTo>
                      <a:cubicBezTo>
                        <a:pt x="29" y="195"/>
                        <a:pt x="26" y="156"/>
                        <a:pt x="21" y="116"/>
                      </a:cubicBezTo>
                      <a:cubicBezTo>
                        <a:pt x="19" y="99"/>
                        <a:pt x="17" y="82"/>
                        <a:pt x="14" y="65"/>
                      </a:cubicBezTo>
                      <a:cubicBezTo>
                        <a:pt x="11" y="44"/>
                        <a:pt x="4" y="23"/>
                        <a:pt x="3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8" name="Freeform 190"/>
                <p:cNvSpPr/>
                <p:nvPr/>
              </p:nvSpPr>
              <p:spPr bwMode="auto">
                <a:xfrm>
                  <a:off x="1416" y="1866"/>
                  <a:ext cx="47" cy="16"/>
                </a:xfrm>
                <a:custGeom>
                  <a:avLst/>
                  <a:gdLst>
                    <a:gd name="T0" fmla="*/ 2 w 56"/>
                    <a:gd name="T1" fmla="*/ 6 h 19"/>
                    <a:gd name="T2" fmla="*/ 53 w 56"/>
                    <a:gd name="T3" fmla="*/ 7 h 19"/>
                    <a:gd name="T4" fmla="*/ 51 w 56"/>
                    <a:gd name="T5" fmla="*/ 0 h 19"/>
                    <a:gd name="T6" fmla="*/ 5 w 56"/>
                    <a:gd name="T7" fmla="*/ 2 h 19"/>
                    <a:gd name="T8" fmla="*/ 2 w 56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9">
                      <a:moveTo>
                        <a:pt x="2" y="6"/>
                      </a:moveTo>
                      <a:cubicBezTo>
                        <a:pt x="15" y="19"/>
                        <a:pt x="37" y="15"/>
                        <a:pt x="53" y="7"/>
                      </a:cubicBezTo>
                      <a:cubicBezTo>
                        <a:pt x="56" y="6"/>
                        <a:pt x="55" y="0"/>
                        <a:pt x="51" y="0"/>
                      </a:cubicBezTo>
                      <a:cubicBezTo>
                        <a:pt x="35" y="3"/>
                        <a:pt x="20" y="15"/>
                        <a:pt x="5" y="2"/>
                      </a:cubicBezTo>
                      <a:cubicBezTo>
                        <a:pt x="3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9" name="Freeform 191"/>
                <p:cNvSpPr/>
                <p:nvPr/>
              </p:nvSpPr>
              <p:spPr bwMode="auto">
                <a:xfrm>
                  <a:off x="1411" y="1871"/>
                  <a:ext cx="51" cy="18"/>
                </a:xfrm>
                <a:custGeom>
                  <a:avLst/>
                  <a:gdLst>
                    <a:gd name="T0" fmla="*/ 8 w 60"/>
                    <a:gd name="T1" fmla="*/ 4 h 21"/>
                    <a:gd name="T2" fmla="*/ 1 w 60"/>
                    <a:gd name="T3" fmla="*/ 7 h 21"/>
                    <a:gd name="T4" fmla="*/ 1 w 60"/>
                    <a:gd name="T5" fmla="*/ 10 h 21"/>
                    <a:gd name="T6" fmla="*/ 33 w 60"/>
                    <a:gd name="T7" fmla="*/ 21 h 21"/>
                    <a:gd name="T8" fmla="*/ 59 w 60"/>
                    <a:gd name="T9" fmla="*/ 3 h 21"/>
                    <a:gd name="T10" fmla="*/ 54 w 60"/>
                    <a:gd name="T11" fmla="*/ 2 h 21"/>
                    <a:gd name="T12" fmla="*/ 44 w 60"/>
                    <a:gd name="T13" fmla="*/ 14 h 21"/>
                    <a:gd name="T14" fmla="*/ 27 w 60"/>
                    <a:gd name="T15" fmla="*/ 14 h 21"/>
                    <a:gd name="T16" fmla="*/ 14 w 60"/>
                    <a:gd name="T17" fmla="*/ 11 h 21"/>
                    <a:gd name="T18" fmla="*/ 9 w 60"/>
                    <a:gd name="T19" fmla="*/ 8 h 21"/>
                    <a:gd name="T20" fmla="*/ 8 w 60"/>
                    <a:gd name="T2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21">
                      <a:moveTo>
                        <a:pt x="8" y="4"/>
                      </a:moveTo>
                      <a:cubicBezTo>
                        <a:pt x="5" y="4"/>
                        <a:pt x="5" y="4"/>
                        <a:pt x="1" y="7"/>
                      </a:cubicBezTo>
                      <a:cubicBezTo>
                        <a:pt x="0" y="7"/>
                        <a:pt x="0" y="9"/>
                        <a:pt x="1" y="10"/>
                      </a:cubicBezTo>
                      <a:cubicBezTo>
                        <a:pt x="3" y="19"/>
                        <a:pt x="25" y="21"/>
                        <a:pt x="33" y="21"/>
                      </a:cubicBezTo>
                      <a:cubicBezTo>
                        <a:pt x="44" y="21"/>
                        <a:pt x="60" y="17"/>
                        <a:pt x="59" y="3"/>
                      </a:cubicBezTo>
                      <a:cubicBezTo>
                        <a:pt x="59" y="0"/>
                        <a:pt x="55" y="0"/>
                        <a:pt x="54" y="2"/>
                      </a:cubicBezTo>
                      <a:cubicBezTo>
                        <a:pt x="51" y="8"/>
                        <a:pt x="50" y="11"/>
                        <a:pt x="44" y="14"/>
                      </a:cubicBezTo>
                      <a:cubicBezTo>
                        <a:pt x="38" y="15"/>
                        <a:pt x="32" y="15"/>
                        <a:pt x="27" y="14"/>
                      </a:cubicBezTo>
                      <a:cubicBezTo>
                        <a:pt x="22" y="14"/>
                        <a:pt x="18" y="12"/>
                        <a:pt x="14" y="11"/>
                      </a:cubicBezTo>
                      <a:cubicBezTo>
                        <a:pt x="11" y="10"/>
                        <a:pt x="1" y="9"/>
                        <a:pt x="9" y="8"/>
                      </a:cubicBezTo>
                      <a:cubicBezTo>
                        <a:pt x="10" y="7"/>
                        <a:pt x="10" y="5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0" name="Freeform 192"/>
                <p:cNvSpPr/>
                <p:nvPr/>
              </p:nvSpPr>
              <p:spPr bwMode="auto">
                <a:xfrm>
                  <a:off x="1418" y="1883"/>
                  <a:ext cx="28" cy="43"/>
                </a:xfrm>
                <a:custGeom>
                  <a:avLst/>
                  <a:gdLst>
                    <a:gd name="T0" fmla="*/ 2 w 33"/>
                    <a:gd name="T1" fmla="*/ 4 h 51"/>
                    <a:gd name="T2" fmla="*/ 15 w 33"/>
                    <a:gd name="T3" fmla="*/ 29 h 51"/>
                    <a:gd name="T4" fmla="*/ 29 w 33"/>
                    <a:gd name="T5" fmla="*/ 50 h 51"/>
                    <a:gd name="T6" fmla="*/ 32 w 33"/>
                    <a:gd name="T7" fmla="*/ 47 h 51"/>
                    <a:gd name="T8" fmla="*/ 24 w 33"/>
                    <a:gd name="T9" fmla="*/ 36 h 51"/>
                    <a:gd name="T10" fmla="*/ 18 w 33"/>
                    <a:gd name="T11" fmla="*/ 23 h 51"/>
                    <a:gd name="T12" fmla="*/ 4 w 33"/>
                    <a:gd name="T13" fmla="*/ 1 h 51"/>
                    <a:gd name="T14" fmla="*/ 2 w 33"/>
                    <a:gd name="T15" fmla="*/ 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51">
                      <a:moveTo>
                        <a:pt x="2" y="4"/>
                      </a:moveTo>
                      <a:cubicBezTo>
                        <a:pt x="9" y="11"/>
                        <a:pt x="11" y="20"/>
                        <a:pt x="15" y="29"/>
                      </a:cubicBezTo>
                      <a:cubicBezTo>
                        <a:pt x="18" y="36"/>
                        <a:pt x="21" y="46"/>
                        <a:pt x="29" y="50"/>
                      </a:cubicBezTo>
                      <a:cubicBezTo>
                        <a:pt x="31" y="51"/>
                        <a:pt x="33" y="49"/>
                        <a:pt x="32" y="47"/>
                      </a:cubicBezTo>
                      <a:cubicBezTo>
                        <a:pt x="29" y="43"/>
                        <a:pt x="26" y="40"/>
                        <a:pt x="24" y="36"/>
                      </a:cubicBezTo>
                      <a:cubicBezTo>
                        <a:pt x="22" y="32"/>
                        <a:pt x="20" y="27"/>
                        <a:pt x="18" y="23"/>
                      </a:cubicBezTo>
                      <a:cubicBezTo>
                        <a:pt x="15" y="15"/>
                        <a:pt x="11" y="7"/>
                        <a:pt x="4" y="1"/>
                      </a:cubicBezTo>
                      <a:cubicBezTo>
                        <a:pt x="2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1" name="Freeform 193"/>
                <p:cNvSpPr/>
                <p:nvPr/>
              </p:nvSpPr>
              <p:spPr bwMode="auto">
                <a:xfrm>
                  <a:off x="1439" y="1923"/>
                  <a:ext cx="13" cy="12"/>
                </a:xfrm>
                <a:custGeom>
                  <a:avLst/>
                  <a:gdLst>
                    <a:gd name="T0" fmla="*/ 7 w 16"/>
                    <a:gd name="T1" fmla="*/ 8 h 15"/>
                    <a:gd name="T2" fmla="*/ 11 w 16"/>
                    <a:gd name="T3" fmla="*/ 8 h 15"/>
                    <a:gd name="T4" fmla="*/ 11 w 16"/>
                    <a:gd name="T5" fmla="*/ 9 h 15"/>
                    <a:gd name="T6" fmla="*/ 11 w 16"/>
                    <a:gd name="T7" fmla="*/ 10 h 15"/>
                    <a:gd name="T8" fmla="*/ 11 w 16"/>
                    <a:gd name="T9" fmla="*/ 10 h 15"/>
                    <a:gd name="T10" fmla="*/ 7 w 16"/>
                    <a:gd name="T11" fmla="*/ 7 h 15"/>
                    <a:gd name="T12" fmla="*/ 6 w 16"/>
                    <a:gd name="T13" fmla="*/ 3 h 15"/>
                    <a:gd name="T14" fmla="*/ 1 w 16"/>
                    <a:gd name="T15" fmla="*/ 2 h 15"/>
                    <a:gd name="T16" fmla="*/ 0 w 16"/>
                    <a:gd name="T17" fmla="*/ 6 h 15"/>
                    <a:gd name="T18" fmla="*/ 3 w 16"/>
                    <a:gd name="T19" fmla="*/ 10 h 15"/>
                    <a:gd name="T20" fmla="*/ 8 w 16"/>
                    <a:gd name="T21" fmla="*/ 14 h 15"/>
                    <a:gd name="T22" fmla="*/ 15 w 16"/>
                    <a:gd name="T23" fmla="*/ 8 h 15"/>
                    <a:gd name="T24" fmla="*/ 5 w 16"/>
                    <a:gd name="T25" fmla="*/ 5 h 15"/>
                    <a:gd name="T26" fmla="*/ 7 w 16"/>
                    <a:gd name="T27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5">
                      <a:moveTo>
                        <a:pt x="7" y="8"/>
                      </a:moveTo>
                      <a:cubicBezTo>
                        <a:pt x="8" y="7"/>
                        <a:pt x="9" y="6"/>
                        <a:pt x="11" y="8"/>
                      </a:cubicBezTo>
                      <a:cubicBezTo>
                        <a:pt x="11" y="8"/>
                        <a:pt x="11" y="8"/>
                        <a:pt x="11" y="9"/>
                      </a:cubicBezTo>
                      <a:cubicBezTo>
                        <a:pt x="11" y="9"/>
                        <a:pt x="11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7" y="8"/>
                        <a:pt x="7" y="7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5" y="1"/>
                        <a:pt x="3" y="0"/>
                        <a:pt x="1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7"/>
                        <a:pt x="2" y="9"/>
                        <a:pt x="3" y="10"/>
                      </a:cubicBezTo>
                      <a:cubicBezTo>
                        <a:pt x="4" y="12"/>
                        <a:pt x="6" y="14"/>
                        <a:pt x="8" y="14"/>
                      </a:cubicBezTo>
                      <a:cubicBezTo>
                        <a:pt x="12" y="15"/>
                        <a:pt x="16" y="12"/>
                        <a:pt x="15" y="8"/>
                      </a:cubicBezTo>
                      <a:cubicBezTo>
                        <a:pt x="14" y="3"/>
                        <a:pt x="9" y="2"/>
                        <a:pt x="5" y="5"/>
                      </a:cubicBezTo>
                      <a:cubicBezTo>
                        <a:pt x="3" y="6"/>
                        <a:pt x="5" y="9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2" name="Freeform 194"/>
                <p:cNvSpPr/>
                <p:nvPr/>
              </p:nvSpPr>
              <p:spPr bwMode="auto">
                <a:xfrm>
                  <a:off x="1449" y="1873"/>
                  <a:ext cx="12" cy="55"/>
                </a:xfrm>
                <a:custGeom>
                  <a:avLst/>
                  <a:gdLst>
                    <a:gd name="T0" fmla="*/ 2 w 14"/>
                    <a:gd name="T1" fmla="*/ 64 h 65"/>
                    <a:gd name="T2" fmla="*/ 9 w 14"/>
                    <a:gd name="T3" fmla="*/ 46 h 65"/>
                    <a:gd name="T4" fmla="*/ 13 w 14"/>
                    <a:gd name="T5" fmla="*/ 4 h 65"/>
                    <a:gd name="T6" fmla="*/ 6 w 14"/>
                    <a:gd name="T7" fmla="*/ 4 h 65"/>
                    <a:gd name="T8" fmla="*/ 5 w 14"/>
                    <a:gd name="T9" fmla="*/ 35 h 65"/>
                    <a:gd name="T10" fmla="*/ 1 w 14"/>
                    <a:gd name="T11" fmla="*/ 62 h 65"/>
                    <a:gd name="T12" fmla="*/ 2 w 14"/>
                    <a:gd name="T13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5">
                      <a:moveTo>
                        <a:pt x="2" y="64"/>
                      </a:moveTo>
                      <a:cubicBezTo>
                        <a:pt x="8" y="60"/>
                        <a:pt x="9" y="52"/>
                        <a:pt x="9" y="46"/>
                      </a:cubicBezTo>
                      <a:cubicBezTo>
                        <a:pt x="11" y="32"/>
                        <a:pt x="14" y="18"/>
                        <a:pt x="13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6" y="14"/>
                        <a:pt x="7" y="24"/>
                        <a:pt x="5" y="35"/>
                      </a:cubicBezTo>
                      <a:cubicBezTo>
                        <a:pt x="4" y="42"/>
                        <a:pt x="7" y="56"/>
                        <a:pt x="1" y="62"/>
                      </a:cubicBezTo>
                      <a:cubicBezTo>
                        <a:pt x="0" y="63"/>
                        <a:pt x="1" y="65"/>
                        <a:pt x="2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3" name="Freeform 195"/>
                <p:cNvSpPr/>
                <p:nvPr/>
              </p:nvSpPr>
              <p:spPr bwMode="auto">
                <a:xfrm>
                  <a:off x="1378" y="1478"/>
                  <a:ext cx="12" cy="37"/>
                </a:xfrm>
                <a:custGeom>
                  <a:avLst/>
                  <a:gdLst>
                    <a:gd name="T0" fmla="*/ 1 w 14"/>
                    <a:gd name="T1" fmla="*/ 3 h 44"/>
                    <a:gd name="T2" fmla="*/ 11 w 14"/>
                    <a:gd name="T3" fmla="*/ 43 h 44"/>
                    <a:gd name="T4" fmla="*/ 14 w 14"/>
                    <a:gd name="T5" fmla="*/ 42 h 44"/>
                    <a:gd name="T6" fmla="*/ 3 w 14"/>
                    <a:gd name="T7" fmla="*/ 2 h 44"/>
                    <a:gd name="T8" fmla="*/ 1 w 14"/>
                    <a:gd name="T9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4">
                      <a:moveTo>
                        <a:pt x="1" y="3"/>
                      </a:moveTo>
                      <a:cubicBezTo>
                        <a:pt x="5" y="16"/>
                        <a:pt x="8" y="29"/>
                        <a:pt x="11" y="43"/>
                      </a:cubicBezTo>
                      <a:cubicBezTo>
                        <a:pt x="12" y="44"/>
                        <a:pt x="14" y="44"/>
                        <a:pt x="14" y="42"/>
                      </a:cubicBezTo>
                      <a:cubicBezTo>
                        <a:pt x="12" y="28"/>
                        <a:pt x="9" y="15"/>
                        <a:pt x="3" y="2"/>
                      </a:cubicBezTo>
                      <a:cubicBezTo>
                        <a:pt x="3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4" name="Freeform 196"/>
                <p:cNvSpPr/>
                <p:nvPr/>
              </p:nvSpPr>
              <p:spPr bwMode="auto">
                <a:xfrm>
                  <a:off x="1390" y="1526"/>
                  <a:ext cx="52" cy="351"/>
                </a:xfrm>
                <a:custGeom>
                  <a:avLst/>
                  <a:gdLst>
                    <a:gd name="T0" fmla="*/ 0 w 61"/>
                    <a:gd name="T1" fmla="*/ 1 h 413"/>
                    <a:gd name="T2" fmla="*/ 13 w 61"/>
                    <a:gd name="T3" fmla="*/ 108 h 413"/>
                    <a:gd name="T4" fmla="*/ 24 w 61"/>
                    <a:gd name="T5" fmla="*/ 210 h 413"/>
                    <a:gd name="T6" fmla="*/ 36 w 61"/>
                    <a:gd name="T7" fmla="*/ 310 h 413"/>
                    <a:gd name="T8" fmla="*/ 55 w 61"/>
                    <a:gd name="T9" fmla="*/ 410 h 413"/>
                    <a:gd name="T10" fmla="*/ 60 w 61"/>
                    <a:gd name="T11" fmla="*/ 409 h 413"/>
                    <a:gd name="T12" fmla="*/ 41 w 61"/>
                    <a:gd name="T13" fmla="*/ 309 h 413"/>
                    <a:gd name="T14" fmla="*/ 29 w 61"/>
                    <a:gd name="T15" fmla="*/ 209 h 413"/>
                    <a:gd name="T16" fmla="*/ 17 w 61"/>
                    <a:gd name="T17" fmla="*/ 108 h 413"/>
                    <a:gd name="T18" fmla="*/ 2 w 61"/>
                    <a:gd name="T19" fmla="*/ 1 h 413"/>
                    <a:gd name="T20" fmla="*/ 0 w 61"/>
                    <a:gd name="T21" fmla="*/ 1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13">
                      <a:moveTo>
                        <a:pt x="0" y="1"/>
                      </a:moveTo>
                      <a:cubicBezTo>
                        <a:pt x="3" y="37"/>
                        <a:pt x="9" y="73"/>
                        <a:pt x="13" y="108"/>
                      </a:cubicBezTo>
                      <a:cubicBezTo>
                        <a:pt x="17" y="142"/>
                        <a:pt x="19" y="177"/>
                        <a:pt x="24" y="210"/>
                      </a:cubicBezTo>
                      <a:cubicBezTo>
                        <a:pt x="29" y="243"/>
                        <a:pt x="30" y="277"/>
                        <a:pt x="36" y="310"/>
                      </a:cubicBezTo>
                      <a:cubicBezTo>
                        <a:pt x="41" y="343"/>
                        <a:pt x="49" y="376"/>
                        <a:pt x="55" y="410"/>
                      </a:cubicBezTo>
                      <a:cubicBezTo>
                        <a:pt x="55" y="413"/>
                        <a:pt x="61" y="412"/>
                        <a:pt x="60" y="409"/>
                      </a:cubicBezTo>
                      <a:cubicBezTo>
                        <a:pt x="54" y="376"/>
                        <a:pt x="46" y="343"/>
                        <a:pt x="41" y="309"/>
                      </a:cubicBezTo>
                      <a:cubicBezTo>
                        <a:pt x="35" y="276"/>
                        <a:pt x="34" y="243"/>
                        <a:pt x="29" y="209"/>
                      </a:cubicBezTo>
                      <a:cubicBezTo>
                        <a:pt x="23" y="176"/>
                        <a:pt x="21" y="142"/>
                        <a:pt x="17" y="108"/>
                      </a:cubicBezTo>
                      <a:cubicBezTo>
                        <a:pt x="13" y="72"/>
                        <a:pt x="8" y="37"/>
                        <a:pt x="2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5" name="Freeform 197"/>
                <p:cNvSpPr/>
                <p:nvPr/>
              </p:nvSpPr>
              <p:spPr bwMode="auto">
                <a:xfrm>
                  <a:off x="1394" y="1482"/>
                  <a:ext cx="18" cy="88"/>
                </a:xfrm>
                <a:custGeom>
                  <a:avLst/>
                  <a:gdLst>
                    <a:gd name="T0" fmla="*/ 0 w 21"/>
                    <a:gd name="T1" fmla="*/ 3 h 103"/>
                    <a:gd name="T2" fmla="*/ 7 w 21"/>
                    <a:gd name="T3" fmla="*/ 54 h 103"/>
                    <a:gd name="T4" fmla="*/ 15 w 21"/>
                    <a:gd name="T5" fmla="*/ 99 h 103"/>
                    <a:gd name="T6" fmla="*/ 20 w 21"/>
                    <a:gd name="T7" fmla="*/ 98 h 103"/>
                    <a:gd name="T8" fmla="*/ 12 w 21"/>
                    <a:gd name="T9" fmla="*/ 40 h 103"/>
                    <a:gd name="T10" fmla="*/ 3 w 21"/>
                    <a:gd name="T11" fmla="*/ 2 h 103"/>
                    <a:gd name="T12" fmla="*/ 0 w 21"/>
                    <a:gd name="T13" fmla="*/ 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103">
                      <a:moveTo>
                        <a:pt x="0" y="3"/>
                      </a:moveTo>
                      <a:cubicBezTo>
                        <a:pt x="8" y="18"/>
                        <a:pt x="6" y="38"/>
                        <a:pt x="7" y="54"/>
                      </a:cubicBezTo>
                      <a:cubicBezTo>
                        <a:pt x="9" y="69"/>
                        <a:pt x="12" y="84"/>
                        <a:pt x="15" y="99"/>
                      </a:cubicBezTo>
                      <a:cubicBezTo>
                        <a:pt x="16" y="103"/>
                        <a:pt x="21" y="102"/>
                        <a:pt x="20" y="98"/>
                      </a:cubicBezTo>
                      <a:cubicBezTo>
                        <a:pt x="18" y="79"/>
                        <a:pt x="15" y="59"/>
                        <a:pt x="12" y="40"/>
                      </a:cubicBezTo>
                      <a:cubicBezTo>
                        <a:pt x="11" y="26"/>
                        <a:pt x="10" y="13"/>
                        <a:pt x="3" y="2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6" name="Freeform 198"/>
                <p:cNvSpPr/>
                <p:nvPr/>
              </p:nvSpPr>
              <p:spPr bwMode="auto">
                <a:xfrm>
                  <a:off x="1408" y="1592"/>
                  <a:ext cx="47" cy="291"/>
                </a:xfrm>
                <a:custGeom>
                  <a:avLst/>
                  <a:gdLst>
                    <a:gd name="T0" fmla="*/ 1 w 55"/>
                    <a:gd name="T1" fmla="*/ 2 h 343"/>
                    <a:gd name="T2" fmla="*/ 7 w 55"/>
                    <a:gd name="T3" fmla="*/ 50 h 343"/>
                    <a:gd name="T4" fmla="*/ 12 w 55"/>
                    <a:gd name="T5" fmla="*/ 92 h 343"/>
                    <a:gd name="T6" fmla="*/ 24 w 55"/>
                    <a:gd name="T7" fmla="*/ 188 h 343"/>
                    <a:gd name="T8" fmla="*/ 38 w 55"/>
                    <a:gd name="T9" fmla="*/ 275 h 343"/>
                    <a:gd name="T10" fmla="*/ 51 w 55"/>
                    <a:gd name="T11" fmla="*/ 341 h 343"/>
                    <a:gd name="T12" fmla="*/ 54 w 55"/>
                    <a:gd name="T13" fmla="*/ 339 h 343"/>
                    <a:gd name="T14" fmla="*/ 46 w 55"/>
                    <a:gd name="T15" fmla="*/ 294 h 343"/>
                    <a:gd name="T16" fmla="*/ 40 w 55"/>
                    <a:gd name="T17" fmla="*/ 256 h 343"/>
                    <a:gd name="T18" fmla="*/ 25 w 55"/>
                    <a:gd name="T19" fmla="*/ 163 h 343"/>
                    <a:gd name="T20" fmla="*/ 14 w 55"/>
                    <a:gd name="T21" fmla="*/ 81 h 343"/>
                    <a:gd name="T22" fmla="*/ 3 w 55"/>
                    <a:gd name="T23" fmla="*/ 1 h 343"/>
                    <a:gd name="T24" fmla="*/ 1 w 55"/>
                    <a:gd name="T25" fmla="*/ 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343">
                      <a:moveTo>
                        <a:pt x="1" y="2"/>
                      </a:moveTo>
                      <a:cubicBezTo>
                        <a:pt x="6" y="17"/>
                        <a:pt x="5" y="35"/>
                        <a:pt x="7" y="50"/>
                      </a:cubicBezTo>
                      <a:cubicBezTo>
                        <a:pt x="9" y="64"/>
                        <a:pt x="9" y="78"/>
                        <a:pt x="12" y="92"/>
                      </a:cubicBezTo>
                      <a:cubicBezTo>
                        <a:pt x="17" y="123"/>
                        <a:pt x="19" y="156"/>
                        <a:pt x="24" y="188"/>
                      </a:cubicBezTo>
                      <a:cubicBezTo>
                        <a:pt x="29" y="217"/>
                        <a:pt x="33" y="246"/>
                        <a:pt x="38" y="275"/>
                      </a:cubicBezTo>
                      <a:cubicBezTo>
                        <a:pt x="41" y="296"/>
                        <a:pt x="40" y="323"/>
                        <a:pt x="51" y="341"/>
                      </a:cubicBezTo>
                      <a:cubicBezTo>
                        <a:pt x="52" y="343"/>
                        <a:pt x="55" y="341"/>
                        <a:pt x="54" y="339"/>
                      </a:cubicBezTo>
                      <a:cubicBezTo>
                        <a:pt x="47" y="326"/>
                        <a:pt x="48" y="309"/>
                        <a:pt x="46" y="294"/>
                      </a:cubicBezTo>
                      <a:cubicBezTo>
                        <a:pt x="44" y="281"/>
                        <a:pt x="42" y="268"/>
                        <a:pt x="40" y="256"/>
                      </a:cubicBezTo>
                      <a:cubicBezTo>
                        <a:pt x="35" y="225"/>
                        <a:pt x="29" y="194"/>
                        <a:pt x="25" y="163"/>
                      </a:cubicBezTo>
                      <a:cubicBezTo>
                        <a:pt x="21" y="136"/>
                        <a:pt x="18" y="109"/>
                        <a:pt x="14" y="81"/>
                      </a:cubicBezTo>
                      <a:cubicBezTo>
                        <a:pt x="9" y="56"/>
                        <a:pt x="12" y="25"/>
                        <a:pt x="3" y="1"/>
                      </a:cubicBezTo>
                      <a:cubicBezTo>
                        <a:pt x="2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7" name="Freeform 199"/>
                <p:cNvSpPr/>
                <p:nvPr/>
              </p:nvSpPr>
              <p:spPr bwMode="auto">
                <a:xfrm>
                  <a:off x="1608" y="1840"/>
                  <a:ext cx="220" cy="24"/>
                </a:xfrm>
                <a:custGeom>
                  <a:avLst/>
                  <a:gdLst>
                    <a:gd name="T0" fmla="*/ 3 w 259"/>
                    <a:gd name="T1" fmla="*/ 28 h 28"/>
                    <a:gd name="T2" fmla="*/ 46 w 259"/>
                    <a:gd name="T3" fmla="*/ 22 h 28"/>
                    <a:gd name="T4" fmla="*/ 110 w 259"/>
                    <a:gd name="T5" fmla="*/ 18 h 28"/>
                    <a:gd name="T6" fmla="*/ 169 w 259"/>
                    <a:gd name="T7" fmla="*/ 17 h 28"/>
                    <a:gd name="T8" fmla="*/ 252 w 259"/>
                    <a:gd name="T9" fmla="*/ 14 h 28"/>
                    <a:gd name="T10" fmla="*/ 253 w 259"/>
                    <a:gd name="T11" fmla="*/ 4 h 28"/>
                    <a:gd name="T12" fmla="*/ 188 w 259"/>
                    <a:gd name="T13" fmla="*/ 6 h 28"/>
                    <a:gd name="T14" fmla="*/ 118 w 259"/>
                    <a:gd name="T15" fmla="*/ 11 h 28"/>
                    <a:gd name="T16" fmla="*/ 58 w 259"/>
                    <a:gd name="T17" fmla="*/ 13 h 28"/>
                    <a:gd name="T18" fmla="*/ 3 w 259"/>
                    <a:gd name="T19" fmla="*/ 23 h 28"/>
                    <a:gd name="T20" fmla="*/ 3 w 259"/>
                    <a:gd name="T21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28">
                      <a:moveTo>
                        <a:pt x="3" y="28"/>
                      </a:moveTo>
                      <a:cubicBezTo>
                        <a:pt x="18" y="28"/>
                        <a:pt x="32" y="25"/>
                        <a:pt x="46" y="22"/>
                      </a:cubicBezTo>
                      <a:cubicBezTo>
                        <a:pt x="67" y="19"/>
                        <a:pt x="89" y="18"/>
                        <a:pt x="110" y="18"/>
                      </a:cubicBezTo>
                      <a:cubicBezTo>
                        <a:pt x="130" y="19"/>
                        <a:pt x="150" y="19"/>
                        <a:pt x="169" y="17"/>
                      </a:cubicBezTo>
                      <a:cubicBezTo>
                        <a:pt x="196" y="14"/>
                        <a:pt x="225" y="11"/>
                        <a:pt x="252" y="14"/>
                      </a:cubicBezTo>
                      <a:cubicBezTo>
                        <a:pt x="259" y="15"/>
                        <a:pt x="259" y="5"/>
                        <a:pt x="253" y="4"/>
                      </a:cubicBezTo>
                      <a:cubicBezTo>
                        <a:pt x="231" y="0"/>
                        <a:pt x="210" y="4"/>
                        <a:pt x="188" y="6"/>
                      </a:cubicBezTo>
                      <a:cubicBezTo>
                        <a:pt x="165" y="8"/>
                        <a:pt x="142" y="11"/>
                        <a:pt x="118" y="11"/>
                      </a:cubicBezTo>
                      <a:cubicBezTo>
                        <a:pt x="98" y="11"/>
                        <a:pt x="78" y="11"/>
                        <a:pt x="58" y="13"/>
                      </a:cubicBezTo>
                      <a:cubicBezTo>
                        <a:pt x="40" y="16"/>
                        <a:pt x="22" y="21"/>
                        <a:pt x="3" y="23"/>
                      </a:cubicBezTo>
                      <a:cubicBezTo>
                        <a:pt x="0" y="23"/>
                        <a:pt x="0" y="28"/>
                        <a:pt x="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Freeform 200"/>
                <p:cNvSpPr/>
                <p:nvPr/>
              </p:nvSpPr>
              <p:spPr bwMode="auto">
                <a:xfrm>
                  <a:off x="1817" y="1843"/>
                  <a:ext cx="20" cy="32"/>
                </a:xfrm>
                <a:custGeom>
                  <a:avLst/>
                  <a:gdLst>
                    <a:gd name="T0" fmla="*/ 1 w 23"/>
                    <a:gd name="T1" fmla="*/ 5 h 38"/>
                    <a:gd name="T2" fmla="*/ 7 w 23"/>
                    <a:gd name="T3" fmla="*/ 10 h 38"/>
                    <a:gd name="T4" fmla="*/ 11 w 23"/>
                    <a:gd name="T5" fmla="*/ 18 h 38"/>
                    <a:gd name="T6" fmla="*/ 13 w 23"/>
                    <a:gd name="T7" fmla="*/ 32 h 38"/>
                    <a:gd name="T8" fmla="*/ 22 w 23"/>
                    <a:gd name="T9" fmla="*/ 32 h 38"/>
                    <a:gd name="T10" fmla="*/ 19 w 23"/>
                    <a:gd name="T11" fmla="*/ 12 h 38"/>
                    <a:gd name="T12" fmla="*/ 13 w 23"/>
                    <a:gd name="T13" fmla="*/ 5 h 38"/>
                    <a:gd name="T14" fmla="*/ 4 w 23"/>
                    <a:gd name="T15" fmla="*/ 1 h 38"/>
                    <a:gd name="T16" fmla="*/ 1 w 23"/>
                    <a:gd name="T17" fmla="*/ 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38">
                      <a:moveTo>
                        <a:pt x="1" y="5"/>
                      </a:moveTo>
                      <a:cubicBezTo>
                        <a:pt x="3" y="7"/>
                        <a:pt x="5" y="8"/>
                        <a:pt x="7" y="10"/>
                      </a:cubicBezTo>
                      <a:cubicBezTo>
                        <a:pt x="10" y="12"/>
                        <a:pt x="10" y="15"/>
                        <a:pt x="11" y="18"/>
                      </a:cubicBezTo>
                      <a:cubicBezTo>
                        <a:pt x="12" y="23"/>
                        <a:pt x="13" y="27"/>
                        <a:pt x="13" y="32"/>
                      </a:cubicBezTo>
                      <a:cubicBezTo>
                        <a:pt x="14" y="38"/>
                        <a:pt x="23" y="38"/>
                        <a:pt x="22" y="32"/>
                      </a:cubicBezTo>
                      <a:cubicBezTo>
                        <a:pt x="21" y="25"/>
                        <a:pt x="21" y="19"/>
                        <a:pt x="19" y="12"/>
                      </a:cubicBezTo>
                      <a:cubicBezTo>
                        <a:pt x="17" y="10"/>
                        <a:pt x="16" y="7"/>
                        <a:pt x="13" y="5"/>
                      </a:cubicBezTo>
                      <a:cubicBezTo>
                        <a:pt x="11" y="3"/>
                        <a:pt x="7" y="2"/>
                        <a:pt x="4" y="1"/>
                      </a:cubicBezTo>
                      <a:cubicBezTo>
                        <a:pt x="1" y="0"/>
                        <a:pt x="0" y="3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Freeform 201"/>
                <p:cNvSpPr/>
                <p:nvPr/>
              </p:nvSpPr>
              <p:spPr bwMode="auto">
                <a:xfrm>
                  <a:off x="1605" y="2204"/>
                  <a:ext cx="111" cy="17"/>
                </a:xfrm>
                <a:custGeom>
                  <a:avLst/>
                  <a:gdLst>
                    <a:gd name="T0" fmla="*/ 1 w 131"/>
                    <a:gd name="T1" fmla="*/ 4 h 21"/>
                    <a:gd name="T2" fmla="*/ 52 w 131"/>
                    <a:gd name="T3" fmla="*/ 15 h 21"/>
                    <a:gd name="T4" fmla="*/ 125 w 131"/>
                    <a:gd name="T5" fmla="*/ 21 h 21"/>
                    <a:gd name="T6" fmla="*/ 124 w 131"/>
                    <a:gd name="T7" fmla="*/ 12 h 21"/>
                    <a:gd name="T8" fmla="*/ 63 w 131"/>
                    <a:gd name="T9" fmla="*/ 8 h 21"/>
                    <a:gd name="T10" fmla="*/ 3 w 131"/>
                    <a:gd name="T11" fmla="*/ 1 h 21"/>
                    <a:gd name="T12" fmla="*/ 1 w 131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" h="21">
                      <a:moveTo>
                        <a:pt x="1" y="4"/>
                      </a:moveTo>
                      <a:cubicBezTo>
                        <a:pt x="15" y="14"/>
                        <a:pt x="36" y="13"/>
                        <a:pt x="52" y="15"/>
                      </a:cubicBezTo>
                      <a:cubicBezTo>
                        <a:pt x="76" y="17"/>
                        <a:pt x="100" y="21"/>
                        <a:pt x="125" y="21"/>
                      </a:cubicBezTo>
                      <a:cubicBezTo>
                        <a:pt x="131" y="21"/>
                        <a:pt x="130" y="12"/>
                        <a:pt x="124" y="12"/>
                      </a:cubicBezTo>
                      <a:cubicBezTo>
                        <a:pt x="103" y="12"/>
                        <a:pt x="83" y="9"/>
                        <a:pt x="63" y="8"/>
                      </a:cubicBezTo>
                      <a:cubicBezTo>
                        <a:pt x="46" y="7"/>
                        <a:pt x="19" y="10"/>
                        <a:pt x="3" y="1"/>
                      </a:cubicBezTo>
                      <a:cubicBezTo>
                        <a:pt x="1" y="0"/>
                        <a:pt x="0" y="3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Freeform 202"/>
                <p:cNvSpPr/>
                <p:nvPr/>
              </p:nvSpPr>
              <p:spPr bwMode="auto">
                <a:xfrm>
                  <a:off x="1601" y="1861"/>
                  <a:ext cx="19" cy="34"/>
                </a:xfrm>
                <a:custGeom>
                  <a:avLst/>
                  <a:gdLst>
                    <a:gd name="T0" fmla="*/ 11 w 22"/>
                    <a:gd name="T1" fmla="*/ 6 h 41"/>
                    <a:gd name="T2" fmla="*/ 8 w 22"/>
                    <a:gd name="T3" fmla="*/ 4 h 41"/>
                    <a:gd name="T4" fmla="*/ 2 w 22"/>
                    <a:gd name="T5" fmla="*/ 4 h 41"/>
                    <a:gd name="T6" fmla="*/ 7 w 22"/>
                    <a:gd name="T7" fmla="*/ 22 h 41"/>
                    <a:gd name="T8" fmla="*/ 13 w 22"/>
                    <a:gd name="T9" fmla="*/ 25 h 41"/>
                    <a:gd name="T10" fmla="*/ 7 w 22"/>
                    <a:gd name="T11" fmla="*/ 33 h 41"/>
                    <a:gd name="T12" fmla="*/ 7 w 22"/>
                    <a:gd name="T13" fmla="*/ 41 h 41"/>
                    <a:gd name="T14" fmla="*/ 21 w 22"/>
                    <a:gd name="T15" fmla="*/ 24 h 41"/>
                    <a:gd name="T16" fmla="*/ 13 w 22"/>
                    <a:gd name="T17" fmla="*/ 15 h 41"/>
                    <a:gd name="T18" fmla="*/ 9 w 22"/>
                    <a:gd name="T19" fmla="*/ 15 h 41"/>
                    <a:gd name="T20" fmla="*/ 8 w 22"/>
                    <a:gd name="T21" fmla="*/ 4 h 41"/>
                    <a:gd name="T22" fmla="*/ 2 w 22"/>
                    <a:gd name="T23" fmla="*/ 5 h 41"/>
                    <a:gd name="T24" fmla="*/ 10 w 22"/>
                    <a:gd name="T25" fmla="*/ 9 h 41"/>
                    <a:gd name="T26" fmla="*/ 11 w 22"/>
                    <a:gd name="T27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41">
                      <a:moveTo>
                        <a:pt x="11" y="6"/>
                      </a:moveTo>
                      <a:cubicBezTo>
                        <a:pt x="10" y="5"/>
                        <a:pt x="9" y="5"/>
                        <a:pt x="8" y="4"/>
                      </a:cubicBezTo>
                      <a:cubicBezTo>
                        <a:pt x="8" y="0"/>
                        <a:pt x="2" y="0"/>
                        <a:pt x="2" y="4"/>
                      </a:cubicBezTo>
                      <a:cubicBezTo>
                        <a:pt x="0" y="9"/>
                        <a:pt x="0" y="20"/>
                        <a:pt x="7" y="22"/>
                      </a:cubicBezTo>
                      <a:cubicBezTo>
                        <a:pt x="9" y="23"/>
                        <a:pt x="11" y="21"/>
                        <a:pt x="13" y="25"/>
                      </a:cubicBezTo>
                      <a:cubicBezTo>
                        <a:pt x="14" y="29"/>
                        <a:pt x="12" y="33"/>
                        <a:pt x="7" y="33"/>
                      </a:cubicBezTo>
                      <a:cubicBezTo>
                        <a:pt x="2" y="33"/>
                        <a:pt x="2" y="41"/>
                        <a:pt x="7" y="41"/>
                      </a:cubicBezTo>
                      <a:cubicBezTo>
                        <a:pt x="16" y="41"/>
                        <a:pt x="22" y="33"/>
                        <a:pt x="21" y="24"/>
                      </a:cubicBezTo>
                      <a:cubicBezTo>
                        <a:pt x="20" y="20"/>
                        <a:pt x="17" y="16"/>
                        <a:pt x="13" y="15"/>
                      </a:cubicBezTo>
                      <a:cubicBezTo>
                        <a:pt x="13" y="15"/>
                        <a:pt x="9" y="15"/>
                        <a:pt x="9" y="15"/>
                      </a:cubicBezTo>
                      <a:cubicBezTo>
                        <a:pt x="8" y="14"/>
                        <a:pt x="8" y="5"/>
                        <a:pt x="8" y="4"/>
                      </a:cubicBezTo>
                      <a:cubicBezTo>
                        <a:pt x="6" y="4"/>
                        <a:pt x="4" y="5"/>
                        <a:pt x="2" y="5"/>
                      </a:cubicBezTo>
                      <a:cubicBezTo>
                        <a:pt x="3" y="9"/>
                        <a:pt x="7" y="9"/>
                        <a:pt x="10" y="9"/>
                      </a:cubicBezTo>
                      <a:cubicBezTo>
                        <a:pt x="13" y="9"/>
                        <a:pt x="13" y="6"/>
                        <a:pt x="1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Freeform 203"/>
                <p:cNvSpPr/>
                <p:nvPr/>
              </p:nvSpPr>
              <p:spPr bwMode="auto">
                <a:xfrm>
                  <a:off x="1602" y="1893"/>
                  <a:ext cx="18" cy="39"/>
                </a:xfrm>
                <a:custGeom>
                  <a:avLst/>
                  <a:gdLst>
                    <a:gd name="T0" fmla="*/ 2 w 21"/>
                    <a:gd name="T1" fmla="*/ 4 h 46"/>
                    <a:gd name="T2" fmla="*/ 3 w 21"/>
                    <a:gd name="T3" fmla="*/ 17 h 46"/>
                    <a:gd name="T4" fmla="*/ 12 w 21"/>
                    <a:gd name="T5" fmla="*/ 24 h 46"/>
                    <a:gd name="T6" fmla="*/ 8 w 21"/>
                    <a:gd name="T7" fmla="*/ 32 h 46"/>
                    <a:gd name="T8" fmla="*/ 4 w 21"/>
                    <a:gd name="T9" fmla="*/ 35 h 46"/>
                    <a:gd name="T10" fmla="*/ 5 w 21"/>
                    <a:gd name="T11" fmla="*/ 39 h 46"/>
                    <a:gd name="T12" fmla="*/ 20 w 21"/>
                    <a:gd name="T13" fmla="*/ 27 h 46"/>
                    <a:gd name="T14" fmla="*/ 18 w 21"/>
                    <a:gd name="T15" fmla="*/ 17 h 46"/>
                    <a:gd name="T16" fmla="*/ 14 w 21"/>
                    <a:gd name="T17" fmla="*/ 14 h 46"/>
                    <a:gd name="T18" fmla="*/ 12 w 21"/>
                    <a:gd name="T19" fmla="*/ 13 h 46"/>
                    <a:gd name="T20" fmla="*/ 9 w 21"/>
                    <a:gd name="T21" fmla="*/ 6 h 46"/>
                    <a:gd name="T22" fmla="*/ 2 w 21"/>
                    <a:gd name="T23" fmla="*/ 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46">
                      <a:moveTo>
                        <a:pt x="2" y="4"/>
                      </a:moveTo>
                      <a:cubicBezTo>
                        <a:pt x="1" y="9"/>
                        <a:pt x="0" y="13"/>
                        <a:pt x="3" y="17"/>
                      </a:cubicBezTo>
                      <a:cubicBezTo>
                        <a:pt x="5" y="20"/>
                        <a:pt x="12" y="20"/>
                        <a:pt x="12" y="24"/>
                      </a:cubicBezTo>
                      <a:cubicBezTo>
                        <a:pt x="13" y="27"/>
                        <a:pt x="10" y="31"/>
                        <a:pt x="8" y="32"/>
                      </a:cubicBezTo>
                      <a:cubicBezTo>
                        <a:pt x="7" y="33"/>
                        <a:pt x="5" y="32"/>
                        <a:pt x="4" y="35"/>
                      </a:cubicBezTo>
                      <a:cubicBezTo>
                        <a:pt x="4" y="36"/>
                        <a:pt x="4" y="37"/>
                        <a:pt x="5" y="39"/>
                      </a:cubicBezTo>
                      <a:cubicBezTo>
                        <a:pt x="12" y="46"/>
                        <a:pt x="19" y="32"/>
                        <a:pt x="20" y="27"/>
                      </a:cubicBezTo>
                      <a:cubicBezTo>
                        <a:pt x="21" y="24"/>
                        <a:pt x="20" y="20"/>
                        <a:pt x="18" y="17"/>
                      </a:cubicBezTo>
                      <a:cubicBezTo>
                        <a:pt x="17" y="16"/>
                        <a:pt x="16" y="15"/>
                        <a:pt x="14" y="14"/>
                      </a:cubicBezTo>
                      <a:cubicBezTo>
                        <a:pt x="13" y="14"/>
                        <a:pt x="13" y="14"/>
                        <a:pt x="12" y="13"/>
                      </a:cubicBezTo>
                      <a:cubicBezTo>
                        <a:pt x="10" y="12"/>
                        <a:pt x="8" y="9"/>
                        <a:pt x="9" y="6"/>
                      </a:cubicBezTo>
                      <a:cubicBezTo>
                        <a:pt x="9" y="1"/>
                        <a:pt x="3" y="0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Freeform 204"/>
                <p:cNvSpPr/>
                <p:nvPr/>
              </p:nvSpPr>
              <p:spPr bwMode="auto">
                <a:xfrm>
                  <a:off x="1608" y="1928"/>
                  <a:ext cx="19" cy="47"/>
                </a:xfrm>
                <a:custGeom>
                  <a:avLst/>
                  <a:gdLst>
                    <a:gd name="T0" fmla="*/ 0 w 22"/>
                    <a:gd name="T1" fmla="*/ 1 h 56"/>
                    <a:gd name="T2" fmla="*/ 3 w 22"/>
                    <a:gd name="T3" fmla="*/ 6 h 56"/>
                    <a:gd name="T4" fmla="*/ 4 w 22"/>
                    <a:gd name="T5" fmla="*/ 6 h 56"/>
                    <a:gd name="T6" fmla="*/ 10 w 22"/>
                    <a:gd name="T7" fmla="*/ 15 h 56"/>
                    <a:gd name="T8" fmla="*/ 7 w 22"/>
                    <a:gd name="T9" fmla="*/ 21 h 56"/>
                    <a:gd name="T10" fmla="*/ 9 w 22"/>
                    <a:gd name="T11" fmla="*/ 29 h 56"/>
                    <a:gd name="T12" fmla="*/ 10 w 22"/>
                    <a:gd name="T13" fmla="*/ 44 h 56"/>
                    <a:gd name="T14" fmla="*/ 3 w 22"/>
                    <a:gd name="T15" fmla="*/ 50 h 56"/>
                    <a:gd name="T16" fmla="*/ 6 w 22"/>
                    <a:gd name="T17" fmla="*/ 55 h 56"/>
                    <a:gd name="T18" fmla="*/ 19 w 22"/>
                    <a:gd name="T19" fmla="*/ 42 h 56"/>
                    <a:gd name="T20" fmla="*/ 15 w 22"/>
                    <a:gd name="T21" fmla="*/ 23 h 56"/>
                    <a:gd name="T22" fmla="*/ 16 w 22"/>
                    <a:gd name="T23" fmla="*/ 7 h 56"/>
                    <a:gd name="T24" fmla="*/ 10 w 22"/>
                    <a:gd name="T25" fmla="*/ 2 h 56"/>
                    <a:gd name="T26" fmla="*/ 3 w 22"/>
                    <a:gd name="T27" fmla="*/ 1 h 56"/>
                    <a:gd name="T28" fmla="*/ 0 w 22"/>
                    <a:gd name="T29" fmla="*/ 1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56">
                      <a:moveTo>
                        <a:pt x="0" y="1"/>
                      </a:moveTo>
                      <a:cubicBezTo>
                        <a:pt x="0" y="5"/>
                        <a:pt x="1" y="3"/>
                        <a:pt x="3" y="6"/>
                      </a:cubicBezTo>
                      <a:cubicBezTo>
                        <a:pt x="3" y="6"/>
                        <a:pt x="3" y="6"/>
                        <a:pt x="4" y="6"/>
                      </a:cubicBezTo>
                      <a:cubicBezTo>
                        <a:pt x="8" y="6"/>
                        <a:pt x="10" y="9"/>
                        <a:pt x="10" y="15"/>
                      </a:cubicBezTo>
                      <a:cubicBezTo>
                        <a:pt x="10" y="17"/>
                        <a:pt x="8" y="19"/>
                        <a:pt x="7" y="21"/>
                      </a:cubicBezTo>
                      <a:cubicBezTo>
                        <a:pt x="6" y="26"/>
                        <a:pt x="7" y="25"/>
                        <a:pt x="9" y="29"/>
                      </a:cubicBezTo>
                      <a:cubicBezTo>
                        <a:pt x="12" y="34"/>
                        <a:pt x="15" y="38"/>
                        <a:pt x="10" y="44"/>
                      </a:cubicBezTo>
                      <a:cubicBezTo>
                        <a:pt x="8" y="46"/>
                        <a:pt x="5" y="48"/>
                        <a:pt x="3" y="50"/>
                      </a:cubicBezTo>
                      <a:cubicBezTo>
                        <a:pt x="1" y="53"/>
                        <a:pt x="3" y="56"/>
                        <a:pt x="6" y="55"/>
                      </a:cubicBezTo>
                      <a:cubicBezTo>
                        <a:pt x="12" y="53"/>
                        <a:pt x="17" y="48"/>
                        <a:pt x="19" y="42"/>
                      </a:cubicBezTo>
                      <a:cubicBezTo>
                        <a:pt x="22" y="34"/>
                        <a:pt x="15" y="30"/>
                        <a:pt x="15" y="23"/>
                      </a:cubicBezTo>
                      <a:cubicBezTo>
                        <a:pt x="14" y="17"/>
                        <a:pt x="19" y="13"/>
                        <a:pt x="16" y="7"/>
                      </a:cubicBezTo>
                      <a:cubicBezTo>
                        <a:pt x="14" y="4"/>
                        <a:pt x="13" y="3"/>
                        <a:pt x="10" y="2"/>
                      </a:cubicBezTo>
                      <a:cubicBezTo>
                        <a:pt x="9" y="2"/>
                        <a:pt x="3" y="2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" name="Group 406"/>
              <p:cNvGrpSpPr/>
              <p:nvPr/>
            </p:nvGrpSpPr>
            <p:grpSpPr bwMode="auto">
              <a:xfrm>
                <a:off x="1470" y="314"/>
                <a:ext cx="1549" cy="1951"/>
                <a:chOff x="1470" y="314"/>
                <a:chExt cx="1549" cy="1951"/>
              </a:xfrm>
              <a:grpFill/>
            </p:grpSpPr>
            <p:sp>
              <p:nvSpPr>
                <p:cNvPr id="213" name="Freeform 206"/>
                <p:cNvSpPr/>
                <p:nvPr/>
              </p:nvSpPr>
              <p:spPr bwMode="auto">
                <a:xfrm>
                  <a:off x="1601" y="1972"/>
                  <a:ext cx="12" cy="33"/>
                </a:xfrm>
                <a:custGeom>
                  <a:avLst/>
                  <a:gdLst>
                    <a:gd name="T0" fmla="*/ 9 w 13"/>
                    <a:gd name="T1" fmla="*/ 1 h 39"/>
                    <a:gd name="T2" fmla="*/ 3 w 13"/>
                    <a:gd name="T3" fmla="*/ 21 h 39"/>
                    <a:gd name="T4" fmla="*/ 4 w 13"/>
                    <a:gd name="T5" fmla="*/ 38 h 39"/>
                    <a:gd name="T6" fmla="*/ 8 w 13"/>
                    <a:gd name="T7" fmla="*/ 38 h 39"/>
                    <a:gd name="T8" fmla="*/ 10 w 13"/>
                    <a:gd name="T9" fmla="*/ 20 h 39"/>
                    <a:gd name="T10" fmla="*/ 12 w 13"/>
                    <a:gd name="T11" fmla="*/ 3 h 39"/>
                    <a:gd name="T12" fmla="*/ 9 w 13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39">
                      <a:moveTo>
                        <a:pt x="9" y="1"/>
                      </a:moveTo>
                      <a:cubicBezTo>
                        <a:pt x="5" y="7"/>
                        <a:pt x="3" y="14"/>
                        <a:pt x="3" y="21"/>
                      </a:cubicBezTo>
                      <a:cubicBezTo>
                        <a:pt x="2" y="27"/>
                        <a:pt x="0" y="34"/>
                        <a:pt x="4" y="38"/>
                      </a:cubicBezTo>
                      <a:cubicBezTo>
                        <a:pt x="5" y="39"/>
                        <a:pt x="7" y="39"/>
                        <a:pt x="8" y="38"/>
                      </a:cubicBezTo>
                      <a:cubicBezTo>
                        <a:pt x="13" y="33"/>
                        <a:pt x="10" y="26"/>
                        <a:pt x="10" y="20"/>
                      </a:cubicBezTo>
                      <a:cubicBezTo>
                        <a:pt x="9" y="14"/>
                        <a:pt x="10" y="9"/>
                        <a:pt x="12" y="3"/>
                      </a:cubicBezTo>
                      <a:cubicBezTo>
                        <a:pt x="12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4" name="Freeform 207"/>
                <p:cNvSpPr/>
                <p:nvPr/>
              </p:nvSpPr>
              <p:spPr bwMode="auto">
                <a:xfrm>
                  <a:off x="1603" y="1998"/>
                  <a:ext cx="16" cy="26"/>
                </a:xfrm>
                <a:custGeom>
                  <a:avLst/>
                  <a:gdLst>
                    <a:gd name="T0" fmla="*/ 3 w 19"/>
                    <a:gd name="T1" fmla="*/ 4 h 30"/>
                    <a:gd name="T2" fmla="*/ 7 w 19"/>
                    <a:gd name="T3" fmla="*/ 8 h 30"/>
                    <a:gd name="T4" fmla="*/ 12 w 19"/>
                    <a:gd name="T5" fmla="*/ 11 h 30"/>
                    <a:gd name="T6" fmla="*/ 4 w 19"/>
                    <a:gd name="T7" fmla="*/ 22 h 30"/>
                    <a:gd name="T8" fmla="*/ 5 w 19"/>
                    <a:gd name="T9" fmla="*/ 29 h 30"/>
                    <a:gd name="T10" fmla="*/ 19 w 19"/>
                    <a:gd name="T11" fmla="*/ 14 h 30"/>
                    <a:gd name="T12" fmla="*/ 15 w 19"/>
                    <a:gd name="T13" fmla="*/ 6 h 30"/>
                    <a:gd name="T14" fmla="*/ 6 w 19"/>
                    <a:gd name="T15" fmla="*/ 2 h 30"/>
                    <a:gd name="T16" fmla="*/ 3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3" y="4"/>
                      </a:moveTo>
                      <a:cubicBezTo>
                        <a:pt x="4" y="6"/>
                        <a:pt x="5" y="7"/>
                        <a:pt x="7" y="8"/>
                      </a:cubicBezTo>
                      <a:cubicBezTo>
                        <a:pt x="8" y="9"/>
                        <a:pt x="10" y="10"/>
                        <a:pt x="12" y="11"/>
                      </a:cubicBezTo>
                      <a:cubicBezTo>
                        <a:pt x="15" y="15"/>
                        <a:pt x="8" y="21"/>
                        <a:pt x="4" y="22"/>
                      </a:cubicBezTo>
                      <a:cubicBezTo>
                        <a:pt x="0" y="23"/>
                        <a:pt x="1" y="30"/>
                        <a:pt x="5" y="29"/>
                      </a:cubicBezTo>
                      <a:cubicBezTo>
                        <a:pt x="13" y="28"/>
                        <a:pt x="19" y="21"/>
                        <a:pt x="19" y="14"/>
                      </a:cubicBezTo>
                      <a:cubicBezTo>
                        <a:pt x="19" y="10"/>
                        <a:pt x="18" y="7"/>
                        <a:pt x="15" y="6"/>
                      </a:cubicBezTo>
                      <a:cubicBezTo>
                        <a:pt x="12" y="4"/>
                        <a:pt x="9" y="4"/>
                        <a:pt x="6" y="2"/>
                      </a:cubicBezTo>
                      <a:cubicBezTo>
                        <a:pt x="5" y="0"/>
                        <a:pt x="2" y="2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5" name="Freeform 208"/>
                <p:cNvSpPr/>
                <p:nvPr/>
              </p:nvSpPr>
              <p:spPr bwMode="auto">
                <a:xfrm>
                  <a:off x="1603" y="2019"/>
                  <a:ext cx="9" cy="32"/>
                </a:xfrm>
                <a:custGeom>
                  <a:avLst/>
                  <a:gdLst>
                    <a:gd name="T0" fmla="*/ 1 w 10"/>
                    <a:gd name="T1" fmla="*/ 4 h 38"/>
                    <a:gd name="T2" fmla="*/ 1 w 10"/>
                    <a:gd name="T3" fmla="*/ 24 h 38"/>
                    <a:gd name="T4" fmla="*/ 2 w 10"/>
                    <a:gd name="T5" fmla="*/ 36 h 38"/>
                    <a:gd name="T6" fmla="*/ 8 w 10"/>
                    <a:gd name="T7" fmla="*/ 33 h 38"/>
                    <a:gd name="T8" fmla="*/ 7 w 10"/>
                    <a:gd name="T9" fmla="*/ 16 h 38"/>
                    <a:gd name="T10" fmla="*/ 4 w 10"/>
                    <a:gd name="T11" fmla="*/ 3 h 38"/>
                    <a:gd name="T12" fmla="*/ 1 w 10"/>
                    <a:gd name="T1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38">
                      <a:moveTo>
                        <a:pt x="1" y="4"/>
                      </a:moveTo>
                      <a:cubicBezTo>
                        <a:pt x="2" y="10"/>
                        <a:pt x="1" y="17"/>
                        <a:pt x="1" y="24"/>
                      </a:cubicBezTo>
                      <a:cubicBezTo>
                        <a:pt x="0" y="29"/>
                        <a:pt x="0" y="32"/>
                        <a:pt x="2" y="36"/>
                      </a:cubicBezTo>
                      <a:cubicBezTo>
                        <a:pt x="4" y="38"/>
                        <a:pt x="10" y="37"/>
                        <a:pt x="8" y="33"/>
                      </a:cubicBezTo>
                      <a:cubicBezTo>
                        <a:pt x="6" y="28"/>
                        <a:pt x="7" y="22"/>
                        <a:pt x="7" y="16"/>
                      </a:cubicBezTo>
                      <a:cubicBezTo>
                        <a:pt x="7" y="12"/>
                        <a:pt x="6" y="7"/>
                        <a:pt x="4" y="3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6" name="Freeform 209"/>
                <p:cNvSpPr/>
                <p:nvPr/>
              </p:nvSpPr>
              <p:spPr bwMode="auto">
                <a:xfrm>
                  <a:off x="1603" y="2039"/>
                  <a:ext cx="16" cy="25"/>
                </a:xfrm>
                <a:custGeom>
                  <a:avLst/>
                  <a:gdLst>
                    <a:gd name="T0" fmla="*/ 4 w 19"/>
                    <a:gd name="T1" fmla="*/ 7 h 30"/>
                    <a:gd name="T2" fmla="*/ 11 w 19"/>
                    <a:gd name="T3" fmla="*/ 15 h 30"/>
                    <a:gd name="T4" fmla="*/ 5 w 19"/>
                    <a:gd name="T5" fmla="*/ 22 h 30"/>
                    <a:gd name="T6" fmla="*/ 5 w 19"/>
                    <a:gd name="T7" fmla="*/ 30 h 30"/>
                    <a:gd name="T8" fmla="*/ 18 w 19"/>
                    <a:gd name="T9" fmla="*/ 14 h 30"/>
                    <a:gd name="T10" fmla="*/ 3 w 19"/>
                    <a:gd name="T11" fmla="*/ 4 h 30"/>
                    <a:gd name="T12" fmla="*/ 4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4" y="7"/>
                      </a:moveTo>
                      <a:cubicBezTo>
                        <a:pt x="10" y="6"/>
                        <a:pt x="12" y="10"/>
                        <a:pt x="11" y="15"/>
                      </a:cubicBezTo>
                      <a:cubicBezTo>
                        <a:pt x="10" y="19"/>
                        <a:pt x="9" y="22"/>
                        <a:pt x="5" y="22"/>
                      </a:cubicBezTo>
                      <a:cubicBezTo>
                        <a:pt x="0" y="23"/>
                        <a:pt x="0" y="30"/>
                        <a:pt x="5" y="30"/>
                      </a:cubicBezTo>
                      <a:cubicBezTo>
                        <a:pt x="13" y="30"/>
                        <a:pt x="19" y="22"/>
                        <a:pt x="18" y="14"/>
                      </a:cubicBezTo>
                      <a:cubicBezTo>
                        <a:pt x="17" y="7"/>
                        <a:pt x="11" y="0"/>
                        <a:pt x="3" y="4"/>
                      </a:cubicBezTo>
                      <a:cubicBezTo>
                        <a:pt x="2" y="5"/>
                        <a:pt x="2" y="8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210"/>
                <p:cNvSpPr/>
                <p:nvPr/>
              </p:nvSpPr>
              <p:spPr bwMode="auto">
                <a:xfrm>
                  <a:off x="1601" y="2060"/>
                  <a:ext cx="9" cy="37"/>
                </a:xfrm>
                <a:custGeom>
                  <a:avLst/>
                  <a:gdLst>
                    <a:gd name="T0" fmla="*/ 6 w 10"/>
                    <a:gd name="T1" fmla="*/ 1 h 44"/>
                    <a:gd name="T2" fmla="*/ 2 w 10"/>
                    <a:gd name="T3" fmla="*/ 23 h 44"/>
                    <a:gd name="T4" fmla="*/ 1 w 10"/>
                    <a:gd name="T5" fmla="*/ 42 h 44"/>
                    <a:gd name="T6" fmla="*/ 6 w 10"/>
                    <a:gd name="T7" fmla="*/ 42 h 44"/>
                    <a:gd name="T8" fmla="*/ 8 w 10"/>
                    <a:gd name="T9" fmla="*/ 21 h 44"/>
                    <a:gd name="T10" fmla="*/ 7 w 10"/>
                    <a:gd name="T11" fmla="*/ 1 h 44"/>
                    <a:gd name="T12" fmla="*/ 6 w 10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4">
                      <a:moveTo>
                        <a:pt x="6" y="1"/>
                      </a:moveTo>
                      <a:cubicBezTo>
                        <a:pt x="7" y="9"/>
                        <a:pt x="3" y="16"/>
                        <a:pt x="2" y="23"/>
                      </a:cubicBezTo>
                      <a:cubicBezTo>
                        <a:pt x="1" y="29"/>
                        <a:pt x="0" y="36"/>
                        <a:pt x="1" y="42"/>
                      </a:cubicBezTo>
                      <a:cubicBezTo>
                        <a:pt x="1" y="44"/>
                        <a:pt x="5" y="44"/>
                        <a:pt x="6" y="42"/>
                      </a:cubicBezTo>
                      <a:cubicBezTo>
                        <a:pt x="8" y="35"/>
                        <a:pt x="7" y="28"/>
                        <a:pt x="8" y="21"/>
                      </a:cubicBezTo>
                      <a:cubicBezTo>
                        <a:pt x="8" y="14"/>
                        <a:pt x="10" y="8"/>
                        <a:pt x="7" y="1"/>
                      </a:cubicBezTo>
                      <a:cubicBezTo>
                        <a:pt x="7" y="0"/>
                        <a:pt x="5" y="0"/>
                        <a:pt x="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211"/>
                <p:cNvSpPr/>
                <p:nvPr/>
              </p:nvSpPr>
              <p:spPr bwMode="auto">
                <a:xfrm>
                  <a:off x="1600" y="2095"/>
                  <a:ext cx="18" cy="48"/>
                </a:xfrm>
                <a:custGeom>
                  <a:avLst/>
                  <a:gdLst>
                    <a:gd name="T0" fmla="*/ 4 w 21"/>
                    <a:gd name="T1" fmla="*/ 4 h 57"/>
                    <a:gd name="T2" fmla="*/ 8 w 21"/>
                    <a:gd name="T3" fmla="*/ 5 h 57"/>
                    <a:gd name="T4" fmla="*/ 5 w 21"/>
                    <a:gd name="T5" fmla="*/ 17 h 57"/>
                    <a:gd name="T6" fmla="*/ 3 w 21"/>
                    <a:gd name="T7" fmla="*/ 23 h 57"/>
                    <a:gd name="T8" fmla="*/ 1 w 21"/>
                    <a:gd name="T9" fmla="*/ 40 h 57"/>
                    <a:gd name="T10" fmla="*/ 1 w 21"/>
                    <a:gd name="T11" fmla="*/ 54 h 57"/>
                    <a:gd name="T12" fmla="*/ 7 w 21"/>
                    <a:gd name="T13" fmla="*/ 53 h 57"/>
                    <a:gd name="T14" fmla="*/ 7 w 21"/>
                    <a:gd name="T15" fmla="*/ 29 h 57"/>
                    <a:gd name="T16" fmla="*/ 18 w 21"/>
                    <a:gd name="T17" fmla="*/ 17 h 57"/>
                    <a:gd name="T18" fmla="*/ 18 w 21"/>
                    <a:gd name="T19" fmla="*/ 4 h 57"/>
                    <a:gd name="T20" fmla="*/ 5 w 21"/>
                    <a:gd name="T21" fmla="*/ 0 h 57"/>
                    <a:gd name="T22" fmla="*/ 4 w 21"/>
                    <a:gd name="T2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57">
                      <a:moveTo>
                        <a:pt x="4" y="4"/>
                      </a:moveTo>
                      <a:cubicBezTo>
                        <a:pt x="6" y="5"/>
                        <a:pt x="7" y="5"/>
                        <a:pt x="8" y="5"/>
                      </a:cubicBezTo>
                      <a:cubicBezTo>
                        <a:pt x="13" y="6"/>
                        <a:pt x="12" y="10"/>
                        <a:pt x="5" y="17"/>
                      </a:cubicBezTo>
                      <a:cubicBezTo>
                        <a:pt x="2" y="17"/>
                        <a:pt x="1" y="21"/>
                        <a:pt x="3" y="23"/>
                      </a:cubicBezTo>
                      <a:cubicBezTo>
                        <a:pt x="5" y="25"/>
                        <a:pt x="1" y="38"/>
                        <a:pt x="1" y="40"/>
                      </a:cubicBezTo>
                      <a:cubicBezTo>
                        <a:pt x="0" y="46"/>
                        <a:pt x="0" y="49"/>
                        <a:pt x="1" y="54"/>
                      </a:cubicBezTo>
                      <a:cubicBezTo>
                        <a:pt x="3" y="57"/>
                        <a:pt x="7" y="55"/>
                        <a:pt x="7" y="53"/>
                      </a:cubicBezTo>
                      <a:cubicBezTo>
                        <a:pt x="8" y="45"/>
                        <a:pt x="7" y="37"/>
                        <a:pt x="7" y="29"/>
                      </a:cubicBezTo>
                      <a:cubicBezTo>
                        <a:pt x="8" y="22"/>
                        <a:pt x="15" y="22"/>
                        <a:pt x="18" y="17"/>
                      </a:cubicBezTo>
                      <a:cubicBezTo>
                        <a:pt x="20" y="13"/>
                        <a:pt x="21" y="8"/>
                        <a:pt x="18" y="4"/>
                      </a:cubicBezTo>
                      <a:cubicBezTo>
                        <a:pt x="15" y="0"/>
                        <a:pt x="10" y="0"/>
                        <a:pt x="5" y="0"/>
                      </a:cubicBezTo>
                      <a:cubicBezTo>
                        <a:pt x="2" y="0"/>
                        <a:pt x="2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212"/>
                <p:cNvSpPr/>
                <p:nvPr/>
              </p:nvSpPr>
              <p:spPr bwMode="auto">
                <a:xfrm>
                  <a:off x="1598" y="2136"/>
                  <a:ext cx="19" cy="39"/>
                </a:xfrm>
                <a:custGeom>
                  <a:avLst/>
                  <a:gdLst>
                    <a:gd name="T0" fmla="*/ 5 w 22"/>
                    <a:gd name="T1" fmla="*/ 5 h 46"/>
                    <a:gd name="T2" fmla="*/ 3 w 22"/>
                    <a:gd name="T3" fmla="*/ 17 h 46"/>
                    <a:gd name="T4" fmla="*/ 3 w 22"/>
                    <a:gd name="T5" fmla="*/ 24 h 46"/>
                    <a:gd name="T6" fmla="*/ 11 w 22"/>
                    <a:gd name="T7" fmla="*/ 28 h 46"/>
                    <a:gd name="T8" fmla="*/ 5 w 22"/>
                    <a:gd name="T9" fmla="*/ 35 h 46"/>
                    <a:gd name="T10" fmla="*/ 4 w 22"/>
                    <a:gd name="T11" fmla="*/ 39 h 46"/>
                    <a:gd name="T12" fmla="*/ 20 w 22"/>
                    <a:gd name="T13" fmla="*/ 31 h 46"/>
                    <a:gd name="T14" fmla="*/ 7 w 22"/>
                    <a:gd name="T15" fmla="*/ 17 h 46"/>
                    <a:gd name="T16" fmla="*/ 7 w 22"/>
                    <a:gd name="T17" fmla="*/ 25 h 46"/>
                    <a:gd name="T18" fmla="*/ 18 w 22"/>
                    <a:gd name="T19" fmla="*/ 11 h 46"/>
                    <a:gd name="T20" fmla="*/ 7 w 22"/>
                    <a:gd name="T21" fmla="*/ 0 h 46"/>
                    <a:gd name="T22" fmla="*/ 5 w 22"/>
                    <a:gd name="T2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46">
                      <a:moveTo>
                        <a:pt x="5" y="5"/>
                      </a:moveTo>
                      <a:cubicBezTo>
                        <a:pt x="16" y="8"/>
                        <a:pt x="9" y="15"/>
                        <a:pt x="3" y="17"/>
                      </a:cubicBezTo>
                      <a:cubicBezTo>
                        <a:pt x="0" y="18"/>
                        <a:pt x="0" y="23"/>
                        <a:pt x="3" y="24"/>
                      </a:cubicBezTo>
                      <a:cubicBezTo>
                        <a:pt x="5" y="26"/>
                        <a:pt x="9" y="26"/>
                        <a:pt x="11" y="28"/>
                      </a:cubicBezTo>
                      <a:cubicBezTo>
                        <a:pt x="15" y="31"/>
                        <a:pt x="7" y="33"/>
                        <a:pt x="5" y="35"/>
                      </a:cubicBezTo>
                      <a:cubicBezTo>
                        <a:pt x="3" y="36"/>
                        <a:pt x="3" y="38"/>
                        <a:pt x="4" y="39"/>
                      </a:cubicBezTo>
                      <a:cubicBezTo>
                        <a:pt x="11" y="46"/>
                        <a:pt x="19" y="38"/>
                        <a:pt x="20" y="31"/>
                      </a:cubicBezTo>
                      <a:cubicBezTo>
                        <a:pt x="22" y="22"/>
                        <a:pt x="14" y="20"/>
                        <a:pt x="7" y="17"/>
                      </a:cubicBezTo>
                      <a:cubicBezTo>
                        <a:pt x="7" y="20"/>
                        <a:pt x="7" y="22"/>
                        <a:pt x="7" y="25"/>
                      </a:cubicBezTo>
                      <a:cubicBezTo>
                        <a:pt x="13" y="22"/>
                        <a:pt x="18" y="18"/>
                        <a:pt x="18" y="11"/>
                      </a:cubicBezTo>
                      <a:cubicBezTo>
                        <a:pt x="19" y="3"/>
                        <a:pt x="14" y="1"/>
                        <a:pt x="7" y="0"/>
                      </a:cubicBezTo>
                      <a:cubicBezTo>
                        <a:pt x="4" y="0"/>
                        <a:pt x="2" y="4"/>
                        <a:pt x="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0" name="Freeform 213"/>
                <p:cNvSpPr/>
                <p:nvPr/>
              </p:nvSpPr>
              <p:spPr bwMode="auto">
                <a:xfrm>
                  <a:off x="1598" y="2164"/>
                  <a:ext cx="11" cy="49"/>
                </a:xfrm>
                <a:custGeom>
                  <a:avLst/>
                  <a:gdLst>
                    <a:gd name="T0" fmla="*/ 2 w 13"/>
                    <a:gd name="T1" fmla="*/ 5 h 58"/>
                    <a:gd name="T2" fmla="*/ 1 w 13"/>
                    <a:gd name="T3" fmla="*/ 42 h 58"/>
                    <a:gd name="T4" fmla="*/ 7 w 13"/>
                    <a:gd name="T5" fmla="*/ 57 h 58"/>
                    <a:gd name="T6" fmla="*/ 10 w 13"/>
                    <a:gd name="T7" fmla="*/ 50 h 58"/>
                    <a:gd name="T8" fmla="*/ 9 w 13"/>
                    <a:gd name="T9" fmla="*/ 26 h 58"/>
                    <a:gd name="T10" fmla="*/ 7 w 13"/>
                    <a:gd name="T11" fmla="*/ 3 h 58"/>
                    <a:gd name="T12" fmla="*/ 2 w 13"/>
                    <a:gd name="T13" fmla="*/ 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8">
                      <a:moveTo>
                        <a:pt x="2" y="5"/>
                      </a:moveTo>
                      <a:cubicBezTo>
                        <a:pt x="6" y="17"/>
                        <a:pt x="1" y="29"/>
                        <a:pt x="1" y="42"/>
                      </a:cubicBezTo>
                      <a:cubicBezTo>
                        <a:pt x="0" y="48"/>
                        <a:pt x="0" y="55"/>
                        <a:pt x="7" y="57"/>
                      </a:cubicBezTo>
                      <a:cubicBezTo>
                        <a:pt x="11" y="58"/>
                        <a:pt x="13" y="52"/>
                        <a:pt x="10" y="50"/>
                      </a:cubicBezTo>
                      <a:cubicBezTo>
                        <a:pt x="5" y="46"/>
                        <a:pt x="8" y="31"/>
                        <a:pt x="9" y="26"/>
                      </a:cubicBezTo>
                      <a:cubicBezTo>
                        <a:pt x="10" y="18"/>
                        <a:pt x="10" y="11"/>
                        <a:pt x="7" y="3"/>
                      </a:cubicBezTo>
                      <a:cubicBezTo>
                        <a:pt x="6" y="0"/>
                        <a:pt x="1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214"/>
                <p:cNvSpPr/>
                <p:nvPr/>
              </p:nvSpPr>
              <p:spPr bwMode="auto">
                <a:xfrm>
                  <a:off x="1625" y="1855"/>
                  <a:ext cx="25" cy="361"/>
                </a:xfrm>
                <a:custGeom>
                  <a:avLst/>
                  <a:gdLst>
                    <a:gd name="T0" fmla="*/ 21 w 29"/>
                    <a:gd name="T1" fmla="*/ 1 h 426"/>
                    <a:gd name="T2" fmla="*/ 17 w 29"/>
                    <a:gd name="T3" fmla="*/ 64 h 426"/>
                    <a:gd name="T4" fmla="*/ 15 w 29"/>
                    <a:gd name="T5" fmla="*/ 110 h 426"/>
                    <a:gd name="T6" fmla="*/ 11 w 29"/>
                    <a:gd name="T7" fmla="*/ 212 h 426"/>
                    <a:gd name="T8" fmla="*/ 6 w 29"/>
                    <a:gd name="T9" fmla="*/ 422 h 426"/>
                    <a:gd name="T10" fmla="*/ 13 w 29"/>
                    <a:gd name="T11" fmla="*/ 422 h 426"/>
                    <a:gd name="T12" fmla="*/ 15 w 29"/>
                    <a:gd name="T13" fmla="*/ 310 h 426"/>
                    <a:gd name="T14" fmla="*/ 18 w 29"/>
                    <a:gd name="T15" fmla="*/ 197 h 426"/>
                    <a:gd name="T16" fmla="*/ 20 w 29"/>
                    <a:gd name="T17" fmla="*/ 103 h 426"/>
                    <a:gd name="T18" fmla="*/ 22 w 29"/>
                    <a:gd name="T19" fmla="*/ 56 h 426"/>
                    <a:gd name="T20" fmla="*/ 22 w 29"/>
                    <a:gd name="T21" fmla="*/ 1 h 426"/>
                    <a:gd name="T22" fmla="*/ 21 w 29"/>
                    <a:gd name="T23" fmla="*/ 1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426">
                      <a:moveTo>
                        <a:pt x="21" y="1"/>
                      </a:moveTo>
                      <a:cubicBezTo>
                        <a:pt x="24" y="20"/>
                        <a:pt x="18" y="44"/>
                        <a:pt x="17" y="64"/>
                      </a:cubicBezTo>
                      <a:cubicBezTo>
                        <a:pt x="17" y="79"/>
                        <a:pt x="16" y="95"/>
                        <a:pt x="15" y="110"/>
                      </a:cubicBezTo>
                      <a:cubicBezTo>
                        <a:pt x="14" y="144"/>
                        <a:pt x="12" y="178"/>
                        <a:pt x="11" y="212"/>
                      </a:cubicBezTo>
                      <a:cubicBezTo>
                        <a:pt x="10" y="282"/>
                        <a:pt x="0" y="352"/>
                        <a:pt x="6" y="422"/>
                      </a:cubicBezTo>
                      <a:cubicBezTo>
                        <a:pt x="6" y="426"/>
                        <a:pt x="13" y="426"/>
                        <a:pt x="13" y="422"/>
                      </a:cubicBezTo>
                      <a:cubicBezTo>
                        <a:pt x="13" y="384"/>
                        <a:pt x="11" y="348"/>
                        <a:pt x="15" y="310"/>
                      </a:cubicBezTo>
                      <a:cubicBezTo>
                        <a:pt x="18" y="273"/>
                        <a:pt x="17" y="235"/>
                        <a:pt x="18" y="197"/>
                      </a:cubicBezTo>
                      <a:cubicBezTo>
                        <a:pt x="19" y="166"/>
                        <a:pt x="19" y="135"/>
                        <a:pt x="20" y="103"/>
                      </a:cubicBezTo>
                      <a:cubicBezTo>
                        <a:pt x="20" y="88"/>
                        <a:pt x="21" y="72"/>
                        <a:pt x="22" y="56"/>
                      </a:cubicBezTo>
                      <a:cubicBezTo>
                        <a:pt x="23" y="38"/>
                        <a:pt x="29" y="18"/>
                        <a:pt x="22" y="1"/>
                      </a:cubicBezTo>
                      <a:cubicBezTo>
                        <a:pt x="22" y="0"/>
                        <a:pt x="21" y="0"/>
                        <a:pt x="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215"/>
                <p:cNvSpPr/>
                <p:nvPr/>
              </p:nvSpPr>
              <p:spPr bwMode="auto">
                <a:xfrm>
                  <a:off x="1611" y="1883"/>
                  <a:ext cx="188" cy="13"/>
                </a:xfrm>
                <a:custGeom>
                  <a:avLst/>
                  <a:gdLst>
                    <a:gd name="T0" fmla="*/ 2 w 222"/>
                    <a:gd name="T1" fmla="*/ 11 h 16"/>
                    <a:gd name="T2" fmla="*/ 28 w 222"/>
                    <a:gd name="T3" fmla="*/ 13 h 16"/>
                    <a:gd name="T4" fmla="*/ 91 w 222"/>
                    <a:gd name="T5" fmla="*/ 9 h 16"/>
                    <a:gd name="T6" fmla="*/ 219 w 222"/>
                    <a:gd name="T7" fmla="*/ 4 h 16"/>
                    <a:gd name="T8" fmla="*/ 219 w 222"/>
                    <a:gd name="T9" fmla="*/ 0 h 16"/>
                    <a:gd name="T10" fmla="*/ 108 w 222"/>
                    <a:gd name="T11" fmla="*/ 4 h 16"/>
                    <a:gd name="T12" fmla="*/ 58 w 222"/>
                    <a:gd name="T13" fmla="*/ 5 h 16"/>
                    <a:gd name="T14" fmla="*/ 3 w 222"/>
                    <a:gd name="T15" fmla="*/ 9 h 16"/>
                    <a:gd name="T16" fmla="*/ 2 w 22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2" h="16">
                      <a:moveTo>
                        <a:pt x="2" y="11"/>
                      </a:moveTo>
                      <a:cubicBezTo>
                        <a:pt x="10" y="16"/>
                        <a:pt x="19" y="14"/>
                        <a:pt x="28" y="13"/>
                      </a:cubicBezTo>
                      <a:cubicBezTo>
                        <a:pt x="49" y="12"/>
                        <a:pt x="70" y="10"/>
                        <a:pt x="91" y="9"/>
                      </a:cubicBezTo>
                      <a:cubicBezTo>
                        <a:pt x="134" y="7"/>
                        <a:pt x="177" y="7"/>
                        <a:pt x="219" y="4"/>
                      </a:cubicBezTo>
                      <a:cubicBezTo>
                        <a:pt x="222" y="4"/>
                        <a:pt x="222" y="0"/>
                        <a:pt x="219" y="0"/>
                      </a:cubicBezTo>
                      <a:cubicBezTo>
                        <a:pt x="182" y="1"/>
                        <a:pt x="145" y="3"/>
                        <a:pt x="108" y="4"/>
                      </a:cubicBezTo>
                      <a:cubicBezTo>
                        <a:pt x="91" y="4"/>
                        <a:pt x="75" y="4"/>
                        <a:pt x="58" y="5"/>
                      </a:cubicBezTo>
                      <a:cubicBezTo>
                        <a:pt x="43" y="6"/>
                        <a:pt x="17" y="14"/>
                        <a:pt x="3" y="9"/>
                      </a:cubicBezTo>
                      <a:cubicBezTo>
                        <a:pt x="1" y="8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216"/>
                <p:cNvSpPr/>
                <p:nvPr/>
              </p:nvSpPr>
              <p:spPr bwMode="auto">
                <a:xfrm>
                  <a:off x="1632" y="1897"/>
                  <a:ext cx="89" cy="7"/>
                </a:xfrm>
                <a:custGeom>
                  <a:avLst/>
                  <a:gdLst>
                    <a:gd name="T0" fmla="*/ 1 w 105"/>
                    <a:gd name="T1" fmla="*/ 8 h 8"/>
                    <a:gd name="T2" fmla="*/ 103 w 105"/>
                    <a:gd name="T3" fmla="*/ 3 h 8"/>
                    <a:gd name="T4" fmla="*/ 103 w 105"/>
                    <a:gd name="T5" fmla="*/ 0 h 8"/>
                    <a:gd name="T6" fmla="*/ 1 w 105"/>
                    <a:gd name="T7" fmla="*/ 7 h 8"/>
                    <a:gd name="T8" fmla="*/ 1 w 10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">
                      <a:moveTo>
                        <a:pt x="1" y="8"/>
                      </a:moveTo>
                      <a:cubicBezTo>
                        <a:pt x="35" y="5"/>
                        <a:pt x="69" y="3"/>
                        <a:pt x="103" y="3"/>
                      </a:cubicBezTo>
                      <a:cubicBezTo>
                        <a:pt x="105" y="3"/>
                        <a:pt x="105" y="0"/>
                        <a:pt x="103" y="0"/>
                      </a:cubicBezTo>
                      <a:cubicBezTo>
                        <a:pt x="69" y="1"/>
                        <a:pt x="35" y="3"/>
                        <a:pt x="1" y="7"/>
                      </a:cubicBezTo>
                      <a:cubicBezTo>
                        <a:pt x="0" y="7"/>
                        <a:pt x="0" y="8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4" name="Freeform 217"/>
                <p:cNvSpPr/>
                <p:nvPr/>
              </p:nvSpPr>
              <p:spPr bwMode="auto">
                <a:xfrm>
                  <a:off x="1618" y="1920"/>
                  <a:ext cx="39" cy="5"/>
                </a:xfrm>
                <a:custGeom>
                  <a:avLst/>
                  <a:gdLst>
                    <a:gd name="T0" fmla="*/ 2 w 47"/>
                    <a:gd name="T1" fmla="*/ 5 h 6"/>
                    <a:gd name="T2" fmla="*/ 20 w 47"/>
                    <a:gd name="T3" fmla="*/ 5 h 6"/>
                    <a:gd name="T4" fmla="*/ 44 w 47"/>
                    <a:gd name="T5" fmla="*/ 5 h 6"/>
                    <a:gd name="T6" fmla="*/ 44 w 47"/>
                    <a:gd name="T7" fmla="*/ 1 h 6"/>
                    <a:gd name="T8" fmla="*/ 21 w 47"/>
                    <a:gd name="T9" fmla="*/ 1 h 6"/>
                    <a:gd name="T10" fmla="*/ 2 w 47"/>
                    <a:gd name="T11" fmla="*/ 3 h 6"/>
                    <a:gd name="T12" fmla="*/ 2 w 47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6">
                      <a:moveTo>
                        <a:pt x="2" y="5"/>
                      </a:moveTo>
                      <a:cubicBezTo>
                        <a:pt x="8" y="6"/>
                        <a:pt x="13" y="5"/>
                        <a:pt x="20" y="5"/>
                      </a:cubicBezTo>
                      <a:cubicBezTo>
                        <a:pt x="28" y="5"/>
                        <a:pt x="36" y="5"/>
                        <a:pt x="44" y="5"/>
                      </a:cubicBezTo>
                      <a:cubicBezTo>
                        <a:pt x="47" y="5"/>
                        <a:pt x="47" y="0"/>
                        <a:pt x="44" y="1"/>
                      </a:cubicBezTo>
                      <a:cubicBezTo>
                        <a:pt x="36" y="1"/>
                        <a:pt x="29" y="1"/>
                        <a:pt x="21" y="1"/>
                      </a:cubicBezTo>
                      <a:cubicBezTo>
                        <a:pt x="15" y="1"/>
                        <a:pt x="9" y="3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5" name="Freeform 218"/>
                <p:cNvSpPr/>
                <p:nvPr/>
              </p:nvSpPr>
              <p:spPr bwMode="auto">
                <a:xfrm>
                  <a:off x="1635" y="1934"/>
                  <a:ext cx="31" cy="4"/>
                </a:xfrm>
                <a:custGeom>
                  <a:avLst/>
                  <a:gdLst>
                    <a:gd name="T0" fmla="*/ 2 w 37"/>
                    <a:gd name="T1" fmla="*/ 5 h 5"/>
                    <a:gd name="T2" fmla="*/ 36 w 37"/>
                    <a:gd name="T3" fmla="*/ 2 h 5"/>
                    <a:gd name="T4" fmla="*/ 35 w 37"/>
                    <a:gd name="T5" fmla="*/ 0 h 5"/>
                    <a:gd name="T6" fmla="*/ 1 w 37"/>
                    <a:gd name="T7" fmla="*/ 3 h 5"/>
                    <a:gd name="T8" fmla="*/ 2 w 3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5">
                      <a:moveTo>
                        <a:pt x="2" y="5"/>
                      </a:moveTo>
                      <a:cubicBezTo>
                        <a:pt x="13" y="4"/>
                        <a:pt x="24" y="3"/>
                        <a:pt x="36" y="2"/>
                      </a:cubicBezTo>
                      <a:cubicBezTo>
                        <a:pt x="37" y="2"/>
                        <a:pt x="37" y="0"/>
                        <a:pt x="35" y="0"/>
                      </a:cubicBezTo>
                      <a:cubicBezTo>
                        <a:pt x="24" y="1"/>
                        <a:pt x="13" y="2"/>
                        <a:pt x="1" y="3"/>
                      </a:cubicBezTo>
                      <a:cubicBezTo>
                        <a:pt x="0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6" name="Freeform 219"/>
                <p:cNvSpPr/>
                <p:nvPr/>
              </p:nvSpPr>
              <p:spPr bwMode="auto">
                <a:xfrm>
                  <a:off x="1625" y="1955"/>
                  <a:ext cx="38" cy="6"/>
                </a:xfrm>
                <a:custGeom>
                  <a:avLst/>
                  <a:gdLst>
                    <a:gd name="T0" fmla="*/ 2 w 44"/>
                    <a:gd name="T1" fmla="*/ 5 h 7"/>
                    <a:gd name="T2" fmla="*/ 41 w 44"/>
                    <a:gd name="T3" fmla="*/ 5 h 7"/>
                    <a:gd name="T4" fmla="*/ 41 w 44"/>
                    <a:gd name="T5" fmla="*/ 1 h 7"/>
                    <a:gd name="T6" fmla="*/ 2 w 44"/>
                    <a:gd name="T7" fmla="*/ 2 h 7"/>
                    <a:gd name="T8" fmla="*/ 2 w 44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7">
                      <a:moveTo>
                        <a:pt x="2" y="5"/>
                      </a:moveTo>
                      <a:cubicBezTo>
                        <a:pt x="15" y="7"/>
                        <a:pt x="28" y="5"/>
                        <a:pt x="41" y="5"/>
                      </a:cubicBezTo>
                      <a:cubicBezTo>
                        <a:pt x="44" y="4"/>
                        <a:pt x="44" y="0"/>
                        <a:pt x="41" y="1"/>
                      </a:cubicBezTo>
                      <a:cubicBezTo>
                        <a:pt x="28" y="1"/>
                        <a:pt x="15" y="4"/>
                        <a:pt x="2" y="2"/>
                      </a:cubicBezTo>
                      <a:cubicBezTo>
                        <a:pt x="1" y="2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7" name="Freeform 220"/>
                <p:cNvSpPr/>
                <p:nvPr/>
              </p:nvSpPr>
              <p:spPr bwMode="auto">
                <a:xfrm>
                  <a:off x="1620" y="1973"/>
                  <a:ext cx="54" cy="8"/>
                </a:xfrm>
                <a:custGeom>
                  <a:avLst/>
                  <a:gdLst>
                    <a:gd name="T0" fmla="*/ 2 w 64"/>
                    <a:gd name="T1" fmla="*/ 7 h 10"/>
                    <a:gd name="T2" fmla="*/ 61 w 64"/>
                    <a:gd name="T3" fmla="*/ 5 h 10"/>
                    <a:gd name="T4" fmla="*/ 60 w 64"/>
                    <a:gd name="T5" fmla="*/ 0 h 10"/>
                    <a:gd name="T6" fmla="*/ 33 w 64"/>
                    <a:gd name="T7" fmla="*/ 3 h 10"/>
                    <a:gd name="T8" fmla="*/ 2 w 64"/>
                    <a:gd name="T9" fmla="*/ 5 h 10"/>
                    <a:gd name="T10" fmla="*/ 2 w 64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10">
                      <a:moveTo>
                        <a:pt x="2" y="7"/>
                      </a:moveTo>
                      <a:cubicBezTo>
                        <a:pt x="21" y="10"/>
                        <a:pt x="41" y="6"/>
                        <a:pt x="61" y="5"/>
                      </a:cubicBezTo>
                      <a:cubicBezTo>
                        <a:pt x="64" y="5"/>
                        <a:pt x="63" y="0"/>
                        <a:pt x="60" y="0"/>
                      </a:cubicBezTo>
                      <a:cubicBezTo>
                        <a:pt x="51" y="2"/>
                        <a:pt x="42" y="2"/>
                        <a:pt x="33" y="3"/>
                      </a:cubicBezTo>
                      <a:cubicBezTo>
                        <a:pt x="23" y="4"/>
                        <a:pt x="12" y="6"/>
                        <a:pt x="2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8" name="Freeform 221"/>
                <p:cNvSpPr/>
                <p:nvPr/>
              </p:nvSpPr>
              <p:spPr bwMode="auto">
                <a:xfrm>
                  <a:off x="1619" y="2002"/>
                  <a:ext cx="64" cy="7"/>
                </a:xfrm>
                <a:custGeom>
                  <a:avLst/>
                  <a:gdLst>
                    <a:gd name="T0" fmla="*/ 1 w 75"/>
                    <a:gd name="T1" fmla="*/ 3 h 9"/>
                    <a:gd name="T2" fmla="*/ 20 w 75"/>
                    <a:gd name="T3" fmla="*/ 8 h 9"/>
                    <a:gd name="T4" fmla="*/ 72 w 75"/>
                    <a:gd name="T5" fmla="*/ 6 h 9"/>
                    <a:gd name="T6" fmla="*/ 72 w 75"/>
                    <a:gd name="T7" fmla="*/ 2 h 9"/>
                    <a:gd name="T8" fmla="*/ 30 w 75"/>
                    <a:gd name="T9" fmla="*/ 4 h 9"/>
                    <a:gd name="T10" fmla="*/ 2 w 75"/>
                    <a:gd name="T11" fmla="*/ 1 h 9"/>
                    <a:gd name="T12" fmla="*/ 1 w 75"/>
                    <a:gd name="T13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">
                      <a:moveTo>
                        <a:pt x="1" y="3"/>
                      </a:moveTo>
                      <a:cubicBezTo>
                        <a:pt x="5" y="9"/>
                        <a:pt x="13" y="8"/>
                        <a:pt x="20" y="8"/>
                      </a:cubicBezTo>
                      <a:cubicBezTo>
                        <a:pt x="37" y="6"/>
                        <a:pt x="55" y="6"/>
                        <a:pt x="72" y="6"/>
                      </a:cubicBezTo>
                      <a:cubicBezTo>
                        <a:pt x="74" y="6"/>
                        <a:pt x="75" y="2"/>
                        <a:pt x="72" y="2"/>
                      </a:cubicBezTo>
                      <a:cubicBezTo>
                        <a:pt x="58" y="3"/>
                        <a:pt x="44" y="3"/>
                        <a:pt x="30" y="4"/>
                      </a:cubicBezTo>
                      <a:cubicBezTo>
                        <a:pt x="22" y="5"/>
                        <a:pt x="8" y="9"/>
                        <a:pt x="2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9" name="Freeform 222"/>
                <p:cNvSpPr/>
                <p:nvPr/>
              </p:nvSpPr>
              <p:spPr bwMode="auto">
                <a:xfrm>
                  <a:off x="1626" y="2023"/>
                  <a:ext cx="57" cy="4"/>
                </a:xfrm>
                <a:custGeom>
                  <a:avLst/>
                  <a:gdLst>
                    <a:gd name="T0" fmla="*/ 1 w 67"/>
                    <a:gd name="T1" fmla="*/ 3 h 5"/>
                    <a:gd name="T2" fmla="*/ 31 w 67"/>
                    <a:gd name="T3" fmla="*/ 3 h 5"/>
                    <a:gd name="T4" fmla="*/ 65 w 67"/>
                    <a:gd name="T5" fmla="*/ 4 h 5"/>
                    <a:gd name="T6" fmla="*/ 65 w 67"/>
                    <a:gd name="T7" fmla="*/ 0 h 5"/>
                    <a:gd name="T8" fmla="*/ 33 w 67"/>
                    <a:gd name="T9" fmla="*/ 1 h 5"/>
                    <a:gd name="T10" fmla="*/ 1 w 67"/>
                    <a:gd name="T11" fmla="*/ 2 h 5"/>
                    <a:gd name="T12" fmla="*/ 1 w 6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">
                      <a:moveTo>
                        <a:pt x="1" y="3"/>
                      </a:moveTo>
                      <a:cubicBezTo>
                        <a:pt x="11" y="5"/>
                        <a:pt x="21" y="3"/>
                        <a:pt x="31" y="3"/>
                      </a:cubicBezTo>
                      <a:cubicBezTo>
                        <a:pt x="42" y="4"/>
                        <a:pt x="53" y="4"/>
                        <a:pt x="65" y="4"/>
                      </a:cubicBezTo>
                      <a:cubicBezTo>
                        <a:pt x="67" y="4"/>
                        <a:pt x="67" y="0"/>
                        <a:pt x="65" y="0"/>
                      </a:cubicBezTo>
                      <a:cubicBezTo>
                        <a:pt x="54" y="1"/>
                        <a:pt x="44" y="1"/>
                        <a:pt x="33" y="1"/>
                      </a:cubicBezTo>
                      <a:cubicBezTo>
                        <a:pt x="23" y="1"/>
                        <a:pt x="12" y="3"/>
                        <a:pt x="1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0" name="Freeform 223"/>
                <p:cNvSpPr/>
                <p:nvPr/>
              </p:nvSpPr>
              <p:spPr bwMode="auto">
                <a:xfrm>
                  <a:off x="1617" y="2058"/>
                  <a:ext cx="75" cy="6"/>
                </a:xfrm>
                <a:custGeom>
                  <a:avLst/>
                  <a:gdLst>
                    <a:gd name="T0" fmla="*/ 2 w 89"/>
                    <a:gd name="T1" fmla="*/ 4 h 8"/>
                    <a:gd name="T2" fmla="*/ 39 w 89"/>
                    <a:gd name="T3" fmla="*/ 7 h 8"/>
                    <a:gd name="T4" fmla="*/ 85 w 89"/>
                    <a:gd name="T5" fmla="*/ 6 h 8"/>
                    <a:gd name="T6" fmla="*/ 85 w 89"/>
                    <a:gd name="T7" fmla="*/ 0 h 8"/>
                    <a:gd name="T8" fmla="*/ 51 w 89"/>
                    <a:gd name="T9" fmla="*/ 1 h 8"/>
                    <a:gd name="T10" fmla="*/ 3 w 89"/>
                    <a:gd name="T11" fmla="*/ 1 h 8"/>
                    <a:gd name="T12" fmla="*/ 2 w 89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">
                      <a:moveTo>
                        <a:pt x="2" y="4"/>
                      </a:moveTo>
                      <a:cubicBezTo>
                        <a:pt x="13" y="8"/>
                        <a:pt x="27" y="7"/>
                        <a:pt x="39" y="7"/>
                      </a:cubicBezTo>
                      <a:cubicBezTo>
                        <a:pt x="54" y="7"/>
                        <a:pt x="69" y="7"/>
                        <a:pt x="85" y="6"/>
                      </a:cubicBezTo>
                      <a:cubicBezTo>
                        <a:pt x="88" y="6"/>
                        <a:pt x="89" y="0"/>
                        <a:pt x="85" y="0"/>
                      </a:cubicBezTo>
                      <a:cubicBezTo>
                        <a:pt x="74" y="1"/>
                        <a:pt x="62" y="1"/>
                        <a:pt x="51" y="1"/>
                      </a:cubicBezTo>
                      <a:cubicBezTo>
                        <a:pt x="38" y="1"/>
                        <a:pt x="17" y="5"/>
                        <a:pt x="3" y="1"/>
                      </a:cubicBezTo>
                      <a:cubicBezTo>
                        <a:pt x="1" y="1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224"/>
                <p:cNvSpPr/>
                <p:nvPr/>
              </p:nvSpPr>
              <p:spPr bwMode="auto">
                <a:xfrm>
                  <a:off x="1613" y="2069"/>
                  <a:ext cx="72" cy="8"/>
                </a:xfrm>
                <a:custGeom>
                  <a:avLst/>
                  <a:gdLst>
                    <a:gd name="T0" fmla="*/ 3 w 86"/>
                    <a:gd name="T1" fmla="*/ 9 h 10"/>
                    <a:gd name="T2" fmla="*/ 37 w 86"/>
                    <a:gd name="T3" fmla="*/ 6 h 10"/>
                    <a:gd name="T4" fmla="*/ 82 w 86"/>
                    <a:gd name="T5" fmla="*/ 6 h 10"/>
                    <a:gd name="T6" fmla="*/ 83 w 86"/>
                    <a:gd name="T7" fmla="*/ 0 h 10"/>
                    <a:gd name="T8" fmla="*/ 45 w 86"/>
                    <a:gd name="T9" fmla="*/ 1 h 10"/>
                    <a:gd name="T10" fmla="*/ 3 w 86"/>
                    <a:gd name="T11" fmla="*/ 5 h 10"/>
                    <a:gd name="T12" fmla="*/ 3 w 8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10">
                      <a:moveTo>
                        <a:pt x="3" y="9"/>
                      </a:moveTo>
                      <a:cubicBezTo>
                        <a:pt x="14" y="10"/>
                        <a:pt x="26" y="7"/>
                        <a:pt x="37" y="6"/>
                      </a:cubicBezTo>
                      <a:cubicBezTo>
                        <a:pt x="52" y="5"/>
                        <a:pt x="67" y="6"/>
                        <a:pt x="82" y="6"/>
                      </a:cubicBezTo>
                      <a:cubicBezTo>
                        <a:pt x="86" y="6"/>
                        <a:pt x="86" y="0"/>
                        <a:pt x="83" y="0"/>
                      </a:cubicBezTo>
                      <a:cubicBezTo>
                        <a:pt x="70" y="1"/>
                        <a:pt x="58" y="0"/>
                        <a:pt x="45" y="1"/>
                      </a:cubicBezTo>
                      <a:cubicBezTo>
                        <a:pt x="31" y="1"/>
                        <a:pt x="16" y="6"/>
                        <a:pt x="3" y="5"/>
                      </a:cubicBezTo>
                      <a:cubicBezTo>
                        <a:pt x="0" y="5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225"/>
                <p:cNvSpPr/>
                <p:nvPr/>
              </p:nvSpPr>
              <p:spPr bwMode="auto">
                <a:xfrm>
                  <a:off x="1617" y="2101"/>
                  <a:ext cx="73" cy="7"/>
                </a:xfrm>
                <a:custGeom>
                  <a:avLst/>
                  <a:gdLst>
                    <a:gd name="T0" fmla="*/ 3 w 86"/>
                    <a:gd name="T1" fmla="*/ 5 h 9"/>
                    <a:gd name="T2" fmla="*/ 37 w 86"/>
                    <a:gd name="T3" fmla="*/ 8 h 9"/>
                    <a:gd name="T4" fmla="*/ 82 w 86"/>
                    <a:gd name="T5" fmla="*/ 8 h 9"/>
                    <a:gd name="T6" fmla="*/ 82 w 86"/>
                    <a:gd name="T7" fmla="*/ 2 h 9"/>
                    <a:gd name="T8" fmla="*/ 38 w 86"/>
                    <a:gd name="T9" fmla="*/ 2 h 9"/>
                    <a:gd name="T10" fmla="*/ 5 w 86"/>
                    <a:gd name="T11" fmla="*/ 1 h 9"/>
                    <a:gd name="T12" fmla="*/ 3 w 86"/>
                    <a:gd name="T1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9">
                      <a:moveTo>
                        <a:pt x="3" y="5"/>
                      </a:moveTo>
                      <a:cubicBezTo>
                        <a:pt x="14" y="9"/>
                        <a:pt x="26" y="7"/>
                        <a:pt x="37" y="8"/>
                      </a:cubicBezTo>
                      <a:cubicBezTo>
                        <a:pt x="52" y="8"/>
                        <a:pt x="67" y="7"/>
                        <a:pt x="82" y="8"/>
                      </a:cubicBezTo>
                      <a:cubicBezTo>
                        <a:pt x="86" y="8"/>
                        <a:pt x="86" y="2"/>
                        <a:pt x="82" y="2"/>
                      </a:cubicBezTo>
                      <a:cubicBezTo>
                        <a:pt x="68" y="2"/>
                        <a:pt x="53" y="3"/>
                        <a:pt x="38" y="2"/>
                      </a:cubicBezTo>
                      <a:cubicBezTo>
                        <a:pt x="28" y="2"/>
                        <a:pt x="15" y="4"/>
                        <a:pt x="5" y="1"/>
                      </a:cubicBezTo>
                      <a:cubicBezTo>
                        <a:pt x="2" y="0"/>
                        <a:pt x="0" y="4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226"/>
                <p:cNvSpPr/>
                <p:nvPr/>
              </p:nvSpPr>
              <p:spPr bwMode="auto">
                <a:xfrm>
                  <a:off x="1610" y="2121"/>
                  <a:ext cx="84" cy="7"/>
                </a:xfrm>
                <a:custGeom>
                  <a:avLst/>
                  <a:gdLst>
                    <a:gd name="T0" fmla="*/ 1 w 99"/>
                    <a:gd name="T1" fmla="*/ 4 h 8"/>
                    <a:gd name="T2" fmla="*/ 96 w 99"/>
                    <a:gd name="T3" fmla="*/ 5 h 8"/>
                    <a:gd name="T4" fmla="*/ 95 w 99"/>
                    <a:gd name="T5" fmla="*/ 0 h 8"/>
                    <a:gd name="T6" fmla="*/ 2 w 99"/>
                    <a:gd name="T7" fmla="*/ 2 h 8"/>
                    <a:gd name="T8" fmla="*/ 1 w 99"/>
                    <a:gd name="T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8">
                      <a:moveTo>
                        <a:pt x="1" y="4"/>
                      </a:moveTo>
                      <a:cubicBezTo>
                        <a:pt x="32" y="8"/>
                        <a:pt x="65" y="5"/>
                        <a:pt x="96" y="5"/>
                      </a:cubicBezTo>
                      <a:cubicBezTo>
                        <a:pt x="99" y="5"/>
                        <a:pt x="98" y="0"/>
                        <a:pt x="95" y="0"/>
                      </a:cubicBezTo>
                      <a:cubicBezTo>
                        <a:pt x="65" y="1"/>
                        <a:pt x="32" y="5"/>
                        <a:pt x="2" y="2"/>
                      </a:cubicBezTo>
                      <a:cubicBezTo>
                        <a:pt x="1" y="2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4" name="Freeform 227"/>
                <p:cNvSpPr/>
                <p:nvPr/>
              </p:nvSpPr>
              <p:spPr bwMode="auto">
                <a:xfrm>
                  <a:off x="1613" y="2152"/>
                  <a:ext cx="93" cy="8"/>
                </a:xfrm>
                <a:custGeom>
                  <a:avLst/>
                  <a:gdLst>
                    <a:gd name="T0" fmla="*/ 2 w 110"/>
                    <a:gd name="T1" fmla="*/ 5 h 10"/>
                    <a:gd name="T2" fmla="*/ 106 w 110"/>
                    <a:gd name="T3" fmla="*/ 8 h 10"/>
                    <a:gd name="T4" fmla="*/ 106 w 110"/>
                    <a:gd name="T5" fmla="*/ 2 h 10"/>
                    <a:gd name="T6" fmla="*/ 2 w 110"/>
                    <a:gd name="T7" fmla="*/ 3 h 10"/>
                    <a:gd name="T8" fmla="*/ 2 w 110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10">
                      <a:moveTo>
                        <a:pt x="2" y="5"/>
                      </a:moveTo>
                      <a:cubicBezTo>
                        <a:pt x="36" y="10"/>
                        <a:pt x="72" y="6"/>
                        <a:pt x="106" y="8"/>
                      </a:cubicBezTo>
                      <a:cubicBezTo>
                        <a:pt x="110" y="8"/>
                        <a:pt x="110" y="2"/>
                        <a:pt x="106" y="2"/>
                      </a:cubicBezTo>
                      <a:cubicBezTo>
                        <a:pt x="72" y="0"/>
                        <a:pt x="37" y="5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228"/>
                <p:cNvSpPr/>
                <p:nvPr/>
              </p:nvSpPr>
              <p:spPr bwMode="auto">
                <a:xfrm>
                  <a:off x="1631" y="2173"/>
                  <a:ext cx="68" cy="6"/>
                </a:xfrm>
                <a:custGeom>
                  <a:avLst/>
                  <a:gdLst>
                    <a:gd name="T0" fmla="*/ 2 w 80"/>
                    <a:gd name="T1" fmla="*/ 3 h 7"/>
                    <a:gd name="T2" fmla="*/ 77 w 80"/>
                    <a:gd name="T3" fmla="*/ 5 h 7"/>
                    <a:gd name="T4" fmla="*/ 77 w 80"/>
                    <a:gd name="T5" fmla="*/ 0 h 7"/>
                    <a:gd name="T6" fmla="*/ 3 w 80"/>
                    <a:gd name="T7" fmla="*/ 0 h 7"/>
                    <a:gd name="T8" fmla="*/ 2 w 80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7">
                      <a:moveTo>
                        <a:pt x="2" y="3"/>
                      </a:moveTo>
                      <a:cubicBezTo>
                        <a:pt x="27" y="7"/>
                        <a:pt x="52" y="5"/>
                        <a:pt x="77" y="5"/>
                      </a:cubicBezTo>
                      <a:cubicBezTo>
                        <a:pt x="80" y="5"/>
                        <a:pt x="80" y="0"/>
                        <a:pt x="77" y="0"/>
                      </a:cubicBezTo>
                      <a:cubicBezTo>
                        <a:pt x="52" y="0"/>
                        <a:pt x="27" y="4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229"/>
                <p:cNvSpPr/>
                <p:nvPr/>
              </p:nvSpPr>
              <p:spPr bwMode="auto">
                <a:xfrm>
                  <a:off x="1655" y="1863"/>
                  <a:ext cx="215" cy="58"/>
                </a:xfrm>
                <a:custGeom>
                  <a:avLst/>
                  <a:gdLst>
                    <a:gd name="T0" fmla="*/ 4 w 253"/>
                    <a:gd name="T1" fmla="*/ 68 h 68"/>
                    <a:gd name="T2" fmla="*/ 58 w 253"/>
                    <a:gd name="T3" fmla="*/ 50 h 68"/>
                    <a:gd name="T4" fmla="*/ 129 w 253"/>
                    <a:gd name="T5" fmla="*/ 36 h 68"/>
                    <a:gd name="T6" fmla="*/ 247 w 253"/>
                    <a:gd name="T7" fmla="*/ 10 h 68"/>
                    <a:gd name="T8" fmla="*/ 246 w 253"/>
                    <a:gd name="T9" fmla="*/ 0 h 68"/>
                    <a:gd name="T10" fmla="*/ 121 w 253"/>
                    <a:gd name="T11" fmla="*/ 29 h 68"/>
                    <a:gd name="T12" fmla="*/ 62 w 253"/>
                    <a:gd name="T13" fmla="*/ 42 h 68"/>
                    <a:gd name="T14" fmla="*/ 3 w 253"/>
                    <a:gd name="T15" fmla="*/ 63 h 68"/>
                    <a:gd name="T16" fmla="*/ 4 w 253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68">
                      <a:moveTo>
                        <a:pt x="4" y="68"/>
                      </a:moveTo>
                      <a:cubicBezTo>
                        <a:pt x="23" y="64"/>
                        <a:pt x="40" y="56"/>
                        <a:pt x="58" y="50"/>
                      </a:cubicBezTo>
                      <a:cubicBezTo>
                        <a:pt x="81" y="43"/>
                        <a:pt x="105" y="40"/>
                        <a:pt x="129" y="36"/>
                      </a:cubicBezTo>
                      <a:cubicBezTo>
                        <a:pt x="168" y="28"/>
                        <a:pt x="207" y="13"/>
                        <a:pt x="247" y="10"/>
                      </a:cubicBezTo>
                      <a:cubicBezTo>
                        <a:pt x="253" y="10"/>
                        <a:pt x="252" y="0"/>
                        <a:pt x="246" y="0"/>
                      </a:cubicBezTo>
                      <a:cubicBezTo>
                        <a:pt x="204" y="1"/>
                        <a:pt x="162" y="21"/>
                        <a:pt x="121" y="29"/>
                      </a:cubicBezTo>
                      <a:cubicBezTo>
                        <a:pt x="101" y="33"/>
                        <a:pt x="82" y="36"/>
                        <a:pt x="62" y="42"/>
                      </a:cubicBezTo>
                      <a:cubicBezTo>
                        <a:pt x="42" y="47"/>
                        <a:pt x="23" y="57"/>
                        <a:pt x="3" y="63"/>
                      </a:cubicBezTo>
                      <a:cubicBezTo>
                        <a:pt x="0" y="63"/>
                        <a:pt x="2" y="68"/>
                        <a:pt x="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230"/>
                <p:cNvSpPr/>
                <p:nvPr/>
              </p:nvSpPr>
              <p:spPr bwMode="auto">
                <a:xfrm>
                  <a:off x="1858" y="1863"/>
                  <a:ext cx="94" cy="363"/>
                </a:xfrm>
                <a:custGeom>
                  <a:avLst/>
                  <a:gdLst>
                    <a:gd name="T0" fmla="*/ 2 w 111"/>
                    <a:gd name="T1" fmla="*/ 5 h 427"/>
                    <a:gd name="T2" fmla="*/ 31 w 111"/>
                    <a:gd name="T3" fmla="*/ 98 h 427"/>
                    <a:gd name="T4" fmla="*/ 51 w 111"/>
                    <a:gd name="T5" fmla="*/ 209 h 427"/>
                    <a:gd name="T6" fmla="*/ 100 w 111"/>
                    <a:gd name="T7" fmla="*/ 421 h 427"/>
                    <a:gd name="T8" fmla="*/ 110 w 111"/>
                    <a:gd name="T9" fmla="*/ 418 h 427"/>
                    <a:gd name="T10" fmla="*/ 76 w 111"/>
                    <a:gd name="T11" fmla="*/ 288 h 427"/>
                    <a:gd name="T12" fmla="*/ 54 w 111"/>
                    <a:gd name="T13" fmla="*/ 169 h 427"/>
                    <a:gd name="T14" fmla="*/ 33 w 111"/>
                    <a:gd name="T15" fmla="*/ 54 h 427"/>
                    <a:gd name="T16" fmla="*/ 23 w 111"/>
                    <a:gd name="T17" fmla="*/ 14 h 427"/>
                    <a:gd name="T18" fmla="*/ 3 w 111"/>
                    <a:gd name="T19" fmla="*/ 1 h 427"/>
                    <a:gd name="T20" fmla="*/ 2 w 111"/>
                    <a:gd name="T21" fmla="*/ 5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427">
                      <a:moveTo>
                        <a:pt x="2" y="5"/>
                      </a:moveTo>
                      <a:cubicBezTo>
                        <a:pt x="28" y="22"/>
                        <a:pt x="26" y="70"/>
                        <a:pt x="31" y="98"/>
                      </a:cubicBezTo>
                      <a:cubicBezTo>
                        <a:pt x="39" y="135"/>
                        <a:pt x="45" y="172"/>
                        <a:pt x="51" y="209"/>
                      </a:cubicBezTo>
                      <a:cubicBezTo>
                        <a:pt x="61" y="280"/>
                        <a:pt x="73" y="354"/>
                        <a:pt x="100" y="421"/>
                      </a:cubicBezTo>
                      <a:cubicBezTo>
                        <a:pt x="103" y="427"/>
                        <a:pt x="111" y="424"/>
                        <a:pt x="110" y="418"/>
                      </a:cubicBezTo>
                      <a:cubicBezTo>
                        <a:pt x="102" y="374"/>
                        <a:pt x="85" y="332"/>
                        <a:pt x="76" y="288"/>
                      </a:cubicBezTo>
                      <a:cubicBezTo>
                        <a:pt x="67" y="248"/>
                        <a:pt x="61" y="208"/>
                        <a:pt x="54" y="169"/>
                      </a:cubicBezTo>
                      <a:cubicBezTo>
                        <a:pt x="48" y="130"/>
                        <a:pt x="41" y="92"/>
                        <a:pt x="33" y="54"/>
                      </a:cubicBezTo>
                      <a:cubicBezTo>
                        <a:pt x="31" y="41"/>
                        <a:pt x="29" y="27"/>
                        <a:pt x="23" y="14"/>
                      </a:cubicBezTo>
                      <a:cubicBezTo>
                        <a:pt x="18" y="4"/>
                        <a:pt x="14" y="3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8" name="Freeform 231"/>
                <p:cNvSpPr/>
                <p:nvPr/>
              </p:nvSpPr>
              <p:spPr bwMode="auto">
                <a:xfrm>
                  <a:off x="1712" y="2215"/>
                  <a:ext cx="234" cy="50"/>
                </a:xfrm>
                <a:custGeom>
                  <a:avLst/>
                  <a:gdLst>
                    <a:gd name="T0" fmla="*/ 2 w 276"/>
                    <a:gd name="T1" fmla="*/ 52 h 58"/>
                    <a:gd name="T2" fmla="*/ 47 w 276"/>
                    <a:gd name="T3" fmla="*/ 53 h 58"/>
                    <a:gd name="T4" fmla="*/ 131 w 276"/>
                    <a:gd name="T5" fmla="*/ 46 h 58"/>
                    <a:gd name="T6" fmla="*/ 213 w 276"/>
                    <a:gd name="T7" fmla="*/ 34 h 58"/>
                    <a:gd name="T8" fmla="*/ 272 w 276"/>
                    <a:gd name="T9" fmla="*/ 9 h 58"/>
                    <a:gd name="T10" fmla="*/ 268 w 276"/>
                    <a:gd name="T11" fmla="*/ 2 h 58"/>
                    <a:gd name="T12" fmla="*/ 211 w 276"/>
                    <a:gd name="T13" fmla="*/ 24 h 58"/>
                    <a:gd name="T14" fmla="*/ 138 w 276"/>
                    <a:gd name="T15" fmla="*/ 36 h 58"/>
                    <a:gd name="T16" fmla="*/ 69 w 276"/>
                    <a:gd name="T17" fmla="*/ 44 h 58"/>
                    <a:gd name="T18" fmla="*/ 4 w 276"/>
                    <a:gd name="T19" fmla="*/ 48 h 58"/>
                    <a:gd name="T20" fmla="*/ 2 w 276"/>
                    <a:gd name="T21" fmla="*/ 5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76" h="58">
                      <a:moveTo>
                        <a:pt x="2" y="52"/>
                      </a:moveTo>
                      <a:cubicBezTo>
                        <a:pt x="16" y="58"/>
                        <a:pt x="33" y="54"/>
                        <a:pt x="47" y="53"/>
                      </a:cubicBezTo>
                      <a:cubicBezTo>
                        <a:pt x="76" y="51"/>
                        <a:pt x="103" y="50"/>
                        <a:pt x="131" y="46"/>
                      </a:cubicBezTo>
                      <a:cubicBezTo>
                        <a:pt x="159" y="42"/>
                        <a:pt x="186" y="38"/>
                        <a:pt x="213" y="34"/>
                      </a:cubicBezTo>
                      <a:cubicBezTo>
                        <a:pt x="232" y="31"/>
                        <a:pt x="258" y="22"/>
                        <a:pt x="272" y="9"/>
                      </a:cubicBezTo>
                      <a:cubicBezTo>
                        <a:pt x="276" y="6"/>
                        <a:pt x="272" y="0"/>
                        <a:pt x="268" y="2"/>
                      </a:cubicBezTo>
                      <a:cubicBezTo>
                        <a:pt x="249" y="10"/>
                        <a:pt x="231" y="20"/>
                        <a:pt x="211" y="24"/>
                      </a:cubicBezTo>
                      <a:cubicBezTo>
                        <a:pt x="187" y="28"/>
                        <a:pt x="162" y="32"/>
                        <a:pt x="138" y="36"/>
                      </a:cubicBezTo>
                      <a:cubicBezTo>
                        <a:pt x="115" y="39"/>
                        <a:pt x="92" y="41"/>
                        <a:pt x="69" y="44"/>
                      </a:cubicBezTo>
                      <a:cubicBezTo>
                        <a:pt x="51" y="46"/>
                        <a:pt x="21" y="55"/>
                        <a:pt x="4" y="48"/>
                      </a:cubicBezTo>
                      <a:cubicBezTo>
                        <a:pt x="2" y="48"/>
                        <a:pt x="0" y="51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232"/>
                <p:cNvSpPr/>
                <p:nvPr/>
              </p:nvSpPr>
              <p:spPr bwMode="auto">
                <a:xfrm>
                  <a:off x="1650" y="1918"/>
                  <a:ext cx="22" cy="35"/>
                </a:xfrm>
                <a:custGeom>
                  <a:avLst/>
                  <a:gdLst>
                    <a:gd name="T0" fmla="*/ 11 w 26"/>
                    <a:gd name="T1" fmla="*/ 5 h 42"/>
                    <a:gd name="T2" fmla="*/ 7 w 26"/>
                    <a:gd name="T3" fmla="*/ 4 h 42"/>
                    <a:gd name="T4" fmla="*/ 1 w 26"/>
                    <a:gd name="T5" fmla="*/ 5 h 42"/>
                    <a:gd name="T6" fmla="*/ 9 w 26"/>
                    <a:gd name="T7" fmla="*/ 23 h 42"/>
                    <a:gd name="T8" fmla="*/ 15 w 26"/>
                    <a:gd name="T9" fmla="*/ 24 h 42"/>
                    <a:gd name="T10" fmla="*/ 11 w 26"/>
                    <a:gd name="T11" fmla="*/ 33 h 42"/>
                    <a:gd name="T12" fmla="*/ 13 w 26"/>
                    <a:gd name="T13" fmla="*/ 41 h 42"/>
                    <a:gd name="T14" fmla="*/ 23 w 26"/>
                    <a:gd name="T15" fmla="*/ 23 h 42"/>
                    <a:gd name="T16" fmla="*/ 15 w 26"/>
                    <a:gd name="T17" fmla="*/ 14 h 42"/>
                    <a:gd name="T18" fmla="*/ 11 w 26"/>
                    <a:gd name="T19" fmla="*/ 14 h 42"/>
                    <a:gd name="T20" fmla="*/ 9 w 26"/>
                    <a:gd name="T21" fmla="*/ 11 h 42"/>
                    <a:gd name="T22" fmla="*/ 7 w 26"/>
                    <a:gd name="T23" fmla="*/ 5 h 42"/>
                    <a:gd name="T24" fmla="*/ 1 w 26"/>
                    <a:gd name="T25" fmla="*/ 6 h 42"/>
                    <a:gd name="T26" fmla="*/ 10 w 26"/>
                    <a:gd name="T27" fmla="*/ 9 h 42"/>
                    <a:gd name="T28" fmla="*/ 11 w 26"/>
                    <a:gd name="T29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42">
                      <a:moveTo>
                        <a:pt x="11" y="5"/>
                      </a:moveTo>
                      <a:cubicBezTo>
                        <a:pt x="9" y="5"/>
                        <a:pt x="8" y="5"/>
                        <a:pt x="7" y="4"/>
                      </a:cubicBezTo>
                      <a:cubicBezTo>
                        <a:pt x="6" y="0"/>
                        <a:pt x="1" y="2"/>
                        <a:pt x="1" y="5"/>
                      </a:cubicBezTo>
                      <a:cubicBezTo>
                        <a:pt x="0" y="11"/>
                        <a:pt x="2" y="21"/>
                        <a:pt x="9" y="23"/>
                      </a:cubicBezTo>
                      <a:cubicBezTo>
                        <a:pt x="12" y="23"/>
                        <a:pt x="14" y="21"/>
                        <a:pt x="15" y="24"/>
                      </a:cubicBezTo>
                      <a:cubicBezTo>
                        <a:pt x="17" y="28"/>
                        <a:pt x="15" y="32"/>
                        <a:pt x="11" y="33"/>
                      </a:cubicBezTo>
                      <a:cubicBezTo>
                        <a:pt x="6" y="34"/>
                        <a:pt x="8" y="42"/>
                        <a:pt x="13" y="41"/>
                      </a:cubicBezTo>
                      <a:cubicBezTo>
                        <a:pt x="22" y="40"/>
                        <a:pt x="26" y="31"/>
                        <a:pt x="23" y="23"/>
                      </a:cubicBezTo>
                      <a:cubicBezTo>
                        <a:pt x="22" y="19"/>
                        <a:pt x="19" y="15"/>
                        <a:pt x="15" y="14"/>
                      </a:cubicBezTo>
                      <a:cubicBezTo>
                        <a:pt x="14" y="14"/>
                        <a:pt x="12" y="15"/>
                        <a:pt x="11" y="14"/>
                      </a:cubicBezTo>
                      <a:cubicBezTo>
                        <a:pt x="9" y="14"/>
                        <a:pt x="10" y="13"/>
                        <a:pt x="9" y="11"/>
                      </a:cubicBezTo>
                      <a:cubicBezTo>
                        <a:pt x="8" y="9"/>
                        <a:pt x="8" y="7"/>
                        <a:pt x="7" y="5"/>
                      </a:cubicBezTo>
                      <a:cubicBezTo>
                        <a:pt x="5" y="5"/>
                        <a:pt x="3" y="6"/>
                        <a:pt x="1" y="6"/>
                      </a:cubicBezTo>
                      <a:cubicBezTo>
                        <a:pt x="3" y="10"/>
                        <a:pt x="6" y="10"/>
                        <a:pt x="10" y="9"/>
                      </a:cubicBezTo>
                      <a:cubicBezTo>
                        <a:pt x="12" y="8"/>
                        <a:pt x="12" y="6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233"/>
                <p:cNvSpPr/>
                <p:nvPr/>
              </p:nvSpPr>
              <p:spPr bwMode="auto">
                <a:xfrm>
                  <a:off x="1657" y="1950"/>
                  <a:ext cx="19" cy="37"/>
                </a:xfrm>
                <a:custGeom>
                  <a:avLst/>
                  <a:gdLst>
                    <a:gd name="T0" fmla="*/ 0 w 23"/>
                    <a:gd name="T1" fmla="*/ 4 h 44"/>
                    <a:gd name="T2" fmla="*/ 7 w 23"/>
                    <a:gd name="T3" fmla="*/ 19 h 44"/>
                    <a:gd name="T4" fmla="*/ 15 w 23"/>
                    <a:gd name="T5" fmla="*/ 24 h 44"/>
                    <a:gd name="T6" fmla="*/ 12 w 23"/>
                    <a:gd name="T7" fmla="*/ 31 h 44"/>
                    <a:gd name="T8" fmla="*/ 10 w 23"/>
                    <a:gd name="T9" fmla="*/ 38 h 44"/>
                    <a:gd name="T10" fmla="*/ 22 w 23"/>
                    <a:gd name="T11" fmla="*/ 24 h 44"/>
                    <a:gd name="T12" fmla="*/ 17 w 23"/>
                    <a:gd name="T13" fmla="*/ 14 h 44"/>
                    <a:gd name="T14" fmla="*/ 12 w 23"/>
                    <a:gd name="T15" fmla="*/ 12 h 44"/>
                    <a:gd name="T16" fmla="*/ 8 w 23"/>
                    <a:gd name="T17" fmla="*/ 5 h 44"/>
                    <a:gd name="T18" fmla="*/ 0 w 23"/>
                    <a:gd name="T19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44">
                      <a:moveTo>
                        <a:pt x="0" y="4"/>
                      </a:moveTo>
                      <a:cubicBezTo>
                        <a:pt x="0" y="11"/>
                        <a:pt x="1" y="17"/>
                        <a:pt x="7" y="19"/>
                      </a:cubicBezTo>
                      <a:cubicBezTo>
                        <a:pt x="10" y="20"/>
                        <a:pt x="14" y="19"/>
                        <a:pt x="15" y="24"/>
                      </a:cubicBezTo>
                      <a:cubicBezTo>
                        <a:pt x="15" y="25"/>
                        <a:pt x="14" y="31"/>
                        <a:pt x="12" y="31"/>
                      </a:cubicBezTo>
                      <a:cubicBezTo>
                        <a:pt x="8" y="31"/>
                        <a:pt x="7" y="36"/>
                        <a:pt x="10" y="38"/>
                      </a:cubicBezTo>
                      <a:cubicBezTo>
                        <a:pt x="18" y="44"/>
                        <a:pt x="23" y="29"/>
                        <a:pt x="22" y="24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5" y="13"/>
                        <a:pt x="13" y="13"/>
                        <a:pt x="12" y="12"/>
                      </a:cubicBezTo>
                      <a:cubicBezTo>
                        <a:pt x="8" y="11"/>
                        <a:pt x="8" y="8"/>
                        <a:pt x="8" y="5"/>
                      </a:cubicBezTo>
                      <a:cubicBezTo>
                        <a:pt x="7" y="1"/>
                        <a:pt x="1" y="0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234"/>
                <p:cNvSpPr/>
                <p:nvPr/>
              </p:nvSpPr>
              <p:spPr bwMode="auto">
                <a:xfrm>
                  <a:off x="1667" y="1983"/>
                  <a:ext cx="23" cy="47"/>
                </a:xfrm>
                <a:custGeom>
                  <a:avLst/>
                  <a:gdLst>
                    <a:gd name="T0" fmla="*/ 1 w 27"/>
                    <a:gd name="T1" fmla="*/ 2 h 56"/>
                    <a:gd name="T2" fmla="*/ 3 w 27"/>
                    <a:gd name="T3" fmla="*/ 6 h 56"/>
                    <a:gd name="T4" fmla="*/ 7 w 27"/>
                    <a:gd name="T5" fmla="*/ 7 h 56"/>
                    <a:gd name="T6" fmla="*/ 11 w 27"/>
                    <a:gd name="T7" fmla="*/ 19 h 56"/>
                    <a:gd name="T8" fmla="*/ 12 w 27"/>
                    <a:gd name="T9" fmla="*/ 27 h 56"/>
                    <a:gd name="T10" fmla="*/ 17 w 27"/>
                    <a:gd name="T11" fmla="*/ 37 h 56"/>
                    <a:gd name="T12" fmla="*/ 12 w 27"/>
                    <a:gd name="T13" fmla="*/ 50 h 56"/>
                    <a:gd name="T14" fmla="*/ 15 w 27"/>
                    <a:gd name="T15" fmla="*/ 55 h 56"/>
                    <a:gd name="T16" fmla="*/ 27 w 27"/>
                    <a:gd name="T17" fmla="*/ 37 h 56"/>
                    <a:gd name="T18" fmla="*/ 18 w 27"/>
                    <a:gd name="T19" fmla="*/ 20 h 56"/>
                    <a:gd name="T20" fmla="*/ 16 w 27"/>
                    <a:gd name="T21" fmla="*/ 4 h 56"/>
                    <a:gd name="T22" fmla="*/ 3 w 27"/>
                    <a:gd name="T23" fmla="*/ 1 h 56"/>
                    <a:gd name="T24" fmla="*/ 1 w 27"/>
                    <a:gd name="T25" fmla="*/ 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6">
                      <a:moveTo>
                        <a:pt x="1" y="2"/>
                      </a:moveTo>
                      <a:cubicBezTo>
                        <a:pt x="1" y="5"/>
                        <a:pt x="1" y="4"/>
                        <a:pt x="3" y="6"/>
                      </a:cubicBezTo>
                      <a:cubicBezTo>
                        <a:pt x="4" y="7"/>
                        <a:pt x="6" y="6"/>
                        <a:pt x="7" y="7"/>
                      </a:cubicBezTo>
                      <a:cubicBezTo>
                        <a:pt x="15" y="9"/>
                        <a:pt x="12" y="13"/>
                        <a:pt x="11" y="19"/>
                      </a:cubicBezTo>
                      <a:cubicBezTo>
                        <a:pt x="11" y="23"/>
                        <a:pt x="10" y="24"/>
                        <a:pt x="12" y="27"/>
                      </a:cubicBezTo>
                      <a:cubicBezTo>
                        <a:pt x="16" y="32"/>
                        <a:pt x="16" y="28"/>
                        <a:pt x="17" y="37"/>
                      </a:cubicBezTo>
                      <a:cubicBezTo>
                        <a:pt x="18" y="45"/>
                        <a:pt x="15" y="44"/>
                        <a:pt x="12" y="50"/>
                      </a:cubicBezTo>
                      <a:cubicBezTo>
                        <a:pt x="10" y="53"/>
                        <a:pt x="13" y="56"/>
                        <a:pt x="15" y="55"/>
                      </a:cubicBezTo>
                      <a:cubicBezTo>
                        <a:pt x="21" y="51"/>
                        <a:pt x="27" y="45"/>
                        <a:pt x="27" y="37"/>
                      </a:cubicBezTo>
                      <a:cubicBezTo>
                        <a:pt x="27" y="29"/>
                        <a:pt x="18" y="26"/>
                        <a:pt x="18" y="20"/>
                      </a:cubicBezTo>
                      <a:cubicBezTo>
                        <a:pt x="17" y="14"/>
                        <a:pt x="21" y="9"/>
                        <a:pt x="16" y="4"/>
                      </a:cubicBezTo>
                      <a:cubicBezTo>
                        <a:pt x="13" y="2"/>
                        <a:pt x="4" y="2"/>
                        <a:pt x="3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2" name="Freeform 235"/>
                <p:cNvSpPr/>
                <p:nvPr/>
              </p:nvSpPr>
              <p:spPr bwMode="auto">
                <a:xfrm>
                  <a:off x="1673" y="2027"/>
                  <a:ext cx="10" cy="33"/>
                </a:xfrm>
                <a:custGeom>
                  <a:avLst/>
                  <a:gdLst>
                    <a:gd name="T0" fmla="*/ 4 w 12"/>
                    <a:gd name="T1" fmla="*/ 1 h 39"/>
                    <a:gd name="T2" fmla="*/ 1 w 12"/>
                    <a:gd name="T3" fmla="*/ 22 h 39"/>
                    <a:gd name="T4" fmla="*/ 5 w 12"/>
                    <a:gd name="T5" fmla="*/ 38 h 39"/>
                    <a:gd name="T6" fmla="*/ 9 w 12"/>
                    <a:gd name="T7" fmla="*/ 38 h 39"/>
                    <a:gd name="T8" fmla="*/ 9 w 12"/>
                    <a:gd name="T9" fmla="*/ 25 h 39"/>
                    <a:gd name="T10" fmla="*/ 6 w 12"/>
                    <a:gd name="T11" fmla="*/ 2 h 39"/>
                    <a:gd name="T12" fmla="*/ 4 w 12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9">
                      <a:moveTo>
                        <a:pt x="4" y="1"/>
                      </a:move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7"/>
                        <a:pt x="1" y="34"/>
                        <a:pt x="5" y="38"/>
                      </a:cubicBezTo>
                      <a:cubicBezTo>
                        <a:pt x="6" y="39"/>
                        <a:pt x="9" y="39"/>
                        <a:pt x="9" y="38"/>
                      </a:cubicBezTo>
                      <a:cubicBezTo>
                        <a:pt x="12" y="33"/>
                        <a:pt x="10" y="30"/>
                        <a:pt x="9" y="25"/>
                      </a:cubicBezTo>
                      <a:cubicBezTo>
                        <a:pt x="7" y="18"/>
                        <a:pt x="5" y="10"/>
                        <a:pt x="6" y="2"/>
                      </a:cubicBezTo>
                      <a:cubicBezTo>
                        <a:pt x="7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236"/>
                <p:cNvSpPr/>
                <p:nvPr/>
              </p:nvSpPr>
              <p:spPr bwMode="auto">
                <a:xfrm>
                  <a:off x="1676" y="2053"/>
                  <a:ext cx="16" cy="26"/>
                </a:xfrm>
                <a:custGeom>
                  <a:avLst/>
                  <a:gdLst>
                    <a:gd name="T0" fmla="*/ 2 w 19"/>
                    <a:gd name="T1" fmla="*/ 4 h 30"/>
                    <a:gd name="T2" fmla="*/ 6 w 19"/>
                    <a:gd name="T3" fmla="*/ 8 h 30"/>
                    <a:gd name="T4" fmla="*/ 12 w 19"/>
                    <a:gd name="T5" fmla="*/ 11 h 30"/>
                    <a:gd name="T6" fmla="*/ 6 w 19"/>
                    <a:gd name="T7" fmla="*/ 22 h 30"/>
                    <a:gd name="T8" fmla="*/ 8 w 19"/>
                    <a:gd name="T9" fmla="*/ 28 h 30"/>
                    <a:gd name="T10" fmla="*/ 19 w 19"/>
                    <a:gd name="T11" fmla="*/ 12 h 30"/>
                    <a:gd name="T12" fmla="*/ 15 w 19"/>
                    <a:gd name="T13" fmla="*/ 5 h 30"/>
                    <a:gd name="T14" fmla="*/ 4 w 19"/>
                    <a:gd name="T15" fmla="*/ 1 h 30"/>
                    <a:gd name="T16" fmla="*/ 2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2" y="4"/>
                      </a:moveTo>
                      <a:cubicBezTo>
                        <a:pt x="3" y="6"/>
                        <a:pt x="4" y="7"/>
                        <a:pt x="6" y="8"/>
                      </a:cubicBezTo>
                      <a:cubicBezTo>
                        <a:pt x="8" y="9"/>
                        <a:pt x="11" y="9"/>
                        <a:pt x="12" y="11"/>
                      </a:cubicBezTo>
                      <a:cubicBezTo>
                        <a:pt x="14" y="15"/>
                        <a:pt x="9" y="20"/>
                        <a:pt x="6" y="22"/>
                      </a:cubicBezTo>
                      <a:cubicBezTo>
                        <a:pt x="1" y="23"/>
                        <a:pt x="4" y="30"/>
                        <a:pt x="8" y="28"/>
                      </a:cubicBezTo>
                      <a:cubicBezTo>
                        <a:pt x="15" y="26"/>
                        <a:pt x="19" y="19"/>
                        <a:pt x="19" y="12"/>
                      </a:cubicBezTo>
                      <a:cubicBezTo>
                        <a:pt x="19" y="9"/>
                        <a:pt x="18" y="6"/>
                        <a:pt x="15" y="5"/>
                      </a:cubicBezTo>
                      <a:cubicBezTo>
                        <a:pt x="12" y="2"/>
                        <a:pt x="7" y="4"/>
                        <a:pt x="4" y="1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237"/>
                <p:cNvSpPr/>
                <p:nvPr/>
              </p:nvSpPr>
              <p:spPr bwMode="auto">
                <a:xfrm>
                  <a:off x="1678" y="2074"/>
                  <a:ext cx="13" cy="32"/>
                </a:xfrm>
                <a:custGeom>
                  <a:avLst/>
                  <a:gdLst>
                    <a:gd name="T0" fmla="*/ 1 w 16"/>
                    <a:gd name="T1" fmla="*/ 3 h 38"/>
                    <a:gd name="T2" fmla="*/ 5 w 16"/>
                    <a:gd name="T3" fmla="*/ 22 h 38"/>
                    <a:gd name="T4" fmla="*/ 9 w 16"/>
                    <a:gd name="T5" fmla="*/ 35 h 38"/>
                    <a:gd name="T6" fmla="*/ 14 w 16"/>
                    <a:gd name="T7" fmla="*/ 31 h 38"/>
                    <a:gd name="T8" fmla="*/ 9 w 16"/>
                    <a:gd name="T9" fmla="*/ 15 h 38"/>
                    <a:gd name="T10" fmla="*/ 5 w 16"/>
                    <a:gd name="T11" fmla="*/ 2 h 38"/>
                    <a:gd name="T12" fmla="*/ 1 w 16"/>
                    <a:gd name="T1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8">
                      <a:moveTo>
                        <a:pt x="1" y="3"/>
                      </a:moveTo>
                      <a:cubicBezTo>
                        <a:pt x="4" y="10"/>
                        <a:pt x="4" y="16"/>
                        <a:pt x="5" y="22"/>
                      </a:cubicBezTo>
                      <a:cubicBezTo>
                        <a:pt x="5" y="27"/>
                        <a:pt x="5" y="31"/>
                        <a:pt x="9" y="35"/>
                      </a:cubicBezTo>
                      <a:cubicBezTo>
                        <a:pt x="11" y="38"/>
                        <a:pt x="16" y="34"/>
                        <a:pt x="14" y="31"/>
                      </a:cubicBezTo>
                      <a:cubicBezTo>
                        <a:pt x="11" y="27"/>
                        <a:pt x="11" y="20"/>
                        <a:pt x="9" y="15"/>
                      </a:cubicBezTo>
                      <a:cubicBezTo>
                        <a:pt x="9" y="11"/>
                        <a:pt x="7" y="6"/>
                        <a:pt x="5" y="2"/>
                      </a:cubicBezTo>
                      <a:cubicBezTo>
                        <a:pt x="4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238"/>
                <p:cNvSpPr/>
                <p:nvPr/>
              </p:nvSpPr>
              <p:spPr bwMode="auto">
                <a:xfrm>
                  <a:off x="1684" y="2093"/>
                  <a:ext cx="16" cy="26"/>
                </a:xfrm>
                <a:custGeom>
                  <a:avLst/>
                  <a:gdLst>
                    <a:gd name="T0" fmla="*/ 3 w 19"/>
                    <a:gd name="T1" fmla="*/ 7 h 30"/>
                    <a:gd name="T2" fmla="*/ 11 w 19"/>
                    <a:gd name="T3" fmla="*/ 13 h 30"/>
                    <a:gd name="T4" fmla="*/ 5 w 19"/>
                    <a:gd name="T5" fmla="*/ 22 h 30"/>
                    <a:gd name="T6" fmla="*/ 7 w 19"/>
                    <a:gd name="T7" fmla="*/ 30 h 30"/>
                    <a:gd name="T8" fmla="*/ 17 w 19"/>
                    <a:gd name="T9" fmla="*/ 11 h 30"/>
                    <a:gd name="T10" fmla="*/ 1 w 19"/>
                    <a:gd name="T11" fmla="*/ 5 h 30"/>
                    <a:gd name="T12" fmla="*/ 3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3" y="7"/>
                      </a:moveTo>
                      <a:cubicBezTo>
                        <a:pt x="7" y="5"/>
                        <a:pt x="10" y="8"/>
                        <a:pt x="11" y="13"/>
                      </a:cubicBezTo>
                      <a:cubicBezTo>
                        <a:pt x="11" y="18"/>
                        <a:pt x="10" y="21"/>
                        <a:pt x="5" y="22"/>
                      </a:cubicBezTo>
                      <a:cubicBezTo>
                        <a:pt x="1" y="24"/>
                        <a:pt x="3" y="30"/>
                        <a:pt x="7" y="30"/>
                      </a:cubicBezTo>
                      <a:cubicBezTo>
                        <a:pt x="16" y="28"/>
                        <a:pt x="19" y="19"/>
                        <a:pt x="17" y="11"/>
                      </a:cubicBezTo>
                      <a:cubicBezTo>
                        <a:pt x="15" y="4"/>
                        <a:pt x="8" y="0"/>
                        <a:pt x="1" y="5"/>
                      </a:cubicBezTo>
                      <a:cubicBezTo>
                        <a:pt x="0" y="6"/>
                        <a:pt x="1" y="8"/>
                        <a:pt x="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6" name="Freeform 239"/>
                <p:cNvSpPr/>
                <p:nvPr/>
              </p:nvSpPr>
              <p:spPr bwMode="auto">
                <a:xfrm>
                  <a:off x="1688" y="2114"/>
                  <a:ext cx="8" cy="38"/>
                </a:xfrm>
                <a:custGeom>
                  <a:avLst/>
                  <a:gdLst>
                    <a:gd name="T0" fmla="*/ 0 w 9"/>
                    <a:gd name="T1" fmla="*/ 1 h 44"/>
                    <a:gd name="T2" fmla="*/ 0 w 9"/>
                    <a:gd name="T3" fmla="*/ 25 h 44"/>
                    <a:gd name="T4" fmla="*/ 2 w 9"/>
                    <a:gd name="T5" fmla="*/ 41 h 44"/>
                    <a:gd name="T6" fmla="*/ 8 w 9"/>
                    <a:gd name="T7" fmla="*/ 41 h 44"/>
                    <a:gd name="T8" fmla="*/ 6 w 9"/>
                    <a:gd name="T9" fmla="*/ 19 h 44"/>
                    <a:gd name="T10" fmla="*/ 2 w 9"/>
                    <a:gd name="T11" fmla="*/ 1 h 44"/>
                    <a:gd name="T12" fmla="*/ 0 w 9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4">
                      <a:moveTo>
                        <a:pt x="0" y="1"/>
                      </a:moveTo>
                      <a:cubicBezTo>
                        <a:pt x="3" y="9"/>
                        <a:pt x="0" y="17"/>
                        <a:pt x="0" y="25"/>
                      </a:cubicBezTo>
                      <a:cubicBezTo>
                        <a:pt x="1" y="30"/>
                        <a:pt x="1" y="36"/>
                        <a:pt x="2" y="41"/>
                      </a:cubicBezTo>
                      <a:cubicBezTo>
                        <a:pt x="3" y="44"/>
                        <a:pt x="7" y="44"/>
                        <a:pt x="8" y="41"/>
                      </a:cubicBezTo>
                      <a:cubicBezTo>
                        <a:pt x="9" y="34"/>
                        <a:pt x="6" y="26"/>
                        <a:pt x="6" y="19"/>
                      </a:cubicBezTo>
                      <a:cubicBezTo>
                        <a:pt x="5" y="12"/>
                        <a:pt x="5" y="6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240"/>
                <p:cNvSpPr/>
                <p:nvPr/>
              </p:nvSpPr>
              <p:spPr bwMode="auto">
                <a:xfrm>
                  <a:off x="1690" y="2148"/>
                  <a:ext cx="18" cy="49"/>
                </a:xfrm>
                <a:custGeom>
                  <a:avLst/>
                  <a:gdLst>
                    <a:gd name="T0" fmla="*/ 3 w 22"/>
                    <a:gd name="T1" fmla="*/ 6 h 58"/>
                    <a:gd name="T2" fmla="*/ 7 w 22"/>
                    <a:gd name="T3" fmla="*/ 6 h 58"/>
                    <a:gd name="T4" fmla="*/ 9 w 22"/>
                    <a:gd name="T5" fmla="*/ 11 h 58"/>
                    <a:gd name="T6" fmla="*/ 5 w 22"/>
                    <a:gd name="T7" fmla="*/ 18 h 58"/>
                    <a:gd name="T8" fmla="*/ 5 w 22"/>
                    <a:gd name="T9" fmla="*/ 25 h 58"/>
                    <a:gd name="T10" fmla="*/ 6 w 22"/>
                    <a:gd name="T11" fmla="*/ 41 h 58"/>
                    <a:gd name="T12" fmla="*/ 8 w 22"/>
                    <a:gd name="T13" fmla="*/ 55 h 58"/>
                    <a:gd name="T14" fmla="*/ 14 w 22"/>
                    <a:gd name="T15" fmla="*/ 54 h 58"/>
                    <a:gd name="T16" fmla="*/ 11 w 22"/>
                    <a:gd name="T17" fmla="*/ 33 h 58"/>
                    <a:gd name="T18" fmla="*/ 14 w 22"/>
                    <a:gd name="T19" fmla="*/ 22 h 58"/>
                    <a:gd name="T20" fmla="*/ 18 w 22"/>
                    <a:gd name="T21" fmla="*/ 15 h 58"/>
                    <a:gd name="T22" fmla="*/ 3 w 22"/>
                    <a:gd name="T23" fmla="*/ 2 h 58"/>
                    <a:gd name="T24" fmla="*/ 3 w 22"/>
                    <a:gd name="T25" fmla="*/ 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58">
                      <a:moveTo>
                        <a:pt x="3" y="6"/>
                      </a:moveTo>
                      <a:cubicBezTo>
                        <a:pt x="4" y="6"/>
                        <a:pt x="7" y="6"/>
                        <a:pt x="7" y="6"/>
                      </a:cubicBezTo>
                      <a:cubicBezTo>
                        <a:pt x="10" y="6"/>
                        <a:pt x="10" y="8"/>
                        <a:pt x="9" y="11"/>
                      </a:cubicBezTo>
                      <a:cubicBezTo>
                        <a:pt x="11" y="15"/>
                        <a:pt x="9" y="18"/>
                        <a:pt x="5" y="18"/>
                      </a:cubicBezTo>
                      <a:cubicBezTo>
                        <a:pt x="3" y="20"/>
                        <a:pt x="2" y="23"/>
                        <a:pt x="5" y="25"/>
                      </a:cubicBezTo>
                      <a:cubicBezTo>
                        <a:pt x="6" y="26"/>
                        <a:pt x="6" y="39"/>
                        <a:pt x="6" y="41"/>
                      </a:cubicBezTo>
                      <a:cubicBezTo>
                        <a:pt x="6" y="47"/>
                        <a:pt x="6" y="51"/>
                        <a:pt x="8" y="55"/>
                      </a:cubicBezTo>
                      <a:cubicBezTo>
                        <a:pt x="10" y="58"/>
                        <a:pt x="14" y="57"/>
                        <a:pt x="14" y="54"/>
                      </a:cubicBezTo>
                      <a:cubicBezTo>
                        <a:pt x="14" y="47"/>
                        <a:pt x="13" y="40"/>
                        <a:pt x="11" y="33"/>
                      </a:cubicBezTo>
                      <a:cubicBezTo>
                        <a:pt x="9" y="23"/>
                        <a:pt x="9" y="27"/>
                        <a:pt x="14" y="22"/>
                      </a:cubicBezTo>
                      <a:cubicBezTo>
                        <a:pt x="16" y="20"/>
                        <a:pt x="18" y="18"/>
                        <a:pt x="18" y="15"/>
                      </a:cubicBezTo>
                      <a:cubicBezTo>
                        <a:pt x="22" y="3"/>
                        <a:pt x="12" y="0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241"/>
                <p:cNvSpPr/>
                <p:nvPr/>
              </p:nvSpPr>
              <p:spPr bwMode="auto">
                <a:xfrm>
                  <a:off x="1696" y="2189"/>
                  <a:ext cx="19" cy="38"/>
                </a:xfrm>
                <a:custGeom>
                  <a:avLst/>
                  <a:gdLst>
                    <a:gd name="T0" fmla="*/ 4 w 23"/>
                    <a:gd name="T1" fmla="*/ 6 h 45"/>
                    <a:gd name="T2" fmla="*/ 10 w 23"/>
                    <a:gd name="T3" fmla="*/ 12 h 45"/>
                    <a:gd name="T4" fmla="*/ 4 w 23"/>
                    <a:gd name="T5" fmla="*/ 17 h 45"/>
                    <a:gd name="T6" fmla="*/ 5 w 23"/>
                    <a:gd name="T7" fmla="*/ 25 h 45"/>
                    <a:gd name="T8" fmla="*/ 13 w 23"/>
                    <a:gd name="T9" fmla="*/ 27 h 45"/>
                    <a:gd name="T10" fmla="*/ 8 w 23"/>
                    <a:gd name="T11" fmla="*/ 35 h 45"/>
                    <a:gd name="T12" fmla="*/ 8 w 23"/>
                    <a:gd name="T13" fmla="*/ 40 h 45"/>
                    <a:gd name="T14" fmla="*/ 23 w 23"/>
                    <a:gd name="T15" fmla="*/ 27 h 45"/>
                    <a:gd name="T16" fmla="*/ 7 w 23"/>
                    <a:gd name="T17" fmla="*/ 17 h 45"/>
                    <a:gd name="T18" fmla="*/ 8 w 23"/>
                    <a:gd name="T19" fmla="*/ 25 h 45"/>
                    <a:gd name="T20" fmla="*/ 17 w 23"/>
                    <a:gd name="T21" fmla="*/ 11 h 45"/>
                    <a:gd name="T22" fmla="*/ 4 w 23"/>
                    <a:gd name="T23" fmla="*/ 0 h 45"/>
                    <a:gd name="T24" fmla="*/ 4 w 23"/>
                    <a:gd name="T25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" h="45">
                      <a:moveTo>
                        <a:pt x="4" y="6"/>
                      </a:moveTo>
                      <a:cubicBezTo>
                        <a:pt x="7" y="6"/>
                        <a:pt x="11" y="7"/>
                        <a:pt x="10" y="12"/>
                      </a:cubicBezTo>
                      <a:cubicBezTo>
                        <a:pt x="9" y="14"/>
                        <a:pt x="6" y="16"/>
                        <a:pt x="4" y="17"/>
                      </a:cubicBezTo>
                      <a:cubicBezTo>
                        <a:pt x="1" y="19"/>
                        <a:pt x="1" y="24"/>
                        <a:pt x="5" y="25"/>
                      </a:cubicBezTo>
                      <a:cubicBezTo>
                        <a:pt x="7" y="26"/>
                        <a:pt x="12" y="26"/>
                        <a:pt x="13" y="27"/>
                      </a:cubicBezTo>
                      <a:cubicBezTo>
                        <a:pt x="17" y="31"/>
                        <a:pt x="10" y="33"/>
                        <a:pt x="8" y="35"/>
                      </a:cubicBezTo>
                      <a:cubicBezTo>
                        <a:pt x="6" y="36"/>
                        <a:pt x="7" y="38"/>
                        <a:pt x="8" y="40"/>
                      </a:cubicBezTo>
                      <a:cubicBezTo>
                        <a:pt x="16" y="45"/>
                        <a:pt x="23" y="34"/>
                        <a:pt x="23" y="27"/>
                      </a:cubicBezTo>
                      <a:cubicBezTo>
                        <a:pt x="22" y="19"/>
                        <a:pt x="14" y="19"/>
                        <a:pt x="7" y="17"/>
                      </a:cubicBezTo>
                      <a:cubicBezTo>
                        <a:pt x="7" y="20"/>
                        <a:pt x="8" y="22"/>
                        <a:pt x="8" y="25"/>
                      </a:cubicBezTo>
                      <a:cubicBezTo>
                        <a:pt x="13" y="21"/>
                        <a:pt x="18" y="17"/>
                        <a:pt x="17" y="11"/>
                      </a:cubicBezTo>
                      <a:cubicBezTo>
                        <a:pt x="17" y="2"/>
                        <a:pt x="11" y="0"/>
                        <a:pt x="4" y="0"/>
                      </a:cubicBezTo>
                      <a:cubicBezTo>
                        <a:pt x="0" y="1"/>
                        <a:pt x="1" y="5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242"/>
                <p:cNvSpPr/>
                <p:nvPr/>
              </p:nvSpPr>
              <p:spPr bwMode="auto">
                <a:xfrm>
                  <a:off x="1699" y="2217"/>
                  <a:ext cx="18" cy="48"/>
                </a:xfrm>
                <a:custGeom>
                  <a:avLst/>
                  <a:gdLst>
                    <a:gd name="T0" fmla="*/ 2 w 21"/>
                    <a:gd name="T1" fmla="*/ 5 h 56"/>
                    <a:gd name="T2" fmla="*/ 7 w 21"/>
                    <a:gd name="T3" fmla="*/ 42 h 56"/>
                    <a:gd name="T4" fmla="*/ 16 w 21"/>
                    <a:gd name="T5" fmla="*/ 56 h 56"/>
                    <a:gd name="T6" fmla="*/ 17 w 21"/>
                    <a:gd name="T7" fmla="*/ 49 h 56"/>
                    <a:gd name="T8" fmla="*/ 12 w 21"/>
                    <a:gd name="T9" fmla="*/ 25 h 56"/>
                    <a:gd name="T10" fmla="*/ 6 w 21"/>
                    <a:gd name="T11" fmla="*/ 3 h 56"/>
                    <a:gd name="T12" fmla="*/ 2 w 21"/>
                    <a:gd name="T13" fmla="*/ 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6">
                      <a:moveTo>
                        <a:pt x="2" y="5"/>
                      </a:moveTo>
                      <a:cubicBezTo>
                        <a:pt x="8" y="17"/>
                        <a:pt x="6" y="29"/>
                        <a:pt x="7" y="42"/>
                      </a:cubicBezTo>
                      <a:cubicBezTo>
                        <a:pt x="8" y="47"/>
                        <a:pt x="9" y="55"/>
                        <a:pt x="16" y="56"/>
                      </a:cubicBezTo>
                      <a:cubicBezTo>
                        <a:pt x="20" y="56"/>
                        <a:pt x="21" y="50"/>
                        <a:pt x="17" y="49"/>
                      </a:cubicBezTo>
                      <a:cubicBezTo>
                        <a:pt x="11" y="46"/>
                        <a:pt x="12" y="31"/>
                        <a:pt x="12" y="25"/>
                      </a:cubicBezTo>
                      <a:cubicBezTo>
                        <a:pt x="12" y="17"/>
                        <a:pt x="11" y="10"/>
                        <a:pt x="6" y="3"/>
                      </a:cubicBezTo>
                      <a:cubicBezTo>
                        <a:pt x="5" y="0"/>
                        <a:pt x="0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0" name="Freeform 243"/>
                <p:cNvSpPr/>
                <p:nvPr/>
              </p:nvSpPr>
              <p:spPr bwMode="auto">
                <a:xfrm>
                  <a:off x="1688" y="1906"/>
                  <a:ext cx="57" cy="359"/>
                </a:xfrm>
                <a:custGeom>
                  <a:avLst/>
                  <a:gdLst>
                    <a:gd name="T0" fmla="*/ 0 w 67"/>
                    <a:gd name="T1" fmla="*/ 1 h 423"/>
                    <a:gd name="T2" fmla="*/ 7 w 67"/>
                    <a:gd name="T3" fmla="*/ 56 h 423"/>
                    <a:gd name="T4" fmla="*/ 14 w 67"/>
                    <a:gd name="T5" fmla="*/ 109 h 423"/>
                    <a:gd name="T6" fmla="*/ 28 w 67"/>
                    <a:gd name="T7" fmla="*/ 208 h 423"/>
                    <a:gd name="T8" fmla="*/ 42 w 67"/>
                    <a:gd name="T9" fmla="*/ 311 h 423"/>
                    <a:gd name="T10" fmla="*/ 60 w 67"/>
                    <a:gd name="T11" fmla="*/ 418 h 423"/>
                    <a:gd name="T12" fmla="*/ 67 w 67"/>
                    <a:gd name="T13" fmla="*/ 417 h 423"/>
                    <a:gd name="T14" fmla="*/ 49 w 67"/>
                    <a:gd name="T15" fmla="*/ 307 h 423"/>
                    <a:gd name="T16" fmla="*/ 33 w 67"/>
                    <a:gd name="T17" fmla="*/ 197 h 423"/>
                    <a:gd name="T18" fmla="*/ 15 w 67"/>
                    <a:gd name="T19" fmla="*/ 89 h 423"/>
                    <a:gd name="T20" fmla="*/ 10 w 67"/>
                    <a:gd name="T21" fmla="*/ 41 h 423"/>
                    <a:gd name="T22" fmla="*/ 2 w 67"/>
                    <a:gd name="T23" fmla="*/ 1 h 423"/>
                    <a:gd name="T24" fmla="*/ 0 w 67"/>
                    <a:gd name="T25" fmla="*/ 1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423">
                      <a:moveTo>
                        <a:pt x="0" y="1"/>
                      </a:moveTo>
                      <a:cubicBezTo>
                        <a:pt x="6" y="18"/>
                        <a:pt x="5" y="39"/>
                        <a:pt x="7" y="56"/>
                      </a:cubicBezTo>
                      <a:cubicBezTo>
                        <a:pt x="9" y="74"/>
                        <a:pt x="12" y="91"/>
                        <a:pt x="14" y="109"/>
                      </a:cubicBezTo>
                      <a:cubicBezTo>
                        <a:pt x="18" y="142"/>
                        <a:pt x="23" y="175"/>
                        <a:pt x="28" y="208"/>
                      </a:cubicBezTo>
                      <a:cubicBezTo>
                        <a:pt x="33" y="242"/>
                        <a:pt x="39" y="277"/>
                        <a:pt x="42" y="311"/>
                      </a:cubicBezTo>
                      <a:cubicBezTo>
                        <a:pt x="44" y="347"/>
                        <a:pt x="50" y="384"/>
                        <a:pt x="60" y="418"/>
                      </a:cubicBezTo>
                      <a:cubicBezTo>
                        <a:pt x="61" y="423"/>
                        <a:pt x="67" y="421"/>
                        <a:pt x="67" y="417"/>
                      </a:cubicBezTo>
                      <a:cubicBezTo>
                        <a:pt x="60" y="380"/>
                        <a:pt x="52" y="344"/>
                        <a:pt x="49" y="307"/>
                      </a:cubicBezTo>
                      <a:cubicBezTo>
                        <a:pt x="45" y="270"/>
                        <a:pt x="38" y="233"/>
                        <a:pt x="33" y="197"/>
                      </a:cubicBezTo>
                      <a:cubicBezTo>
                        <a:pt x="27" y="161"/>
                        <a:pt x="20" y="125"/>
                        <a:pt x="15" y="89"/>
                      </a:cubicBezTo>
                      <a:cubicBezTo>
                        <a:pt x="13" y="73"/>
                        <a:pt x="12" y="57"/>
                        <a:pt x="10" y="41"/>
                      </a:cubicBezTo>
                      <a:cubicBezTo>
                        <a:pt x="8" y="27"/>
                        <a:pt x="9" y="13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244"/>
                <p:cNvSpPr/>
                <p:nvPr/>
              </p:nvSpPr>
              <p:spPr bwMode="auto">
                <a:xfrm>
                  <a:off x="1663" y="1906"/>
                  <a:ext cx="185" cy="45"/>
                </a:xfrm>
                <a:custGeom>
                  <a:avLst/>
                  <a:gdLst>
                    <a:gd name="T0" fmla="*/ 2 w 217"/>
                    <a:gd name="T1" fmla="*/ 50 h 53"/>
                    <a:gd name="T2" fmla="*/ 34 w 217"/>
                    <a:gd name="T3" fmla="*/ 46 h 53"/>
                    <a:gd name="T4" fmla="*/ 92 w 217"/>
                    <a:gd name="T5" fmla="*/ 32 h 53"/>
                    <a:gd name="T6" fmla="*/ 215 w 217"/>
                    <a:gd name="T7" fmla="*/ 5 h 53"/>
                    <a:gd name="T8" fmla="*/ 213 w 217"/>
                    <a:gd name="T9" fmla="*/ 1 h 53"/>
                    <a:gd name="T10" fmla="*/ 105 w 217"/>
                    <a:gd name="T11" fmla="*/ 24 h 53"/>
                    <a:gd name="T12" fmla="*/ 56 w 217"/>
                    <a:gd name="T13" fmla="*/ 34 h 53"/>
                    <a:gd name="T14" fmla="*/ 29 w 217"/>
                    <a:gd name="T15" fmla="*/ 42 h 53"/>
                    <a:gd name="T16" fmla="*/ 2 w 217"/>
                    <a:gd name="T17" fmla="*/ 48 h 53"/>
                    <a:gd name="T18" fmla="*/ 2 w 217"/>
                    <a:gd name="T19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7" h="53">
                      <a:moveTo>
                        <a:pt x="2" y="50"/>
                      </a:moveTo>
                      <a:cubicBezTo>
                        <a:pt x="12" y="53"/>
                        <a:pt x="23" y="48"/>
                        <a:pt x="34" y="46"/>
                      </a:cubicBezTo>
                      <a:cubicBezTo>
                        <a:pt x="53" y="41"/>
                        <a:pt x="72" y="36"/>
                        <a:pt x="92" y="32"/>
                      </a:cubicBezTo>
                      <a:cubicBezTo>
                        <a:pt x="133" y="23"/>
                        <a:pt x="174" y="15"/>
                        <a:pt x="215" y="5"/>
                      </a:cubicBezTo>
                      <a:cubicBezTo>
                        <a:pt x="217" y="4"/>
                        <a:pt x="216" y="0"/>
                        <a:pt x="213" y="1"/>
                      </a:cubicBezTo>
                      <a:cubicBezTo>
                        <a:pt x="177" y="9"/>
                        <a:pt x="141" y="16"/>
                        <a:pt x="105" y="24"/>
                      </a:cubicBezTo>
                      <a:cubicBezTo>
                        <a:pt x="89" y="27"/>
                        <a:pt x="72" y="30"/>
                        <a:pt x="56" y="34"/>
                      </a:cubicBezTo>
                      <a:cubicBezTo>
                        <a:pt x="47" y="37"/>
                        <a:pt x="38" y="39"/>
                        <a:pt x="29" y="42"/>
                      </a:cubicBezTo>
                      <a:cubicBezTo>
                        <a:pt x="21" y="44"/>
                        <a:pt x="11" y="49"/>
                        <a:pt x="2" y="48"/>
                      </a:cubicBezTo>
                      <a:cubicBezTo>
                        <a:pt x="1" y="47"/>
                        <a:pt x="0" y="50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245"/>
                <p:cNvSpPr/>
                <p:nvPr/>
              </p:nvSpPr>
              <p:spPr bwMode="auto">
                <a:xfrm>
                  <a:off x="1686" y="1919"/>
                  <a:ext cx="172" cy="38"/>
                </a:xfrm>
                <a:custGeom>
                  <a:avLst/>
                  <a:gdLst>
                    <a:gd name="T0" fmla="*/ 1 w 202"/>
                    <a:gd name="T1" fmla="*/ 44 h 44"/>
                    <a:gd name="T2" fmla="*/ 201 w 202"/>
                    <a:gd name="T3" fmla="*/ 2 h 44"/>
                    <a:gd name="T4" fmla="*/ 201 w 202"/>
                    <a:gd name="T5" fmla="*/ 0 h 44"/>
                    <a:gd name="T6" fmla="*/ 1 w 202"/>
                    <a:gd name="T7" fmla="*/ 42 h 44"/>
                    <a:gd name="T8" fmla="*/ 1 w 202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44">
                      <a:moveTo>
                        <a:pt x="1" y="44"/>
                      </a:moveTo>
                      <a:cubicBezTo>
                        <a:pt x="67" y="25"/>
                        <a:pt x="134" y="16"/>
                        <a:pt x="201" y="2"/>
                      </a:cubicBezTo>
                      <a:cubicBezTo>
                        <a:pt x="202" y="2"/>
                        <a:pt x="202" y="0"/>
                        <a:pt x="201" y="0"/>
                      </a:cubicBezTo>
                      <a:cubicBezTo>
                        <a:pt x="134" y="10"/>
                        <a:pt x="66" y="22"/>
                        <a:pt x="1" y="42"/>
                      </a:cubicBezTo>
                      <a:cubicBezTo>
                        <a:pt x="0" y="43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246"/>
                <p:cNvSpPr/>
                <p:nvPr/>
              </p:nvSpPr>
              <p:spPr bwMode="auto">
                <a:xfrm>
                  <a:off x="1675" y="1942"/>
                  <a:ext cx="169" cy="37"/>
                </a:xfrm>
                <a:custGeom>
                  <a:avLst/>
                  <a:gdLst>
                    <a:gd name="T0" fmla="*/ 2 w 199"/>
                    <a:gd name="T1" fmla="*/ 43 h 43"/>
                    <a:gd name="T2" fmla="*/ 89 w 199"/>
                    <a:gd name="T3" fmla="*/ 26 h 43"/>
                    <a:gd name="T4" fmla="*/ 196 w 199"/>
                    <a:gd name="T5" fmla="*/ 4 h 43"/>
                    <a:gd name="T6" fmla="*/ 196 w 199"/>
                    <a:gd name="T7" fmla="*/ 0 h 43"/>
                    <a:gd name="T8" fmla="*/ 92 w 199"/>
                    <a:gd name="T9" fmla="*/ 20 h 43"/>
                    <a:gd name="T10" fmla="*/ 2 w 199"/>
                    <a:gd name="T11" fmla="*/ 41 h 43"/>
                    <a:gd name="T12" fmla="*/ 2 w 199"/>
                    <a:gd name="T13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9" h="43">
                      <a:moveTo>
                        <a:pt x="2" y="43"/>
                      </a:moveTo>
                      <a:cubicBezTo>
                        <a:pt x="31" y="41"/>
                        <a:pt x="61" y="31"/>
                        <a:pt x="89" y="26"/>
                      </a:cubicBezTo>
                      <a:cubicBezTo>
                        <a:pt x="125" y="18"/>
                        <a:pt x="161" y="12"/>
                        <a:pt x="196" y="4"/>
                      </a:cubicBezTo>
                      <a:cubicBezTo>
                        <a:pt x="199" y="3"/>
                        <a:pt x="198" y="0"/>
                        <a:pt x="196" y="0"/>
                      </a:cubicBezTo>
                      <a:cubicBezTo>
                        <a:pt x="161" y="7"/>
                        <a:pt x="127" y="13"/>
                        <a:pt x="92" y="20"/>
                      </a:cubicBezTo>
                      <a:cubicBezTo>
                        <a:pt x="62" y="26"/>
                        <a:pt x="32" y="35"/>
                        <a:pt x="2" y="41"/>
                      </a:cubicBezTo>
                      <a:cubicBezTo>
                        <a:pt x="0" y="41"/>
                        <a:pt x="1" y="43"/>
                        <a:pt x="2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4" name="Freeform 247"/>
                <p:cNvSpPr/>
                <p:nvPr/>
              </p:nvSpPr>
              <p:spPr bwMode="auto">
                <a:xfrm>
                  <a:off x="1695" y="1957"/>
                  <a:ext cx="170" cy="32"/>
                </a:xfrm>
                <a:custGeom>
                  <a:avLst/>
                  <a:gdLst>
                    <a:gd name="T0" fmla="*/ 1 w 200"/>
                    <a:gd name="T1" fmla="*/ 37 h 37"/>
                    <a:gd name="T2" fmla="*/ 197 w 200"/>
                    <a:gd name="T3" fmla="*/ 4 h 37"/>
                    <a:gd name="T4" fmla="*/ 197 w 200"/>
                    <a:gd name="T5" fmla="*/ 0 h 37"/>
                    <a:gd name="T6" fmla="*/ 1 w 200"/>
                    <a:gd name="T7" fmla="*/ 35 h 37"/>
                    <a:gd name="T8" fmla="*/ 1 w 200"/>
                    <a:gd name="T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" h="37">
                      <a:moveTo>
                        <a:pt x="1" y="37"/>
                      </a:moveTo>
                      <a:cubicBezTo>
                        <a:pt x="66" y="20"/>
                        <a:pt x="132" y="14"/>
                        <a:pt x="197" y="4"/>
                      </a:cubicBezTo>
                      <a:cubicBezTo>
                        <a:pt x="200" y="3"/>
                        <a:pt x="199" y="0"/>
                        <a:pt x="197" y="0"/>
                      </a:cubicBezTo>
                      <a:cubicBezTo>
                        <a:pt x="131" y="6"/>
                        <a:pt x="64" y="17"/>
                        <a:pt x="1" y="35"/>
                      </a:cubicBezTo>
                      <a:cubicBezTo>
                        <a:pt x="0" y="35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5" name="Freeform 248"/>
                <p:cNvSpPr/>
                <p:nvPr/>
              </p:nvSpPr>
              <p:spPr bwMode="auto">
                <a:xfrm>
                  <a:off x="1689" y="1973"/>
                  <a:ext cx="198" cy="38"/>
                </a:xfrm>
                <a:custGeom>
                  <a:avLst/>
                  <a:gdLst>
                    <a:gd name="T0" fmla="*/ 2 w 233"/>
                    <a:gd name="T1" fmla="*/ 45 h 45"/>
                    <a:gd name="T2" fmla="*/ 49 w 233"/>
                    <a:gd name="T3" fmla="*/ 37 h 45"/>
                    <a:gd name="T4" fmla="*/ 115 w 233"/>
                    <a:gd name="T5" fmla="*/ 24 h 45"/>
                    <a:gd name="T6" fmla="*/ 231 w 233"/>
                    <a:gd name="T7" fmla="*/ 4 h 45"/>
                    <a:gd name="T8" fmla="*/ 230 w 233"/>
                    <a:gd name="T9" fmla="*/ 0 h 45"/>
                    <a:gd name="T10" fmla="*/ 118 w 233"/>
                    <a:gd name="T11" fmla="*/ 19 h 45"/>
                    <a:gd name="T12" fmla="*/ 55 w 233"/>
                    <a:gd name="T13" fmla="*/ 31 h 45"/>
                    <a:gd name="T14" fmla="*/ 2 w 233"/>
                    <a:gd name="T15" fmla="*/ 43 h 45"/>
                    <a:gd name="T16" fmla="*/ 2 w 233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45">
                      <a:moveTo>
                        <a:pt x="2" y="45"/>
                      </a:moveTo>
                      <a:cubicBezTo>
                        <a:pt x="18" y="45"/>
                        <a:pt x="33" y="40"/>
                        <a:pt x="49" y="37"/>
                      </a:cubicBezTo>
                      <a:cubicBezTo>
                        <a:pt x="71" y="32"/>
                        <a:pt x="93" y="29"/>
                        <a:pt x="115" y="24"/>
                      </a:cubicBezTo>
                      <a:cubicBezTo>
                        <a:pt x="153" y="17"/>
                        <a:pt x="192" y="11"/>
                        <a:pt x="231" y="4"/>
                      </a:cubicBezTo>
                      <a:cubicBezTo>
                        <a:pt x="233" y="3"/>
                        <a:pt x="232" y="0"/>
                        <a:pt x="230" y="0"/>
                      </a:cubicBezTo>
                      <a:cubicBezTo>
                        <a:pt x="192" y="3"/>
                        <a:pt x="155" y="11"/>
                        <a:pt x="118" y="19"/>
                      </a:cubicBezTo>
                      <a:cubicBezTo>
                        <a:pt x="97" y="23"/>
                        <a:pt x="76" y="27"/>
                        <a:pt x="55" y="31"/>
                      </a:cubicBezTo>
                      <a:cubicBezTo>
                        <a:pt x="37" y="35"/>
                        <a:pt x="20" y="41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" name="Freeform 249"/>
                <p:cNvSpPr/>
                <p:nvPr/>
              </p:nvSpPr>
              <p:spPr bwMode="auto">
                <a:xfrm>
                  <a:off x="1688" y="1998"/>
                  <a:ext cx="175" cy="33"/>
                </a:xfrm>
                <a:custGeom>
                  <a:avLst/>
                  <a:gdLst>
                    <a:gd name="T0" fmla="*/ 1 w 206"/>
                    <a:gd name="T1" fmla="*/ 39 h 39"/>
                    <a:gd name="T2" fmla="*/ 97 w 206"/>
                    <a:gd name="T3" fmla="*/ 19 h 39"/>
                    <a:gd name="T4" fmla="*/ 203 w 206"/>
                    <a:gd name="T5" fmla="*/ 4 h 39"/>
                    <a:gd name="T6" fmla="*/ 203 w 206"/>
                    <a:gd name="T7" fmla="*/ 0 h 39"/>
                    <a:gd name="T8" fmla="*/ 97 w 206"/>
                    <a:gd name="T9" fmla="*/ 14 h 39"/>
                    <a:gd name="T10" fmla="*/ 1 w 206"/>
                    <a:gd name="T11" fmla="*/ 37 h 39"/>
                    <a:gd name="T12" fmla="*/ 1 w 206"/>
                    <a:gd name="T13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6" h="39">
                      <a:moveTo>
                        <a:pt x="1" y="39"/>
                      </a:moveTo>
                      <a:cubicBezTo>
                        <a:pt x="33" y="37"/>
                        <a:pt x="65" y="24"/>
                        <a:pt x="97" y="19"/>
                      </a:cubicBezTo>
                      <a:cubicBezTo>
                        <a:pt x="133" y="13"/>
                        <a:pt x="168" y="11"/>
                        <a:pt x="203" y="4"/>
                      </a:cubicBezTo>
                      <a:cubicBezTo>
                        <a:pt x="206" y="3"/>
                        <a:pt x="205" y="0"/>
                        <a:pt x="203" y="0"/>
                      </a:cubicBezTo>
                      <a:cubicBezTo>
                        <a:pt x="167" y="4"/>
                        <a:pt x="132" y="8"/>
                        <a:pt x="97" y="14"/>
                      </a:cubicBezTo>
                      <a:cubicBezTo>
                        <a:pt x="65" y="20"/>
                        <a:pt x="33" y="34"/>
                        <a:pt x="1" y="37"/>
                      </a:cubicBezTo>
                      <a:cubicBezTo>
                        <a:pt x="0" y="37"/>
                        <a:pt x="0" y="39"/>
                        <a:pt x="1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7" name="Freeform 250"/>
                <p:cNvSpPr/>
                <p:nvPr/>
              </p:nvSpPr>
              <p:spPr bwMode="auto">
                <a:xfrm>
                  <a:off x="1691" y="2020"/>
                  <a:ext cx="191" cy="42"/>
                </a:xfrm>
                <a:custGeom>
                  <a:avLst/>
                  <a:gdLst>
                    <a:gd name="T0" fmla="*/ 1 w 226"/>
                    <a:gd name="T1" fmla="*/ 43 h 49"/>
                    <a:gd name="T2" fmla="*/ 27 w 226"/>
                    <a:gd name="T3" fmla="*/ 43 h 49"/>
                    <a:gd name="T4" fmla="*/ 91 w 226"/>
                    <a:gd name="T5" fmla="*/ 30 h 49"/>
                    <a:gd name="T6" fmla="*/ 225 w 226"/>
                    <a:gd name="T7" fmla="*/ 3 h 49"/>
                    <a:gd name="T8" fmla="*/ 224 w 226"/>
                    <a:gd name="T9" fmla="*/ 1 h 49"/>
                    <a:gd name="T10" fmla="*/ 112 w 226"/>
                    <a:gd name="T11" fmla="*/ 23 h 49"/>
                    <a:gd name="T12" fmla="*/ 56 w 226"/>
                    <a:gd name="T13" fmla="*/ 33 h 49"/>
                    <a:gd name="T14" fmla="*/ 3 w 226"/>
                    <a:gd name="T15" fmla="*/ 41 h 49"/>
                    <a:gd name="T16" fmla="*/ 1 w 226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49">
                      <a:moveTo>
                        <a:pt x="1" y="43"/>
                      </a:moveTo>
                      <a:cubicBezTo>
                        <a:pt x="9" y="49"/>
                        <a:pt x="18" y="45"/>
                        <a:pt x="27" y="43"/>
                      </a:cubicBezTo>
                      <a:cubicBezTo>
                        <a:pt x="48" y="38"/>
                        <a:pt x="69" y="33"/>
                        <a:pt x="91" y="30"/>
                      </a:cubicBezTo>
                      <a:cubicBezTo>
                        <a:pt x="135" y="23"/>
                        <a:pt x="181" y="17"/>
                        <a:pt x="225" y="3"/>
                      </a:cubicBezTo>
                      <a:cubicBezTo>
                        <a:pt x="226" y="3"/>
                        <a:pt x="225" y="0"/>
                        <a:pt x="224" y="1"/>
                      </a:cubicBezTo>
                      <a:cubicBezTo>
                        <a:pt x="187" y="9"/>
                        <a:pt x="149" y="16"/>
                        <a:pt x="112" y="23"/>
                      </a:cubicBezTo>
                      <a:cubicBezTo>
                        <a:pt x="93" y="26"/>
                        <a:pt x="75" y="29"/>
                        <a:pt x="56" y="33"/>
                      </a:cubicBezTo>
                      <a:cubicBezTo>
                        <a:pt x="46" y="36"/>
                        <a:pt x="12" y="48"/>
                        <a:pt x="3" y="41"/>
                      </a:cubicBezTo>
                      <a:cubicBezTo>
                        <a:pt x="2" y="40"/>
                        <a:pt x="0" y="42"/>
                        <a:pt x="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8" name="Freeform 251"/>
                <p:cNvSpPr/>
                <p:nvPr/>
              </p:nvSpPr>
              <p:spPr bwMode="auto">
                <a:xfrm>
                  <a:off x="1702" y="2035"/>
                  <a:ext cx="208" cy="42"/>
                </a:xfrm>
                <a:custGeom>
                  <a:avLst/>
                  <a:gdLst>
                    <a:gd name="T0" fmla="*/ 1 w 245"/>
                    <a:gd name="T1" fmla="*/ 49 h 49"/>
                    <a:gd name="T2" fmla="*/ 121 w 245"/>
                    <a:gd name="T3" fmla="*/ 27 h 49"/>
                    <a:gd name="T4" fmla="*/ 243 w 245"/>
                    <a:gd name="T5" fmla="*/ 3 h 49"/>
                    <a:gd name="T6" fmla="*/ 243 w 245"/>
                    <a:gd name="T7" fmla="*/ 1 h 49"/>
                    <a:gd name="T8" fmla="*/ 123 w 245"/>
                    <a:gd name="T9" fmla="*/ 22 h 49"/>
                    <a:gd name="T10" fmla="*/ 62 w 245"/>
                    <a:gd name="T11" fmla="*/ 35 h 49"/>
                    <a:gd name="T12" fmla="*/ 1 w 245"/>
                    <a:gd name="T13" fmla="*/ 47 h 49"/>
                    <a:gd name="T14" fmla="*/ 1 w 245"/>
                    <a:gd name="T1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5" h="49">
                      <a:moveTo>
                        <a:pt x="1" y="49"/>
                      </a:moveTo>
                      <a:cubicBezTo>
                        <a:pt x="41" y="46"/>
                        <a:pt x="81" y="35"/>
                        <a:pt x="121" y="27"/>
                      </a:cubicBezTo>
                      <a:cubicBezTo>
                        <a:pt x="161" y="19"/>
                        <a:pt x="203" y="13"/>
                        <a:pt x="243" y="3"/>
                      </a:cubicBezTo>
                      <a:cubicBezTo>
                        <a:pt x="245" y="3"/>
                        <a:pt x="245" y="0"/>
                        <a:pt x="243" y="1"/>
                      </a:cubicBezTo>
                      <a:cubicBezTo>
                        <a:pt x="203" y="8"/>
                        <a:pt x="163" y="14"/>
                        <a:pt x="123" y="22"/>
                      </a:cubicBezTo>
                      <a:cubicBezTo>
                        <a:pt x="103" y="27"/>
                        <a:pt x="82" y="31"/>
                        <a:pt x="62" y="35"/>
                      </a:cubicBezTo>
                      <a:cubicBezTo>
                        <a:pt x="42" y="39"/>
                        <a:pt x="21" y="45"/>
                        <a:pt x="1" y="47"/>
                      </a:cubicBezTo>
                      <a:cubicBezTo>
                        <a:pt x="0" y="47"/>
                        <a:pt x="0" y="49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9" name="Freeform 252"/>
                <p:cNvSpPr/>
                <p:nvPr/>
              </p:nvSpPr>
              <p:spPr bwMode="auto">
                <a:xfrm>
                  <a:off x="1699" y="2079"/>
                  <a:ext cx="179" cy="35"/>
                </a:xfrm>
                <a:custGeom>
                  <a:avLst/>
                  <a:gdLst>
                    <a:gd name="T0" fmla="*/ 2 w 211"/>
                    <a:gd name="T1" fmla="*/ 40 h 42"/>
                    <a:gd name="T2" fmla="*/ 41 w 211"/>
                    <a:gd name="T3" fmla="*/ 36 h 42"/>
                    <a:gd name="T4" fmla="*/ 93 w 211"/>
                    <a:gd name="T5" fmla="*/ 26 h 42"/>
                    <a:gd name="T6" fmla="*/ 208 w 211"/>
                    <a:gd name="T7" fmla="*/ 5 h 42"/>
                    <a:gd name="T8" fmla="*/ 208 w 211"/>
                    <a:gd name="T9" fmla="*/ 1 h 42"/>
                    <a:gd name="T10" fmla="*/ 99 w 211"/>
                    <a:gd name="T11" fmla="*/ 19 h 42"/>
                    <a:gd name="T12" fmla="*/ 50 w 211"/>
                    <a:gd name="T13" fmla="*/ 29 h 42"/>
                    <a:gd name="T14" fmla="*/ 2 w 211"/>
                    <a:gd name="T15" fmla="*/ 38 h 42"/>
                    <a:gd name="T16" fmla="*/ 2 w 211"/>
                    <a:gd name="T17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42">
                      <a:moveTo>
                        <a:pt x="2" y="40"/>
                      </a:moveTo>
                      <a:cubicBezTo>
                        <a:pt x="14" y="42"/>
                        <a:pt x="28" y="38"/>
                        <a:pt x="41" y="36"/>
                      </a:cubicBezTo>
                      <a:cubicBezTo>
                        <a:pt x="58" y="33"/>
                        <a:pt x="76" y="30"/>
                        <a:pt x="93" y="26"/>
                      </a:cubicBezTo>
                      <a:cubicBezTo>
                        <a:pt x="131" y="19"/>
                        <a:pt x="170" y="12"/>
                        <a:pt x="208" y="5"/>
                      </a:cubicBezTo>
                      <a:cubicBezTo>
                        <a:pt x="211" y="5"/>
                        <a:pt x="211" y="0"/>
                        <a:pt x="208" y="1"/>
                      </a:cubicBezTo>
                      <a:cubicBezTo>
                        <a:pt x="171" y="4"/>
                        <a:pt x="135" y="12"/>
                        <a:pt x="99" y="19"/>
                      </a:cubicBezTo>
                      <a:cubicBezTo>
                        <a:pt x="83" y="22"/>
                        <a:pt x="66" y="26"/>
                        <a:pt x="50" y="29"/>
                      </a:cubicBezTo>
                      <a:cubicBezTo>
                        <a:pt x="35" y="32"/>
                        <a:pt x="17" y="38"/>
                        <a:pt x="2" y="38"/>
                      </a:cubicBezTo>
                      <a:cubicBezTo>
                        <a:pt x="0" y="37"/>
                        <a:pt x="0" y="40"/>
                        <a:pt x="2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0" name="Freeform 253"/>
                <p:cNvSpPr/>
                <p:nvPr/>
              </p:nvSpPr>
              <p:spPr bwMode="auto">
                <a:xfrm>
                  <a:off x="1697" y="2087"/>
                  <a:ext cx="203" cy="42"/>
                </a:xfrm>
                <a:custGeom>
                  <a:avLst/>
                  <a:gdLst>
                    <a:gd name="T0" fmla="*/ 2 w 239"/>
                    <a:gd name="T1" fmla="*/ 49 h 49"/>
                    <a:gd name="T2" fmla="*/ 56 w 239"/>
                    <a:gd name="T3" fmla="*/ 36 h 49"/>
                    <a:gd name="T4" fmla="*/ 116 w 239"/>
                    <a:gd name="T5" fmla="*/ 27 h 49"/>
                    <a:gd name="T6" fmla="*/ 237 w 239"/>
                    <a:gd name="T7" fmla="*/ 5 h 49"/>
                    <a:gd name="T8" fmla="*/ 236 w 239"/>
                    <a:gd name="T9" fmla="*/ 1 h 49"/>
                    <a:gd name="T10" fmla="*/ 115 w 239"/>
                    <a:gd name="T11" fmla="*/ 21 h 49"/>
                    <a:gd name="T12" fmla="*/ 59 w 239"/>
                    <a:gd name="T13" fmla="*/ 30 h 49"/>
                    <a:gd name="T14" fmla="*/ 2 w 239"/>
                    <a:gd name="T15" fmla="*/ 45 h 49"/>
                    <a:gd name="T16" fmla="*/ 2 w 239"/>
                    <a:gd name="T17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9">
                      <a:moveTo>
                        <a:pt x="2" y="49"/>
                      </a:moveTo>
                      <a:cubicBezTo>
                        <a:pt x="20" y="47"/>
                        <a:pt x="38" y="39"/>
                        <a:pt x="56" y="36"/>
                      </a:cubicBezTo>
                      <a:cubicBezTo>
                        <a:pt x="76" y="33"/>
                        <a:pt x="96" y="30"/>
                        <a:pt x="116" y="27"/>
                      </a:cubicBezTo>
                      <a:cubicBezTo>
                        <a:pt x="157" y="22"/>
                        <a:pt x="198" y="16"/>
                        <a:pt x="237" y="5"/>
                      </a:cubicBezTo>
                      <a:cubicBezTo>
                        <a:pt x="239" y="4"/>
                        <a:pt x="238" y="0"/>
                        <a:pt x="236" y="1"/>
                      </a:cubicBezTo>
                      <a:cubicBezTo>
                        <a:pt x="196" y="8"/>
                        <a:pt x="155" y="16"/>
                        <a:pt x="115" y="21"/>
                      </a:cubicBezTo>
                      <a:cubicBezTo>
                        <a:pt x="96" y="24"/>
                        <a:pt x="77" y="27"/>
                        <a:pt x="59" y="30"/>
                      </a:cubicBezTo>
                      <a:cubicBezTo>
                        <a:pt x="40" y="34"/>
                        <a:pt x="21" y="43"/>
                        <a:pt x="2" y="45"/>
                      </a:cubicBezTo>
                      <a:cubicBezTo>
                        <a:pt x="0" y="46"/>
                        <a:pt x="0" y="49"/>
                        <a:pt x="2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1" name="Freeform 254"/>
                <p:cNvSpPr/>
                <p:nvPr/>
              </p:nvSpPr>
              <p:spPr bwMode="auto">
                <a:xfrm>
                  <a:off x="1707" y="2120"/>
                  <a:ext cx="203" cy="38"/>
                </a:xfrm>
                <a:custGeom>
                  <a:avLst/>
                  <a:gdLst>
                    <a:gd name="T0" fmla="*/ 3 w 239"/>
                    <a:gd name="T1" fmla="*/ 43 h 45"/>
                    <a:gd name="T2" fmla="*/ 42 w 239"/>
                    <a:gd name="T3" fmla="*/ 39 h 45"/>
                    <a:gd name="T4" fmla="*/ 105 w 239"/>
                    <a:gd name="T5" fmla="*/ 29 h 45"/>
                    <a:gd name="T6" fmla="*/ 235 w 239"/>
                    <a:gd name="T7" fmla="*/ 6 h 45"/>
                    <a:gd name="T8" fmla="*/ 235 w 239"/>
                    <a:gd name="T9" fmla="*/ 0 h 45"/>
                    <a:gd name="T10" fmla="*/ 115 w 239"/>
                    <a:gd name="T11" fmla="*/ 21 h 45"/>
                    <a:gd name="T12" fmla="*/ 57 w 239"/>
                    <a:gd name="T13" fmla="*/ 31 h 45"/>
                    <a:gd name="T14" fmla="*/ 3 w 239"/>
                    <a:gd name="T15" fmla="*/ 39 h 45"/>
                    <a:gd name="T16" fmla="*/ 3 w 239"/>
                    <a:gd name="T17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5">
                      <a:moveTo>
                        <a:pt x="3" y="43"/>
                      </a:moveTo>
                      <a:cubicBezTo>
                        <a:pt x="15" y="45"/>
                        <a:pt x="29" y="41"/>
                        <a:pt x="42" y="39"/>
                      </a:cubicBezTo>
                      <a:cubicBezTo>
                        <a:pt x="63" y="36"/>
                        <a:pt x="84" y="32"/>
                        <a:pt x="105" y="29"/>
                      </a:cubicBezTo>
                      <a:cubicBezTo>
                        <a:pt x="149" y="22"/>
                        <a:pt x="192" y="14"/>
                        <a:pt x="235" y="6"/>
                      </a:cubicBezTo>
                      <a:cubicBezTo>
                        <a:pt x="239" y="5"/>
                        <a:pt x="238" y="0"/>
                        <a:pt x="235" y="0"/>
                      </a:cubicBezTo>
                      <a:cubicBezTo>
                        <a:pt x="195" y="7"/>
                        <a:pt x="155" y="15"/>
                        <a:pt x="115" y="21"/>
                      </a:cubicBezTo>
                      <a:cubicBezTo>
                        <a:pt x="96" y="24"/>
                        <a:pt x="76" y="27"/>
                        <a:pt x="57" y="31"/>
                      </a:cubicBezTo>
                      <a:cubicBezTo>
                        <a:pt x="41" y="35"/>
                        <a:pt x="19" y="41"/>
                        <a:pt x="3" y="39"/>
                      </a:cubicBezTo>
                      <a:cubicBezTo>
                        <a:pt x="1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2" name="Freeform 255"/>
                <p:cNvSpPr/>
                <p:nvPr/>
              </p:nvSpPr>
              <p:spPr bwMode="auto">
                <a:xfrm>
                  <a:off x="1703" y="2140"/>
                  <a:ext cx="227" cy="37"/>
                </a:xfrm>
                <a:custGeom>
                  <a:avLst/>
                  <a:gdLst>
                    <a:gd name="T0" fmla="*/ 1 w 267"/>
                    <a:gd name="T1" fmla="*/ 44 h 44"/>
                    <a:gd name="T2" fmla="*/ 63 w 267"/>
                    <a:gd name="T3" fmla="*/ 33 h 44"/>
                    <a:gd name="T4" fmla="*/ 129 w 267"/>
                    <a:gd name="T5" fmla="*/ 24 h 44"/>
                    <a:gd name="T6" fmla="*/ 264 w 267"/>
                    <a:gd name="T7" fmla="*/ 6 h 44"/>
                    <a:gd name="T8" fmla="*/ 262 w 267"/>
                    <a:gd name="T9" fmla="*/ 0 h 44"/>
                    <a:gd name="T10" fmla="*/ 135 w 267"/>
                    <a:gd name="T11" fmla="*/ 17 h 44"/>
                    <a:gd name="T12" fmla="*/ 76 w 267"/>
                    <a:gd name="T13" fmla="*/ 27 h 44"/>
                    <a:gd name="T14" fmla="*/ 1 w 267"/>
                    <a:gd name="T15" fmla="*/ 42 h 44"/>
                    <a:gd name="T16" fmla="*/ 1 w 267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7" h="44">
                      <a:moveTo>
                        <a:pt x="1" y="44"/>
                      </a:moveTo>
                      <a:cubicBezTo>
                        <a:pt x="22" y="43"/>
                        <a:pt x="43" y="37"/>
                        <a:pt x="63" y="33"/>
                      </a:cubicBezTo>
                      <a:cubicBezTo>
                        <a:pt x="85" y="30"/>
                        <a:pt x="107" y="26"/>
                        <a:pt x="129" y="24"/>
                      </a:cubicBezTo>
                      <a:cubicBezTo>
                        <a:pt x="174" y="18"/>
                        <a:pt x="219" y="15"/>
                        <a:pt x="264" y="6"/>
                      </a:cubicBezTo>
                      <a:cubicBezTo>
                        <a:pt x="267" y="5"/>
                        <a:pt x="266" y="0"/>
                        <a:pt x="262" y="0"/>
                      </a:cubicBezTo>
                      <a:cubicBezTo>
                        <a:pt x="220" y="4"/>
                        <a:pt x="178" y="11"/>
                        <a:pt x="135" y="17"/>
                      </a:cubicBezTo>
                      <a:cubicBezTo>
                        <a:pt x="116" y="20"/>
                        <a:pt x="96" y="23"/>
                        <a:pt x="76" y="27"/>
                      </a:cubicBezTo>
                      <a:cubicBezTo>
                        <a:pt x="52" y="32"/>
                        <a:pt x="26" y="40"/>
                        <a:pt x="1" y="42"/>
                      </a:cubicBezTo>
                      <a:cubicBezTo>
                        <a:pt x="0" y="42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3" name="Freeform 256"/>
                <p:cNvSpPr/>
                <p:nvPr/>
              </p:nvSpPr>
              <p:spPr bwMode="auto">
                <a:xfrm>
                  <a:off x="1711" y="2178"/>
                  <a:ext cx="171" cy="30"/>
                </a:xfrm>
                <a:custGeom>
                  <a:avLst/>
                  <a:gdLst>
                    <a:gd name="T0" fmla="*/ 2 w 201"/>
                    <a:gd name="T1" fmla="*/ 35 h 35"/>
                    <a:gd name="T2" fmla="*/ 99 w 201"/>
                    <a:gd name="T3" fmla="*/ 20 h 35"/>
                    <a:gd name="T4" fmla="*/ 199 w 201"/>
                    <a:gd name="T5" fmla="*/ 4 h 35"/>
                    <a:gd name="T6" fmla="*/ 198 w 201"/>
                    <a:gd name="T7" fmla="*/ 0 h 35"/>
                    <a:gd name="T8" fmla="*/ 98 w 201"/>
                    <a:gd name="T9" fmla="*/ 14 h 35"/>
                    <a:gd name="T10" fmla="*/ 2 w 201"/>
                    <a:gd name="T11" fmla="*/ 33 h 35"/>
                    <a:gd name="T12" fmla="*/ 2 w 201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1" h="35">
                      <a:moveTo>
                        <a:pt x="2" y="35"/>
                      </a:moveTo>
                      <a:cubicBezTo>
                        <a:pt x="34" y="34"/>
                        <a:pt x="67" y="24"/>
                        <a:pt x="99" y="20"/>
                      </a:cubicBezTo>
                      <a:cubicBezTo>
                        <a:pt x="132" y="16"/>
                        <a:pt x="166" y="11"/>
                        <a:pt x="199" y="4"/>
                      </a:cubicBezTo>
                      <a:cubicBezTo>
                        <a:pt x="201" y="3"/>
                        <a:pt x="200" y="0"/>
                        <a:pt x="198" y="0"/>
                      </a:cubicBezTo>
                      <a:cubicBezTo>
                        <a:pt x="164" y="4"/>
                        <a:pt x="131" y="10"/>
                        <a:pt x="98" y="14"/>
                      </a:cubicBezTo>
                      <a:cubicBezTo>
                        <a:pt x="65" y="19"/>
                        <a:pt x="34" y="29"/>
                        <a:pt x="2" y="33"/>
                      </a:cubicBezTo>
                      <a:cubicBezTo>
                        <a:pt x="0" y="33"/>
                        <a:pt x="1" y="35"/>
                        <a:pt x="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4" name="Freeform 257"/>
                <p:cNvSpPr/>
                <p:nvPr/>
              </p:nvSpPr>
              <p:spPr bwMode="auto">
                <a:xfrm>
                  <a:off x="1733" y="2188"/>
                  <a:ext cx="166" cy="36"/>
                </a:xfrm>
                <a:custGeom>
                  <a:avLst/>
                  <a:gdLst>
                    <a:gd name="T0" fmla="*/ 2 w 196"/>
                    <a:gd name="T1" fmla="*/ 41 h 42"/>
                    <a:gd name="T2" fmla="*/ 92 w 196"/>
                    <a:gd name="T3" fmla="*/ 27 h 42"/>
                    <a:gd name="T4" fmla="*/ 193 w 196"/>
                    <a:gd name="T5" fmla="*/ 7 h 42"/>
                    <a:gd name="T6" fmla="*/ 191 w 196"/>
                    <a:gd name="T7" fmla="*/ 1 h 42"/>
                    <a:gd name="T8" fmla="*/ 95 w 196"/>
                    <a:gd name="T9" fmla="*/ 21 h 42"/>
                    <a:gd name="T10" fmla="*/ 2 w 196"/>
                    <a:gd name="T11" fmla="*/ 39 h 42"/>
                    <a:gd name="T12" fmla="*/ 2 w 196"/>
                    <a:gd name="T13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6" h="42">
                      <a:moveTo>
                        <a:pt x="2" y="41"/>
                      </a:moveTo>
                      <a:cubicBezTo>
                        <a:pt x="32" y="41"/>
                        <a:pt x="63" y="33"/>
                        <a:pt x="92" y="27"/>
                      </a:cubicBezTo>
                      <a:cubicBezTo>
                        <a:pt x="126" y="21"/>
                        <a:pt x="159" y="14"/>
                        <a:pt x="193" y="7"/>
                      </a:cubicBezTo>
                      <a:cubicBezTo>
                        <a:pt x="196" y="6"/>
                        <a:pt x="195" y="0"/>
                        <a:pt x="191" y="1"/>
                      </a:cubicBezTo>
                      <a:cubicBezTo>
                        <a:pt x="159" y="8"/>
                        <a:pt x="127" y="14"/>
                        <a:pt x="95" y="21"/>
                      </a:cubicBezTo>
                      <a:cubicBezTo>
                        <a:pt x="65" y="27"/>
                        <a:pt x="33" y="37"/>
                        <a:pt x="2" y="39"/>
                      </a:cubicBezTo>
                      <a:cubicBezTo>
                        <a:pt x="0" y="39"/>
                        <a:pt x="0" y="42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5" name="Freeform 258"/>
                <p:cNvSpPr/>
                <p:nvPr/>
              </p:nvSpPr>
              <p:spPr bwMode="auto">
                <a:xfrm>
                  <a:off x="1999" y="1924"/>
                  <a:ext cx="27" cy="39"/>
                </a:xfrm>
                <a:custGeom>
                  <a:avLst/>
                  <a:gdLst>
                    <a:gd name="T0" fmla="*/ 24 w 31"/>
                    <a:gd name="T1" fmla="*/ 13 h 46"/>
                    <a:gd name="T2" fmla="*/ 3 w 31"/>
                    <a:gd name="T3" fmla="*/ 18 h 46"/>
                    <a:gd name="T4" fmla="*/ 16 w 31"/>
                    <a:gd name="T5" fmla="*/ 31 h 46"/>
                    <a:gd name="T6" fmla="*/ 19 w 31"/>
                    <a:gd name="T7" fmla="*/ 31 h 46"/>
                    <a:gd name="T8" fmla="*/ 18 w 31"/>
                    <a:gd name="T9" fmla="*/ 36 h 46"/>
                    <a:gd name="T10" fmla="*/ 22 w 31"/>
                    <a:gd name="T11" fmla="*/ 45 h 46"/>
                    <a:gd name="T12" fmla="*/ 25 w 31"/>
                    <a:gd name="T13" fmla="*/ 46 h 46"/>
                    <a:gd name="T14" fmla="*/ 30 w 31"/>
                    <a:gd name="T15" fmla="*/ 40 h 46"/>
                    <a:gd name="T16" fmla="*/ 27 w 31"/>
                    <a:gd name="T17" fmla="*/ 37 h 46"/>
                    <a:gd name="T18" fmla="*/ 23 w 31"/>
                    <a:gd name="T19" fmla="*/ 40 h 46"/>
                    <a:gd name="T20" fmla="*/ 26 w 31"/>
                    <a:gd name="T21" fmla="*/ 41 h 46"/>
                    <a:gd name="T22" fmla="*/ 25 w 31"/>
                    <a:gd name="T23" fmla="*/ 28 h 46"/>
                    <a:gd name="T24" fmla="*/ 20 w 31"/>
                    <a:gd name="T25" fmla="*/ 25 h 46"/>
                    <a:gd name="T26" fmla="*/ 9 w 31"/>
                    <a:gd name="T27" fmla="*/ 17 h 46"/>
                    <a:gd name="T28" fmla="*/ 21 w 31"/>
                    <a:gd name="T29" fmla="*/ 14 h 46"/>
                    <a:gd name="T30" fmla="*/ 24 w 31"/>
                    <a:gd name="T31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46">
                      <a:moveTo>
                        <a:pt x="24" y="13"/>
                      </a:moveTo>
                      <a:cubicBezTo>
                        <a:pt x="20" y="0"/>
                        <a:pt x="0" y="5"/>
                        <a:pt x="3" y="18"/>
                      </a:cubicBezTo>
                      <a:cubicBezTo>
                        <a:pt x="4" y="24"/>
                        <a:pt x="10" y="29"/>
                        <a:pt x="16" y="31"/>
                      </a:cubicBezTo>
                      <a:cubicBezTo>
                        <a:pt x="17" y="31"/>
                        <a:pt x="19" y="31"/>
                        <a:pt x="19" y="31"/>
                      </a:cubicBezTo>
                      <a:cubicBezTo>
                        <a:pt x="19" y="31"/>
                        <a:pt x="18" y="35"/>
                        <a:pt x="18" y="36"/>
                      </a:cubicBezTo>
                      <a:cubicBezTo>
                        <a:pt x="18" y="40"/>
                        <a:pt x="20" y="42"/>
                        <a:pt x="22" y="45"/>
                      </a:cubicBezTo>
                      <a:cubicBezTo>
                        <a:pt x="22" y="46"/>
                        <a:pt x="24" y="46"/>
                        <a:pt x="25" y="46"/>
                      </a:cubicBezTo>
                      <a:cubicBezTo>
                        <a:pt x="28" y="45"/>
                        <a:pt x="29" y="43"/>
                        <a:pt x="30" y="40"/>
                      </a:cubicBezTo>
                      <a:cubicBezTo>
                        <a:pt x="31" y="38"/>
                        <a:pt x="29" y="36"/>
                        <a:pt x="27" y="37"/>
                      </a:cubicBezTo>
                      <a:cubicBezTo>
                        <a:pt x="26" y="38"/>
                        <a:pt x="24" y="40"/>
                        <a:pt x="23" y="40"/>
                      </a:cubicBezTo>
                      <a:cubicBezTo>
                        <a:pt x="24" y="40"/>
                        <a:pt x="25" y="41"/>
                        <a:pt x="26" y="41"/>
                      </a:cubicBezTo>
                      <a:cubicBezTo>
                        <a:pt x="23" y="37"/>
                        <a:pt x="27" y="32"/>
                        <a:pt x="25" y="28"/>
                      </a:cubicBezTo>
                      <a:cubicBezTo>
                        <a:pt x="23" y="26"/>
                        <a:pt x="22" y="25"/>
                        <a:pt x="20" y="25"/>
                      </a:cubicBezTo>
                      <a:cubicBezTo>
                        <a:pt x="16" y="24"/>
                        <a:pt x="10" y="21"/>
                        <a:pt x="9" y="17"/>
                      </a:cubicBezTo>
                      <a:cubicBezTo>
                        <a:pt x="9" y="11"/>
                        <a:pt x="18" y="10"/>
                        <a:pt x="21" y="14"/>
                      </a:cubicBezTo>
                      <a:cubicBezTo>
                        <a:pt x="22" y="15"/>
                        <a:pt x="24" y="15"/>
                        <a:pt x="2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6" name="Freeform 259"/>
                <p:cNvSpPr/>
                <p:nvPr/>
              </p:nvSpPr>
              <p:spPr bwMode="auto">
                <a:xfrm>
                  <a:off x="2022" y="1955"/>
                  <a:ext cx="28" cy="10"/>
                </a:xfrm>
                <a:custGeom>
                  <a:avLst/>
                  <a:gdLst>
                    <a:gd name="T0" fmla="*/ 1 w 32"/>
                    <a:gd name="T1" fmla="*/ 2 h 12"/>
                    <a:gd name="T2" fmla="*/ 17 w 32"/>
                    <a:gd name="T3" fmla="*/ 11 h 12"/>
                    <a:gd name="T4" fmla="*/ 22 w 32"/>
                    <a:gd name="T5" fmla="*/ 11 h 12"/>
                    <a:gd name="T6" fmla="*/ 30 w 32"/>
                    <a:gd name="T7" fmla="*/ 4 h 12"/>
                    <a:gd name="T8" fmla="*/ 29 w 32"/>
                    <a:gd name="T9" fmla="*/ 1 h 12"/>
                    <a:gd name="T10" fmla="*/ 23 w 32"/>
                    <a:gd name="T11" fmla="*/ 4 h 12"/>
                    <a:gd name="T12" fmla="*/ 17 w 32"/>
                    <a:gd name="T13" fmla="*/ 6 h 12"/>
                    <a:gd name="T14" fmla="*/ 1 w 32"/>
                    <a:gd name="T15" fmla="*/ 0 h 12"/>
                    <a:gd name="T16" fmla="*/ 1 w 32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12">
                      <a:moveTo>
                        <a:pt x="1" y="2"/>
                      </a:moveTo>
                      <a:cubicBezTo>
                        <a:pt x="6" y="5"/>
                        <a:pt x="10" y="9"/>
                        <a:pt x="17" y="11"/>
                      </a:cubicBezTo>
                      <a:cubicBezTo>
                        <a:pt x="18" y="11"/>
                        <a:pt x="21" y="12"/>
                        <a:pt x="22" y="11"/>
                      </a:cubicBezTo>
                      <a:cubicBezTo>
                        <a:pt x="25" y="10"/>
                        <a:pt x="28" y="6"/>
                        <a:pt x="30" y="4"/>
                      </a:cubicBezTo>
                      <a:cubicBezTo>
                        <a:pt x="32" y="3"/>
                        <a:pt x="30" y="1"/>
                        <a:pt x="29" y="1"/>
                      </a:cubicBezTo>
                      <a:cubicBezTo>
                        <a:pt x="26" y="2"/>
                        <a:pt x="25" y="3"/>
                        <a:pt x="23" y="4"/>
                      </a:cubicBezTo>
                      <a:cubicBezTo>
                        <a:pt x="20" y="6"/>
                        <a:pt x="20" y="7"/>
                        <a:pt x="17" y="6"/>
                      </a:cubicBezTo>
                      <a:cubicBezTo>
                        <a:pt x="11" y="5"/>
                        <a:pt x="7" y="2"/>
                        <a:pt x="1" y="0"/>
                      </a:cubicBezTo>
                      <a:cubicBezTo>
                        <a:pt x="0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7" name="Freeform 260"/>
                <p:cNvSpPr/>
                <p:nvPr/>
              </p:nvSpPr>
              <p:spPr bwMode="auto">
                <a:xfrm>
                  <a:off x="2008" y="1930"/>
                  <a:ext cx="53" cy="33"/>
                </a:xfrm>
                <a:custGeom>
                  <a:avLst/>
                  <a:gdLst>
                    <a:gd name="T0" fmla="*/ 2 w 63"/>
                    <a:gd name="T1" fmla="*/ 6 h 39"/>
                    <a:gd name="T2" fmla="*/ 16 w 63"/>
                    <a:gd name="T3" fmla="*/ 10 h 39"/>
                    <a:gd name="T4" fmla="*/ 32 w 63"/>
                    <a:gd name="T5" fmla="*/ 17 h 39"/>
                    <a:gd name="T6" fmla="*/ 48 w 63"/>
                    <a:gd name="T7" fmla="*/ 32 h 39"/>
                    <a:gd name="T8" fmla="*/ 52 w 63"/>
                    <a:gd name="T9" fmla="*/ 37 h 39"/>
                    <a:gd name="T10" fmla="*/ 45 w 63"/>
                    <a:gd name="T11" fmla="*/ 16 h 39"/>
                    <a:gd name="T12" fmla="*/ 28 w 63"/>
                    <a:gd name="T13" fmla="*/ 6 h 39"/>
                    <a:gd name="T14" fmla="*/ 5 w 63"/>
                    <a:gd name="T15" fmla="*/ 2 h 39"/>
                    <a:gd name="T16" fmla="*/ 2 w 63"/>
                    <a:gd name="T17" fmla="*/ 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9">
                      <a:moveTo>
                        <a:pt x="2" y="6"/>
                      </a:moveTo>
                      <a:cubicBezTo>
                        <a:pt x="7" y="9"/>
                        <a:pt x="11" y="10"/>
                        <a:pt x="16" y="10"/>
                      </a:cubicBezTo>
                      <a:cubicBezTo>
                        <a:pt x="22" y="11"/>
                        <a:pt x="27" y="14"/>
                        <a:pt x="32" y="17"/>
                      </a:cubicBezTo>
                      <a:cubicBezTo>
                        <a:pt x="37" y="19"/>
                        <a:pt x="56" y="24"/>
                        <a:pt x="48" y="32"/>
                      </a:cubicBezTo>
                      <a:cubicBezTo>
                        <a:pt x="45" y="34"/>
                        <a:pt x="49" y="39"/>
                        <a:pt x="52" y="37"/>
                      </a:cubicBezTo>
                      <a:cubicBezTo>
                        <a:pt x="63" y="29"/>
                        <a:pt x="54" y="20"/>
                        <a:pt x="45" y="16"/>
                      </a:cubicBezTo>
                      <a:cubicBezTo>
                        <a:pt x="39" y="13"/>
                        <a:pt x="34" y="9"/>
                        <a:pt x="28" y="6"/>
                      </a:cubicBezTo>
                      <a:cubicBezTo>
                        <a:pt x="21" y="2"/>
                        <a:pt x="12" y="5"/>
                        <a:pt x="5" y="2"/>
                      </a:cubicBezTo>
                      <a:cubicBezTo>
                        <a:pt x="2" y="0"/>
                        <a:pt x="0" y="5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8" name="Freeform 261"/>
                <p:cNvSpPr/>
                <p:nvPr/>
              </p:nvSpPr>
              <p:spPr bwMode="auto">
                <a:xfrm>
                  <a:off x="1939" y="1933"/>
                  <a:ext cx="67" cy="165"/>
                </a:xfrm>
                <a:custGeom>
                  <a:avLst/>
                  <a:gdLst>
                    <a:gd name="T0" fmla="*/ 76 w 79"/>
                    <a:gd name="T1" fmla="*/ 1 h 195"/>
                    <a:gd name="T2" fmla="*/ 56 w 79"/>
                    <a:gd name="T3" fmla="*/ 44 h 195"/>
                    <a:gd name="T4" fmla="*/ 41 w 79"/>
                    <a:gd name="T5" fmla="*/ 79 h 195"/>
                    <a:gd name="T6" fmla="*/ 2 w 79"/>
                    <a:gd name="T7" fmla="*/ 188 h 195"/>
                    <a:gd name="T8" fmla="*/ 8 w 79"/>
                    <a:gd name="T9" fmla="*/ 190 h 195"/>
                    <a:gd name="T10" fmla="*/ 46 w 79"/>
                    <a:gd name="T11" fmla="*/ 84 h 195"/>
                    <a:gd name="T12" fmla="*/ 66 w 79"/>
                    <a:gd name="T13" fmla="*/ 37 h 195"/>
                    <a:gd name="T14" fmla="*/ 78 w 79"/>
                    <a:gd name="T15" fmla="*/ 1 h 195"/>
                    <a:gd name="T16" fmla="*/ 76 w 79"/>
                    <a:gd name="T17" fmla="*/ 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195">
                      <a:moveTo>
                        <a:pt x="76" y="1"/>
                      </a:moveTo>
                      <a:cubicBezTo>
                        <a:pt x="73" y="17"/>
                        <a:pt x="64" y="30"/>
                        <a:pt x="56" y="44"/>
                      </a:cubicBezTo>
                      <a:cubicBezTo>
                        <a:pt x="49" y="55"/>
                        <a:pt x="45" y="67"/>
                        <a:pt x="41" y="79"/>
                      </a:cubicBezTo>
                      <a:cubicBezTo>
                        <a:pt x="29" y="116"/>
                        <a:pt x="15" y="151"/>
                        <a:pt x="2" y="188"/>
                      </a:cubicBezTo>
                      <a:cubicBezTo>
                        <a:pt x="0" y="192"/>
                        <a:pt x="7" y="195"/>
                        <a:pt x="8" y="190"/>
                      </a:cubicBezTo>
                      <a:cubicBezTo>
                        <a:pt x="21" y="155"/>
                        <a:pt x="35" y="120"/>
                        <a:pt x="46" y="84"/>
                      </a:cubicBezTo>
                      <a:cubicBezTo>
                        <a:pt x="52" y="67"/>
                        <a:pt x="58" y="52"/>
                        <a:pt x="66" y="37"/>
                      </a:cubicBezTo>
                      <a:cubicBezTo>
                        <a:pt x="74" y="25"/>
                        <a:pt x="79" y="15"/>
                        <a:pt x="78" y="1"/>
                      </a:cubicBezTo>
                      <a:cubicBezTo>
                        <a:pt x="78" y="0"/>
                        <a:pt x="76" y="0"/>
                        <a:pt x="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262"/>
                <p:cNvSpPr/>
                <p:nvPr/>
              </p:nvSpPr>
              <p:spPr bwMode="auto">
                <a:xfrm>
                  <a:off x="1940" y="2092"/>
                  <a:ext cx="49" cy="31"/>
                </a:xfrm>
                <a:custGeom>
                  <a:avLst/>
                  <a:gdLst>
                    <a:gd name="T0" fmla="*/ 1 w 58"/>
                    <a:gd name="T1" fmla="*/ 5 h 37"/>
                    <a:gd name="T2" fmla="*/ 20 w 58"/>
                    <a:gd name="T3" fmla="*/ 26 h 37"/>
                    <a:gd name="T4" fmla="*/ 55 w 58"/>
                    <a:gd name="T5" fmla="*/ 33 h 37"/>
                    <a:gd name="T6" fmla="*/ 55 w 58"/>
                    <a:gd name="T7" fmla="*/ 27 h 37"/>
                    <a:gd name="T8" fmla="*/ 27 w 58"/>
                    <a:gd name="T9" fmla="*/ 21 h 37"/>
                    <a:gd name="T10" fmla="*/ 7 w 58"/>
                    <a:gd name="T11" fmla="*/ 3 h 37"/>
                    <a:gd name="T12" fmla="*/ 1 w 58"/>
                    <a:gd name="T13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37">
                      <a:moveTo>
                        <a:pt x="1" y="5"/>
                      </a:moveTo>
                      <a:cubicBezTo>
                        <a:pt x="4" y="14"/>
                        <a:pt x="12" y="21"/>
                        <a:pt x="20" y="26"/>
                      </a:cubicBezTo>
                      <a:cubicBezTo>
                        <a:pt x="29" y="32"/>
                        <a:pt x="44" y="37"/>
                        <a:pt x="55" y="33"/>
                      </a:cubicBezTo>
                      <a:cubicBezTo>
                        <a:pt x="58" y="32"/>
                        <a:pt x="58" y="28"/>
                        <a:pt x="55" y="27"/>
                      </a:cubicBezTo>
                      <a:cubicBezTo>
                        <a:pt x="46" y="23"/>
                        <a:pt x="36" y="25"/>
                        <a:pt x="27" y="21"/>
                      </a:cubicBezTo>
                      <a:cubicBezTo>
                        <a:pt x="19" y="17"/>
                        <a:pt x="10" y="10"/>
                        <a:pt x="7" y="3"/>
                      </a:cubicBezTo>
                      <a:cubicBezTo>
                        <a:pt x="5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0" name="Freeform 263"/>
                <p:cNvSpPr/>
                <p:nvPr/>
              </p:nvSpPr>
              <p:spPr bwMode="auto">
                <a:xfrm>
                  <a:off x="1982" y="1956"/>
                  <a:ext cx="73" cy="165"/>
                </a:xfrm>
                <a:custGeom>
                  <a:avLst/>
                  <a:gdLst>
                    <a:gd name="T0" fmla="*/ 83 w 86"/>
                    <a:gd name="T1" fmla="*/ 2 h 195"/>
                    <a:gd name="T2" fmla="*/ 60 w 86"/>
                    <a:gd name="T3" fmla="*/ 55 h 195"/>
                    <a:gd name="T4" fmla="*/ 35 w 86"/>
                    <a:gd name="T5" fmla="*/ 105 h 195"/>
                    <a:gd name="T6" fmla="*/ 23 w 86"/>
                    <a:gd name="T7" fmla="*/ 142 h 195"/>
                    <a:gd name="T8" fmla="*/ 16 w 86"/>
                    <a:gd name="T9" fmla="*/ 165 h 195"/>
                    <a:gd name="T10" fmla="*/ 5 w 86"/>
                    <a:gd name="T11" fmla="*/ 187 h 195"/>
                    <a:gd name="T12" fmla="*/ 8 w 86"/>
                    <a:gd name="T13" fmla="*/ 193 h 195"/>
                    <a:gd name="T14" fmla="*/ 26 w 86"/>
                    <a:gd name="T15" fmla="*/ 158 h 195"/>
                    <a:gd name="T16" fmla="*/ 38 w 86"/>
                    <a:gd name="T17" fmla="*/ 119 h 195"/>
                    <a:gd name="T18" fmla="*/ 72 w 86"/>
                    <a:gd name="T19" fmla="*/ 46 h 195"/>
                    <a:gd name="T20" fmla="*/ 85 w 86"/>
                    <a:gd name="T21" fmla="*/ 2 h 195"/>
                    <a:gd name="T22" fmla="*/ 83 w 86"/>
                    <a:gd name="T23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6" h="195">
                      <a:moveTo>
                        <a:pt x="83" y="2"/>
                      </a:moveTo>
                      <a:cubicBezTo>
                        <a:pt x="80" y="18"/>
                        <a:pt x="68" y="40"/>
                        <a:pt x="60" y="55"/>
                      </a:cubicBezTo>
                      <a:cubicBezTo>
                        <a:pt x="52" y="71"/>
                        <a:pt x="41" y="88"/>
                        <a:pt x="35" y="105"/>
                      </a:cubicBezTo>
                      <a:cubicBezTo>
                        <a:pt x="31" y="117"/>
                        <a:pt x="25" y="130"/>
                        <a:pt x="23" y="142"/>
                      </a:cubicBezTo>
                      <a:cubicBezTo>
                        <a:pt x="22" y="151"/>
                        <a:pt x="20" y="157"/>
                        <a:pt x="16" y="165"/>
                      </a:cubicBezTo>
                      <a:cubicBezTo>
                        <a:pt x="14" y="170"/>
                        <a:pt x="10" y="185"/>
                        <a:pt x="5" y="187"/>
                      </a:cubicBezTo>
                      <a:cubicBezTo>
                        <a:pt x="0" y="188"/>
                        <a:pt x="3" y="195"/>
                        <a:pt x="8" y="193"/>
                      </a:cubicBezTo>
                      <a:cubicBezTo>
                        <a:pt x="18" y="187"/>
                        <a:pt x="22" y="168"/>
                        <a:pt x="26" y="158"/>
                      </a:cubicBezTo>
                      <a:cubicBezTo>
                        <a:pt x="32" y="145"/>
                        <a:pt x="33" y="132"/>
                        <a:pt x="38" y="119"/>
                      </a:cubicBezTo>
                      <a:cubicBezTo>
                        <a:pt x="47" y="93"/>
                        <a:pt x="61" y="70"/>
                        <a:pt x="72" y="46"/>
                      </a:cubicBezTo>
                      <a:cubicBezTo>
                        <a:pt x="77" y="33"/>
                        <a:pt x="86" y="16"/>
                        <a:pt x="85" y="2"/>
                      </a:cubicBezTo>
                      <a:cubicBezTo>
                        <a:pt x="85" y="0"/>
                        <a:pt x="83" y="0"/>
                        <a:pt x="8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1" name="Freeform 264"/>
                <p:cNvSpPr/>
                <p:nvPr/>
              </p:nvSpPr>
              <p:spPr bwMode="auto">
                <a:xfrm>
                  <a:off x="1995" y="2002"/>
                  <a:ext cx="15" cy="21"/>
                </a:xfrm>
                <a:custGeom>
                  <a:avLst/>
                  <a:gdLst>
                    <a:gd name="T0" fmla="*/ 4 w 18"/>
                    <a:gd name="T1" fmla="*/ 4 h 24"/>
                    <a:gd name="T2" fmla="*/ 0 w 18"/>
                    <a:gd name="T3" fmla="*/ 15 h 24"/>
                    <a:gd name="T4" fmla="*/ 7 w 18"/>
                    <a:gd name="T5" fmla="*/ 23 h 24"/>
                    <a:gd name="T6" fmla="*/ 16 w 18"/>
                    <a:gd name="T7" fmla="*/ 16 h 24"/>
                    <a:gd name="T8" fmla="*/ 12 w 18"/>
                    <a:gd name="T9" fmla="*/ 1 h 24"/>
                    <a:gd name="T10" fmla="*/ 9 w 18"/>
                    <a:gd name="T11" fmla="*/ 4 h 24"/>
                    <a:gd name="T12" fmla="*/ 12 w 18"/>
                    <a:gd name="T13" fmla="*/ 15 h 24"/>
                    <a:gd name="T14" fmla="*/ 6 w 18"/>
                    <a:gd name="T15" fmla="*/ 18 h 24"/>
                    <a:gd name="T16" fmla="*/ 6 w 18"/>
                    <a:gd name="T17" fmla="*/ 6 h 24"/>
                    <a:gd name="T18" fmla="*/ 4 w 18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24">
                      <a:moveTo>
                        <a:pt x="4" y="4"/>
                      </a:moveTo>
                      <a:cubicBezTo>
                        <a:pt x="1" y="6"/>
                        <a:pt x="0" y="11"/>
                        <a:pt x="0" y="15"/>
                      </a:cubicBezTo>
                      <a:cubicBezTo>
                        <a:pt x="0" y="18"/>
                        <a:pt x="3" y="23"/>
                        <a:pt x="7" y="23"/>
                      </a:cubicBezTo>
                      <a:cubicBezTo>
                        <a:pt x="11" y="24"/>
                        <a:pt x="14" y="20"/>
                        <a:pt x="16" y="16"/>
                      </a:cubicBezTo>
                      <a:cubicBezTo>
                        <a:pt x="18" y="11"/>
                        <a:pt x="16" y="5"/>
                        <a:pt x="12" y="1"/>
                      </a:cubicBezTo>
                      <a:cubicBezTo>
                        <a:pt x="11" y="0"/>
                        <a:pt x="8" y="2"/>
                        <a:pt x="9" y="4"/>
                      </a:cubicBezTo>
                      <a:cubicBezTo>
                        <a:pt x="12" y="7"/>
                        <a:pt x="16" y="11"/>
                        <a:pt x="12" y="15"/>
                      </a:cubicBezTo>
                      <a:cubicBezTo>
                        <a:pt x="11" y="16"/>
                        <a:pt x="8" y="19"/>
                        <a:pt x="6" y="18"/>
                      </a:cubicBezTo>
                      <a:cubicBezTo>
                        <a:pt x="3" y="15"/>
                        <a:pt x="4" y="9"/>
                        <a:pt x="6" y="6"/>
                      </a:cubicBezTo>
                      <a:cubicBezTo>
                        <a:pt x="8" y="4"/>
                        <a:pt x="5" y="2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2" name="Freeform 265"/>
                <p:cNvSpPr/>
                <p:nvPr/>
              </p:nvSpPr>
              <p:spPr bwMode="auto">
                <a:xfrm>
                  <a:off x="1988" y="2048"/>
                  <a:ext cx="9" cy="10"/>
                </a:xfrm>
                <a:custGeom>
                  <a:avLst/>
                  <a:gdLst>
                    <a:gd name="T0" fmla="*/ 4 w 10"/>
                    <a:gd name="T1" fmla="*/ 5 h 11"/>
                    <a:gd name="T2" fmla="*/ 5 w 10"/>
                    <a:gd name="T3" fmla="*/ 5 h 11"/>
                    <a:gd name="T4" fmla="*/ 4 w 10"/>
                    <a:gd name="T5" fmla="*/ 5 h 11"/>
                    <a:gd name="T6" fmla="*/ 4 w 10"/>
                    <a:gd name="T7" fmla="*/ 5 h 11"/>
                    <a:gd name="T8" fmla="*/ 5 w 10"/>
                    <a:gd name="T9" fmla="*/ 10 h 11"/>
                    <a:gd name="T10" fmla="*/ 9 w 10"/>
                    <a:gd name="T11" fmla="*/ 10 h 11"/>
                    <a:gd name="T12" fmla="*/ 9 w 10"/>
                    <a:gd name="T13" fmla="*/ 3 h 11"/>
                    <a:gd name="T14" fmla="*/ 2 w 10"/>
                    <a:gd name="T15" fmla="*/ 1 h 11"/>
                    <a:gd name="T16" fmla="*/ 4 w 10"/>
                    <a:gd name="T17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1">
                      <a:moveTo>
                        <a:pt x="4" y="5"/>
                      </a:moveTo>
                      <a:cubicBezTo>
                        <a:pt x="4" y="5"/>
                        <a:pt x="4" y="5"/>
                        <a:pt x="5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7"/>
                        <a:pt x="4" y="8"/>
                        <a:pt x="5" y="10"/>
                      </a:cubicBezTo>
                      <a:cubicBezTo>
                        <a:pt x="6" y="11"/>
                        <a:pt x="8" y="11"/>
                        <a:pt x="9" y="10"/>
                      </a:cubicBezTo>
                      <a:cubicBezTo>
                        <a:pt x="10" y="8"/>
                        <a:pt x="10" y="5"/>
                        <a:pt x="9" y="3"/>
                      </a:cubicBezTo>
                      <a:cubicBezTo>
                        <a:pt x="7" y="0"/>
                        <a:pt x="4" y="0"/>
                        <a:pt x="2" y="1"/>
                      </a:cubicBezTo>
                      <a:cubicBezTo>
                        <a:pt x="0" y="2"/>
                        <a:pt x="1" y="6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3" name="Freeform 266"/>
                <p:cNvSpPr/>
                <p:nvPr/>
              </p:nvSpPr>
              <p:spPr bwMode="auto">
                <a:xfrm>
                  <a:off x="1898" y="1667"/>
                  <a:ext cx="58" cy="65"/>
                </a:xfrm>
                <a:custGeom>
                  <a:avLst/>
                  <a:gdLst>
                    <a:gd name="T0" fmla="*/ 35 w 68"/>
                    <a:gd name="T1" fmla="*/ 18 h 76"/>
                    <a:gd name="T2" fmla="*/ 5 w 68"/>
                    <a:gd name="T3" fmla="*/ 62 h 76"/>
                    <a:gd name="T4" fmla="*/ 38 w 68"/>
                    <a:gd name="T5" fmla="*/ 53 h 76"/>
                    <a:gd name="T6" fmla="*/ 63 w 68"/>
                    <a:gd name="T7" fmla="*/ 13 h 76"/>
                    <a:gd name="T8" fmla="*/ 37 w 68"/>
                    <a:gd name="T9" fmla="*/ 16 h 76"/>
                    <a:gd name="T10" fmla="*/ 41 w 68"/>
                    <a:gd name="T11" fmla="*/ 20 h 76"/>
                    <a:gd name="T12" fmla="*/ 48 w 68"/>
                    <a:gd name="T13" fmla="*/ 15 h 76"/>
                    <a:gd name="T14" fmla="*/ 53 w 68"/>
                    <a:gd name="T15" fmla="*/ 13 h 76"/>
                    <a:gd name="T16" fmla="*/ 58 w 68"/>
                    <a:gd name="T17" fmla="*/ 23 h 76"/>
                    <a:gd name="T18" fmla="*/ 30 w 68"/>
                    <a:gd name="T19" fmla="*/ 51 h 76"/>
                    <a:gd name="T20" fmla="*/ 18 w 68"/>
                    <a:gd name="T21" fmla="*/ 58 h 76"/>
                    <a:gd name="T22" fmla="*/ 11 w 68"/>
                    <a:gd name="T23" fmla="*/ 57 h 76"/>
                    <a:gd name="T24" fmla="*/ 14 w 68"/>
                    <a:gd name="T25" fmla="*/ 49 h 76"/>
                    <a:gd name="T26" fmla="*/ 36 w 68"/>
                    <a:gd name="T27" fmla="*/ 18 h 76"/>
                    <a:gd name="T28" fmla="*/ 35 w 68"/>
                    <a:gd name="T29" fmla="*/ 1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" h="76">
                      <a:moveTo>
                        <a:pt x="35" y="18"/>
                      </a:moveTo>
                      <a:cubicBezTo>
                        <a:pt x="26" y="27"/>
                        <a:pt x="0" y="46"/>
                        <a:pt x="5" y="62"/>
                      </a:cubicBezTo>
                      <a:cubicBezTo>
                        <a:pt x="10" y="76"/>
                        <a:pt x="32" y="57"/>
                        <a:pt x="38" y="53"/>
                      </a:cubicBezTo>
                      <a:cubicBezTo>
                        <a:pt x="48" y="45"/>
                        <a:pt x="68" y="28"/>
                        <a:pt x="63" y="13"/>
                      </a:cubicBezTo>
                      <a:cubicBezTo>
                        <a:pt x="59" y="0"/>
                        <a:pt x="42" y="11"/>
                        <a:pt x="37" y="16"/>
                      </a:cubicBezTo>
                      <a:cubicBezTo>
                        <a:pt x="35" y="19"/>
                        <a:pt x="38" y="22"/>
                        <a:pt x="41" y="20"/>
                      </a:cubicBezTo>
                      <a:cubicBezTo>
                        <a:pt x="43" y="18"/>
                        <a:pt x="45" y="17"/>
                        <a:pt x="48" y="15"/>
                      </a:cubicBezTo>
                      <a:cubicBezTo>
                        <a:pt x="49" y="15"/>
                        <a:pt x="51" y="13"/>
                        <a:pt x="53" y="13"/>
                      </a:cubicBezTo>
                      <a:cubicBezTo>
                        <a:pt x="61" y="12"/>
                        <a:pt x="59" y="19"/>
                        <a:pt x="58" y="23"/>
                      </a:cubicBezTo>
                      <a:cubicBezTo>
                        <a:pt x="54" y="35"/>
                        <a:pt x="40" y="45"/>
                        <a:pt x="30" y="51"/>
                      </a:cubicBezTo>
                      <a:cubicBezTo>
                        <a:pt x="26" y="54"/>
                        <a:pt x="22" y="56"/>
                        <a:pt x="18" y="58"/>
                      </a:cubicBezTo>
                      <a:cubicBezTo>
                        <a:pt x="15" y="60"/>
                        <a:pt x="11" y="64"/>
                        <a:pt x="11" y="57"/>
                      </a:cubicBezTo>
                      <a:cubicBezTo>
                        <a:pt x="11" y="54"/>
                        <a:pt x="13" y="51"/>
                        <a:pt x="14" y="49"/>
                      </a:cubicBezTo>
                      <a:cubicBezTo>
                        <a:pt x="19" y="38"/>
                        <a:pt x="29" y="29"/>
                        <a:pt x="36" y="18"/>
                      </a:cubicBezTo>
                      <a:cubicBezTo>
                        <a:pt x="36" y="18"/>
                        <a:pt x="35" y="17"/>
                        <a:pt x="35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4" name="Freeform 267"/>
                <p:cNvSpPr/>
                <p:nvPr/>
              </p:nvSpPr>
              <p:spPr bwMode="auto">
                <a:xfrm>
                  <a:off x="1901" y="1721"/>
                  <a:ext cx="14" cy="13"/>
                </a:xfrm>
                <a:custGeom>
                  <a:avLst/>
                  <a:gdLst>
                    <a:gd name="T0" fmla="*/ 2 w 17"/>
                    <a:gd name="T1" fmla="*/ 4 h 16"/>
                    <a:gd name="T2" fmla="*/ 3 w 17"/>
                    <a:gd name="T3" fmla="*/ 6 h 16"/>
                    <a:gd name="T4" fmla="*/ 4 w 17"/>
                    <a:gd name="T5" fmla="*/ 9 h 16"/>
                    <a:gd name="T6" fmla="*/ 5 w 17"/>
                    <a:gd name="T7" fmla="*/ 10 h 16"/>
                    <a:gd name="T8" fmla="*/ 9 w 17"/>
                    <a:gd name="T9" fmla="*/ 13 h 16"/>
                    <a:gd name="T10" fmla="*/ 13 w 17"/>
                    <a:gd name="T11" fmla="*/ 15 h 16"/>
                    <a:gd name="T12" fmla="*/ 16 w 17"/>
                    <a:gd name="T13" fmla="*/ 13 h 16"/>
                    <a:gd name="T14" fmla="*/ 14 w 17"/>
                    <a:gd name="T15" fmla="*/ 10 h 16"/>
                    <a:gd name="T16" fmla="*/ 8 w 17"/>
                    <a:gd name="T17" fmla="*/ 5 h 16"/>
                    <a:gd name="T18" fmla="*/ 9 w 17"/>
                    <a:gd name="T19" fmla="*/ 6 h 16"/>
                    <a:gd name="T20" fmla="*/ 5 w 17"/>
                    <a:gd name="T21" fmla="*/ 1 h 16"/>
                    <a:gd name="T22" fmla="*/ 2 w 17"/>
                    <a:gd name="T23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" h="16">
                      <a:moveTo>
                        <a:pt x="2" y="4"/>
                      </a:move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3" y="7"/>
                        <a:pt x="3" y="8"/>
                        <a:pt x="4" y="9"/>
                      </a:cubicBezTo>
                      <a:cubicBezTo>
                        <a:pt x="4" y="9"/>
                        <a:pt x="5" y="10"/>
                        <a:pt x="5" y="10"/>
                      </a:cubicBezTo>
                      <a:cubicBezTo>
                        <a:pt x="6" y="11"/>
                        <a:pt x="8" y="12"/>
                        <a:pt x="9" y="13"/>
                      </a:cubicBezTo>
                      <a:cubicBezTo>
                        <a:pt x="10" y="14"/>
                        <a:pt x="12" y="15"/>
                        <a:pt x="13" y="15"/>
                      </a:cubicBezTo>
                      <a:cubicBezTo>
                        <a:pt x="15" y="16"/>
                        <a:pt x="16" y="15"/>
                        <a:pt x="16" y="13"/>
                      </a:cubicBezTo>
                      <a:cubicBezTo>
                        <a:pt x="17" y="12"/>
                        <a:pt x="15" y="10"/>
                        <a:pt x="14" y="10"/>
                      </a:cubicBezTo>
                      <a:cubicBezTo>
                        <a:pt x="12" y="8"/>
                        <a:pt x="10" y="6"/>
                        <a:pt x="8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4"/>
                        <a:pt x="7" y="3"/>
                        <a:pt x="5" y="1"/>
                      </a:cubicBezTo>
                      <a:cubicBezTo>
                        <a:pt x="3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5" name="Freeform 268"/>
                <p:cNvSpPr/>
                <p:nvPr/>
              </p:nvSpPr>
              <p:spPr bwMode="auto">
                <a:xfrm>
                  <a:off x="1943" y="1672"/>
                  <a:ext cx="17" cy="16"/>
                </a:xfrm>
                <a:custGeom>
                  <a:avLst/>
                  <a:gdLst>
                    <a:gd name="T0" fmla="*/ 2 w 19"/>
                    <a:gd name="T1" fmla="*/ 5 h 18"/>
                    <a:gd name="T2" fmla="*/ 9 w 19"/>
                    <a:gd name="T3" fmla="*/ 12 h 18"/>
                    <a:gd name="T4" fmla="*/ 15 w 19"/>
                    <a:gd name="T5" fmla="*/ 18 h 18"/>
                    <a:gd name="T6" fmla="*/ 18 w 19"/>
                    <a:gd name="T7" fmla="*/ 15 h 18"/>
                    <a:gd name="T8" fmla="*/ 12 w 19"/>
                    <a:gd name="T9" fmla="*/ 9 h 18"/>
                    <a:gd name="T10" fmla="*/ 5 w 19"/>
                    <a:gd name="T11" fmla="*/ 2 h 18"/>
                    <a:gd name="T12" fmla="*/ 2 w 19"/>
                    <a:gd name="T13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8">
                      <a:moveTo>
                        <a:pt x="2" y="5"/>
                      </a:moveTo>
                      <a:cubicBezTo>
                        <a:pt x="4" y="8"/>
                        <a:pt x="6" y="10"/>
                        <a:pt x="9" y="12"/>
                      </a:cubicBezTo>
                      <a:cubicBezTo>
                        <a:pt x="11" y="15"/>
                        <a:pt x="12" y="17"/>
                        <a:pt x="15" y="18"/>
                      </a:cubicBezTo>
                      <a:cubicBezTo>
                        <a:pt x="16" y="18"/>
                        <a:pt x="19" y="17"/>
                        <a:pt x="18" y="15"/>
                      </a:cubicBezTo>
                      <a:cubicBezTo>
                        <a:pt x="17" y="13"/>
                        <a:pt x="15" y="11"/>
                        <a:pt x="12" y="9"/>
                      </a:cubicBezTo>
                      <a:cubicBezTo>
                        <a:pt x="10" y="6"/>
                        <a:pt x="8" y="4"/>
                        <a:pt x="5" y="2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6" name="Freeform 269"/>
                <p:cNvSpPr/>
                <p:nvPr/>
              </p:nvSpPr>
              <p:spPr bwMode="auto">
                <a:xfrm>
                  <a:off x="1912" y="1682"/>
                  <a:ext cx="54" cy="52"/>
                </a:xfrm>
                <a:custGeom>
                  <a:avLst/>
                  <a:gdLst>
                    <a:gd name="T0" fmla="*/ 1 w 63"/>
                    <a:gd name="T1" fmla="*/ 62 h 62"/>
                    <a:gd name="T2" fmla="*/ 39 w 63"/>
                    <a:gd name="T3" fmla="*/ 39 h 62"/>
                    <a:gd name="T4" fmla="*/ 62 w 63"/>
                    <a:gd name="T5" fmla="*/ 6 h 62"/>
                    <a:gd name="T6" fmla="*/ 56 w 63"/>
                    <a:gd name="T7" fmla="*/ 5 h 62"/>
                    <a:gd name="T8" fmla="*/ 28 w 63"/>
                    <a:gd name="T9" fmla="*/ 40 h 62"/>
                    <a:gd name="T10" fmla="*/ 10 w 63"/>
                    <a:gd name="T11" fmla="*/ 54 h 62"/>
                    <a:gd name="T12" fmla="*/ 0 w 63"/>
                    <a:gd name="T13" fmla="*/ 61 h 62"/>
                    <a:gd name="T14" fmla="*/ 1 w 63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3" h="62">
                      <a:moveTo>
                        <a:pt x="1" y="62"/>
                      </a:moveTo>
                      <a:cubicBezTo>
                        <a:pt x="15" y="57"/>
                        <a:pt x="27" y="48"/>
                        <a:pt x="39" y="39"/>
                      </a:cubicBezTo>
                      <a:cubicBezTo>
                        <a:pt x="49" y="30"/>
                        <a:pt x="58" y="19"/>
                        <a:pt x="62" y="6"/>
                      </a:cubicBezTo>
                      <a:cubicBezTo>
                        <a:pt x="63" y="2"/>
                        <a:pt x="57" y="0"/>
                        <a:pt x="56" y="5"/>
                      </a:cubicBezTo>
                      <a:cubicBezTo>
                        <a:pt x="54" y="20"/>
                        <a:pt x="38" y="32"/>
                        <a:pt x="28" y="40"/>
                      </a:cubicBezTo>
                      <a:cubicBezTo>
                        <a:pt x="22" y="45"/>
                        <a:pt x="17" y="50"/>
                        <a:pt x="10" y="54"/>
                      </a:cubicBezTo>
                      <a:cubicBezTo>
                        <a:pt x="6" y="56"/>
                        <a:pt x="2" y="56"/>
                        <a:pt x="0" y="61"/>
                      </a:cubicBezTo>
                      <a:cubicBezTo>
                        <a:pt x="0" y="61"/>
                        <a:pt x="1" y="62"/>
                        <a:pt x="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7" name="Freeform 270"/>
                <p:cNvSpPr/>
                <p:nvPr/>
              </p:nvSpPr>
              <p:spPr bwMode="auto">
                <a:xfrm>
                  <a:off x="1909" y="1733"/>
                  <a:ext cx="168" cy="180"/>
                </a:xfrm>
                <a:custGeom>
                  <a:avLst/>
                  <a:gdLst>
                    <a:gd name="T0" fmla="*/ 2 w 198"/>
                    <a:gd name="T1" fmla="*/ 4 h 212"/>
                    <a:gd name="T2" fmla="*/ 24 w 198"/>
                    <a:gd name="T3" fmla="*/ 28 h 212"/>
                    <a:gd name="T4" fmla="*/ 51 w 198"/>
                    <a:gd name="T5" fmla="*/ 62 h 212"/>
                    <a:gd name="T6" fmla="*/ 96 w 198"/>
                    <a:gd name="T7" fmla="*/ 115 h 212"/>
                    <a:gd name="T8" fmla="*/ 141 w 198"/>
                    <a:gd name="T9" fmla="*/ 168 h 212"/>
                    <a:gd name="T10" fmla="*/ 189 w 198"/>
                    <a:gd name="T11" fmla="*/ 210 h 212"/>
                    <a:gd name="T12" fmla="*/ 193 w 198"/>
                    <a:gd name="T13" fmla="*/ 202 h 212"/>
                    <a:gd name="T14" fmla="*/ 130 w 198"/>
                    <a:gd name="T15" fmla="*/ 142 h 212"/>
                    <a:gd name="T16" fmla="*/ 90 w 198"/>
                    <a:gd name="T17" fmla="*/ 93 h 212"/>
                    <a:gd name="T18" fmla="*/ 35 w 198"/>
                    <a:gd name="T19" fmla="*/ 29 h 212"/>
                    <a:gd name="T20" fmla="*/ 3 w 198"/>
                    <a:gd name="T21" fmla="*/ 0 h 212"/>
                    <a:gd name="T22" fmla="*/ 2 w 198"/>
                    <a:gd name="T23" fmla="*/ 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8" h="212">
                      <a:moveTo>
                        <a:pt x="2" y="4"/>
                      </a:moveTo>
                      <a:cubicBezTo>
                        <a:pt x="10" y="8"/>
                        <a:pt x="18" y="22"/>
                        <a:pt x="24" y="28"/>
                      </a:cubicBezTo>
                      <a:cubicBezTo>
                        <a:pt x="34" y="39"/>
                        <a:pt x="42" y="51"/>
                        <a:pt x="51" y="62"/>
                      </a:cubicBezTo>
                      <a:cubicBezTo>
                        <a:pt x="66" y="80"/>
                        <a:pt x="81" y="97"/>
                        <a:pt x="96" y="115"/>
                      </a:cubicBezTo>
                      <a:cubicBezTo>
                        <a:pt x="110" y="133"/>
                        <a:pt x="125" y="152"/>
                        <a:pt x="141" y="168"/>
                      </a:cubicBezTo>
                      <a:cubicBezTo>
                        <a:pt x="155" y="182"/>
                        <a:pt x="171" y="201"/>
                        <a:pt x="189" y="210"/>
                      </a:cubicBezTo>
                      <a:cubicBezTo>
                        <a:pt x="194" y="212"/>
                        <a:pt x="198" y="205"/>
                        <a:pt x="193" y="202"/>
                      </a:cubicBezTo>
                      <a:cubicBezTo>
                        <a:pt x="170" y="187"/>
                        <a:pt x="148" y="163"/>
                        <a:pt x="130" y="142"/>
                      </a:cubicBezTo>
                      <a:cubicBezTo>
                        <a:pt x="117" y="125"/>
                        <a:pt x="103" y="110"/>
                        <a:pt x="90" y="93"/>
                      </a:cubicBezTo>
                      <a:cubicBezTo>
                        <a:pt x="73" y="71"/>
                        <a:pt x="53" y="50"/>
                        <a:pt x="35" y="29"/>
                      </a:cubicBezTo>
                      <a:cubicBezTo>
                        <a:pt x="27" y="21"/>
                        <a:pt x="16" y="2"/>
                        <a:pt x="3" y="0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8" name="Freeform 271"/>
                <p:cNvSpPr/>
                <p:nvPr/>
              </p:nvSpPr>
              <p:spPr bwMode="auto">
                <a:xfrm>
                  <a:off x="1963" y="1684"/>
                  <a:ext cx="156" cy="191"/>
                </a:xfrm>
                <a:custGeom>
                  <a:avLst/>
                  <a:gdLst>
                    <a:gd name="T0" fmla="*/ 1 w 184"/>
                    <a:gd name="T1" fmla="*/ 5 h 225"/>
                    <a:gd name="T2" fmla="*/ 19 w 184"/>
                    <a:gd name="T3" fmla="*/ 30 h 225"/>
                    <a:gd name="T4" fmla="*/ 41 w 184"/>
                    <a:gd name="T5" fmla="*/ 60 h 225"/>
                    <a:gd name="T6" fmla="*/ 85 w 184"/>
                    <a:gd name="T7" fmla="*/ 116 h 225"/>
                    <a:gd name="T8" fmla="*/ 128 w 184"/>
                    <a:gd name="T9" fmla="*/ 173 h 225"/>
                    <a:gd name="T10" fmla="*/ 176 w 184"/>
                    <a:gd name="T11" fmla="*/ 222 h 225"/>
                    <a:gd name="T12" fmla="*/ 182 w 184"/>
                    <a:gd name="T13" fmla="*/ 218 h 225"/>
                    <a:gd name="T14" fmla="*/ 137 w 184"/>
                    <a:gd name="T15" fmla="*/ 171 h 225"/>
                    <a:gd name="T16" fmla="*/ 91 w 184"/>
                    <a:gd name="T17" fmla="*/ 112 h 225"/>
                    <a:gd name="T18" fmla="*/ 49 w 184"/>
                    <a:gd name="T19" fmla="*/ 59 h 225"/>
                    <a:gd name="T20" fmla="*/ 27 w 184"/>
                    <a:gd name="T21" fmla="*/ 29 h 225"/>
                    <a:gd name="T22" fmla="*/ 5 w 184"/>
                    <a:gd name="T23" fmla="*/ 3 h 225"/>
                    <a:gd name="T24" fmla="*/ 1 w 184"/>
                    <a:gd name="T25" fmla="*/ 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4" h="225">
                      <a:moveTo>
                        <a:pt x="1" y="5"/>
                      </a:moveTo>
                      <a:cubicBezTo>
                        <a:pt x="5" y="15"/>
                        <a:pt x="12" y="21"/>
                        <a:pt x="19" y="30"/>
                      </a:cubicBezTo>
                      <a:cubicBezTo>
                        <a:pt x="27" y="39"/>
                        <a:pt x="34" y="50"/>
                        <a:pt x="41" y="60"/>
                      </a:cubicBezTo>
                      <a:cubicBezTo>
                        <a:pt x="55" y="79"/>
                        <a:pt x="70" y="97"/>
                        <a:pt x="85" y="116"/>
                      </a:cubicBezTo>
                      <a:cubicBezTo>
                        <a:pt x="99" y="135"/>
                        <a:pt x="114" y="154"/>
                        <a:pt x="128" y="173"/>
                      </a:cubicBezTo>
                      <a:cubicBezTo>
                        <a:pt x="143" y="191"/>
                        <a:pt x="162" y="204"/>
                        <a:pt x="176" y="222"/>
                      </a:cubicBezTo>
                      <a:cubicBezTo>
                        <a:pt x="179" y="225"/>
                        <a:pt x="184" y="222"/>
                        <a:pt x="182" y="218"/>
                      </a:cubicBezTo>
                      <a:cubicBezTo>
                        <a:pt x="170" y="200"/>
                        <a:pt x="151" y="187"/>
                        <a:pt x="137" y="171"/>
                      </a:cubicBezTo>
                      <a:cubicBezTo>
                        <a:pt x="120" y="152"/>
                        <a:pt x="106" y="132"/>
                        <a:pt x="91" y="112"/>
                      </a:cubicBezTo>
                      <a:cubicBezTo>
                        <a:pt x="77" y="94"/>
                        <a:pt x="63" y="77"/>
                        <a:pt x="49" y="59"/>
                      </a:cubicBezTo>
                      <a:cubicBezTo>
                        <a:pt x="42" y="49"/>
                        <a:pt x="34" y="39"/>
                        <a:pt x="27" y="29"/>
                      </a:cubicBezTo>
                      <a:cubicBezTo>
                        <a:pt x="20" y="20"/>
                        <a:pt x="10" y="13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9" name="Freeform 272"/>
                <p:cNvSpPr/>
                <p:nvPr/>
              </p:nvSpPr>
              <p:spPr bwMode="auto">
                <a:xfrm>
                  <a:off x="2068" y="1873"/>
                  <a:ext cx="49" cy="47"/>
                </a:xfrm>
                <a:custGeom>
                  <a:avLst/>
                  <a:gdLst>
                    <a:gd name="T0" fmla="*/ 1 w 58"/>
                    <a:gd name="T1" fmla="*/ 45 h 56"/>
                    <a:gd name="T2" fmla="*/ 29 w 58"/>
                    <a:gd name="T3" fmla="*/ 41 h 56"/>
                    <a:gd name="T4" fmla="*/ 47 w 58"/>
                    <a:gd name="T5" fmla="*/ 24 h 56"/>
                    <a:gd name="T6" fmla="*/ 58 w 58"/>
                    <a:gd name="T7" fmla="*/ 4 h 56"/>
                    <a:gd name="T8" fmla="*/ 52 w 58"/>
                    <a:gd name="T9" fmla="*/ 3 h 56"/>
                    <a:gd name="T10" fmla="*/ 31 w 58"/>
                    <a:gd name="T11" fmla="*/ 30 h 56"/>
                    <a:gd name="T12" fmla="*/ 4 w 58"/>
                    <a:gd name="T13" fmla="*/ 42 h 56"/>
                    <a:gd name="T14" fmla="*/ 1 w 58"/>
                    <a:gd name="T15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56">
                      <a:moveTo>
                        <a:pt x="1" y="45"/>
                      </a:moveTo>
                      <a:cubicBezTo>
                        <a:pt x="8" y="56"/>
                        <a:pt x="22" y="46"/>
                        <a:pt x="29" y="41"/>
                      </a:cubicBezTo>
                      <a:cubicBezTo>
                        <a:pt x="35" y="36"/>
                        <a:pt x="41" y="30"/>
                        <a:pt x="47" y="24"/>
                      </a:cubicBezTo>
                      <a:cubicBezTo>
                        <a:pt x="52" y="18"/>
                        <a:pt x="58" y="13"/>
                        <a:pt x="58" y="4"/>
                      </a:cubicBezTo>
                      <a:cubicBezTo>
                        <a:pt x="58" y="0"/>
                        <a:pt x="52" y="0"/>
                        <a:pt x="52" y="3"/>
                      </a:cubicBezTo>
                      <a:cubicBezTo>
                        <a:pt x="50" y="14"/>
                        <a:pt x="38" y="23"/>
                        <a:pt x="31" y="30"/>
                      </a:cubicBezTo>
                      <a:cubicBezTo>
                        <a:pt x="25" y="35"/>
                        <a:pt x="13" y="48"/>
                        <a:pt x="4" y="42"/>
                      </a:cubicBezTo>
                      <a:cubicBezTo>
                        <a:pt x="2" y="41"/>
                        <a:pt x="0" y="44"/>
                        <a:pt x="1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0" name="Freeform 273"/>
                <p:cNvSpPr/>
                <p:nvPr/>
              </p:nvSpPr>
              <p:spPr bwMode="auto">
                <a:xfrm>
                  <a:off x="2073" y="1870"/>
                  <a:ext cx="57" cy="58"/>
                </a:xfrm>
                <a:custGeom>
                  <a:avLst/>
                  <a:gdLst>
                    <a:gd name="T0" fmla="*/ 2 w 67"/>
                    <a:gd name="T1" fmla="*/ 55 h 68"/>
                    <a:gd name="T2" fmla="*/ 18 w 67"/>
                    <a:gd name="T3" fmla="*/ 65 h 68"/>
                    <a:gd name="T4" fmla="*/ 42 w 67"/>
                    <a:gd name="T5" fmla="*/ 49 h 68"/>
                    <a:gd name="T6" fmla="*/ 62 w 67"/>
                    <a:gd name="T7" fmla="*/ 24 h 68"/>
                    <a:gd name="T8" fmla="*/ 56 w 67"/>
                    <a:gd name="T9" fmla="*/ 3 h 68"/>
                    <a:gd name="T10" fmla="*/ 50 w 67"/>
                    <a:gd name="T11" fmla="*/ 7 h 68"/>
                    <a:gd name="T12" fmla="*/ 55 w 67"/>
                    <a:gd name="T13" fmla="*/ 18 h 68"/>
                    <a:gd name="T14" fmla="*/ 50 w 67"/>
                    <a:gd name="T15" fmla="*/ 29 h 68"/>
                    <a:gd name="T16" fmla="*/ 32 w 67"/>
                    <a:gd name="T17" fmla="*/ 48 h 68"/>
                    <a:gd name="T18" fmla="*/ 17 w 67"/>
                    <a:gd name="T19" fmla="*/ 59 h 68"/>
                    <a:gd name="T20" fmla="*/ 3 w 67"/>
                    <a:gd name="T21" fmla="*/ 51 h 68"/>
                    <a:gd name="T22" fmla="*/ 2 w 67"/>
                    <a:gd name="T23" fmla="*/ 5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7" h="68">
                      <a:moveTo>
                        <a:pt x="2" y="55"/>
                      </a:moveTo>
                      <a:cubicBezTo>
                        <a:pt x="8" y="58"/>
                        <a:pt x="10" y="68"/>
                        <a:pt x="18" y="65"/>
                      </a:cubicBezTo>
                      <a:cubicBezTo>
                        <a:pt x="26" y="63"/>
                        <a:pt x="36" y="54"/>
                        <a:pt x="42" y="49"/>
                      </a:cubicBezTo>
                      <a:cubicBezTo>
                        <a:pt x="50" y="43"/>
                        <a:pt x="57" y="33"/>
                        <a:pt x="62" y="24"/>
                      </a:cubicBezTo>
                      <a:cubicBezTo>
                        <a:pt x="67" y="14"/>
                        <a:pt x="62" y="11"/>
                        <a:pt x="56" y="3"/>
                      </a:cubicBezTo>
                      <a:cubicBezTo>
                        <a:pt x="53" y="0"/>
                        <a:pt x="48" y="3"/>
                        <a:pt x="50" y="7"/>
                      </a:cubicBezTo>
                      <a:cubicBezTo>
                        <a:pt x="53" y="11"/>
                        <a:pt x="55" y="12"/>
                        <a:pt x="55" y="18"/>
                      </a:cubicBezTo>
                      <a:cubicBezTo>
                        <a:pt x="54" y="23"/>
                        <a:pt x="53" y="25"/>
                        <a:pt x="50" y="29"/>
                      </a:cubicBezTo>
                      <a:cubicBezTo>
                        <a:pt x="45" y="37"/>
                        <a:pt x="40" y="43"/>
                        <a:pt x="32" y="48"/>
                      </a:cubicBezTo>
                      <a:cubicBezTo>
                        <a:pt x="29" y="51"/>
                        <a:pt x="21" y="58"/>
                        <a:pt x="17" y="59"/>
                      </a:cubicBezTo>
                      <a:cubicBezTo>
                        <a:pt x="13" y="59"/>
                        <a:pt x="8" y="52"/>
                        <a:pt x="3" y="51"/>
                      </a:cubicBezTo>
                      <a:cubicBezTo>
                        <a:pt x="1" y="50"/>
                        <a:pt x="0" y="54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1" name="Freeform 274"/>
                <p:cNvSpPr/>
                <p:nvPr/>
              </p:nvSpPr>
              <p:spPr bwMode="auto">
                <a:xfrm>
                  <a:off x="2094" y="1918"/>
                  <a:ext cx="49" cy="24"/>
                </a:xfrm>
                <a:custGeom>
                  <a:avLst/>
                  <a:gdLst>
                    <a:gd name="T0" fmla="*/ 0 w 58"/>
                    <a:gd name="T1" fmla="*/ 2 h 29"/>
                    <a:gd name="T2" fmla="*/ 4 w 58"/>
                    <a:gd name="T3" fmla="*/ 5 h 29"/>
                    <a:gd name="T4" fmla="*/ 17 w 58"/>
                    <a:gd name="T5" fmla="*/ 13 h 29"/>
                    <a:gd name="T6" fmla="*/ 30 w 58"/>
                    <a:gd name="T7" fmla="*/ 22 h 29"/>
                    <a:gd name="T8" fmla="*/ 42 w 58"/>
                    <a:gd name="T9" fmla="*/ 28 h 29"/>
                    <a:gd name="T10" fmla="*/ 53 w 58"/>
                    <a:gd name="T11" fmla="*/ 22 h 29"/>
                    <a:gd name="T12" fmla="*/ 52 w 58"/>
                    <a:gd name="T13" fmla="*/ 16 h 29"/>
                    <a:gd name="T14" fmla="*/ 42 w 58"/>
                    <a:gd name="T15" fmla="*/ 22 h 29"/>
                    <a:gd name="T16" fmla="*/ 26 w 58"/>
                    <a:gd name="T17" fmla="*/ 12 h 29"/>
                    <a:gd name="T18" fmla="*/ 13 w 58"/>
                    <a:gd name="T19" fmla="*/ 4 h 29"/>
                    <a:gd name="T20" fmla="*/ 1 w 58"/>
                    <a:gd name="T21" fmla="*/ 0 h 29"/>
                    <a:gd name="T22" fmla="*/ 0 w 58"/>
                    <a:gd name="T2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29">
                      <a:moveTo>
                        <a:pt x="0" y="2"/>
                      </a:moveTo>
                      <a:cubicBezTo>
                        <a:pt x="3" y="4"/>
                        <a:pt x="2" y="3"/>
                        <a:pt x="4" y="5"/>
                      </a:cubicBezTo>
                      <a:cubicBezTo>
                        <a:pt x="9" y="7"/>
                        <a:pt x="13" y="9"/>
                        <a:pt x="17" y="13"/>
                      </a:cubicBezTo>
                      <a:cubicBezTo>
                        <a:pt x="21" y="16"/>
                        <a:pt x="25" y="19"/>
                        <a:pt x="30" y="22"/>
                      </a:cubicBezTo>
                      <a:cubicBezTo>
                        <a:pt x="33" y="24"/>
                        <a:pt x="38" y="29"/>
                        <a:pt x="42" y="28"/>
                      </a:cubicBezTo>
                      <a:cubicBezTo>
                        <a:pt x="47" y="28"/>
                        <a:pt x="49" y="23"/>
                        <a:pt x="53" y="22"/>
                      </a:cubicBezTo>
                      <a:cubicBezTo>
                        <a:pt x="58" y="22"/>
                        <a:pt x="57" y="15"/>
                        <a:pt x="52" y="16"/>
                      </a:cubicBezTo>
                      <a:cubicBezTo>
                        <a:pt x="48" y="17"/>
                        <a:pt x="45" y="22"/>
                        <a:pt x="42" y="22"/>
                      </a:cubicBezTo>
                      <a:cubicBezTo>
                        <a:pt x="37" y="23"/>
                        <a:pt x="29" y="15"/>
                        <a:pt x="26" y="12"/>
                      </a:cubicBezTo>
                      <a:cubicBezTo>
                        <a:pt x="22" y="9"/>
                        <a:pt x="18" y="6"/>
                        <a:pt x="13" y="4"/>
                      </a:cubicBezTo>
                      <a:cubicBezTo>
                        <a:pt x="9" y="1"/>
                        <a:pt x="6" y="2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2" name="Freeform 275"/>
                <p:cNvSpPr/>
                <p:nvPr/>
              </p:nvSpPr>
              <p:spPr bwMode="auto">
                <a:xfrm>
                  <a:off x="2123" y="1889"/>
                  <a:ext cx="24" cy="51"/>
                </a:xfrm>
                <a:custGeom>
                  <a:avLst/>
                  <a:gdLst>
                    <a:gd name="T0" fmla="*/ 0 w 28"/>
                    <a:gd name="T1" fmla="*/ 3 h 60"/>
                    <a:gd name="T2" fmla="*/ 7 w 28"/>
                    <a:gd name="T3" fmla="*/ 28 h 60"/>
                    <a:gd name="T4" fmla="*/ 17 w 28"/>
                    <a:gd name="T5" fmla="*/ 53 h 60"/>
                    <a:gd name="T6" fmla="*/ 22 w 28"/>
                    <a:gd name="T7" fmla="*/ 57 h 60"/>
                    <a:gd name="T8" fmla="*/ 21 w 28"/>
                    <a:gd name="T9" fmla="*/ 38 h 60"/>
                    <a:gd name="T10" fmla="*/ 4 w 28"/>
                    <a:gd name="T11" fmla="*/ 3 h 60"/>
                    <a:gd name="T12" fmla="*/ 0 w 28"/>
                    <a:gd name="T13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60">
                      <a:moveTo>
                        <a:pt x="0" y="3"/>
                      </a:moveTo>
                      <a:cubicBezTo>
                        <a:pt x="0" y="12"/>
                        <a:pt x="3" y="20"/>
                        <a:pt x="7" y="28"/>
                      </a:cubicBezTo>
                      <a:cubicBezTo>
                        <a:pt x="10" y="35"/>
                        <a:pt x="21" y="46"/>
                        <a:pt x="17" y="53"/>
                      </a:cubicBezTo>
                      <a:cubicBezTo>
                        <a:pt x="16" y="56"/>
                        <a:pt x="20" y="60"/>
                        <a:pt x="22" y="57"/>
                      </a:cubicBezTo>
                      <a:cubicBezTo>
                        <a:pt x="28" y="51"/>
                        <a:pt x="24" y="44"/>
                        <a:pt x="21" y="38"/>
                      </a:cubicBezTo>
                      <a:cubicBezTo>
                        <a:pt x="14" y="26"/>
                        <a:pt x="6" y="16"/>
                        <a:pt x="4" y="3"/>
                      </a:cubicBezTo>
                      <a:cubicBezTo>
                        <a:pt x="4" y="0"/>
                        <a:pt x="0" y="0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3" name="Freeform 276"/>
                <p:cNvSpPr/>
                <p:nvPr/>
              </p:nvSpPr>
              <p:spPr bwMode="auto">
                <a:xfrm>
                  <a:off x="1929" y="1704"/>
                  <a:ext cx="58" cy="52"/>
                </a:xfrm>
                <a:custGeom>
                  <a:avLst/>
                  <a:gdLst>
                    <a:gd name="T0" fmla="*/ 6 w 68"/>
                    <a:gd name="T1" fmla="*/ 60 h 62"/>
                    <a:gd name="T2" fmla="*/ 47 w 68"/>
                    <a:gd name="T3" fmla="*/ 32 h 62"/>
                    <a:gd name="T4" fmla="*/ 65 w 68"/>
                    <a:gd name="T5" fmla="*/ 5 h 62"/>
                    <a:gd name="T6" fmla="*/ 55 w 68"/>
                    <a:gd name="T7" fmla="*/ 3 h 62"/>
                    <a:gd name="T8" fmla="*/ 35 w 68"/>
                    <a:gd name="T9" fmla="*/ 24 h 62"/>
                    <a:gd name="T10" fmla="*/ 2 w 68"/>
                    <a:gd name="T11" fmla="*/ 55 h 62"/>
                    <a:gd name="T12" fmla="*/ 6 w 68"/>
                    <a:gd name="T13" fmla="*/ 6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62">
                      <a:moveTo>
                        <a:pt x="6" y="60"/>
                      </a:moveTo>
                      <a:cubicBezTo>
                        <a:pt x="22" y="53"/>
                        <a:pt x="34" y="43"/>
                        <a:pt x="47" y="32"/>
                      </a:cubicBezTo>
                      <a:cubicBezTo>
                        <a:pt x="54" y="25"/>
                        <a:pt x="68" y="16"/>
                        <a:pt x="65" y="5"/>
                      </a:cubicBezTo>
                      <a:cubicBezTo>
                        <a:pt x="63" y="1"/>
                        <a:pt x="57" y="0"/>
                        <a:pt x="55" y="3"/>
                      </a:cubicBezTo>
                      <a:cubicBezTo>
                        <a:pt x="48" y="11"/>
                        <a:pt x="43" y="18"/>
                        <a:pt x="35" y="24"/>
                      </a:cubicBezTo>
                      <a:cubicBezTo>
                        <a:pt x="24" y="34"/>
                        <a:pt x="12" y="44"/>
                        <a:pt x="2" y="55"/>
                      </a:cubicBezTo>
                      <a:cubicBezTo>
                        <a:pt x="0" y="57"/>
                        <a:pt x="3" y="62"/>
                        <a:pt x="6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4" name="Freeform 277"/>
                <p:cNvSpPr/>
                <p:nvPr/>
              </p:nvSpPr>
              <p:spPr bwMode="auto">
                <a:xfrm>
                  <a:off x="1939" y="1723"/>
                  <a:ext cx="60" cy="48"/>
                </a:xfrm>
                <a:custGeom>
                  <a:avLst/>
                  <a:gdLst>
                    <a:gd name="T0" fmla="*/ 5 w 70"/>
                    <a:gd name="T1" fmla="*/ 55 h 56"/>
                    <a:gd name="T2" fmla="*/ 41 w 70"/>
                    <a:gd name="T3" fmla="*/ 37 h 56"/>
                    <a:gd name="T4" fmla="*/ 56 w 70"/>
                    <a:gd name="T5" fmla="*/ 21 h 56"/>
                    <a:gd name="T6" fmla="*/ 62 w 70"/>
                    <a:gd name="T7" fmla="*/ 16 h 56"/>
                    <a:gd name="T8" fmla="*/ 64 w 70"/>
                    <a:gd name="T9" fmla="*/ 13 h 56"/>
                    <a:gd name="T10" fmla="*/ 64 w 70"/>
                    <a:gd name="T11" fmla="*/ 13 h 56"/>
                    <a:gd name="T12" fmla="*/ 58 w 70"/>
                    <a:gd name="T13" fmla="*/ 3 h 56"/>
                    <a:gd name="T14" fmla="*/ 51 w 70"/>
                    <a:gd name="T15" fmla="*/ 11 h 56"/>
                    <a:gd name="T16" fmla="*/ 39 w 70"/>
                    <a:gd name="T17" fmla="*/ 22 h 56"/>
                    <a:gd name="T18" fmla="*/ 25 w 70"/>
                    <a:gd name="T19" fmla="*/ 35 h 56"/>
                    <a:gd name="T20" fmla="*/ 4 w 70"/>
                    <a:gd name="T21" fmla="*/ 49 h 56"/>
                    <a:gd name="T22" fmla="*/ 5 w 70"/>
                    <a:gd name="T23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56">
                      <a:moveTo>
                        <a:pt x="5" y="55"/>
                      </a:moveTo>
                      <a:cubicBezTo>
                        <a:pt x="18" y="55"/>
                        <a:pt x="31" y="45"/>
                        <a:pt x="41" y="37"/>
                      </a:cubicBezTo>
                      <a:cubicBezTo>
                        <a:pt x="46" y="32"/>
                        <a:pt x="51" y="26"/>
                        <a:pt x="56" y="21"/>
                      </a:cubicBezTo>
                      <a:cubicBezTo>
                        <a:pt x="58" y="19"/>
                        <a:pt x="60" y="18"/>
                        <a:pt x="62" y="16"/>
                      </a:cubicBezTo>
                      <a:cubicBezTo>
                        <a:pt x="62" y="15"/>
                        <a:pt x="63" y="14"/>
                        <a:pt x="64" y="13"/>
                      </a:cubicBezTo>
                      <a:cubicBezTo>
                        <a:pt x="65" y="11"/>
                        <a:pt x="65" y="11"/>
                        <a:pt x="64" y="13"/>
                      </a:cubicBezTo>
                      <a:cubicBezTo>
                        <a:pt x="70" y="9"/>
                        <a:pt x="65" y="0"/>
                        <a:pt x="58" y="3"/>
                      </a:cubicBezTo>
                      <a:cubicBezTo>
                        <a:pt x="55" y="5"/>
                        <a:pt x="54" y="8"/>
                        <a:pt x="51" y="11"/>
                      </a:cubicBezTo>
                      <a:cubicBezTo>
                        <a:pt x="47" y="15"/>
                        <a:pt x="43" y="18"/>
                        <a:pt x="39" y="22"/>
                      </a:cubicBezTo>
                      <a:cubicBezTo>
                        <a:pt x="35" y="27"/>
                        <a:pt x="31" y="31"/>
                        <a:pt x="25" y="35"/>
                      </a:cubicBezTo>
                      <a:cubicBezTo>
                        <a:pt x="19" y="39"/>
                        <a:pt x="11" y="47"/>
                        <a:pt x="4" y="49"/>
                      </a:cubicBezTo>
                      <a:cubicBezTo>
                        <a:pt x="0" y="50"/>
                        <a:pt x="1" y="56"/>
                        <a:pt x="5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" name="Freeform 278"/>
                <p:cNvSpPr/>
                <p:nvPr/>
              </p:nvSpPr>
              <p:spPr bwMode="auto">
                <a:xfrm>
                  <a:off x="2822" y="1699"/>
                  <a:ext cx="102" cy="79"/>
                </a:xfrm>
                <a:custGeom>
                  <a:avLst/>
                  <a:gdLst>
                    <a:gd name="T0" fmla="*/ 16 w 120"/>
                    <a:gd name="T1" fmla="*/ 14 h 93"/>
                    <a:gd name="T2" fmla="*/ 3 w 120"/>
                    <a:gd name="T3" fmla="*/ 41 h 93"/>
                    <a:gd name="T4" fmla="*/ 31 w 120"/>
                    <a:gd name="T5" fmla="*/ 66 h 93"/>
                    <a:gd name="T6" fmla="*/ 77 w 120"/>
                    <a:gd name="T7" fmla="*/ 88 h 93"/>
                    <a:gd name="T8" fmla="*/ 107 w 120"/>
                    <a:gd name="T9" fmla="*/ 55 h 93"/>
                    <a:gd name="T10" fmla="*/ 22 w 120"/>
                    <a:gd name="T11" fmla="*/ 6 h 93"/>
                    <a:gd name="T12" fmla="*/ 23 w 120"/>
                    <a:gd name="T13" fmla="*/ 13 h 93"/>
                    <a:gd name="T14" fmla="*/ 81 w 120"/>
                    <a:gd name="T15" fmla="*/ 32 h 93"/>
                    <a:gd name="T16" fmla="*/ 84 w 120"/>
                    <a:gd name="T17" fmla="*/ 81 h 93"/>
                    <a:gd name="T18" fmla="*/ 30 w 120"/>
                    <a:gd name="T19" fmla="*/ 57 h 93"/>
                    <a:gd name="T20" fmla="*/ 15 w 120"/>
                    <a:gd name="T21" fmla="*/ 46 h 93"/>
                    <a:gd name="T22" fmla="*/ 8 w 120"/>
                    <a:gd name="T23" fmla="*/ 23 h 93"/>
                    <a:gd name="T24" fmla="*/ 14 w 120"/>
                    <a:gd name="T25" fmla="*/ 16 h 93"/>
                    <a:gd name="T26" fmla="*/ 16 w 120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0" h="93">
                      <a:moveTo>
                        <a:pt x="16" y="14"/>
                      </a:moveTo>
                      <a:cubicBezTo>
                        <a:pt x="4" y="1"/>
                        <a:pt x="0" y="34"/>
                        <a:pt x="3" y="41"/>
                      </a:cubicBezTo>
                      <a:cubicBezTo>
                        <a:pt x="9" y="53"/>
                        <a:pt x="21" y="60"/>
                        <a:pt x="31" y="66"/>
                      </a:cubicBezTo>
                      <a:cubicBezTo>
                        <a:pt x="46" y="75"/>
                        <a:pt x="60" y="85"/>
                        <a:pt x="77" y="88"/>
                      </a:cubicBezTo>
                      <a:cubicBezTo>
                        <a:pt x="103" y="93"/>
                        <a:pt x="120" y="83"/>
                        <a:pt x="107" y="55"/>
                      </a:cubicBezTo>
                      <a:cubicBezTo>
                        <a:pt x="93" y="22"/>
                        <a:pt x="59" y="0"/>
                        <a:pt x="22" y="6"/>
                      </a:cubicBezTo>
                      <a:cubicBezTo>
                        <a:pt x="18" y="7"/>
                        <a:pt x="18" y="13"/>
                        <a:pt x="23" y="13"/>
                      </a:cubicBezTo>
                      <a:cubicBezTo>
                        <a:pt x="46" y="12"/>
                        <a:pt x="63" y="17"/>
                        <a:pt x="81" y="32"/>
                      </a:cubicBezTo>
                      <a:cubicBezTo>
                        <a:pt x="93" y="43"/>
                        <a:pt x="120" y="86"/>
                        <a:pt x="84" y="81"/>
                      </a:cubicBezTo>
                      <a:cubicBezTo>
                        <a:pt x="63" y="78"/>
                        <a:pt x="47" y="68"/>
                        <a:pt x="30" y="57"/>
                      </a:cubicBezTo>
                      <a:cubicBezTo>
                        <a:pt x="25" y="54"/>
                        <a:pt x="19" y="50"/>
                        <a:pt x="15" y="46"/>
                      </a:cubicBezTo>
                      <a:cubicBezTo>
                        <a:pt x="9" y="40"/>
                        <a:pt x="6" y="33"/>
                        <a:pt x="8" y="23"/>
                      </a:cubicBezTo>
                      <a:cubicBezTo>
                        <a:pt x="8" y="20"/>
                        <a:pt x="10" y="17"/>
                        <a:pt x="14" y="16"/>
                      </a:cubicBezTo>
                      <a:cubicBezTo>
                        <a:pt x="15" y="17"/>
                        <a:pt x="17" y="15"/>
                        <a:pt x="1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6" name="Freeform 279"/>
                <p:cNvSpPr/>
                <p:nvPr/>
              </p:nvSpPr>
              <p:spPr bwMode="auto">
                <a:xfrm>
                  <a:off x="2822" y="1699"/>
                  <a:ext cx="7" cy="19"/>
                </a:xfrm>
                <a:custGeom>
                  <a:avLst/>
                  <a:gdLst>
                    <a:gd name="T0" fmla="*/ 8 w 9"/>
                    <a:gd name="T1" fmla="*/ 17 h 22"/>
                    <a:gd name="T2" fmla="*/ 8 w 9"/>
                    <a:gd name="T3" fmla="*/ 9 h 22"/>
                    <a:gd name="T4" fmla="*/ 8 w 9"/>
                    <a:gd name="T5" fmla="*/ 2 h 22"/>
                    <a:gd name="T6" fmla="*/ 5 w 9"/>
                    <a:gd name="T7" fmla="*/ 1 h 22"/>
                    <a:gd name="T8" fmla="*/ 3 w 9"/>
                    <a:gd name="T9" fmla="*/ 19 h 22"/>
                    <a:gd name="T10" fmla="*/ 8 w 9"/>
                    <a:gd name="T11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22">
                      <a:moveTo>
                        <a:pt x="8" y="17"/>
                      </a:moveTo>
                      <a:cubicBezTo>
                        <a:pt x="7" y="14"/>
                        <a:pt x="7" y="12"/>
                        <a:pt x="8" y="9"/>
                      </a:cubicBezTo>
                      <a:cubicBezTo>
                        <a:pt x="8" y="7"/>
                        <a:pt x="9" y="5"/>
                        <a:pt x="8" y="2"/>
                      </a:cubicBezTo>
                      <a:cubicBezTo>
                        <a:pt x="8" y="1"/>
                        <a:pt x="6" y="0"/>
                        <a:pt x="5" y="1"/>
                      </a:cubicBezTo>
                      <a:cubicBezTo>
                        <a:pt x="0" y="5"/>
                        <a:pt x="0" y="14"/>
                        <a:pt x="3" y="19"/>
                      </a:cubicBezTo>
                      <a:cubicBezTo>
                        <a:pt x="4" y="22"/>
                        <a:pt x="9" y="20"/>
                        <a:pt x="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7" name="Freeform 280"/>
                <p:cNvSpPr/>
                <p:nvPr/>
              </p:nvSpPr>
              <p:spPr bwMode="auto">
                <a:xfrm>
                  <a:off x="2856" y="1694"/>
                  <a:ext cx="81" cy="77"/>
                </a:xfrm>
                <a:custGeom>
                  <a:avLst/>
                  <a:gdLst>
                    <a:gd name="T0" fmla="*/ 1 w 96"/>
                    <a:gd name="T1" fmla="*/ 2 h 90"/>
                    <a:gd name="T2" fmla="*/ 67 w 96"/>
                    <a:gd name="T3" fmla="*/ 82 h 90"/>
                    <a:gd name="T4" fmla="*/ 73 w 96"/>
                    <a:gd name="T5" fmla="*/ 87 h 90"/>
                    <a:gd name="T6" fmla="*/ 71 w 96"/>
                    <a:gd name="T7" fmla="*/ 30 h 90"/>
                    <a:gd name="T8" fmla="*/ 1 w 96"/>
                    <a:gd name="T9" fmla="*/ 0 h 90"/>
                    <a:gd name="T10" fmla="*/ 1 w 96"/>
                    <a:gd name="T11" fmla="*/ 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90">
                      <a:moveTo>
                        <a:pt x="1" y="2"/>
                      </a:moveTo>
                      <a:cubicBezTo>
                        <a:pt x="37" y="7"/>
                        <a:pt x="96" y="40"/>
                        <a:pt x="67" y="82"/>
                      </a:cubicBezTo>
                      <a:cubicBezTo>
                        <a:pt x="64" y="86"/>
                        <a:pt x="70" y="90"/>
                        <a:pt x="73" y="87"/>
                      </a:cubicBezTo>
                      <a:cubicBezTo>
                        <a:pt x="92" y="69"/>
                        <a:pt x="86" y="48"/>
                        <a:pt x="71" y="30"/>
                      </a:cubicBezTo>
                      <a:cubicBezTo>
                        <a:pt x="55" y="10"/>
                        <a:pt x="27" y="2"/>
                        <a:pt x="1" y="0"/>
                      </a:cubicBezTo>
                      <a:cubicBezTo>
                        <a:pt x="1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8" name="Freeform 281"/>
                <p:cNvSpPr/>
                <p:nvPr/>
              </p:nvSpPr>
              <p:spPr bwMode="auto">
                <a:xfrm>
                  <a:off x="2820" y="1694"/>
                  <a:ext cx="24" cy="15"/>
                </a:xfrm>
                <a:custGeom>
                  <a:avLst/>
                  <a:gdLst>
                    <a:gd name="T0" fmla="*/ 3 w 28"/>
                    <a:gd name="T1" fmla="*/ 17 h 18"/>
                    <a:gd name="T2" fmla="*/ 25 w 28"/>
                    <a:gd name="T3" fmla="*/ 5 h 18"/>
                    <a:gd name="T4" fmla="*/ 24 w 28"/>
                    <a:gd name="T5" fmla="*/ 0 h 18"/>
                    <a:gd name="T6" fmla="*/ 1 w 28"/>
                    <a:gd name="T7" fmla="*/ 16 h 18"/>
                    <a:gd name="T8" fmla="*/ 3 w 28"/>
                    <a:gd name="T9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8">
                      <a:moveTo>
                        <a:pt x="3" y="17"/>
                      </a:moveTo>
                      <a:cubicBezTo>
                        <a:pt x="7" y="9"/>
                        <a:pt x="18" y="8"/>
                        <a:pt x="25" y="5"/>
                      </a:cubicBezTo>
                      <a:cubicBezTo>
                        <a:pt x="28" y="4"/>
                        <a:pt x="27" y="0"/>
                        <a:pt x="24" y="0"/>
                      </a:cubicBezTo>
                      <a:cubicBezTo>
                        <a:pt x="13" y="1"/>
                        <a:pt x="3" y="5"/>
                        <a:pt x="1" y="16"/>
                      </a:cubicBezTo>
                      <a:cubicBezTo>
                        <a:pt x="0" y="18"/>
                        <a:pt x="3" y="18"/>
                        <a:pt x="3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9" name="Freeform 282"/>
                <p:cNvSpPr/>
                <p:nvPr/>
              </p:nvSpPr>
              <p:spPr bwMode="auto">
                <a:xfrm>
                  <a:off x="2828" y="1514"/>
                  <a:ext cx="98" cy="188"/>
                </a:xfrm>
                <a:custGeom>
                  <a:avLst/>
                  <a:gdLst>
                    <a:gd name="T0" fmla="*/ 6 w 116"/>
                    <a:gd name="T1" fmla="*/ 218 h 222"/>
                    <a:gd name="T2" fmla="*/ 42 w 116"/>
                    <a:gd name="T3" fmla="*/ 167 h 222"/>
                    <a:gd name="T4" fmla="*/ 74 w 116"/>
                    <a:gd name="T5" fmla="*/ 112 h 222"/>
                    <a:gd name="T6" fmla="*/ 115 w 116"/>
                    <a:gd name="T7" fmla="*/ 5 h 222"/>
                    <a:gd name="T8" fmla="*/ 110 w 116"/>
                    <a:gd name="T9" fmla="*/ 3 h 222"/>
                    <a:gd name="T10" fmla="*/ 94 w 116"/>
                    <a:gd name="T11" fmla="*/ 57 h 222"/>
                    <a:gd name="T12" fmla="*/ 68 w 116"/>
                    <a:gd name="T13" fmla="*/ 113 h 222"/>
                    <a:gd name="T14" fmla="*/ 2 w 116"/>
                    <a:gd name="T15" fmla="*/ 215 h 222"/>
                    <a:gd name="T16" fmla="*/ 6 w 116"/>
                    <a:gd name="T17" fmla="*/ 218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222">
                      <a:moveTo>
                        <a:pt x="6" y="218"/>
                      </a:moveTo>
                      <a:cubicBezTo>
                        <a:pt x="17" y="201"/>
                        <a:pt x="31" y="185"/>
                        <a:pt x="42" y="167"/>
                      </a:cubicBezTo>
                      <a:cubicBezTo>
                        <a:pt x="53" y="149"/>
                        <a:pt x="63" y="130"/>
                        <a:pt x="74" y="112"/>
                      </a:cubicBezTo>
                      <a:cubicBezTo>
                        <a:pt x="94" y="78"/>
                        <a:pt x="103" y="42"/>
                        <a:pt x="115" y="5"/>
                      </a:cubicBezTo>
                      <a:cubicBezTo>
                        <a:pt x="116" y="1"/>
                        <a:pt x="111" y="0"/>
                        <a:pt x="110" y="3"/>
                      </a:cubicBezTo>
                      <a:cubicBezTo>
                        <a:pt x="103" y="20"/>
                        <a:pt x="101" y="40"/>
                        <a:pt x="94" y="57"/>
                      </a:cubicBezTo>
                      <a:cubicBezTo>
                        <a:pt x="87" y="76"/>
                        <a:pt x="79" y="96"/>
                        <a:pt x="68" y="113"/>
                      </a:cubicBezTo>
                      <a:cubicBezTo>
                        <a:pt x="48" y="148"/>
                        <a:pt x="22" y="180"/>
                        <a:pt x="2" y="215"/>
                      </a:cubicBezTo>
                      <a:cubicBezTo>
                        <a:pt x="0" y="218"/>
                        <a:pt x="4" y="222"/>
                        <a:pt x="6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0" name="Freeform 283"/>
                <p:cNvSpPr/>
                <p:nvPr/>
              </p:nvSpPr>
              <p:spPr bwMode="auto">
                <a:xfrm>
                  <a:off x="2918" y="1500"/>
                  <a:ext cx="86" cy="43"/>
                </a:xfrm>
                <a:custGeom>
                  <a:avLst/>
                  <a:gdLst>
                    <a:gd name="T0" fmla="*/ 6 w 101"/>
                    <a:gd name="T1" fmla="*/ 20 h 51"/>
                    <a:gd name="T2" fmla="*/ 90 w 101"/>
                    <a:gd name="T3" fmla="*/ 47 h 51"/>
                    <a:gd name="T4" fmla="*/ 97 w 101"/>
                    <a:gd name="T5" fmla="*/ 39 h 51"/>
                    <a:gd name="T6" fmla="*/ 4 w 101"/>
                    <a:gd name="T7" fmla="*/ 13 h 51"/>
                    <a:gd name="T8" fmla="*/ 6 w 101"/>
                    <a:gd name="T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51">
                      <a:moveTo>
                        <a:pt x="6" y="20"/>
                      </a:moveTo>
                      <a:cubicBezTo>
                        <a:pt x="38" y="12"/>
                        <a:pt x="66" y="31"/>
                        <a:pt x="90" y="47"/>
                      </a:cubicBezTo>
                      <a:cubicBezTo>
                        <a:pt x="96" y="51"/>
                        <a:pt x="101" y="43"/>
                        <a:pt x="97" y="39"/>
                      </a:cubicBezTo>
                      <a:cubicBezTo>
                        <a:pt x="77" y="16"/>
                        <a:pt x="33" y="0"/>
                        <a:pt x="4" y="13"/>
                      </a:cubicBezTo>
                      <a:cubicBezTo>
                        <a:pt x="0" y="15"/>
                        <a:pt x="2" y="21"/>
                        <a:pt x="6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1" name="Freeform 284"/>
                <p:cNvSpPr/>
                <p:nvPr/>
              </p:nvSpPr>
              <p:spPr bwMode="auto">
                <a:xfrm>
                  <a:off x="2911" y="1530"/>
                  <a:ext cx="108" cy="237"/>
                </a:xfrm>
                <a:custGeom>
                  <a:avLst/>
                  <a:gdLst>
                    <a:gd name="T0" fmla="*/ 4 w 127"/>
                    <a:gd name="T1" fmla="*/ 279 h 280"/>
                    <a:gd name="T2" fmla="*/ 46 w 127"/>
                    <a:gd name="T3" fmla="*/ 229 h 280"/>
                    <a:gd name="T4" fmla="*/ 84 w 127"/>
                    <a:gd name="T5" fmla="*/ 125 h 280"/>
                    <a:gd name="T6" fmla="*/ 104 w 127"/>
                    <a:gd name="T7" fmla="*/ 79 h 280"/>
                    <a:gd name="T8" fmla="*/ 123 w 127"/>
                    <a:gd name="T9" fmla="*/ 43 h 280"/>
                    <a:gd name="T10" fmla="*/ 99 w 127"/>
                    <a:gd name="T11" fmla="*/ 2 h 280"/>
                    <a:gd name="T12" fmla="*/ 95 w 127"/>
                    <a:gd name="T13" fmla="*/ 10 h 280"/>
                    <a:gd name="T14" fmla="*/ 110 w 127"/>
                    <a:gd name="T15" fmla="*/ 48 h 280"/>
                    <a:gd name="T16" fmla="*/ 96 w 127"/>
                    <a:gd name="T17" fmla="*/ 75 h 280"/>
                    <a:gd name="T18" fmla="*/ 69 w 127"/>
                    <a:gd name="T19" fmla="*/ 144 h 280"/>
                    <a:gd name="T20" fmla="*/ 46 w 127"/>
                    <a:gd name="T21" fmla="*/ 212 h 280"/>
                    <a:gd name="T22" fmla="*/ 3 w 127"/>
                    <a:gd name="T23" fmla="*/ 275 h 280"/>
                    <a:gd name="T24" fmla="*/ 4 w 127"/>
                    <a:gd name="T25" fmla="*/ 279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280">
                      <a:moveTo>
                        <a:pt x="4" y="279"/>
                      </a:moveTo>
                      <a:cubicBezTo>
                        <a:pt x="25" y="271"/>
                        <a:pt x="36" y="247"/>
                        <a:pt x="46" y="229"/>
                      </a:cubicBezTo>
                      <a:cubicBezTo>
                        <a:pt x="63" y="196"/>
                        <a:pt x="71" y="159"/>
                        <a:pt x="84" y="125"/>
                      </a:cubicBezTo>
                      <a:cubicBezTo>
                        <a:pt x="90" y="110"/>
                        <a:pt x="98" y="95"/>
                        <a:pt x="104" y="79"/>
                      </a:cubicBezTo>
                      <a:cubicBezTo>
                        <a:pt x="109" y="67"/>
                        <a:pt x="120" y="55"/>
                        <a:pt x="123" y="43"/>
                      </a:cubicBezTo>
                      <a:cubicBezTo>
                        <a:pt x="127" y="26"/>
                        <a:pt x="114" y="9"/>
                        <a:pt x="99" y="2"/>
                      </a:cubicBezTo>
                      <a:cubicBezTo>
                        <a:pt x="94" y="0"/>
                        <a:pt x="90" y="7"/>
                        <a:pt x="95" y="10"/>
                      </a:cubicBezTo>
                      <a:cubicBezTo>
                        <a:pt x="109" y="18"/>
                        <a:pt x="118" y="32"/>
                        <a:pt x="110" y="48"/>
                      </a:cubicBezTo>
                      <a:cubicBezTo>
                        <a:pt x="105" y="58"/>
                        <a:pt x="100" y="66"/>
                        <a:pt x="96" y="75"/>
                      </a:cubicBezTo>
                      <a:cubicBezTo>
                        <a:pt x="87" y="98"/>
                        <a:pt x="76" y="120"/>
                        <a:pt x="69" y="144"/>
                      </a:cubicBezTo>
                      <a:cubicBezTo>
                        <a:pt x="63" y="167"/>
                        <a:pt x="55" y="190"/>
                        <a:pt x="46" y="212"/>
                      </a:cubicBezTo>
                      <a:cubicBezTo>
                        <a:pt x="38" y="232"/>
                        <a:pt x="24" y="265"/>
                        <a:pt x="3" y="275"/>
                      </a:cubicBezTo>
                      <a:cubicBezTo>
                        <a:pt x="0" y="276"/>
                        <a:pt x="2" y="280"/>
                        <a:pt x="4" y="2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2" name="Freeform 285"/>
                <p:cNvSpPr/>
                <p:nvPr/>
              </p:nvSpPr>
              <p:spPr bwMode="auto">
                <a:xfrm>
                  <a:off x="2854" y="1526"/>
                  <a:ext cx="75" cy="152"/>
                </a:xfrm>
                <a:custGeom>
                  <a:avLst/>
                  <a:gdLst>
                    <a:gd name="T0" fmla="*/ 1 w 89"/>
                    <a:gd name="T1" fmla="*/ 179 h 179"/>
                    <a:gd name="T2" fmla="*/ 21 w 89"/>
                    <a:gd name="T3" fmla="*/ 156 h 179"/>
                    <a:gd name="T4" fmla="*/ 50 w 89"/>
                    <a:gd name="T5" fmla="*/ 111 h 179"/>
                    <a:gd name="T6" fmla="*/ 74 w 89"/>
                    <a:gd name="T7" fmla="*/ 62 h 179"/>
                    <a:gd name="T8" fmla="*/ 89 w 89"/>
                    <a:gd name="T9" fmla="*/ 5 h 179"/>
                    <a:gd name="T10" fmla="*/ 82 w 89"/>
                    <a:gd name="T11" fmla="*/ 5 h 179"/>
                    <a:gd name="T12" fmla="*/ 68 w 89"/>
                    <a:gd name="T13" fmla="*/ 63 h 179"/>
                    <a:gd name="T14" fmla="*/ 50 w 89"/>
                    <a:gd name="T15" fmla="*/ 104 h 179"/>
                    <a:gd name="T16" fmla="*/ 26 w 89"/>
                    <a:gd name="T17" fmla="*/ 143 h 179"/>
                    <a:gd name="T18" fmla="*/ 1 w 89"/>
                    <a:gd name="T19" fmla="*/ 178 h 179"/>
                    <a:gd name="T20" fmla="*/ 1 w 89"/>
                    <a:gd name="T21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179">
                      <a:moveTo>
                        <a:pt x="1" y="179"/>
                      </a:moveTo>
                      <a:cubicBezTo>
                        <a:pt x="12" y="176"/>
                        <a:pt x="15" y="165"/>
                        <a:pt x="21" y="156"/>
                      </a:cubicBezTo>
                      <a:cubicBezTo>
                        <a:pt x="31" y="141"/>
                        <a:pt x="41" y="127"/>
                        <a:pt x="50" y="111"/>
                      </a:cubicBezTo>
                      <a:cubicBezTo>
                        <a:pt x="59" y="95"/>
                        <a:pt x="69" y="79"/>
                        <a:pt x="74" y="62"/>
                      </a:cubicBezTo>
                      <a:cubicBezTo>
                        <a:pt x="80" y="44"/>
                        <a:pt x="88" y="23"/>
                        <a:pt x="89" y="5"/>
                      </a:cubicBezTo>
                      <a:cubicBezTo>
                        <a:pt x="89" y="0"/>
                        <a:pt x="82" y="1"/>
                        <a:pt x="82" y="5"/>
                      </a:cubicBezTo>
                      <a:cubicBezTo>
                        <a:pt x="82" y="23"/>
                        <a:pt x="73" y="45"/>
                        <a:pt x="68" y="63"/>
                      </a:cubicBezTo>
                      <a:cubicBezTo>
                        <a:pt x="64" y="77"/>
                        <a:pt x="58" y="91"/>
                        <a:pt x="50" y="104"/>
                      </a:cubicBezTo>
                      <a:cubicBezTo>
                        <a:pt x="42" y="117"/>
                        <a:pt x="35" y="130"/>
                        <a:pt x="26" y="143"/>
                      </a:cubicBezTo>
                      <a:cubicBezTo>
                        <a:pt x="20" y="151"/>
                        <a:pt x="11" y="174"/>
                        <a:pt x="1" y="178"/>
                      </a:cubicBezTo>
                      <a:cubicBezTo>
                        <a:pt x="0" y="178"/>
                        <a:pt x="0" y="179"/>
                        <a:pt x="1" y="1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3" name="Freeform 286"/>
                <p:cNvSpPr/>
                <p:nvPr/>
              </p:nvSpPr>
              <p:spPr bwMode="auto">
                <a:xfrm>
                  <a:off x="2900" y="1503"/>
                  <a:ext cx="29" cy="33"/>
                </a:xfrm>
                <a:custGeom>
                  <a:avLst/>
                  <a:gdLst>
                    <a:gd name="T0" fmla="*/ 32 w 35"/>
                    <a:gd name="T1" fmla="*/ 33 h 39"/>
                    <a:gd name="T2" fmla="*/ 21 w 35"/>
                    <a:gd name="T3" fmla="*/ 21 h 39"/>
                    <a:gd name="T4" fmla="*/ 15 w 35"/>
                    <a:gd name="T5" fmla="*/ 10 h 39"/>
                    <a:gd name="T6" fmla="*/ 11 w 35"/>
                    <a:gd name="T7" fmla="*/ 12 h 39"/>
                    <a:gd name="T8" fmla="*/ 26 w 35"/>
                    <a:gd name="T9" fmla="*/ 33 h 39"/>
                    <a:gd name="T10" fmla="*/ 33 w 35"/>
                    <a:gd name="T11" fmla="*/ 30 h 39"/>
                    <a:gd name="T12" fmla="*/ 24 w 35"/>
                    <a:gd name="T13" fmla="*/ 10 h 39"/>
                    <a:gd name="T14" fmla="*/ 6 w 35"/>
                    <a:gd name="T15" fmla="*/ 7 h 39"/>
                    <a:gd name="T16" fmla="*/ 28 w 35"/>
                    <a:gd name="T17" fmla="*/ 38 h 39"/>
                    <a:gd name="T18" fmla="*/ 32 w 35"/>
                    <a:gd name="T19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9">
                      <a:moveTo>
                        <a:pt x="32" y="33"/>
                      </a:moveTo>
                      <a:cubicBezTo>
                        <a:pt x="29" y="28"/>
                        <a:pt x="25" y="25"/>
                        <a:pt x="21" y="21"/>
                      </a:cubicBezTo>
                      <a:cubicBezTo>
                        <a:pt x="20" y="19"/>
                        <a:pt x="13" y="13"/>
                        <a:pt x="15" y="10"/>
                      </a:cubicBezTo>
                      <a:cubicBezTo>
                        <a:pt x="13" y="11"/>
                        <a:pt x="12" y="11"/>
                        <a:pt x="11" y="12"/>
                      </a:cubicBezTo>
                      <a:cubicBezTo>
                        <a:pt x="21" y="11"/>
                        <a:pt x="23" y="25"/>
                        <a:pt x="26" y="33"/>
                      </a:cubicBezTo>
                      <a:cubicBezTo>
                        <a:pt x="28" y="37"/>
                        <a:pt x="35" y="34"/>
                        <a:pt x="33" y="30"/>
                      </a:cubicBezTo>
                      <a:cubicBezTo>
                        <a:pt x="31" y="23"/>
                        <a:pt x="29" y="16"/>
                        <a:pt x="24" y="10"/>
                      </a:cubicBezTo>
                      <a:cubicBezTo>
                        <a:pt x="21" y="5"/>
                        <a:pt x="10" y="0"/>
                        <a:pt x="6" y="7"/>
                      </a:cubicBezTo>
                      <a:cubicBezTo>
                        <a:pt x="0" y="18"/>
                        <a:pt x="20" y="33"/>
                        <a:pt x="28" y="38"/>
                      </a:cubicBezTo>
                      <a:cubicBezTo>
                        <a:pt x="31" y="39"/>
                        <a:pt x="34" y="35"/>
                        <a:pt x="3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87"/>
                <p:cNvSpPr/>
                <p:nvPr/>
              </p:nvSpPr>
              <p:spPr bwMode="auto">
                <a:xfrm>
                  <a:off x="2888" y="1669"/>
                  <a:ext cx="36" cy="19"/>
                </a:xfrm>
                <a:custGeom>
                  <a:avLst/>
                  <a:gdLst>
                    <a:gd name="T0" fmla="*/ 3 w 43"/>
                    <a:gd name="T1" fmla="*/ 4 h 22"/>
                    <a:gd name="T2" fmla="*/ 39 w 43"/>
                    <a:gd name="T3" fmla="*/ 20 h 22"/>
                    <a:gd name="T4" fmla="*/ 42 w 43"/>
                    <a:gd name="T5" fmla="*/ 17 h 22"/>
                    <a:gd name="T6" fmla="*/ 3 w 43"/>
                    <a:gd name="T7" fmla="*/ 1 h 22"/>
                    <a:gd name="T8" fmla="*/ 3 w 43"/>
                    <a:gd name="T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2">
                      <a:moveTo>
                        <a:pt x="3" y="4"/>
                      </a:moveTo>
                      <a:cubicBezTo>
                        <a:pt x="17" y="5"/>
                        <a:pt x="28" y="12"/>
                        <a:pt x="39" y="20"/>
                      </a:cubicBezTo>
                      <a:cubicBezTo>
                        <a:pt x="41" y="22"/>
                        <a:pt x="43" y="19"/>
                        <a:pt x="42" y="17"/>
                      </a:cubicBezTo>
                      <a:cubicBezTo>
                        <a:pt x="31" y="6"/>
                        <a:pt x="18" y="0"/>
                        <a:pt x="3" y="1"/>
                      </a:cubicBezTo>
                      <a:cubicBezTo>
                        <a:pt x="1" y="1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88"/>
                <p:cNvSpPr/>
                <p:nvPr/>
              </p:nvSpPr>
              <p:spPr bwMode="auto">
                <a:xfrm>
                  <a:off x="2930" y="1688"/>
                  <a:ext cx="11" cy="9"/>
                </a:xfrm>
                <a:custGeom>
                  <a:avLst/>
                  <a:gdLst>
                    <a:gd name="T0" fmla="*/ 2 w 12"/>
                    <a:gd name="T1" fmla="*/ 4 h 11"/>
                    <a:gd name="T2" fmla="*/ 9 w 12"/>
                    <a:gd name="T3" fmla="*/ 10 h 11"/>
                    <a:gd name="T4" fmla="*/ 11 w 12"/>
                    <a:gd name="T5" fmla="*/ 8 h 11"/>
                    <a:gd name="T6" fmla="*/ 5 w 12"/>
                    <a:gd name="T7" fmla="*/ 1 h 11"/>
                    <a:gd name="T8" fmla="*/ 2 w 12"/>
                    <a:gd name="T9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1">
                      <a:moveTo>
                        <a:pt x="2" y="4"/>
                      </a:moveTo>
                      <a:cubicBezTo>
                        <a:pt x="4" y="6"/>
                        <a:pt x="6" y="9"/>
                        <a:pt x="9" y="10"/>
                      </a:cubicBezTo>
                      <a:cubicBezTo>
                        <a:pt x="10" y="11"/>
                        <a:pt x="12" y="10"/>
                        <a:pt x="11" y="8"/>
                      </a:cubicBezTo>
                      <a:cubicBezTo>
                        <a:pt x="10" y="6"/>
                        <a:pt x="7" y="4"/>
                        <a:pt x="5" y="1"/>
                      </a:cubicBezTo>
                      <a:cubicBezTo>
                        <a:pt x="3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89"/>
                <p:cNvSpPr/>
                <p:nvPr/>
              </p:nvSpPr>
              <p:spPr bwMode="auto">
                <a:xfrm>
                  <a:off x="2194" y="394"/>
                  <a:ext cx="61" cy="60"/>
                </a:xfrm>
                <a:custGeom>
                  <a:avLst/>
                  <a:gdLst>
                    <a:gd name="T0" fmla="*/ 47 w 72"/>
                    <a:gd name="T1" fmla="*/ 11 h 70"/>
                    <a:gd name="T2" fmla="*/ 33 w 72"/>
                    <a:gd name="T3" fmla="*/ 1 h 70"/>
                    <a:gd name="T4" fmla="*/ 8 w 72"/>
                    <a:gd name="T5" fmla="*/ 20 h 70"/>
                    <a:gd name="T6" fmla="*/ 33 w 72"/>
                    <a:gd name="T7" fmla="*/ 70 h 70"/>
                    <a:gd name="T8" fmla="*/ 39 w 72"/>
                    <a:gd name="T9" fmla="*/ 8 h 70"/>
                    <a:gd name="T10" fmla="*/ 39 w 72"/>
                    <a:gd name="T11" fmla="*/ 14 h 70"/>
                    <a:gd name="T12" fmla="*/ 56 w 72"/>
                    <a:gd name="T13" fmla="*/ 29 h 70"/>
                    <a:gd name="T14" fmla="*/ 45 w 72"/>
                    <a:gd name="T15" fmla="*/ 56 h 70"/>
                    <a:gd name="T16" fmla="*/ 18 w 72"/>
                    <a:gd name="T17" fmla="*/ 50 h 70"/>
                    <a:gd name="T18" fmla="*/ 19 w 72"/>
                    <a:gd name="T19" fmla="*/ 17 h 70"/>
                    <a:gd name="T20" fmla="*/ 30 w 72"/>
                    <a:gd name="T21" fmla="*/ 8 h 70"/>
                    <a:gd name="T22" fmla="*/ 45 w 72"/>
                    <a:gd name="T23" fmla="*/ 11 h 70"/>
                    <a:gd name="T24" fmla="*/ 47 w 72"/>
                    <a:gd name="T25" fmla="*/ 11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0">
                      <a:moveTo>
                        <a:pt x="47" y="11"/>
                      </a:moveTo>
                      <a:cubicBezTo>
                        <a:pt x="47" y="3"/>
                        <a:pt x="40" y="1"/>
                        <a:pt x="33" y="1"/>
                      </a:cubicBezTo>
                      <a:cubicBezTo>
                        <a:pt x="22" y="0"/>
                        <a:pt x="13" y="10"/>
                        <a:pt x="8" y="20"/>
                      </a:cubicBezTo>
                      <a:cubicBezTo>
                        <a:pt x="0" y="37"/>
                        <a:pt x="11" y="70"/>
                        <a:pt x="33" y="70"/>
                      </a:cubicBezTo>
                      <a:cubicBezTo>
                        <a:pt x="64" y="70"/>
                        <a:pt x="72" y="1"/>
                        <a:pt x="39" y="8"/>
                      </a:cubicBezTo>
                      <a:cubicBezTo>
                        <a:pt x="36" y="9"/>
                        <a:pt x="36" y="13"/>
                        <a:pt x="39" y="14"/>
                      </a:cubicBezTo>
                      <a:cubicBezTo>
                        <a:pt x="49" y="14"/>
                        <a:pt x="56" y="17"/>
                        <a:pt x="56" y="29"/>
                      </a:cubicBezTo>
                      <a:cubicBezTo>
                        <a:pt x="57" y="38"/>
                        <a:pt x="51" y="49"/>
                        <a:pt x="45" y="56"/>
                      </a:cubicBezTo>
                      <a:cubicBezTo>
                        <a:pt x="35" y="67"/>
                        <a:pt x="24" y="60"/>
                        <a:pt x="18" y="50"/>
                      </a:cubicBezTo>
                      <a:cubicBezTo>
                        <a:pt x="12" y="39"/>
                        <a:pt x="12" y="27"/>
                        <a:pt x="19" y="17"/>
                      </a:cubicBezTo>
                      <a:cubicBezTo>
                        <a:pt x="21" y="13"/>
                        <a:pt x="25" y="9"/>
                        <a:pt x="30" y="8"/>
                      </a:cubicBezTo>
                      <a:cubicBezTo>
                        <a:pt x="34" y="7"/>
                        <a:pt x="43" y="7"/>
                        <a:pt x="45" y="11"/>
                      </a:cubicBezTo>
                      <a:cubicBezTo>
                        <a:pt x="45" y="13"/>
                        <a:pt x="47" y="12"/>
                        <a:pt x="47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90"/>
                <p:cNvSpPr/>
                <p:nvPr/>
              </p:nvSpPr>
              <p:spPr bwMode="auto">
                <a:xfrm>
                  <a:off x="2211" y="400"/>
                  <a:ext cx="16" cy="54"/>
                </a:xfrm>
                <a:custGeom>
                  <a:avLst/>
                  <a:gdLst>
                    <a:gd name="T0" fmla="*/ 14 w 19"/>
                    <a:gd name="T1" fmla="*/ 61 h 63"/>
                    <a:gd name="T2" fmla="*/ 8 w 19"/>
                    <a:gd name="T3" fmla="*/ 35 h 63"/>
                    <a:gd name="T4" fmla="*/ 17 w 19"/>
                    <a:gd name="T5" fmla="*/ 5 h 63"/>
                    <a:gd name="T6" fmla="*/ 14 w 19"/>
                    <a:gd name="T7" fmla="*/ 1 h 63"/>
                    <a:gd name="T8" fmla="*/ 1 w 19"/>
                    <a:gd name="T9" fmla="*/ 24 h 63"/>
                    <a:gd name="T10" fmla="*/ 11 w 19"/>
                    <a:gd name="T11" fmla="*/ 61 h 63"/>
                    <a:gd name="T12" fmla="*/ 14 w 19"/>
                    <a:gd name="T13" fmla="*/ 6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63">
                      <a:moveTo>
                        <a:pt x="14" y="61"/>
                      </a:moveTo>
                      <a:cubicBezTo>
                        <a:pt x="15" y="51"/>
                        <a:pt x="11" y="44"/>
                        <a:pt x="8" y="35"/>
                      </a:cubicBezTo>
                      <a:cubicBezTo>
                        <a:pt x="5" y="23"/>
                        <a:pt x="10" y="15"/>
                        <a:pt x="17" y="5"/>
                      </a:cubicBezTo>
                      <a:cubicBezTo>
                        <a:pt x="19" y="3"/>
                        <a:pt x="16" y="0"/>
                        <a:pt x="14" y="1"/>
                      </a:cubicBezTo>
                      <a:cubicBezTo>
                        <a:pt x="5" y="6"/>
                        <a:pt x="2" y="15"/>
                        <a:pt x="1" y="24"/>
                      </a:cubicBezTo>
                      <a:cubicBezTo>
                        <a:pt x="0" y="37"/>
                        <a:pt x="8" y="48"/>
                        <a:pt x="11" y="61"/>
                      </a:cubicBezTo>
                      <a:cubicBezTo>
                        <a:pt x="11" y="63"/>
                        <a:pt x="14" y="62"/>
                        <a:pt x="14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91"/>
                <p:cNvSpPr/>
                <p:nvPr/>
              </p:nvSpPr>
              <p:spPr bwMode="auto">
                <a:xfrm>
                  <a:off x="2277" y="403"/>
                  <a:ext cx="8" cy="44"/>
                </a:xfrm>
                <a:custGeom>
                  <a:avLst/>
                  <a:gdLst>
                    <a:gd name="T0" fmla="*/ 1 w 10"/>
                    <a:gd name="T1" fmla="*/ 4 h 52"/>
                    <a:gd name="T2" fmla="*/ 1 w 10"/>
                    <a:gd name="T3" fmla="*/ 30 h 52"/>
                    <a:gd name="T4" fmla="*/ 2 w 10"/>
                    <a:gd name="T5" fmla="*/ 50 h 52"/>
                    <a:gd name="T6" fmla="*/ 6 w 10"/>
                    <a:gd name="T7" fmla="*/ 52 h 52"/>
                    <a:gd name="T8" fmla="*/ 6 w 10"/>
                    <a:gd name="T9" fmla="*/ 52 h 52"/>
                    <a:gd name="T10" fmla="*/ 9 w 10"/>
                    <a:gd name="T11" fmla="*/ 50 h 52"/>
                    <a:gd name="T12" fmla="*/ 8 w 10"/>
                    <a:gd name="T13" fmla="*/ 41 h 52"/>
                    <a:gd name="T14" fmla="*/ 8 w 10"/>
                    <a:gd name="T15" fmla="*/ 28 h 52"/>
                    <a:gd name="T16" fmla="*/ 4 w 10"/>
                    <a:gd name="T17" fmla="*/ 2 h 52"/>
                    <a:gd name="T18" fmla="*/ 1 w 10"/>
                    <a:gd name="T19" fmla="*/ 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52">
                      <a:moveTo>
                        <a:pt x="1" y="4"/>
                      </a:moveTo>
                      <a:cubicBezTo>
                        <a:pt x="4" y="12"/>
                        <a:pt x="1" y="22"/>
                        <a:pt x="1" y="30"/>
                      </a:cubicBezTo>
                      <a:cubicBezTo>
                        <a:pt x="1" y="37"/>
                        <a:pt x="1" y="43"/>
                        <a:pt x="2" y="50"/>
                      </a:cubicBezTo>
                      <a:cubicBezTo>
                        <a:pt x="3" y="51"/>
                        <a:pt x="4" y="52"/>
                        <a:pt x="6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7" y="52"/>
                        <a:pt x="9" y="51"/>
                        <a:pt x="9" y="50"/>
                      </a:cubicBezTo>
                      <a:cubicBezTo>
                        <a:pt x="10" y="47"/>
                        <a:pt x="9" y="44"/>
                        <a:pt x="8" y="41"/>
                      </a:cubicBezTo>
                      <a:cubicBezTo>
                        <a:pt x="8" y="37"/>
                        <a:pt x="8" y="32"/>
                        <a:pt x="8" y="28"/>
                      </a:cubicBezTo>
                      <a:cubicBezTo>
                        <a:pt x="8" y="19"/>
                        <a:pt x="9" y="10"/>
                        <a:pt x="4" y="2"/>
                      </a:cubicBezTo>
                      <a:cubicBezTo>
                        <a:pt x="2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2"/>
                <p:cNvSpPr/>
                <p:nvPr/>
              </p:nvSpPr>
              <p:spPr bwMode="auto">
                <a:xfrm>
                  <a:off x="2279" y="343"/>
                  <a:ext cx="86" cy="67"/>
                </a:xfrm>
                <a:custGeom>
                  <a:avLst/>
                  <a:gdLst>
                    <a:gd name="T0" fmla="*/ 5 w 101"/>
                    <a:gd name="T1" fmla="*/ 78 h 79"/>
                    <a:gd name="T2" fmla="*/ 42 w 101"/>
                    <a:gd name="T3" fmla="*/ 28 h 79"/>
                    <a:gd name="T4" fmla="*/ 97 w 101"/>
                    <a:gd name="T5" fmla="*/ 7 h 79"/>
                    <a:gd name="T6" fmla="*/ 97 w 101"/>
                    <a:gd name="T7" fmla="*/ 0 h 79"/>
                    <a:gd name="T8" fmla="*/ 35 w 101"/>
                    <a:gd name="T9" fmla="*/ 27 h 79"/>
                    <a:gd name="T10" fmla="*/ 2 w 101"/>
                    <a:gd name="T11" fmla="*/ 78 h 79"/>
                    <a:gd name="T12" fmla="*/ 5 w 101"/>
                    <a:gd name="T13" fmla="*/ 7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79">
                      <a:moveTo>
                        <a:pt x="5" y="78"/>
                      </a:moveTo>
                      <a:cubicBezTo>
                        <a:pt x="7" y="56"/>
                        <a:pt x="26" y="41"/>
                        <a:pt x="42" y="28"/>
                      </a:cubicBezTo>
                      <a:cubicBezTo>
                        <a:pt x="59" y="14"/>
                        <a:pt x="75" y="7"/>
                        <a:pt x="97" y="7"/>
                      </a:cubicBezTo>
                      <a:cubicBezTo>
                        <a:pt x="101" y="7"/>
                        <a:pt x="101" y="0"/>
                        <a:pt x="97" y="0"/>
                      </a:cubicBezTo>
                      <a:cubicBezTo>
                        <a:pt x="73" y="0"/>
                        <a:pt x="53" y="11"/>
                        <a:pt x="35" y="27"/>
                      </a:cubicBezTo>
                      <a:cubicBezTo>
                        <a:pt x="21" y="40"/>
                        <a:pt x="0" y="56"/>
                        <a:pt x="2" y="78"/>
                      </a:cubicBezTo>
                      <a:cubicBezTo>
                        <a:pt x="3" y="79"/>
                        <a:pt x="4" y="79"/>
                        <a:pt x="5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0" name="Freeform 293"/>
                <p:cNvSpPr/>
                <p:nvPr/>
              </p:nvSpPr>
              <p:spPr bwMode="auto">
                <a:xfrm>
                  <a:off x="2356" y="344"/>
                  <a:ext cx="10" cy="26"/>
                </a:xfrm>
                <a:custGeom>
                  <a:avLst/>
                  <a:gdLst>
                    <a:gd name="T0" fmla="*/ 3 w 12"/>
                    <a:gd name="T1" fmla="*/ 3 h 30"/>
                    <a:gd name="T2" fmla="*/ 5 w 12"/>
                    <a:gd name="T3" fmla="*/ 28 h 30"/>
                    <a:gd name="T4" fmla="*/ 9 w 12"/>
                    <a:gd name="T5" fmla="*/ 28 h 30"/>
                    <a:gd name="T6" fmla="*/ 11 w 12"/>
                    <a:gd name="T7" fmla="*/ 13 h 30"/>
                    <a:gd name="T8" fmla="*/ 6 w 12"/>
                    <a:gd name="T9" fmla="*/ 1 h 30"/>
                    <a:gd name="T10" fmla="*/ 3 w 12"/>
                    <a:gd name="T11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30">
                      <a:moveTo>
                        <a:pt x="3" y="3"/>
                      </a:moveTo>
                      <a:cubicBezTo>
                        <a:pt x="9" y="11"/>
                        <a:pt x="0" y="21"/>
                        <a:pt x="5" y="28"/>
                      </a:cubicBezTo>
                      <a:cubicBezTo>
                        <a:pt x="6" y="30"/>
                        <a:pt x="9" y="29"/>
                        <a:pt x="9" y="28"/>
                      </a:cubicBezTo>
                      <a:cubicBezTo>
                        <a:pt x="12" y="24"/>
                        <a:pt x="11" y="17"/>
                        <a:pt x="11" y="13"/>
                      </a:cubicBezTo>
                      <a:cubicBezTo>
                        <a:pt x="10" y="9"/>
                        <a:pt x="9" y="4"/>
                        <a:pt x="6" y="1"/>
                      </a:cubicBezTo>
                      <a:cubicBezTo>
                        <a:pt x="5" y="0"/>
                        <a:pt x="2" y="2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1" name="Freeform 294"/>
                <p:cNvSpPr/>
                <p:nvPr/>
              </p:nvSpPr>
              <p:spPr bwMode="auto">
                <a:xfrm>
                  <a:off x="2283" y="359"/>
                  <a:ext cx="83" cy="90"/>
                </a:xfrm>
                <a:custGeom>
                  <a:avLst/>
                  <a:gdLst>
                    <a:gd name="T0" fmla="*/ 3 w 98"/>
                    <a:gd name="T1" fmla="*/ 106 h 107"/>
                    <a:gd name="T2" fmla="*/ 14 w 98"/>
                    <a:gd name="T3" fmla="*/ 84 h 107"/>
                    <a:gd name="T4" fmla="*/ 38 w 98"/>
                    <a:gd name="T5" fmla="*/ 55 h 107"/>
                    <a:gd name="T6" fmla="*/ 67 w 98"/>
                    <a:gd name="T7" fmla="*/ 25 h 107"/>
                    <a:gd name="T8" fmla="*/ 95 w 98"/>
                    <a:gd name="T9" fmla="*/ 8 h 107"/>
                    <a:gd name="T10" fmla="*/ 91 w 98"/>
                    <a:gd name="T11" fmla="*/ 2 h 107"/>
                    <a:gd name="T12" fmla="*/ 65 w 98"/>
                    <a:gd name="T13" fmla="*/ 22 h 107"/>
                    <a:gd name="T14" fmla="*/ 35 w 98"/>
                    <a:gd name="T15" fmla="*/ 52 h 107"/>
                    <a:gd name="T16" fmla="*/ 13 w 98"/>
                    <a:gd name="T17" fmla="*/ 75 h 107"/>
                    <a:gd name="T18" fmla="*/ 1 w 98"/>
                    <a:gd name="T19" fmla="*/ 104 h 107"/>
                    <a:gd name="T20" fmla="*/ 3 w 98"/>
                    <a:gd name="T21" fmla="*/ 10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" h="107">
                      <a:moveTo>
                        <a:pt x="3" y="106"/>
                      </a:moveTo>
                      <a:cubicBezTo>
                        <a:pt x="8" y="100"/>
                        <a:pt x="10" y="91"/>
                        <a:pt x="14" y="84"/>
                      </a:cubicBezTo>
                      <a:cubicBezTo>
                        <a:pt x="20" y="72"/>
                        <a:pt x="29" y="64"/>
                        <a:pt x="38" y="55"/>
                      </a:cubicBezTo>
                      <a:cubicBezTo>
                        <a:pt x="48" y="44"/>
                        <a:pt x="55" y="33"/>
                        <a:pt x="67" y="25"/>
                      </a:cubicBezTo>
                      <a:cubicBezTo>
                        <a:pt x="76" y="19"/>
                        <a:pt x="86" y="14"/>
                        <a:pt x="95" y="8"/>
                      </a:cubicBezTo>
                      <a:cubicBezTo>
                        <a:pt x="98" y="5"/>
                        <a:pt x="95" y="0"/>
                        <a:pt x="91" y="2"/>
                      </a:cubicBezTo>
                      <a:cubicBezTo>
                        <a:pt x="83" y="9"/>
                        <a:pt x="74" y="15"/>
                        <a:pt x="65" y="22"/>
                      </a:cubicBezTo>
                      <a:cubicBezTo>
                        <a:pt x="53" y="30"/>
                        <a:pt x="45" y="42"/>
                        <a:pt x="35" y="52"/>
                      </a:cubicBezTo>
                      <a:cubicBezTo>
                        <a:pt x="27" y="59"/>
                        <a:pt x="19" y="66"/>
                        <a:pt x="13" y="75"/>
                      </a:cubicBezTo>
                      <a:cubicBezTo>
                        <a:pt x="8" y="84"/>
                        <a:pt x="6" y="95"/>
                        <a:pt x="1" y="104"/>
                      </a:cubicBezTo>
                      <a:cubicBezTo>
                        <a:pt x="0" y="106"/>
                        <a:pt x="2" y="107"/>
                        <a:pt x="3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2" name="Freeform 295"/>
                <p:cNvSpPr/>
                <p:nvPr/>
              </p:nvSpPr>
              <p:spPr bwMode="auto">
                <a:xfrm>
                  <a:off x="2290" y="398"/>
                  <a:ext cx="5" cy="29"/>
                </a:xfrm>
                <a:custGeom>
                  <a:avLst/>
                  <a:gdLst>
                    <a:gd name="T0" fmla="*/ 0 w 6"/>
                    <a:gd name="T1" fmla="*/ 1 h 35"/>
                    <a:gd name="T2" fmla="*/ 2 w 6"/>
                    <a:gd name="T3" fmla="*/ 19 h 35"/>
                    <a:gd name="T4" fmla="*/ 1 w 6"/>
                    <a:gd name="T5" fmla="*/ 33 h 35"/>
                    <a:gd name="T6" fmla="*/ 4 w 6"/>
                    <a:gd name="T7" fmla="*/ 33 h 35"/>
                    <a:gd name="T8" fmla="*/ 1 w 6"/>
                    <a:gd name="T9" fmla="*/ 0 h 35"/>
                    <a:gd name="T10" fmla="*/ 0 w 6"/>
                    <a:gd name="T11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5">
                      <a:moveTo>
                        <a:pt x="0" y="1"/>
                      </a:moveTo>
                      <a:cubicBezTo>
                        <a:pt x="2" y="7"/>
                        <a:pt x="2" y="13"/>
                        <a:pt x="2" y="19"/>
                      </a:cubicBezTo>
                      <a:cubicBezTo>
                        <a:pt x="1" y="24"/>
                        <a:pt x="0" y="28"/>
                        <a:pt x="1" y="33"/>
                      </a:cubicBezTo>
                      <a:cubicBezTo>
                        <a:pt x="1" y="35"/>
                        <a:pt x="4" y="35"/>
                        <a:pt x="4" y="33"/>
                      </a:cubicBezTo>
                      <a:cubicBezTo>
                        <a:pt x="6" y="23"/>
                        <a:pt x="5" y="1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3" name="Freeform 296"/>
                <p:cNvSpPr/>
                <p:nvPr/>
              </p:nvSpPr>
              <p:spPr bwMode="auto">
                <a:xfrm>
                  <a:off x="2300" y="372"/>
                  <a:ext cx="6" cy="43"/>
                </a:xfrm>
                <a:custGeom>
                  <a:avLst/>
                  <a:gdLst>
                    <a:gd name="T0" fmla="*/ 2 w 7"/>
                    <a:gd name="T1" fmla="*/ 2 h 50"/>
                    <a:gd name="T2" fmla="*/ 2 w 7"/>
                    <a:gd name="T3" fmla="*/ 48 h 50"/>
                    <a:gd name="T4" fmla="*/ 5 w 7"/>
                    <a:gd name="T5" fmla="*/ 48 h 50"/>
                    <a:gd name="T6" fmla="*/ 5 w 7"/>
                    <a:gd name="T7" fmla="*/ 2 h 50"/>
                    <a:gd name="T8" fmla="*/ 2 w 7"/>
                    <a:gd name="T9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50">
                      <a:moveTo>
                        <a:pt x="2" y="2"/>
                      </a:moveTo>
                      <a:cubicBezTo>
                        <a:pt x="1" y="17"/>
                        <a:pt x="0" y="33"/>
                        <a:pt x="2" y="48"/>
                      </a:cubicBezTo>
                      <a:cubicBezTo>
                        <a:pt x="2" y="50"/>
                        <a:pt x="5" y="50"/>
                        <a:pt x="5" y="48"/>
                      </a:cubicBezTo>
                      <a:cubicBezTo>
                        <a:pt x="7" y="33"/>
                        <a:pt x="6" y="17"/>
                        <a:pt x="5" y="2"/>
                      </a:cubicBezTo>
                      <a:cubicBezTo>
                        <a:pt x="5" y="0"/>
                        <a:pt x="2" y="0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4" name="Freeform 297"/>
                <p:cNvSpPr/>
                <p:nvPr/>
              </p:nvSpPr>
              <p:spPr bwMode="auto">
                <a:xfrm>
                  <a:off x="2313" y="368"/>
                  <a:ext cx="6" cy="33"/>
                </a:xfrm>
                <a:custGeom>
                  <a:avLst/>
                  <a:gdLst>
                    <a:gd name="T0" fmla="*/ 1 w 7"/>
                    <a:gd name="T1" fmla="*/ 3 h 39"/>
                    <a:gd name="T2" fmla="*/ 0 w 7"/>
                    <a:gd name="T3" fmla="*/ 20 h 39"/>
                    <a:gd name="T4" fmla="*/ 3 w 7"/>
                    <a:gd name="T5" fmla="*/ 36 h 39"/>
                    <a:gd name="T6" fmla="*/ 7 w 7"/>
                    <a:gd name="T7" fmla="*/ 35 h 39"/>
                    <a:gd name="T8" fmla="*/ 5 w 7"/>
                    <a:gd name="T9" fmla="*/ 21 h 39"/>
                    <a:gd name="T10" fmla="*/ 4 w 7"/>
                    <a:gd name="T11" fmla="*/ 3 h 39"/>
                    <a:gd name="T12" fmla="*/ 1 w 7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39">
                      <a:moveTo>
                        <a:pt x="1" y="3"/>
                      </a:moveTo>
                      <a:cubicBezTo>
                        <a:pt x="1" y="9"/>
                        <a:pt x="0" y="15"/>
                        <a:pt x="0" y="20"/>
                      </a:cubicBezTo>
                      <a:cubicBezTo>
                        <a:pt x="1" y="26"/>
                        <a:pt x="2" y="31"/>
                        <a:pt x="3" y="36"/>
                      </a:cubicBezTo>
                      <a:cubicBezTo>
                        <a:pt x="3" y="39"/>
                        <a:pt x="7" y="38"/>
                        <a:pt x="7" y="35"/>
                      </a:cubicBezTo>
                      <a:cubicBezTo>
                        <a:pt x="7" y="30"/>
                        <a:pt x="6" y="26"/>
                        <a:pt x="5" y="21"/>
                      </a:cubicBezTo>
                      <a:cubicBezTo>
                        <a:pt x="4" y="15"/>
                        <a:pt x="5" y="9"/>
                        <a:pt x="4" y="3"/>
                      </a:cubicBezTo>
                      <a:cubicBezTo>
                        <a:pt x="4" y="1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5" name="Freeform 298"/>
                <p:cNvSpPr/>
                <p:nvPr/>
              </p:nvSpPr>
              <p:spPr bwMode="auto">
                <a:xfrm>
                  <a:off x="2326" y="363"/>
                  <a:ext cx="8" cy="15"/>
                </a:xfrm>
                <a:custGeom>
                  <a:avLst/>
                  <a:gdLst>
                    <a:gd name="T0" fmla="*/ 2 w 9"/>
                    <a:gd name="T1" fmla="*/ 5 h 18"/>
                    <a:gd name="T2" fmla="*/ 2 w 9"/>
                    <a:gd name="T3" fmla="*/ 10 h 18"/>
                    <a:gd name="T4" fmla="*/ 1 w 9"/>
                    <a:gd name="T5" fmla="*/ 14 h 18"/>
                    <a:gd name="T6" fmla="*/ 4 w 9"/>
                    <a:gd name="T7" fmla="*/ 17 h 18"/>
                    <a:gd name="T8" fmla="*/ 8 w 9"/>
                    <a:gd name="T9" fmla="*/ 4 h 18"/>
                    <a:gd name="T10" fmla="*/ 2 w 9"/>
                    <a:gd name="T11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18">
                      <a:moveTo>
                        <a:pt x="2" y="5"/>
                      </a:moveTo>
                      <a:cubicBezTo>
                        <a:pt x="2" y="6"/>
                        <a:pt x="2" y="8"/>
                        <a:pt x="2" y="10"/>
                      </a:cubicBezTo>
                      <a:cubicBezTo>
                        <a:pt x="2" y="11"/>
                        <a:pt x="2" y="13"/>
                        <a:pt x="1" y="14"/>
                      </a:cubicBezTo>
                      <a:cubicBezTo>
                        <a:pt x="0" y="16"/>
                        <a:pt x="2" y="18"/>
                        <a:pt x="4" y="17"/>
                      </a:cubicBezTo>
                      <a:cubicBezTo>
                        <a:pt x="9" y="14"/>
                        <a:pt x="8" y="9"/>
                        <a:pt x="8" y="4"/>
                      </a:cubicBezTo>
                      <a:cubicBezTo>
                        <a:pt x="8" y="0"/>
                        <a:pt x="2" y="0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6" name="Freeform 299"/>
                <p:cNvSpPr/>
                <p:nvPr/>
              </p:nvSpPr>
              <p:spPr bwMode="auto">
                <a:xfrm>
                  <a:off x="2160" y="406"/>
                  <a:ext cx="8" cy="39"/>
                </a:xfrm>
                <a:custGeom>
                  <a:avLst/>
                  <a:gdLst>
                    <a:gd name="T0" fmla="*/ 4 w 10"/>
                    <a:gd name="T1" fmla="*/ 1 h 46"/>
                    <a:gd name="T2" fmla="*/ 3 w 10"/>
                    <a:gd name="T3" fmla="*/ 25 h 46"/>
                    <a:gd name="T4" fmla="*/ 0 w 10"/>
                    <a:gd name="T5" fmla="*/ 43 h 46"/>
                    <a:gd name="T6" fmla="*/ 6 w 10"/>
                    <a:gd name="T7" fmla="*/ 43 h 46"/>
                    <a:gd name="T8" fmla="*/ 6 w 10"/>
                    <a:gd name="T9" fmla="*/ 1 h 46"/>
                    <a:gd name="T10" fmla="*/ 4 w 10"/>
                    <a:gd name="T11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46">
                      <a:moveTo>
                        <a:pt x="4" y="1"/>
                      </a:moveTo>
                      <a:cubicBezTo>
                        <a:pt x="5" y="9"/>
                        <a:pt x="5" y="17"/>
                        <a:pt x="3" y="25"/>
                      </a:cubicBezTo>
                      <a:cubicBezTo>
                        <a:pt x="3" y="31"/>
                        <a:pt x="0" y="37"/>
                        <a:pt x="0" y="43"/>
                      </a:cubicBezTo>
                      <a:cubicBezTo>
                        <a:pt x="1" y="46"/>
                        <a:pt x="5" y="46"/>
                        <a:pt x="6" y="43"/>
                      </a:cubicBezTo>
                      <a:cubicBezTo>
                        <a:pt x="7" y="29"/>
                        <a:pt x="10" y="15"/>
                        <a:pt x="6" y="1"/>
                      </a:cubicBezTo>
                      <a:cubicBezTo>
                        <a:pt x="6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7" name="Freeform 300"/>
                <p:cNvSpPr/>
                <p:nvPr/>
              </p:nvSpPr>
              <p:spPr bwMode="auto">
                <a:xfrm>
                  <a:off x="2229" y="382"/>
                  <a:ext cx="19" cy="11"/>
                </a:xfrm>
                <a:custGeom>
                  <a:avLst/>
                  <a:gdLst>
                    <a:gd name="T0" fmla="*/ 2 w 23"/>
                    <a:gd name="T1" fmla="*/ 3 h 13"/>
                    <a:gd name="T2" fmla="*/ 10 w 23"/>
                    <a:gd name="T3" fmla="*/ 8 h 13"/>
                    <a:gd name="T4" fmla="*/ 15 w 23"/>
                    <a:gd name="T5" fmla="*/ 10 h 13"/>
                    <a:gd name="T6" fmla="*/ 19 w 23"/>
                    <a:gd name="T7" fmla="*/ 13 h 13"/>
                    <a:gd name="T8" fmla="*/ 22 w 23"/>
                    <a:gd name="T9" fmla="*/ 10 h 13"/>
                    <a:gd name="T10" fmla="*/ 3 w 23"/>
                    <a:gd name="T11" fmla="*/ 0 h 13"/>
                    <a:gd name="T12" fmla="*/ 2 w 23"/>
                    <a:gd name="T1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13">
                      <a:moveTo>
                        <a:pt x="2" y="3"/>
                      </a:moveTo>
                      <a:cubicBezTo>
                        <a:pt x="4" y="5"/>
                        <a:pt x="7" y="6"/>
                        <a:pt x="10" y="8"/>
                      </a:cubicBezTo>
                      <a:cubicBezTo>
                        <a:pt x="12" y="8"/>
                        <a:pt x="13" y="9"/>
                        <a:pt x="15" y="10"/>
                      </a:cubicBezTo>
                      <a:cubicBezTo>
                        <a:pt x="16" y="11"/>
                        <a:pt x="17" y="12"/>
                        <a:pt x="19" y="13"/>
                      </a:cubicBezTo>
                      <a:cubicBezTo>
                        <a:pt x="21" y="13"/>
                        <a:pt x="23" y="12"/>
                        <a:pt x="22" y="10"/>
                      </a:cubicBezTo>
                      <a:cubicBezTo>
                        <a:pt x="19" y="3"/>
                        <a:pt x="9" y="3"/>
                        <a:pt x="3" y="0"/>
                      </a:cubicBezTo>
                      <a:cubicBezTo>
                        <a:pt x="1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8" name="Freeform 301"/>
                <p:cNvSpPr/>
                <p:nvPr/>
              </p:nvSpPr>
              <p:spPr bwMode="auto">
                <a:xfrm>
                  <a:off x="2242" y="333"/>
                  <a:ext cx="86" cy="59"/>
                </a:xfrm>
                <a:custGeom>
                  <a:avLst/>
                  <a:gdLst>
                    <a:gd name="T0" fmla="*/ 2 w 101"/>
                    <a:gd name="T1" fmla="*/ 68 h 69"/>
                    <a:gd name="T2" fmla="*/ 49 w 101"/>
                    <a:gd name="T3" fmla="*/ 39 h 69"/>
                    <a:gd name="T4" fmla="*/ 97 w 101"/>
                    <a:gd name="T5" fmla="*/ 7 h 69"/>
                    <a:gd name="T6" fmla="*/ 94 w 101"/>
                    <a:gd name="T7" fmla="*/ 1 h 69"/>
                    <a:gd name="T8" fmla="*/ 51 w 101"/>
                    <a:gd name="T9" fmla="*/ 30 h 69"/>
                    <a:gd name="T10" fmla="*/ 1 w 101"/>
                    <a:gd name="T11" fmla="*/ 67 h 69"/>
                    <a:gd name="T12" fmla="*/ 2 w 101"/>
                    <a:gd name="T13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69">
                      <a:moveTo>
                        <a:pt x="2" y="68"/>
                      </a:moveTo>
                      <a:cubicBezTo>
                        <a:pt x="18" y="59"/>
                        <a:pt x="33" y="48"/>
                        <a:pt x="49" y="39"/>
                      </a:cubicBezTo>
                      <a:cubicBezTo>
                        <a:pt x="64" y="28"/>
                        <a:pt x="80" y="15"/>
                        <a:pt x="97" y="7"/>
                      </a:cubicBezTo>
                      <a:cubicBezTo>
                        <a:pt x="101" y="6"/>
                        <a:pt x="98" y="0"/>
                        <a:pt x="94" y="1"/>
                      </a:cubicBezTo>
                      <a:cubicBezTo>
                        <a:pt x="79" y="8"/>
                        <a:pt x="65" y="20"/>
                        <a:pt x="51" y="30"/>
                      </a:cubicBezTo>
                      <a:cubicBezTo>
                        <a:pt x="34" y="42"/>
                        <a:pt x="17" y="53"/>
                        <a:pt x="1" y="67"/>
                      </a:cubicBezTo>
                      <a:cubicBezTo>
                        <a:pt x="0" y="68"/>
                        <a:pt x="1" y="69"/>
                        <a:pt x="2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9" name="Freeform 302"/>
                <p:cNvSpPr/>
                <p:nvPr/>
              </p:nvSpPr>
              <p:spPr bwMode="auto">
                <a:xfrm>
                  <a:off x="2225" y="314"/>
                  <a:ext cx="98" cy="67"/>
                </a:xfrm>
                <a:custGeom>
                  <a:avLst/>
                  <a:gdLst>
                    <a:gd name="T0" fmla="*/ 2 w 115"/>
                    <a:gd name="T1" fmla="*/ 78 h 78"/>
                    <a:gd name="T2" fmla="*/ 32 w 115"/>
                    <a:gd name="T3" fmla="*/ 54 h 78"/>
                    <a:gd name="T4" fmla="*/ 59 w 115"/>
                    <a:gd name="T5" fmla="*/ 34 h 78"/>
                    <a:gd name="T6" fmla="*/ 109 w 115"/>
                    <a:gd name="T7" fmla="*/ 29 h 78"/>
                    <a:gd name="T8" fmla="*/ 114 w 115"/>
                    <a:gd name="T9" fmla="*/ 25 h 78"/>
                    <a:gd name="T10" fmla="*/ 63 w 115"/>
                    <a:gd name="T11" fmla="*/ 23 h 78"/>
                    <a:gd name="T12" fmla="*/ 31 w 115"/>
                    <a:gd name="T13" fmla="*/ 46 h 78"/>
                    <a:gd name="T14" fmla="*/ 2 w 115"/>
                    <a:gd name="T15" fmla="*/ 75 h 78"/>
                    <a:gd name="T16" fmla="*/ 2 w 115"/>
                    <a:gd name="T1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78">
                      <a:moveTo>
                        <a:pt x="2" y="78"/>
                      </a:moveTo>
                      <a:cubicBezTo>
                        <a:pt x="14" y="75"/>
                        <a:pt x="23" y="61"/>
                        <a:pt x="32" y="54"/>
                      </a:cubicBezTo>
                      <a:cubicBezTo>
                        <a:pt x="41" y="47"/>
                        <a:pt x="50" y="40"/>
                        <a:pt x="59" y="34"/>
                      </a:cubicBezTo>
                      <a:cubicBezTo>
                        <a:pt x="76" y="24"/>
                        <a:pt x="90" y="13"/>
                        <a:pt x="109" y="29"/>
                      </a:cubicBezTo>
                      <a:cubicBezTo>
                        <a:pt x="112" y="31"/>
                        <a:pt x="115" y="28"/>
                        <a:pt x="114" y="25"/>
                      </a:cubicBezTo>
                      <a:cubicBezTo>
                        <a:pt x="102" y="0"/>
                        <a:pt x="80" y="12"/>
                        <a:pt x="63" y="23"/>
                      </a:cubicBezTo>
                      <a:cubicBezTo>
                        <a:pt x="52" y="30"/>
                        <a:pt x="41" y="37"/>
                        <a:pt x="31" y="46"/>
                      </a:cubicBezTo>
                      <a:cubicBezTo>
                        <a:pt x="21" y="54"/>
                        <a:pt x="13" y="71"/>
                        <a:pt x="2" y="75"/>
                      </a:cubicBezTo>
                      <a:cubicBezTo>
                        <a:pt x="0" y="76"/>
                        <a:pt x="1" y="78"/>
                        <a:pt x="2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0" name="Freeform 303"/>
                <p:cNvSpPr/>
                <p:nvPr/>
              </p:nvSpPr>
              <p:spPr bwMode="auto">
                <a:xfrm>
                  <a:off x="2260" y="338"/>
                  <a:ext cx="20" cy="20"/>
                </a:xfrm>
                <a:custGeom>
                  <a:avLst/>
                  <a:gdLst>
                    <a:gd name="T0" fmla="*/ 1 w 24"/>
                    <a:gd name="T1" fmla="*/ 14 h 23"/>
                    <a:gd name="T2" fmla="*/ 8 w 24"/>
                    <a:gd name="T3" fmla="*/ 22 h 23"/>
                    <a:gd name="T4" fmla="*/ 18 w 24"/>
                    <a:gd name="T5" fmla="*/ 19 h 23"/>
                    <a:gd name="T6" fmla="*/ 23 w 24"/>
                    <a:gd name="T7" fmla="*/ 10 h 23"/>
                    <a:gd name="T8" fmla="*/ 17 w 24"/>
                    <a:gd name="T9" fmla="*/ 0 h 23"/>
                    <a:gd name="T10" fmla="*/ 14 w 24"/>
                    <a:gd name="T11" fmla="*/ 5 h 23"/>
                    <a:gd name="T12" fmla="*/ 15 w 24"/>
                    <a:gd name="T13" fmla="*/ 7 h 23"/>
                    <a:gd name="T14" fmla="*/ 16 w 24"/>
                    <a:gd name="T15" fmla="*/ 8 h 23"/>
                    <a:gd name="T16" fmla="*/ 16 w 24"/>
                    <a:gd name="T17" fmla="*/ 9 h 23"/>
                    <a:gd name="T18" fmla="*/ 13 w 24"/>
                    <a:gd name="T19" fmla="*/ 14 h 23"/>
                    <a:gd name="T20" fmla="*/ 4 w 24"/>
                    <a:gd name="T21" fmla="*/ 13 h 23"/>
                    <a:gd name="T22" fmla="*/ 1 w 24"/>
                    <a:gd name="T2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23">
                      <a:moveTo>
                        <a:pt x="1" y="14"/>
                      </a:moveTo>
                      <a:cubicBezTo>
                        <a:pt x="2" y="18"/>
                        <a:pt x="4" y="21"/>
                        <a:pt x="8" y="22"/>
                      </a:cubicBezTo>
                      <a:cubicBezTo>
                        <a:pt x="11" y="23"/>
                        <a:pt x="15" y="21"/>
                        <a:pt x="18" y="19"/>
                      </a:cubicBezTo>
                      <a:cubicBezTo>
                        <a:pt x="20" y="17"/>
                        <a:pt x="23" y="14"/>
                        <a:pt x="23" y="10"/>
                      </a:cubicBezTo>
                      <a:cubicBezTo>
                        <a:pt x="24" y="6"/>
                        <a:pt x="22" y="1"/>
                        <a:pt x="17" y="0"/>
                      </a:cubicBezTo>
                      <a:cubicBezTo>
                        <a:pt x="14" y="0"/>
                        <a:pt x="12" y="3"/>
                        <a:pt x="14" y="5"/>
                      </a:cubicBezTo>
                      <a:cubicBezTo>
                        <a:pt x="14" y="6"/>
                        <a:pt x="15" y="7"/>
                        <a:pt x="15" y="7"/>
                      </a:cubicBezTo>
                      <a:cubicBezTo>
                        <a:pt x="16" y="8"/>
                        <a:pt x="15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1"/>
                        <a:pt x="15" y="13"/>
                        <a:pt x="13" y="14"/>
                      </a:cubicBezTo>
                      <a:cubicBezTo>
                        <a:pt x="10" y="17"/>
                        <a:pt x="6" y="18"/>
                        <a:pt x="4" y="13"/>
                      </a:cubicBezTo>
                      <a:cubicBezTo>
                        <a:pt x="4" y="11"/>
                        <a:pt x="0" y="12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1" name="Freeform 304"/>
                <p:cNvSpPr/>
                <p:nvPr/>
              </p:nvSpPr>
              <p:spPr bwMode="auto">
                <a:xfrm>
                  <a:off x="2306" y="321"/>
                  <a:ext cx="59" cy="38"/>
                </a:xfrm>
                <a:custGeom>
                  <a:avLst/>
                  <a:gdLst>
                    <a:gd name="T0" fmla="*/ 2 w 70"/>
                    <a:gd name="T1" fmla="*/ 5 h 45"/>
                    <a:gd name="T2" fmla="*/ 62 w 70"/>
                    <a:gd name="T3" fmla="*/ 42 h 45"/>
                    <a:gd name="T4" fmla="*/ 67 w 70"/>
                    <a:gd name="T5" fmla="*/ 35 h 45"/>
                    <a:gd name="T6" fmla="*/ 36 w 70"/>
                    <a:gd name="T7" fmla="*/ 15 h 45"/>
                    <a:gd name="T8" fmla="*/ 3 w 70"/>
                    <a:gd name="T9" fmla="*/ 1 h 45"/>
                    <a:gd name="T10" fmla="*/ 2 w 70"/>
                    <a:gd name="T1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45">
                      <a:moveTo>
                        <a:pt x="2" y="5"/>
                      </a:moveTo>
                      <a:cubicBezTo>
                        <a:pt x="22" y="16"/>
                        <a:pt x="44" y="28"/>
                        <a:pt x="62" y="42"/>
                      </a:cubicBezTo>
                      <a:cubicBezTo>
                        <a:pt x="66" y="45"/>
                        <a:pt x="70" y="39"/>
                        <a:pt x="67" y="35"/>
                      </a:cubicBezTo>
                      <a:cubicBezTo>
                        <a:pt x="59" y="26"/>
                        <a:pt x="46" y="20"/>
                        <a:pt x="36" y="15"/>
                      </a:cubicBezTo>
                      <a:cubicBezTo>
                        <a:pt x="25" y="10"/>
                        <a:pt x="14" y="5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2" name="Freeform 305"/>
                <p:cNvSpPr/>
                <p:nvPr/>
              </p:nvSpPr>
              <p:spPr bwMode="auto">
                <a:xfrm>
                  <a:off x="2163" y="336"/>
                  <a:ext cx="86" cy="68"/>
                </a:xfrm>
                <a:custGeom>
                  <a:avLst/>
                  <a:gdLst>
                    <a:gd name="T0" fmla="*/ 3 w 101"/>
                    <a:gd name="T1" fmla="*/ 81 h 81"/>
                    <a:gd name="T2" fmla="*/ 51 w 101"/>
                    <a:gd name="T3" fmla="*/ 55 h 81"/>
                    <a:gd name="T4" fmla="*/ 99 w 101"/>
                    <a:gd name="T5" fmla="*/ 5 h 81"/>
                    <a:gd name="T6" fmla="*/ 95 w 101"/>
                    <a:gd name="T7" fmla="*/ 2 h 81"/>
                    <a:gd name="T8" fmla="*/ 3 w 101"/>
                    <a:gd name="T9" fmla="*/ 75 h 81"/>
                    <a:gd name="T10" fmla="*/ 3 w 101"/>
                    <a:gd name="T11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81">
                      <a:moveTo>
                        <a:pt x="3" y="81"/>
                      </a:moveTo>
                      <a:cubicBezTo>
                        <a:pt x="22" y="80"/>
                        <a:pt x="38" y="67"/>
                        <a:pt x="51" y="55"/>
                      </a:cubicBezTo>
                      <a:cubicBezTo>
                        <a:pt x="68" y="39"/>
                        <a:pt x="86" y="24"/>
                        <a:pt x="99" y="5"/>
                      </a:cubicBezTo>
                      <a:cubicBezTo>
                        <a:pt x="101" y="3"/>
                        <a:pt x="98" y="0"/>
                        <a:pt x="95" y="2"/>
                      </a:cubicBezTo>
                      <a:cubicBezTo>
                        <a:pt x="65" y="24"/>
                        <a:pt x="43" y="68"/>
                        <a:pt x="3" y="75"/>
                      </a:cubicBezTo>
                      <a:cubicBezTo>
                        <a:pt x="0" y="76"/>
                        <a:pt x="0" y="81"/>
                        <a:pt x="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3" name="Freeform 306"/>
                <p:cNvSpPr/>
                <p:nvPr/>
              </p:nvSpPr>
              <p:spPr bwMode="auto">
                <a:xfrm>
                  <a:off x="2246" y="321"/>
                  <a:ext cx="56" cy="17"/>
                </a:xfrm>
                <a:custGeom>
                  <a:avLst/>
                  <a:gdLst>
                    <a:gd name="T0" fmla="*/ 2 w 66"/>
                    <a:gd name="T1" fmla="*/ 19 h 20"/>
                    <a:gd name="T2" fmla="*/ 30 w 66"/>
                    <a:gd name="T3" fmla="*/ 12 h 20"/>
                    <a:gd name="T4" fmla="*/ 60 w 66"/>
                    <a:gd name="T5" fmla="*/ 10 h 20"/>
                    <a:gd name="T6" fmla="*/ 61 w 66"/>
                    <a:gd name="T7" fmla="*/ 1 h 20"/>
                    <a:gd name="T8" fmla="*/ 21 w 66"/>
                    <a:gd name="T9" fmla="*/ 5 h 20"/>
                    <a:gd name="T10" fmla="*/ 0 w 66"/>
                    <a:gd name="T11" fmla="*/ 18 h 20"/>
                    <a:gd name="T12" fmla="*/ 2 w 66"/>
                    <a:gd name="T13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0">
                      <a:moveTo>
                        <a:pt x="2" y="19"/>
                      </a:moveTo>
                      <a:cubicBezTo>
                        <a:pt x="8" y="13"/>
                        <a:pt x="21" y="13"/>
                        <a:pt x="30" y="12"/>
                      </a:cubicBezTo>
                      <a:cubicBezTo>
                        <a:pt x="40" y="10"/>
                        <a:pt x="50" y="11"/>
                        <a:pt x="60" y="10"/>
                      </a:cubicBezTo>
                      <a:cubicBezTo>
                        <a:pt x="65" y="10"/>
                        <a:pt x="66" y="1"/>
                        <a:pt x="61" y="1"/>
                      </a:cubicBezTo>
                      <a:cubicBezTo>
                        <a:pt x="47" y="0"/>
                        <a:pt x="34" y="1"/>
                        <a:pt x="21" y="5"/>
                      </a:cubicBezTo>
                      <a:cubicBezTo>
                        <a:pt x="12" y="8"/>
                        <a:pt x="4" y="10"/>
                        <a:pt x="0" y="18"/>
                      </a:cubicBezTo>
                      <a:cubicBezTo>
                        <a:pt x="0" y="19"/>
                        <a:pt x="1" y="20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4" name="Freeform 307"/>
                <p:cNvSpPr/>
                <p:nvPr/>
              </p:nvSpPr>
              <p:spPr bwMode="auto">
                <a:xfrm>
                  <a:off x="2160" y="439"/>
                  <a:ext cx="47" cy="16"/>
                </a:xfrm>
                <a:custGeom>
                  <a:avLst/>
                  <a:gdLst>
                    <a:gd name="T0" fmla="*/ 3 w 56"/>
                    <a:gd name="T1" fmla="*/ 6 h 18"/>
                    <a:gd name="T2" fmla="*/ 27 w 56"/>
                    <a:gd name="T3" fmla="*/ 14 h 18"/>
                    <a:gd name="T4" fmla="*/ 50 w 56"/>
                    <a:gd name="T5" fmla="*/ 18 h 18"/>
                    <a:gd name="T6" fmla="*/ 51 w 56"/>
                    <a:gd name="T7" fmla="*/ 11 h 18"/>
                    <a:gd name="T8" fmla="*/ 34 w 56"/>
                    <a:gd name="T9" fmla="*/ 9 h 18"/>
                    <a:gd name="T10" fmla="*/ 3 w 56"/>
                    <a:gd name="T11" fmla="*/ 2 h 18"/>
                    <a:gd name="T12" fmla="*/ 3 w 56"/>
                    <a:gd name="T1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8">
                      <a:moveTo>
                        <a:pt x="3" y="6"/>
                      </a:moveTo>
                      <a:cubicBezTo>
                        <a:pt x="11" y="7"/>
                        <a:pt x="19" y="12"/>
                        <a:pt x="27" y="14"/>
                      </a:cubicBezTo>
                      <a:cubicBezTo>
                        <a:pt x="35" y="17"/>
                        <a:pt x="42" y="18"/>
                        <a:pt x="50" y="18"/>
                      </a:cubicBezTo>
                      <a:cubicBezTo>
                        <a:pt x="55" y="18"/>
                        <a:pt x="56" y="11"/>
                        <a:pt x="51" y="11"/>
                      </a:cubicBezTo>
                      <a:cubicBezTo>
                        <a:pt x="45" y="11"/>
                        <a:pt x="40" y="10"/>
                        <a:pt x="34" y="9"/>
                      </a:cubicBezTo>
                      <a:cubicBezTo>
                        <a:pt x="23" y="6"/>
                        <a:pt x="14" y="0"/>
                        <a:pt x="3" y="2"/>
                      </a:cubicBezTo>
                      <a:cubicBezTo>
                        <a:pt x="1" y="2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5" name="Freeform 308"/>
                <p:cNvSpPr/>
                <p:nvPr/>
              </p:nvSpPr>
              <p:spPr bwMode="auto">
                <a:xfrm>
                  <a:off x="2163" y="393"/>
                  <a:ext cx="107" cy="23"/>
                </a:xfrm>
                <a:custGeom>
                  <a:avLst/>
                  <a:gdLst>
                    <a:gd name="T0" fmla="*/ 4 w 126"/>
                    <a:gd name="T1" fmla="*/ 19 h 27"/>
                    <a:gd name="T2" fmla="*/ 59 w 126"/>
                    <a:gd name="T3" fmla="*/ 9 h 27"/>
                    <a:gd name="T4" fmla="*/ 119 w 126"/>
                    <a:gd name="T5" fmla="*/ 26 h 27"/>
                    <a:gd name="T6" fmla="*/ 123 w 126"/>
                    <a:gd name="T7" fmla="*/ 21 h 27"/>
                    <a:gd name="T8" fmla="*/ 102 w 126"/>
                    <a:gd name="T9" fmla="*/ 12 h 27"/>
                    <a:gd name="T10" fmla="*/ 65 w 126"/>
                    <a:gd name="T11" fmla="*/ 3 h 27"/>
                    <a:gd name="T12" fmla="*/ 3 w 126"/>
                    <a:gd name="T13" fmla="*/ 14 h 27"/>
                    <a:gd name="T14" fmla="*/ 4 w 126"/>
                    <a:gd name="T15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" h="27">
                      <a:moveTo>
                        <a:pt x="4" y="19"/>
                      </a:moveTo>
                      <a:cubicBezTo>
                        <a:pt x="22" y="16"/>
                        <a:pt x="40" y="8"/>
                        <a:pt x="59" y="9"/>
                      </a:cubicBezTo>
                      <a:cubicBezTo>
                        <a:pt x="76" y="11"/>
                        <a:pt x="105" y="16"/>
                        <a:pt x="119" y="26"/>
                      </a:cubicBezTo>
                      <a:cubicBezTo>
                        <a:pt x="122" y="27"/>
                        <a:pt x="126" y="23"/>
                        <a:pt x="123" y="21"/>
                      </a:cubicBezTo>
                      <a:cubicBezTo>
                        <a:pt x="116" y="15"/>
                        <a:pt x="110" y="14"/>
                        <a:pt x="102" y="12"/>
                      </a:cubicBezTo>
                      <a:cubicBezTo>
                        <a:pt x="90" y="9"/>
                        <a:pt x="78" y="4"/>
                        <a:pt x="65" y="3"/>
                      </a:cubicBezTo>
                      <a:cubicBezTo>
                        <a:pt x="44" y="0"/>
                        <a:pt x="22" y="8"/>
                        <a:pt x="3" y="14"/>
                      </a:cubicBezTo>
                      <a:cubicBezTo>
                        <a:pt x="0" y="15"/>
                        <a:pt x="1" y="19"/>
                        <a:pt x="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6" name="Freeform 309"/>
                <p:cNvSpPr/>
                <p:nvPr/>
              </p:nvSpPr>
              <p:spPr bwMode="auto">
                <a:xfrm>
                  <a:off x="2221" y="449"/>
                  <a:ext cx="61" cy="13"/>
                </a:xfrm>
                <a:custGeom>
                  <a:avLst/>
                  <a:gdLst>
                    <a:gd name="T0" fmla="*/ 2 w 72"/>
                    <a:gd name="T1" fmla="*/ 7 h 15"/>
                    <a:gd name="T2" fmla="*/ 67 w 72"/>
                    <a:gd name="T3" fmla="*/ 11 h 15"/>
                    <a:gd name="T4" fmla="*/ 65 w 72"/>
                    <a:gd name="T5" fmla="*/ 3 h 15"/>
                    <a:gd name="T6" fmla="*/ 3 w 72"/>
                    <a:gd name="T7" fmla="*/ 3 h 15"/>
                    <a:gd name="T8" fmla="*/ 2 w 72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">
                      <a:moveTo>
                        <a:pt x="2" y="7"/>
                      </a:moveTo>
                      <a:cubicBezTo>
                        <a:pt x="23" y="9"/>
                        <a:pt x="47" y="15"/>
                        <a:pt x="67" y="11"/>
                      </a:cubicBezTo>
                      <a:cubicBezTo>
                        <a:pt x="72" y="10"/>
                        <a:pt x="70" y="2"/>
                        <a:pt x="65" y="3"/>
                      </a:cubicBezTo>
                      <a:cubicBezTo>
                        <a:pt x="44" y="5"/>
                        <a:pt x="24" y="0"/>
                        <a:pt x="3" y="3"/>
                      </a:cubicBezTo>
                      <a:cubicBezTo>
                        <a:pt x="1" y="3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7" name="Freeform 310"/>
                <p:cNvSpPr/>
                <p:nvPr/>
              </p:nvSpPr>
              <p:spPr bwMode="auto">
                <a:xfrm>
                  <a:off x="2274" y="440"/>
                  <a:ext cx="10" cy="20"/>
                </a:xfrm>
                <a:custGeom>
                  <a:avLst/>
                  <a:gdLst>
                    <a:gd name="T0" fmla="*/ 2 w 11"/>
                    <a:gd name="T1" fmla="*/ 7 h 23"/>
                    <a:gd name="T2" fmla="*/ 4 w 11"/>
                    <a:gd name="T3" fmla="*/ 18 h 23"/>
                    <a:gd name="T4" fmla="*/ 11 w 11"/>
                    <a:gd name="T5" fmla="*/ 18 h 23"/>
                    <a:gd name="T6" fmla="*/ 7 w 11"/>
                    <a:gd name="T7" fmla="*/ 2 h 23"/>
                    <a:gd name="T8" fmla="*/ 2 w 11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3">
                      <a:moveTo>
                        <a:pt x="2" y="7"/>
                      </a:moveTo>
                      <a:cubicBezTo>
                        <a:pt x="5" y="9"/>
                        <a:pt x="4" y="15"/>
                        <a:pt x="4" y="18"/>
                      </a:cubicBezTo>
                      <a:cubicBezTo>
                        <a:pt x="4" y="23"/>
                        <a:pt x="11" y="22"/>
                        <a:pt x="11" y="18"/>
                      </a:cubicBezTo>
                      <a:cubicBezTo>
                        <a:pt x="11" y="12"/>
                        <a:pt x="11" y="6"/>
                        <a:pt x="7" y="2"/>
                      </a:cubicBezTo>
                      <a:cubicBezTo>
                        <a:pt x="5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8" name="Freeform 311"/>
                <p:cNvSpPr/>
                <p:nvPr/>
              </p:nvSpPr>
              <p:spPr bwMode="auto">
                <a:xfrm>
                  <a:off x="1470" y="372"/>
                  <a:ext cx="168" cy="88"/>
                </a:xfrm>
                <a:custGeom>
                  <a:avLst/>
                  <a:gdLst>
                    <a:gd name="T0" fmla="*/ 2 w 198"/>
                    <a:gd name="T1" fmla="*/ 104 h 104"/>
                    <a:gd name="T2" fmla="*/ 41 w 198"/>
                    <a:gd name="T3" fmla="*/ 84 h 104"/>
                    <a:gd name="T4" fmla="*/ 92 w 198"/>
                    <a:gd name="T5" fmla="*/ 57 h 104"/>
                    <a:gd name="T6" fmla="*/ 196 w 198"/>
                    <a:gd name="T7" fmla="*/ 6 h 104"/>
                    <a:gd name="T8" fmla="*/ 193 w 198"/>
                    <a:gd name="T9" fmla="*/ 1 h 104"/>
                    <a:gd name="T10" fmla="*/ 99 w 198"/>
                    <a:gd name="T11" fmla="*/ 47 h 104"/>
                    <a:gd name="T12" fmla="*/ 52 w 198"/>
                    <a:gd name="T13" fmla="*/ 72 h 104"/>
                    <a:gd name="T14" fmla="*/ 1 w 198"/>
                    <a:gd name="T15" fmla="*/ 101 h 104"/>
                    <a:gd name="T16" fmla="*/ 2 w 198"/>
                    <a:gd name="T17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104">
                      <a:moveTo>
                        <a:pt x="2" y="104"/>
                      </a:moveTo>
                      <a:cubicBezTo>
                        <a:pt x="16" y="101"/>
                        <a:pt x="28" y="90"/>
                        <a:pt x="41" y="84"/>
                      </a:cubicBezTo>
                      <a:cubicBezTo>
                        <a:pt x="58" y="75"/>
                        <a:pt x="75" y="66"/>
                        <a:pt x="92" y="57"/>
                      </a:cubicBezTo>
                      <a:cubicBezTo>
                        <a:pt x="126" y="39"/>
                        <a:pt x="161" y="23"/>
                        <a:pt x="196" y="6"/>
                      </a:cubicBezTo>
                      <a:cubicBezTo>
                        <a:pt x="198" y="4"/>
                        <a:pt x="197" y="0"/>
                        <a:pt x="193" y="1"/>
                      </a:cubicBezTo>
                      <a:cubicBezTo>
                        <a:pt x="161" y="14"/>
                        <a:pt x="130" y="31"/>
                        <a:pt x="99" y="47"/>
                      </a:cubicBezTo>
                      <a:cubicBezTo>
                        <a:pt x="83" y="55"/>
                        <a:pt x="68" y="64"/>
                        <a:pt x="52" y="72"/>
                      </a:cubicBezTo>
                      <a:cubicBezTo>
                        <a:pt x="36" y="81"/>
                        <a:pt x="19" y="96"/>
                        <a:pt x="1" y="101"/>
                      </a:cubicBezTo>
                      <a:cubicBezTo>
                        <a:pt x="0" y="102"/>
                        <a:pt x="0" y="104"/>
                        <a:pt x="2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9" name="Freeform 312"/>
                <p:cNvSpPr/>
                <p:nvPr/>
              </p:nvSpPr>
              <p:spPr bwMode="auto">
                <a:xfrm>
                  <a:off x="1473" y="460"/>
                  <a:ext cx="111" cy="251"/>
                </a:xfrm>
                <a:custGeom>
                  <a:avLst/>
                  <a:gdLst>
                    <a:gd name="T0" fmla="*/ 2 w 130"/>
                    <a:gd name="T1" fmla="*/ 4 h 296"/>
                    <a:gd name="T2" fmla="*/ 24 w 130"/>
                    <a:gd name="T3" fmla="*/ 65 h 296"/>
                    <a:gd name="T4" fmla="*/ 56 w 130"/>
                    <a:gd name="T5" fmla="*/ 145 h 296"/>
                    <a:gd name="T6" fmla="*/ 121 w 130"/>
                    <a:gd name="T7" fmla="*/ 292 h 296"/>
                    <a:gd name="T8" fmla="*/ 129 w 130"/>
                    <a:gd name="T9" fmla="*/ 289 h 296"/>
                    <a:gd name="T10" fmla="*/ 116 w 130"/>
                    <a:gd name="T11" fmla="*/ 263 h 296"/>
                    <a:gd name="T12" fmla="*/ 99 w 130"/>
                    <a:gd name="T13" fmla="*/ 227 h 296"/>
                    <a:gd name="T14" fmla="*/ 67 w 130"/>
                    <a:gd name="T15" fmla="*/ 152 h 296"/>
                    <a:gd name="T16" fmla="*/ 36 w 130"/>
                    <a:gd name="T17" fmla="*/ 77 h 296"/>
                    <a:gd name="T18" fmla="*/ 23 w 130"/>
                    <a:gd name="T19" fmla="*/ 43 h 296"/>
                    <a:gd name="T20" fmla="*/ 6 w 130"/>
                    <a:gd name="T21" fmla="*/ 2 h 296"/>
                    <a:gd name="T22" fmla="*/ 3 w 130"/>
                    <a:gd name="T23" fmla="*/ 1 h 296"/>
                    <a:gd name="T24" fmla="*/ 1 w 130"/>
                    <a:gd name="T25" fmla="*/ 1 h 296"/>
                    <a:gd name="T26" fmla="*/ 2 w 130"/>
                    <a:gd name="T27" fmla="*/ 4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0" h="296">
                      <a:moveTo>
                        <a:pt x="2" y="4"/>
                      </a:moveTo>
                      <a:cubicBezTo>
                        <a:pt x="8" y="5"/>
                        <a:pt x="22" y="59"/>
                        <a:pt x="24" y="65"/>
                      </a:cubicBezTo>
                      <a:cubicBezTo>
                        <a:pt x="34" y="92"/>
                        <a:pt x="45" y="118"/>
                        <a:pt x="56" y="145"/>
                      </a:cubicBezTo>
                      <a:cubicBezTo>
                        <a:pt x="76" y="195"/>
                        <a:pt x="96" y="244"/>
                        <a:pt x="121" y="292"/>
                      </a:cubicBezTo>
                      <a:cubicBezTo>
                        <a:pt x="123" y="296"/>
                        <a:pt x="130" y="293"/>
                        <a:pt x="129" y="289"/>
                      </a:cubicBezTo>
                      <a:cubicBezTo>
                        <a:pt x="126" y="279"/>
                        <a:pt x="121" y="272"/>
                        <a:pt x="116" y="263"/>
                      </a:cubicBezTo>
                      <a:cubicBezTo>
                        <a:pt x="110" y="251"/>
                        <a:pt x="105" y="239"/>
                        <a:pt x="99" y="227"/>
                      </a:cubicBezTo>
                      <a:cubicBezTo>
                        <a:pt x="87" y="203"/>
                        <a:pt x="77" y="177"/>
                        <a:pt x="67" y="152"/>
                      </a:cubicBezTo>
                      <a:cubicBezTo>
                        <a:pt x="57" y="127"/>
                        <a:pt x="46" y="103"/>
                        <a:pt x="36" y="77"/>
                      </a:cubicBezTo>
                      <a:cubicBezTo>
                        <a:pt x="31" y="66"/>
                        <a:pt x="27" y="55"/>
                        <a:pt x="23" y="43"/>
                      </a:cubicBezTo>
                      <a:cubicBezTo>
                        <a:pt x="17" y="30"/>
                        <a:pt x="15" y="13"/>
                        <a:pt x="6" y="2"/>
                      </a:cubicBezTo>
                      <a:cubicBezTo>
                        <a:pt x="5" y="1"/>
                        <a:pt x="4" y="0"/>
                        <a:pt x="3" y="1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0" y="2"/>
                        <a:pt x="0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0" name="Freeform 313"/>
                <p:cNvSpPr/>
                <p:nvPr/>
              </p:nvSpPr>
              <p:spPr bwMode="auto">
                <a:xfrm>
                  <a:off x="1636" y="372"/>
                  <a:ext cx="106" cy="254"/>
                </a:xfrm>
                <a:custGeom>
                  <a:avLst/>
                  <a:gdLst>
                    <a:gd name="T0" fmla="*/ 1 w 124"/>
                    <a:gd name="T1" fmla="*/ 4 h 299"/>
                    <a:gd name="T2" fmla="*/ 52 w 124"/>
                    <a:gd name="T3" fmla="*/ 154 h 299"/>
                    <a:gd name="T4" fmla="*/ 85 w 124"/>
                    <a:gd name="T5" fmla="*/ 229 h 299"/>
                    <a:gd name="T6" fmla="*/ 114 w 124"/>
                    <a:gd name="T7" fmla="*/ 295 h 299"/>
                    <a:gd name="T8" fmla="*/ 122 w 124"/>
                    <a:gd name="T9" fmla="*/ 292 h 299"/>
                    <a:gd name="T10" fmla="*/ 93 w 124"/>
                    <a:gd name="T11" fmla="*/ 222 h 299"/>
                    <a:gd name="T12" fmla="*/ 57 w 124"/>
                    <a:gd name="T13" fmla="*/ 141 h 299"/>
                    <a:gd name="T14" fmla="*/ 4 w 124"/>
                    <a:gd name="T15" fmla="*/ 2 h 299"/>
                    <a:gd name="T16" fmla="*/ 1 w 124"/>
                    <a:gd name="T17" fmla="*/ 4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299">
                      <a:moveTo>
                        <a:pt x="1" y="4"/>
                      </a:moveTo>
                      <a:cubicBezTo>
                        <a:pt x="26" y="50"/>
                        <a:pt x="34" y="105"/>
                        <a:pt x="52" y="154"/>
                      </a:cubicBezTo>
                      <a:cubicBezTo>
                        <a:pt x="62" y="179"/>
                        <a:pt x="75" y="204"/>
                        <a:pt x="85" y="229"/>
                      </a:cubicBezTo>
                      <a:cubicBezTo>
                        <a:pt x="94" y="251"/>
                        <a:pt x="101" y="276"/>
                        <a:pt x="114" y="295"/>
                      </a:cubicBezTo>
                      <a:cubicBezTo>
                        <a:pt x="117" y="299"/>
                        <a:pt x="124" y="297"/>
                        <a:pt x="122" y="292"/>
                      </a:cubicBezTo>
                      <a:cubicBezTo>
                        <a:pt x="115" y="268"/>
                        <a:pt x="102" y="245"/>
                        <a:pt x="93" y="222"/>
                      </a:cubicBezTo>
                      <a:cubicBezTo>
                        <a:pt x="81" y="195"/>
                        <a:pt x="68" y="169"/>
                        <a:pt x="57" y="141"/>
                      </a:cubicBezTo>
                      <a:cubicBezTo>
                        <a:pt x="40" y="95"/>
                        <a:pt x="31" y="43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1" name="Freeform 314"/>
                <p:cNvSpPr/>
                <p:nvPr/>
              </p:nvSpPr>
              <p:spPr bwMode="auto">
                <a:xfrm>
                  <a:off x="1575" y="618"/>
                  <a:ext cx="162" cy="94"/>
                </a:xfrm>
                <a:custGeom>
                  <a:avLst/>
                  <a:gdLst>
                    <a:gd name="T0" fmla="*/ 4 w 191"/>
                    <a:gd name="T1" fmla="*/ 109 h 110"/>
                    <a:gd name="T2" fmla="*/ 117 w 191"/>
                    <a:gd name="T3" fmla="*/ 60 h 110"/>
                    <a:gd name="T4" fmla="*/ 160 w 191"/>
                    <a:gd name="T5" fmla="*/ 28 h 110"/>
                    <a:gd name="T6" fmla="*/ 189 w 191"/>
                    <a:gd name="T7" fmla="*/ 9 h 110"/>
                    <a:gd name="T8" fmla="*/ 180 w 191"/>
                    <a:gd name="T9" fmla="*/ 5 h 110"/>
                    <a:gd name="T10" fmla="*/ 150 w 191"/>
                    <a:gd name="T11" fmla="*/ 27 h 110"/>
                    <a:gd name="T12" fmla="*/ 96 w 191"/>
                    <a:gd name="T13" fmla="*/ 62 h 110"/>
                    <a:gd name="T14" fmla="*/ 2 w 191"/>
                    <a:gd name="T15" fmla="*/ 105 h 110"/>
                    <a:gd name="T16" fmla="*/ 4 w 191"/>
                    <a:gd name="T17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1" h="110">
                      <a:moveTo>
                        <a:pt x="4" y="109"/>
                      </a:moveTo>
                      <a:cubicBezTo>
                        <a:pt x="42" y="91"/>
                        <a:pt x="81" y="79"/>
                        <a:pt x="117" y="60"/>
                      </a:cubicBezTo>
                      <a:cubicBezTo>
                        <a:pt x="133" y="51"/>
                        <a:pt x="146" y="38"/>
                        <a:pt x="160" y="28"/>
                      </a:cubicBezTo>
                      <a:cubicBezTo>
                        <a:pt x="170" y="22"/>
                        <a:pt x="183" y="20"/>
                        <a:pt x="189" y="9"/>
                      </a:cubicBezTo>
                      <a:cubicBezTo>
                        <a:pt x="191" y="4"/>
                        <a:pt x="183" y="0"/>
                        <a:pt x="180" y="5"/>
                      </a:cubicBezTo>
                      <a:cubicBezTo>
                        <a:pt x="176" y="14"/>
                        <a:pt x="158" y="20"/>
                        <a:pt x="150" y="27"/>
                      </a:cubicBezTo>
                      <a:cubicBezTo>
                        <a:pt x="133" y="40"/>
                        <a:pt x="117" y="53"/>
                        <a:pt x="96" y="62"/>
                      </a:cubicBezTo>
                      <a:cubicBezTo>
                        <a:pt x="65" y="76"/>
                        <a:pt x="31" y="86"/>
                        <a:pt x="2" y="105"/>
                      </a:cubicBezTo>
                      <a:cubicBezTo>
                        <a:pt x="0" y="107"/>
                        <a:pt x="2" y="110"/>
                        <a:pt x="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2" name="Freeform 315"/>
                <p:cNvSpPr/>
                <p:nvPr/>
              </p:nvSpPr>
              <p:spPr bwMode="auto">
                <a:xfrm>
                  <a:off x="1649" y="367"/>
                  <a:ext cx="65" cy="19"/>
                </a:xfrm>
                <a:custGeom>
                  <a:avLst/>
                  <a:gdLst>
                    <a:gd name="T0" fmla="*/ 1 w 76"/>
                    <a:gd name="T1" fmla="*/ 22 h 22"/>
                    <a:gd name="T2" fmla="*/ 44 w 76"/>
                    <a:gd name="T3" fmla="*/ 15 h 22"/>
                    <a:gd name="T4" fmla="*/ 74 w 76"/>
                    <a:gd name="T5" fmla="*/ 6 h 22"/>
                    <a:gd name="T6" fmla="*/ 70 w 76"/>
                    <a:gd name="T7" fmla="*/ 2 h 22"/>
                    <a:gd name="T8" fmla="*/ 33 w 76"/>
                    <a:gd name="T9" fmla="*/ 11 h 22"/>
                    <a:gd name="T10" fmla="*/ 1 w 76"/>
                    <a:gd name="T11" fmla="*/ 20 h 22"/>
                    <a:gd name="T12" fmla="*/ 1 w 76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2">
                      <a:moveTo>
                        <a:pt x="1" y="22"/>
                      </a:moveTo>
                      <a:cubicBezTo>
                        <a:pt x="15" y="20"/>
                        <a:pt x="29" y="16"/>
                        <a:pt x="44" y="15"/>
                      </a:cubicBezTo>
                      <a:cubicBezTo>
                        <a:pt x="54" y="14"/>
                        <a:pt x="66" y="14"/>
                        <a:pt x="74" y="6"/>
                      </a:cubicBezTo>
                      <a:cubicBezTo>
                        <a:pt x="76" y="4"/>
                        <a:pt x="73" y="0"/>
                        <a:pt x="70" y="2"/>
                      </a:cubicBezTo>
                      <a:cubicBezTo>
                        <a:pt x="58" y="7"/>
                        <a:pt x="46" y="8"/>
                        <a:pt x="33" y="11"/>
                      </a:cubicBezTo>
                      <a:cubicBezTo>
                        <a:pt x="22" y="13"/>
                        <a:pt x="12" y="17"/>
                        <a:pt x="1" y="20"/>
                      </a:cubicBezTo>
                      <a:cubicBezTo>
                        <a:pt x="0" y="21"/>
                        <a:pt x="0" y="22"/>
                        <a:pt x="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3" name="Freeform 316"/>
                <p:cNvSpPr/>
                <p:nvPr/>
              </p:nvSpPr>
              <p:spPr bwMode="auto">
                <a:xfrm>
                  <a:off x="1697" y="359"/>
                  <a:ext cx="60" cy="18"/>
                </a:xfrm>
                <a:custGeom>
                  <a:avLst/>
                  <a:gdLst>
                    <a:gd name="T0" fmla="*/ 2 w 71"/>
                    <a:gd name="T1" fmla="*/ 22 h 22"/>
                    <a:gd name="T2" fmla="*/ 28 w 71"/>
                    <a:gd name="T3" fmla="*/ 15 h 22"/>
                    <a:gd name="T4" fmla="*/ 67 w 71"/>
                    <a:gd name="T5" fmla="*/ 7 h 22"/>
                    <a:gd name="T6" fmla="*/ 66 w 71"/>
                    <a:gd name="T7" fmla="*/ 0 h 22"/>
                    <a:gd name="T8" fmla="*/ 1 w 71"/>
                    <a:gd name="T9" fmla="*/ 19 h 22"/>
                    <a:gd name="T10" fmla="*/ 2 w 71"/>
                    <a:gd name="T1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" h="22">
                      <a:moveTo>
                        <a:pt x="2" y="22"/>
                      </a:moveTo>
                      <a:cubicBezTo>
                        <a:pt x="11" y="20"/>
                        <a:pt x="20" y="17"/>
                        <a:pt x="28" y="15"/>
                      </a:cubicBezTo>
                      <a:cubicBezTo>
                        <a:pt x="41" y="12"/>
                        <a:pt x="54" y="10"/>
                        <a:pt x="67" y="7"/>
                      </a:cubicBezTo>
                      <a:cubicBezTo>
                        <a:pt x="71" y="6"/>
                        <a:pt x="71" y="0"/>
                        <a:pt x="66" y="0"/>
                      </a:cubicBezTo>
                      <a:cubicBezTo>
                        <a:pt x="44" y="2"/>
                        <a:pt x="21" y="9"/>
                        <a:pt x="1" y="19"/>
                      </a:cubicBezTo>
                      <a:cubicBezTo>
                        <a:pt x="0" y="19"/>
                        <a:pt x="1" y="22"/>
                        <a:pt x="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4" name="Freeform 317"/>
                <p:cNvSpPr/>
                <p:nvPr/>
              </p:nvSpPr>
              <p:spPr bwMode="auto">
                <a:xfrm>
                  <a:off x="1753" y="356"/>
                  <a:ext cx="62" cy="269"/>
                </a:xfrm>
                <a:custGeom>
                  <a:avLst/>
                  <a:gdLst>
                    <a:gd name="T0" fmla="*/ 0 w 74"/>
                    <a:gd name="T1" fmla="*/ 3 h 317"/>
                    <a:gd name="T2" fmla="*/ 62 w 74"/>
                    <a:gd name="T3" fmla="*/ 310 h 317"/>
                    <a:gd name="T4" fmla="*/ 72 w 74"/>
                    <a:gd name="T5" fmla="*/ 307 h 317"/>
                    <a:gd name="T6" fmla="*/ 38 w 74"/>
                    <a:gd name="T7" fmla="*/ 164 h 317"/>
                    <a:gd name="T8" fmla="*/ 4 w 74"/>
                    <a:gd name="T9" fmla="*/ 2 h 317"/>
                    <a:gd name="T10" fmla="*/ 0 w 74"/>
                    <a:gd name="T11" fmla="*/ 3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317">
                      <a:moveTo>
                        <a:pt x="0" y="3"/>
                      </a:moveTo>
                      <a:cubicBezTo>
                        <a:pt x="16" y="106"/>
                        <a:pt x="33" y="210"/>
                        <a:pt x="62" y="310"/>
                      </a:cubicBezTo>
                      <a:cubicBezTo>
                        <a:pt x="64" y="317"/>
                        <a:pt x="74" y="314"/>
                        <a:pt x="72" y="307"/>
                      </a:cubicBezTo>
                      <a:cubicBezTo>
                        <a:pt x="64" y="259"/>
                        <a:pt x="48" y="212"/>
                        <a:pt x="38" y="164"/>
                      </a:cubicBezTo>
                      <a:cubicBezTo>
                        <a:pt x="27" y="110"/>
                        <a:pt x="20" y="5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5" name="Freeform 318"/>
                <p:cNvSpPr/>
                <p:nvPr/>
              </p:nvSpPr>
              <p:spPr bwMode="auto">
                <a:xfrm>
                  <a:off x="1649" y="632"/>
                  <a:ext cx="165" cy="45"/>
                </a:xfrm>
                <a:custGeom>
                  <a:avLst/>
                  <a:gdLst>
                    <a:gd name="T0" fmla="*/ 2 w 194"/>
                    <a:gd name="T1" fmla="*/ 53 h 53"/>
                    <a:gd name="T2" fmla="*/ 47 w 194"/>
                    <a:gd name="T3" fmla="*/ 45 h 53"/>
                    <a:gd name="T4" fmla="*/ 96 w 194"/>
                    <a:gd name="T5" fmla="*/ 36 h 53"/>
                    <a:gd name="T6" fmla="*/ 191 w 194"/>
                    <a:gd name="T7" fmla="*/ 7 h 53"/>
                    <a:gd name="T8" fmla="*/ 190 w 194"/>
                    <a:gd name="T9" fmla="*/ 1 h 53"/>
                    <a:gd name="T10" fmla="*/ 158 w 194"/>
                    <a:gd name="T11" fmla="*/ 11 h 53"/>
                    <a:gd name="T12" fmla="*/ 98 w 194"/>
                    <a:gd name="T13" fmla="*/ 28 h 53"/>
                    <a:gd name="T14" fmla="*/ 53 w 194"/>
                    <a:gd name="T15" fmla="*/ 37 h 53"/>
                    <a:gd name="T16" fmla="*/ 20 w 194"/>
                    <a:gd name="T17" fmla="*/ 44 h 53"/>
                    <a:gd name="T18" fmla="*/ 2 w 194"/>
                    <a:gd name="T19" fmla="*/ 51 h 53"/>
                    <a:gd name="T20" fmla="*/ 2 w 194"/>
                    <a:gd name="T21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4" h="53">
                      <a:moveTo>
                        <a:pt x="2" y="53"/>
                      </a:moveTo>
                      <a:cubicBezTo>
                        <a:pt x="17" y="52"/>
                        <a:pt x="32" y="48"/>
                        <a:pt x="47" y="45"/>
                      </a:cubicBezTo>
                      <a:cubicBezTo>
                        <a:pt x="63" y="42"/>
                        <a:pt x="80" y="39"/>
                        <a:pt x="96" y="36"/>
                      </a:cubicBezTo>
                      <a:cubicBezTo>
                        <a:pt x="129" y="30"/>
                        <a:pt x="160" y="19"/>
                        <a:pt x="191" y="7"/>
                      </a:cubicBezTo>
                      <a:cubicBezTo>
                        <a:pt x="194" y="6"/>
                        <a:pt x="194" y="0"/>
                        <a:pt x="190" y="1"/>
                      </a:cubicBezTo>
                      <a:cubicBezTo>
                        <a:pt x="178" y="1"/>
                        <a:pt x="168" y="7"/>
                        <a:pt x="158" y="11"/>
                      </a:cubicBezTo>
                      <a:cubicBezTo>
                        <a:pt x="138" y="18"/>
                        <a:pt x="118" y="24"/>
                        <a:pt x="98" y="28"/>
                      </a:cubicBezTo>
                      <a:cubicBezTo>
                        <a:pt x="83" y="31"/>
                        <a:pt x="68" y="34"/>
                        <a:pt x="53" y="37"/>
                      </a:cubicBezTo>
                      <a:cubicBezTo>
                        <a:pt x="43" y="39"/>
                        <a:pt x="31" y="40"/>
                        <a:pt x="20" y="44"/>
                      </a:cubicBezTo>
                      <a:cubicBezTo>
                        <a:pt x="14" y="46"/>
                        <a:pt x="9" y="49"/>
                        <a:pt x="2" y="51"/>
                      </a:cubicBezTo>
                      <a:cubicBezTo>
                        <a:pt x="0" y="51"/>
                        <a:pt x="1" y="53"/>
                        <a:pt x="2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19"/>
                <p:cNvSpPr/>
                <p:nvPr/>
              </p:nvSpPr>
              <p:spPr bwMode="auto">
                <a:xfrm>
                  <a:off x="1805" y="614"/>
                  <a:ext cx="14" cy="25"/>
                </a:xfrm>
                <a:custGeom>
                  <a:avLst/>
                  <a:gdLst>
                    <a:gd name="T0" fmla="*/ 1 w 16"/>
                    <a:gd name="T1" fmla="*/ 4 h 29"/>
                    <a:gd name="T2" fmla="*/ 2 w 16"/>
                    <a:gd name="T3" fmla="*/ 16 h 29"/>
                    <a:gd name="T4" fmla="*/ 7 w 16"/>
                    <a:gd name="T5" fmla="*/ 28 h 29"/>
                    <a:gd name="T6" fmla="*/ 13 w 16"/>
                    <a:gd name="T7" fmla="*/ 27 h 29"/>
                    <a:gd name="T8" fmla="*/ 11 w 16"/>
                    <a:gd name="T9" fmla="*/ 15 h 29"/>
                    <a:gd name="T10" fmla="*/ 9 w 16"/>
                    <a:gd name="T11" fmla="*/ 8 h 29"/>
                    <a:gd name="T12" fmla="*/ 4 w 16"/>
                    <a:gd name="T13" fmla="*/ 2 h 29"/>
                    <a:gd name="T14" fmla="*/ 1 w 16"/>
                    <a:gd name="T1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9">
                      <a:moveTo>
                        <a:pt x="1" y="4"/>
                      </a:move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20"/>
                        <a:pt x="4" y="25"/>
                        <a:pt x="7" y="28"/>
                      </a:cubicBezTo>
                      <a:cubicBezTo>
                        <a:pt x="9" y="29"/>
                        <a:pt x="12" y="28"/>
                        <a:pt x="13" y="27"/>
                      </a:cubicBezTo>
                      <a:cubicBezTo>
                        <a:pt x="16" y="22"/>
                        <a:pt x="12" y="19"/>
                        <a:pt x="11" y="15"/>
                      </a:cubicBezTo>
                      <a:cubicBezTo>
                        <a:pt x="10" y="13"/>
                        <a:pt x="10" y="11"/>
                        <a:pt x="9" y="8"/>
                      </a:cubicBezTo>
                      <a:cubicBezTo>
                        <a:pt x="8" y="6"/>
                        <a:pt x="6" y="4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0"/>
                <p:cNvSpPr/>
                <p:nvPr/>
              </p:nvSpPr>
              <p:spPr bwMode="auto">
                <a:xfrm>
                  <a:off x="1755" y="377"/>
                  <a:ext cx="166" cy="18"/>
                </a:xfrm>
                <a:custGeom>
                  <a:avLst/>
                  <a:gdLst>
                    <a:gd name="T0" fmla="*/ 5 w 195"/>
                    <a:gd name="T1" fmla="*/ 8 h 21"/>
                    <a:gd name="T2" fmla="*/ 45 w 195"/>
                    <a:gd name="T3" fmla="*/ 14 h 21"/>
                    <a:gd name="T4" fmla="*/ 91 w 195"/>
                    <a:gd name="T5" fmla="*/ 18 h 21"/>
                    <a:gd name="T6" fmla="*/ 145 w 195"/>
                    <a:gd name="T7" fmla="*/ 21 h 21"/>
                    <a:gd name="T8" fmla="*/ 190 w 195"/>
                    <a:gd name="T9" fmla="*/ 19 h 21"/>
                    <a:gd name="T10" fmla="*/ 190 w 195"/>
                    <a:gd name="T11" fmla="*/ 9 h 21"/>
                    <a:gd name="T12" fmla="*/ 146 w 195"/>
                    <a:gd name="T13" fmla="*/ 11 h 21"/>
                    <a:gd name="T14" fmla="*/ 91 w 195"/>
                    <a:gd name="T15" fmla="*/ 9 h 21"/>
                    <a:gd name="T16" fmla="*/ 34 w 195"/>
                    <a:gd name="T17" fmla="*/ 3 h 21"/>
                    <a:gd name="T18" fmla="*/ 5 w 195"/>
                    <a:gd name="T19" fmla="*/ 2 h 21"/>
                    <a:gd name="T20" fmla="*/ 5 w 195"/>
                    <a:gd name="T21" fmla="*/ 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5" h="21">
                      <a:moveTo>
                        <a:pt x="5" y="8"/>
                      </a:moveTo>
                      <a:cubicBezTo>
                        <a:pt x="17" y="8"/>
                        <a:pt x="33" y="12"/>
                        <a:pt x="45" y="14"/>
                      </a:cubicBezTo>
                      <a:cubicBezTo>
                        <a:pt x="61" y="17"/>
                        <a:pt x="76" y="18"/>
                        <a:pt x="91" y="18"/>
                      </a:cubicBezTo>
                      <a:cubicBezTo>
                        <a:pt x="109" y="19"/>
                        <a:pt x="127" y="20"/>
                        <a:pt x="145" y="21"/>
                      </a:cubicBezTo>
                      <a:cubicBezTo>
                        <a:pt x="160" y="21"/>
                        <a:pt x="175" y="19"/>
                        <a:pt x="190" y="19"/>
                      </a:cubicBezTo>
                      <a:cubicBezTo>
                        <a:pt x="195" y="19"/>
                        <a:pt x="195" y="10"/>
                        <a:pt x="190" y="9"/>
                      </a:cubicBezTo>
                      <a:cubicBezTo>
                        <a:pt x="175" y="7"/>
                        <a:pt x="161" y="11"/>
                        <a:pt x="146" y="11"/>
                      </a:cubicBezTo>
                      <a:cubicBezTo>
                        <a:pt x="127" y="10"/>
                        <a:pt x="109" y="9"/>
                        <a:pt x="91" y="9"/>
                      </a:cubicBezTo>
                      <a:cubicBezTo>
                        <a:pt x="72" y="8"/>
                        <a:pt x="53" y="5"/>
                        <a:pt x="34" y="3"/>
                      </a:cubicBezTo>
                      <a:cubicBezTo>
                        <a:pt x="24" y="2"/>
                        <a:pt x="14" y="0"/>
                        <a:pt x="5" y="2"/>
                      </a:cubicBezTo>
                      <a:cubicBezTo>
                        <a:pt x="0" y="2"/>
                        <a:pt x="0" y="8"/>
                        <a:pt x="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321"/>
                <p:cNvSpPr/>
                <p:nvPr/>
              </p:nvSpPr>
              <p:spPr bwMode="auto">
                <a:xfrm>
                  <a:off x="1907" y="387"/>
                  <a:ext cx="19" cy="277"/>
                </a:xfrm>
                <a:custGeom>
                  <a:avLst/>
                  <a:gdLst>
                    <a:gd name="T0" fmla="*/ 9 w 22"/>
                    <a:gd name="T1" fmla="*/ 5 h 327"/>
                    <a:gd name="T2" fmla="*/ 8 w 22"/>
                    <a:gd name="T3" fmla="*/ 86 h 327"/>
                    <a:gd name="T4" fmla="*/ 5 w 22"/>
                    <a:gd name="T5" fmla="*/ 164 h 327"/>
                    <a:gd name="T6" fmla="*/ 3 w 22"/>
                    <a:gd name="T7" fmla="*/ 244 h 327"/>
                    <a:gd name="T8" fmla="*/ 2 w 22"/>
                    <a:gd name="T9" fmla="*/ 320 h 327"/>
                    <a:gd name="T10" fmla="*/ 14 w 22"/>
                    <a:gd name="T11" fmla="*/ 320 h 327"/>
                    <a:gd name="T12" fmla="*/ 13 w 22"/>
                    <a:gd name="T13" fmla="*/ 237 h 327"/>
                    <a:gd name="T14" fmla="*/ 15 w 22"/>
                    <a:gd name="T15" fmla="*/ 147 h 327"/>
                    <a:gd name="T16" fmla="*/ 19 w 22"/>
                    <a:gd name="T17" fmla="*/ 58 h 327"/>
                    <a:gd name="T18" fmla="*/ 16 w 22"/>
                    <a:gd name="T19" fmla="*/ 3 h 327"/>
                    <a:gd name="T20" fmla="*/ 9 w 22"/>
                    <a:gd name="T21" fmla="*/ 5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327">
                      <a:moveTo>
                        <a:pt x="9" y="5"/>
                      </a:moveTo>
                      <a:cubicBezTo>
                        <a:pt x="15" y="31"/>
                        <a:pt x="8" y="60"/>
                        <a:pt x="8" y="86"/>
                      </a:cubicBezTo>
                      <a:cubicBezTo>
                        <a:pt x="7" y="112"/>
                        <a:pt x="6" y="138"/>
                        <a:pt x="5" y="164"/>
                      </a:cubicBezTo>
                      <a:cubicBezTo>
                        <a:pt x="4" y="191"/>
                        <a:pt x="3" y="217"/>
                        <a:pt x="3" y="244"/>
                      </a:cubicBezTo>
                      <a:cubicBezTo>
                        <a:pt x="3" y="269"/>
                        <a:pt x="0" y="295"/>
                        <a:pt x="2" y="320"/>
                      </a:cubicBezTo>
                      <a:cubicBezTo>
                        <a:pt x="3" y="327"/>
                        <a:pt x="14" y="327"/>
                        <a:pt x="14" y="320"/>
                      </a:cubicBezTo>
                      <a:cubicBezTo>
                        <a:pt x="11" y="292"/>
                        <a:pt x="13" y="264"/>
                        <a:pt x="13" y="237"/>
                      </a:cubicBezTo>
                      <a:cubicBezTo>
                        <a:pt x="13" y="207"/>
                        <a:pt x="14" y="177"/>
                        <a:pt x="15" y="147"/>
                      </a:cubicBezTo>
                      <a:cubicBezTo>
                        <a:pt x="16" y="117"/>
                        <a:pt x="17" y="87"/>
                        <a:pt x="19" y="58"/>
                      </a:cubicBezTo>
                      <a:cubicBezTo>
                        <a:pt x="20" y="41"/>
                        <a:pt x="22" y="20"/>
                        <a:pt x="16" y="3"/>
                      </a:cubicBezTo>
                      <a:cubicBezTo>
                        <a:pt x="14" y="0"/>
                        <a:pt x="8" y="1"/>
                        <a:pt x="9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322"/>
                <p:cNvSpPr/>
                <p:nvPr/>
              </p:nvSpPr>
              <p:spPr bwMode="auto">
                <a:xfrm>
                  <a:off x="1909" y="652"/>
                  <a:ext cx="10" cy="20"/>
                </a:xfrm>
                <a:custGeom>
                  <a:avLst/>
                  <a:gdLst>
                    <a:gd name="T0" fmla="*/ 3 w 12"/>
                    <a:gd name="T1" fmla="*/ 3 h 23"/>
                    <a:gd name="T2" fmla="*/ 4 w 12"/>
                    <a:gd name="T3" fmla="*/ 17 h 23"/>
                    <a:gd name="T4" fmla="*/ 10 w 12"/>
                    <a:gd name="T5" fmla="*/ 16 h 23"/>
                    <a:gd name="T6" fmla="*/ 7 w 12"/>
                    <a:gd name="T7" fmla="*/ 14 h 23"/>
                    <a:gd name="T8" fmla="*/ 2 w 12"/>
                    <a:gd name="T9" fmla="*/ 19 h 23"/>
                    <a:gd name="T10" fmla="*/ 5 w 12"/>
                    <a:gd name="T11" fmla="*/ 22 h 23"/>
                    <a:gd name="T12" fmla="*/ 11 w 12"/>
                    <a:gd name="T13" fmla="*/ 19 h 23"/>
                    <a:gd name="T14" fmla="*/ 8 w 12"/>
                    <a:gd name="T15" fmla="*/ 2 h 23"/>
                    <a:gd name="T16" fmla="*/ 3 w 12"/>
                    <a:gd name="T1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3">
                      <a:moveTo>
                        <a:pt x="3" y="3"/>
                      </a:moveTo>
                      <a:cubicBezTo>
                        <a:pt x="3" y="7"/>
                        <a:pt x="5" y="13"/>
                        <a:pt x="4" y="17"/>
                      </a:cubicBezTo>
                      <a:cubicBezTo>
                        <a:pt x="6" y="17"/>
                        <a:pt x="8" y="16"/>
                        <a:pt x="10" y="16"/>
                      </a:cubicBezTo>
                      <a:cubicBezTo>
                        <a:pt x="9" y="15"/>
                        <a:pt x="8" y="14"/>
                        <a:pt x="7" y="14"/>
                      </a:cubicBezTo>
                      <a:cubicBezTo>
                        <a:pt x="3" y="12"/>
                        <a:pt x="0" y="16"/>
                        <a:pt x="2" y="19"/>
                      </a:cubicBezTo>
                      <a:cubicBezTo>
                        <a:pt x="3" y="20"/>
                        <a:pt x="4" y="21"/>
                        <a:pt x="5" y="22"/>
                      </a:cubicBezTo>
                      <a:cubicBezTo>
                        <a:pt x="8" y="23"/>
                        <a:pt x="10" y="22"/>
                        <a:pt x="11" y="19"/>
                      </a:cubicBezTo>
                      <a:cubicBezTo>
                        <a:pt x="12" y="13"/>
                        <a:pt x="9" y="8"/>
                        <a:pt x="8" y="2"/>
                      </a:cubicBezTo>
                      <a:cubicBezTo>
                        <a:pt x="7" y="0"/>
                        <a:pt x="3" y="1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Freeform 323"/>
                <p:cNvSpPr/>
                <p:nvPr/>
              </p:nvSpPr>
              <p:spPr bwMode="auto">
                <a:xfrm>
                  <a:off x="1740" y="659"/>
                  <a:ext cx="175" cy="25"/>
                </a:xfrm>
                <a:custGeom>
                  <a:avLst/>
                  <a:gdLst>
                    <a:gd name="T0" fmla="*/ 203 w 207"/>
                    <a:gd name="T1" fmla="*/ 7 h 30"/>
                    <a:gd name="T2" fmla="*/ 178 w 207"/>
                    <a:gd name="T3" fmla="*/ 3 h 30"/>
                    <a:gd name="T4" fmla="*/ 119 w 207"/>
                    <a:gd name="T5" fmla="*/ 4 h 30"/>
                    <a:gd name="T6" fmla="*/ 58 w 207"/>
                    <a:gd name="T7" fmla="*/ 10 h 30"/>
                    <a:gd name="T8" fmla="*/ 7 w 207"/>
                    <a:gd name="T9" fmla="*/ 14 h 30"/>
                    <a:gd name="T10" fmla="*/ 3 w 207"/>
                    <a:gd name="T11" fmla="*/ 21 h 30"/>
                    <a:gd name="T12" fmla="*/ 38 w 207"/>
                    <a:gd name="T13" fmla="*/ 23 h 30"/>
                    <a:gd name="T14" fmla="*/ 120 w 207"/>
                    <a:gd name="T15" fmla="*/ 14 h 30"/>
                    <a:gd name="T16" fmla="*/ 185 w 207"/>
                    <a:gd name="T17" fmla="*/ 13 h 30"/>
                    <a:gd name="T18" fmla="*/ 206 w 207"/>
                    <a:gd name="T19" fmla="*/ 10 h 30"/>
                    <a:gd name="T20" fmla="*/ 203 w 207"/>
                    <a:gd name="T21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30">
                      <a:moveTo>
                        <a:pt x="203" y="7"/>
                      </a:moveTo>
                      <a:cubicBezTo>
                        <a:pt x="198" y="11"/>
                        <a:pt x="185" y="4"/>
                        <a:pt x="178" y="3"/>
                      </a:cubicBezTo>
                      <a:cubicBezTo>
                        <a:pt x="160" y="0"/>
                        <a:pt x="138" y="3"/>
                        <a:pt x="119" y="4"/>
                      </a:cubicBezTo>
                      <a:cubicBezTo>
                        <a:pt x="99" y="6"/>
                        <a:pt x="78" y="8"/>
                        <a:pt x="58" y="10"/>
                      </a:cubicBezTo>
                      <a:cubicBezTo>
                        <a:pt x="44" y="12"/>
                        <a:pt x="21" y="20"/>
                        <a:pt x="7" y="14"/>
                      </a:cubicBezTo>
                      <a:cubicBezTo>
                        <a:pt x="3" y="13"/>
                        <a:pt x="0" y="18"/>
                        <a:pt x="3" y="21"/>
                      </a:cubicBezTo>
                      <a:cubicBezTo>
                        <a:pt x="12" y="30"/>
                        <a:pt x="27" y="24"/>
                        <a:pt x="38" y="23"/>
                      </a:cubicBezTo>
                      <a:cubicBezTo>
                        <a:pt x="65" y="19"/>
                        <a:pt x="93" y="16"/>
                        <a:pt x="120" y="14"/>
                      </a:cubicBezTo>
                      <a:cubicBezTo>
                        <a:pt x="141" y="12"/>
                        <a:pt x="164" y="10"/>
                        <a:pt x="185" y="13"/>
                      </a:cubicBezTo>
                      <a:cubicBezTo>
                        <a:pt x="191" y="14"/>
                        <a:pt x="201" y="16"/>
                        <a:pt x="206" y="10"/>
                      </a:cubicBezTo>
                      <a:cubicBezTo>
                        <a:pt x="207" y="8"/>
                        <a:pt x="205" y="7"/>
                        <a:pt x="20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1" name="Freeform 324"/>
                <p:cNvSpPr/>
                <p:nvPr/>
              </p:nvSpPr>
              <p:spPr bwMode="auto">
                <a:xfrm>
                  <a:off x="1736" y="660"/>
                  <a:ext cx="12" cy="19"/>
                </a:xfrm>
                <a:custGeom>
                  <a:avLst/>
                  <a:gdLst>
                    <a:gd name="T0" fmla="*/ 11 w 14"/>
                    <a:gd name="T1" fmla="*/ 15 h 22"/>
                    <a:gd name="T2" fmla="*/ 9 w 14"/>
                    <a:gd name="T3" fmla="*/ 1 h 22"/>
                    <a:gd name="T4" fmla="*/ 8 w 14"/>
                    <a:gd name="T5" fmla="*/ 0 h 22"/>
                    <a:gd name="T6" fmla="*/ 0 w 14"/>
                    <a:gd name="T7" fmla="*/ 4 h 22"/>
                    <a:gd name="T8" fmla="*/ 0 w 14"/>
                    <a:gd name="T9" fmla="*/ 5 h 22"/>
                    <a:gd name="T10" fmla="*/ 0 w 14"/>
                    <a:gd name="T11" fmla="*/ 8 h 22"/>
                    <a:gd name="T12" fmla="*/ 0 w 14"/>
                    <a:gd name="T13" fmla="*/ 12 h 22"/>
                    <a:gd name="T14" fmla="*/ 6 w 14"/>
                    <a:gd name="T15" fmla="*/ 20 h 22"/>
                    <a:gd name="T16" fmla="*/ 11 w 14"/>
                    <a:gd name="T17" fmla="*/ 1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2">
                      <a:moveTo>
                        <a:pt x="11" y="15"/>
                      </a:moveTo>
                      <a:cubicBezTo>
                        <a:pt x="8" y="11"/>
                        <a:pt x="11" y="6"/>
                        <a:pt x="9" y="1"/>
                      </a:cubicBezTo>
                      <a:cubicBezTo>
                        <a:pt x="9" y="1"/>
                        <a:pt x="8" y="1"/>
                        <a:pt x="8" y="0"/>
                      </a:cubicBezTo>
                      <a:cubicBezTo>
                        <a:pt x="4" y="0"/>
                        <a:pt x="2" y="1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9"/>
                        <a:pt x="0" y="11"/>
                        <a:pt x="0" y="12"/>
                      </a:cubicBezTo>
                      <a:cubicBezTo>
                        <a:pt x="1" y="15"/>
                        <a:pt x="3" y="18"/>
                        <a:pt x="6" y="20"/>
                      </a:cubicBezTo>
                      <a:cubicBezTo>
                        <a:pt x="9" y="22"/>
                        <a:pt x="14" y="18"/>
                        <a:pt x="1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325"/>
                <p:cNvSpPr/>
                <p:nvPr/>
              </p:nvSpPr>
              <p:spPr bwMode="auto">
                <a:xfrm>
                  <a:off x="1954" y="470"/>
                  <a:ext cx="198" cy="211"/>
                </a:xfrm>
                <a:custGeom>
                  <a:avLst/>
                  <a:gdLst>
                    <a:gd name="T0" fmla="*/ 49 w 234"/>
                    <a:gd name="T1" fmla="*/ 146 h 249"/>
                    <a:gd name="T2" fmla="*/ 48 w 234"/>
                    <a:gd name="T3" fmla="*/ 71 h 249"/>
                    <a:gd name="T4" fmla="*/ 98 w 234"/>
                    <a:gd name="T5" fmla="*/ 68 h 249"/>
                    <a:gd name="T6" fmla="*/ 160 w 234"/>
                    <a:gd name="T7" fmla="*/ 24 h 249"/>
                    <a:gd name="T8" fmla="*/ 201 w 234"/>
                    <a:gd name="T9" fmla="*/ 27 h 249"/>
                    <a:gd name="T10" fmla="*/ 206 w 234"/>
                    <a:gd name="T11" fmla="*/ 52 h 249"/>
                    <a:gd name="T12" fmla="*/ 218 w 234"/>
                    <a:gd name="T13" fmla="*/ 136 h 249"/>
                    <a:gd name="T14" fmla="*/ 216 w 234"/>
                    <a:gd name="T15" fmla="*/ 188 h 249"/>
                    <a:gd name="T16" fmla="*/ 188 w 234"/>
                    <a:gd name="T17" fmla="*/ 211 h 249"/>
                    <a:gd name="T18" fmla="*/ 104 w 234"/>
                    <a:gd name="T19" fmla="*/ 228 h 249"/>
                    <a:gd name="T20" fmla="*/ 70 w 234"/>
                    <a:gd name="T21" fmla="*/ 182 h 249"/>
                    <a:gd name="T22" fmla="*/ 46 w 234"/>
                    <a:gd name="T23" fmla="*/ 137 h 249"/>
                    <a:gd name="T24" fmla="*/ 38 w 234"/>
                    <a:gd name="T25" fmla="*/ 140 h 249"/>
                    <a:gd name="T26" fmla="*/ 88 w 234"/>
                    <a:gd name="T27" fmla="*/ 228 h 249"/>
                    <a:gd name="T28" fmla="*/ 157 w 234"/>
                    <a:gd name="T29" fmla="*/ 234 h 249"/>
                    <a:gd name="T30" fmla="*/ 212 w 234"/>
                    <a:gd name="T31" fmla="*/ 209 h 249"/>
                    <a:gd name="T32" fmla="*/ 231 w 234"/>
                    <a:gd name="T33" fmla="*/ 148 h 249"/>
                    <a:gd name="T34" fmla="*/ 216 w 234"/>
                    <a:gd name="T35" fmla="*/ 51 h 249"/>
                    <a:gd name="T36" fmla="*/ 196 w 234"/>
                    <a:gd name="T37" fmla="*/ 9 h 249"/>
                    <a:gd name="T38" fmla="*/ 139 w 234"/>
                    <a:gd name="T39" fmla="*/ 26 h 249"/>
                    <a:gd name="T40" fmla="*/ 102 w 234"/>
                    <a:gd name="T41" fmla="*/ 55 h 249"/>
                    <a:gd name="T42" fmla="*/ 56 w 234"/>
                    <a:gd name="T43" fmla="*/ 62 h 249"/>
                    <a:gd name="T44" fmla="*/ 15 w 234"/>
                    <a:gd name="T45" fmla="*/ 77 h 249"/>
                    <a:gd name="T46" fmla="*/ 44 w 234"/>
                    <a:gd name="T47" fmla="*/ 150 h 249"/>
                    <a:gd name="T48" fmla="*/ 49 w 234"/>
                    <a:gd name="T49" fmla="*/ 146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4" h="249">
                      <a:moveTo>
                        <a:pt x="49" y="146"/>
                      </a:moveTo>
                      <a:cubicBezTo>
                        <a:pt x="34" y="125"/>
                        <a:pt x="0" y="72"/>
                        <a:pt x="48" y="71"/>
                      </a:cubicBezTo>
                      <a:cubicBezTo>
                        <a:pt x="64" y="70"/>
                        <a:pt x="82" y="75"/>
                        <a:pt x="98" y="68"/>
                      </a:cubicBezTo>
                      <a:cubicBezTo>
                        <a:pt x="121" y="58"/>
                        <a:pt x="138" y="36"/>
                        <a:pt x="160" y="24"/>
                      </a:cubicBezTo>
                      <a:cubicBezTo>
                        <a:pt x="173" y="16"/>
                        <a:pt x="193" y="10"/>
                        <a:pt x="201" y="27"/>
                      </a:cubicBezTo>
                      <a:cubicBezTo>
                        <a:pt x="205" y="35"/>
                        <a:pt x="206" y="44"/>
                        <a:pt x="206" y="52"/>
                      </a:cubicBezTo>
                      <a:cubicBezTo>
                        <a:pt x="210" y="81"/>
                        <a:pt x="213" y="108"/>
                        <a:pt x="218" y="136"/>
                      </a:cubicBezTo>
                      <a:cubicBezTo>
                        <a:pt x="220" y="152"/>
                        <a:pt x="225" y="173"/>
                        <a:pt x="216" y="188"/>
                      </a:cubicBezTo>
                      <a:cubicBezTo>
                        <a:pt x="210" y="199"/>
                        <a:pt x="199" y="206"/>
                        <a:pt x="188" y="211"/>
                      </a:cubicBezTo>
                      <a:cubicBezTo>
                        <a:pt x="167" y="222"/>
                        <a:pt x="126" y="241"/>
                        <a:pt x="104" y="228"/>
                      </a:cubicBezTo>
                      <a:cubicBezTo>
                        <a:pt x="88" y="219"/>
                        <a:pt x="78" y="197"/>
                        <a:pt x="70" y="182"/>
                      </a:cubicBezTo>
                      <a:cubicBezTo>
                        <a:pt x="61" y="167"/>
                        <a:pt x="54" y="152"/>
                        <a:pt x="46" y="137"/>
                      </a:cubicBezTo>
                      <a:cubicBezTo>
                        <a:pt x="43" y="132"/>
                        <a:pt x="36" y="136"/>
                        <a:pt x="38" y="140"/>
                      </a:cubicBezTo>
                      <a:cubicBezTo>
                        <a:pt x="49" y="170"/>
                        <a:pt x="66" y="205"/>
                        <a:pt x="88" y="228"/>
                      </a:cubicBezTo>
                      <a:cubicBezTo>
                        <a:pt x="108" y="249"/>
                        <a:pt x="132" y="243"/>
                        <a:pt x="157" y="234"/>
                      </a:cubicBezTo>
                      <a:cubicBezTo>
                        <a:pt x="176" y="228"/>
                        <a:pt x="197" y="222"/>
                        <a:pt x="212" y="209"/>
                      </a:cubicBezTo>
                      <a:cubicBezTo>
                        <a:pt x="232" y="193"/>
                        <a:pt x="234" y="172"/>
                        <a:pt x="231" y="148"/>
                      </a:cubicBezTo>
                      <a:cubicBezTo>
                        <a:pt x="226" y="116"/>
                        <a:pt x="221" y="84"/>
                        <a:pt x="216" y="51"/>
                      </a:cubicBezTo>
                      <a:cubicBezTo>
                        <a:pt x="214" y="36"/>
                        <a:pt x="212" y="16"/>
                        <a:pt x="196" y="9"/>
                      </a:cubicBezTo>
                      <a:cubicBezTo>
                        <a:pt x="177" y="0"/>
                        <a:pt x="154" y="16"/>
                        <a:pt x="139" y="26"/>
                      </a:cubicBezTo>
                      <a:cubicBezTo>
                        <a:pt x="127" y="36"/>
                        <a:pt x="115" y="47"/>
                        <a:pt x="102" y="55"/>
                      </a:cubicBezTo>
                      <a:cubicBezTo>
                        <a:pt x="88" y="64"/>
                        <a:pt x="72" y="62"/>
                        <a:pt x="56" y="62"/>
                      </a:cubicBezTo>
                      <a:cubicBezTo>
                        <a:pt x="41" y="61"/>
                        <a:pt x="22" y="61"/>
                        <a:pt x="15" y="77"/>
                      </a:cubicBezTo>
                      <a:cubicBezTo>
                        <a:pt x="6" y="101"/>
                        <a:pt x="27" y="136"/>
                        <a:pt x="44" y="150"/>
                      </a:cubicBezTo>
                      <a:cubicBezTo>
                        <a:pt x="47" y="151"/>
                        <a:pt x="50" y="148"/>
                        <a:pt x="49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26"/>
                <p:cNvSpPr/>
                <p:nvPr/>
              </p:nvSpPr>
              <p:spPr bwMode="auto">
                <a:xfrm>
                  <a:off x="1981" y="545"/>
                  <a:ext cx="21" cy="33"/>
                </a:xfrm>
                <a:custGeom>
                  <a:avLst/>
                  <a:gdLst>
                    <a:gd name="T0" fmla="*/ 11 w 25"/>
                    <a:gd name="T1" fmla="*/ 1 h 39"/>
                    <a:gd name="T2" fmla="*/ 21 w 25"/>
                    <a:gd name="T3" fmla="*/ 37 h 39"/>
                    <a:gd name="T4" fmla="*/ 24 w 25"/>
                    <a:gd name="T5" fmla="*/ 35 h 39"/>
                    <a:gd name="T6" fmla="*/ 13 w 25"/>
                    <a:gd name="T7" fmla="*/ 3 h 39"/>
                    <a:gd name="T8" fmla="*/ 11 w 25"/>
                    <a:gd name="T9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39">
                      <a:moveTo>
                        <a:pt x="11" y="1"/>
                      </a:moveTo>
                      <a:cubicBezTo>
                        <a:pt x="0" y="14"/>
                        <a:pt x="12" y="28"/>
                        <a:pt x="21" y="37"/>
                      </a:cubicBezTo>
                      <a:cubicBezTo>
                        <a:pt x="22" y="39"/>
                        <a:pt x="25" y="37"/>
                        <a:pt x="24" y="35"/>
                      </a:cubicBezTo>
                      <a:cubicBezTo>
                        <a:pt x="18" y="25"/>
                        <a:pt x="6" y="15"/>
                        <a:pt x="13" y="3"/>
                      </a:cubicBezTo>
                      <a:cubicBezTo>
                        <a:pt x="14" y="1"/>
                        <a:pt x="12" y="0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Freeform 327"/>
                <p:cNvSpPr/>
                <p:nvPr/>
              </p:nvSpPr>
              <p:spPr bwMode="auto">
                <a:xfrm>
                  <a:off x="2012" y="597"/>
                  <a:ext cx="54" cy="69"/>
                </a:xfrm>
                <a:custGeom>
                  <a:avLst/>
                  <a:gdLst>
                    <a:gd name="T0" fmla="*/ 1 w 63"/>
                    <a:gd name="T1" fmla="*/ 1 h 81"/>
                    <a:gd name="T2" fmla="*/ 60 w 63"/>
                    <a:gd name="T3" fmla="*/ 67 h 81"/>
                    <a:gd name="T4" fmla="*/ 59 w 63"/>
                    <a:gd name="T5" fmla="*/ 62 h 81"/>
                    <a:gd name="T6" fmla="*/ 32 w 63"/>
                    <a:gd name="T7" fmla="*/ 58 h 81"/>
                    <a:gd name="T8" fmla="*/ 19 w 63"/>
                    <a:gd name="T9" fmla="*/ 39 h 81"/>
                    <a:gd name="T10" fmla="*/ 1 w 63"/>
                    <a:gd name="T11" fmla="*/ 1 h 81"/>
                    <a:gd name="T12" fmla="*/ 1 w 63"/>
                    <a:gd name="T13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1">
                      <a:moveTo>
                        <a:pt x="1" y="1"/>
                      </a:moveTo>
                      <a:cubicBezTo>
                        <a:pt x="8" y="27"/>
                        <a:pt x="24" y="81"/>
                        <a:pt x="60" y="67"/>
                      </a:cubicBezTo>
                      <a:cubicBezTo>
                        <a:pt x="63" y="66"/>
                        <a:pt x="61" y="62"/>
                        <a:pt x="59" y="62"/>
                      </a:cubicBezTo>
                      <a:cubicBezTo>
                        <a:pt x="48" y="64"/>
                        <a:pt x="42" y="65"/>
                        <a:pt x="32" y="58"/>
                      </a:cubicBezTo>
                      <a:cubicBezTo>
                        <a:pt x="26" y="53"/>
                        <a:pt x="22" y="46"/>
                        <a:pt x="19" y="39"/>
                      </a:cubicBezTo>
                      <a:cubicBezTo>
                        <a:pt x="12" y="27"/>
                        <a:pt x="6" y="14"/>
                        <a:pt x="1" y="1"/>
                      </a:cubicBezTo>
                      <a:cubicBezTo>
                        <a:pt x="1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Freeform 328"/>
                <p:cNvSpPr/>
                <p:nvPr/>
              </p:nvSpPr>
              <p:spPr bwMode="auto">
                <a:xfrm>
                  <a:off x="2004" y="500"/>
                  <a:ext cx="126" cy="67"/>
                </a:xfrm>
                <a:custGeom>
                  <a:avLst/>
                  <a:gdLst>
                    <a:gd name="T0" fmla="*/ 1 w 149"/>
                    <a:gd name="T1" fmla="*/ 58 h 78"/>
                    <a:gd name="T2" fmla="*/ 84 w 149"/>
                    <a:gd name="T3" fmla="*/ 25 h 78"/>
                    <a:gd name="T4" fmla="*/ 102 w 149"/>
                    <a:gd name="T5" fmla="*/ 9 h 78"/>
                    <a:gd name="T6" fmla="*/ 134 w 149"/>
                    <a:gd name="T7" fmla="*/ 25 h 78"/>
                    <a:gd name="T8" fmla="*/ 137 w 149"/>
                    <a:gd name="T9" fmla="*/ 75 h 78"/>
                    <a:gd name="T10" fmla="*/ 141 w 149"/>
                    <a:gd name="T11" fmla="*/ 75 h 78"/>
                    <a:gd name="T12" fmla="*/ 115 w 149"/>
                    <a:gd name="T13" fmla="*/ 0 h 78"/>
                    <a:gd name="T14" fmla="*/ 75 w 149"/>
                    <a:gd name="T15" fmla="*/ 28 h 78"/>
                    <a:gd name="T16" fmla="*/ 1 w 149"/>
                    <a:gd name="T17" fmla="*/ 56 h 78"/>
                    <a:gd name="T18" fmla="*/ 1 w 149"/>
                    <a:gd name="T19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9" h="78">
                      <a:moveTo>
                        <a:pt x="1" y="58"/>
                      </a:moveTo>
                      <a:cubicBezTo>
                        <a:pt x="31" y="57"/>
                        <a:pt x="62" y="45"/>
                        <a:pt x="84" y="25"/>
                      </a:cubicBezTo>
                      <a:cubicBezTo>
                        <a:pt x="89" y="21"/>
                        <a:pt x="96" y="12"/>
                        <a:pt x="102" y="9"/>
                      </a:cubicBezTo>
                      <a:cubicBezTo>
                        <a:pt x="118" y="3"/>
                        <a:pt x="129" y="11"/>
                        <a:pt x="134" y="25"/>
                      </a:cubicBezTo>
                      <a:cubicBezTo>
                        <a:pt x="140" y="41"/>
                        <a:pt x="137" y="59"/>
                        <a:pt x="137" y="75"/>
                      </a:cubicBezTo>
                      <a:cubicBezTo>
                        <a:pt x="137" y="78"/>
                        <a:pt x="141" y="78"/>
                        <a:pt x="141" y="75"/>
                      </a:cubicBezTo>
                      <a:cubicBezTo>
                        <a:pt x="146" y="54"/>
                        <a:pt x="149" y="1"/>
                        <a:pt x="115" y="0"/>
                      </a:cubicBezTo>
                      <a:cubicBezTo>
                        <a:pt x="99" y="0"/>
                        <a:pt x="86" y="20"/>
                        <a:pt x="75" y="28"/>
                      </a:cubicBezTo>
                      <a:cubicBezTo>
                        <a:pt x="56" y="45"/>
                        <a:pt x="26" y="55"/>
                        <a:pt x="1" y="56"/>
                      </a:cubicBezTo>
                      <a:cubicBezTo>
                        <a:pt x="0" y="56"/>
                        <a:pt x="0" y="58"/>
                        <a:pt x="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6" name="Freeform 329"/>
                <p:cNvSpPr/>
                <p:nvPr/>
              </p:nvSpPr>
              <p:spPr bwMode="auto">
                <a:xfrm>
                  <a:off x="1977" y="501"/>
                  <a:ext cx="75" cy="32"/>
                </a:xfrm>
                <a:custGeom>
                  <a:avLst/>
                  <a:gdLst>
                    <a:gd name="T0" fmla="*/ 10 w 89"/>
                    <a:gd name="T1" fmla="*/ 33 h 37"/>
                    <a:gd name="T2" fmla="*/ 24 w 89"/>
                    <a:gd name="T3" fmla="*/ 21 h 37"/>
                    <a:gd name="T4" fmla="*/ 26 w 89"/>
                    <a:gd name="T5" fmla="*/ 22 h 37"/>
                    <a:gd name="T6" fmla="*/ 33 w 89"/>
                    <a:gd name="T7" fmla="*/ 23 h 37"/>
                    <a:gd name="T8" fmla="*/ 49 w 89"/>
                    <a:gd name="T9" fmla="*/ 22 h 37"/>
                    <a:gd name="T10" fmla="*/ 51 w 89"/>
                    <a:gd name="T11" fmla="*/ 20 h 37"/>
                    <a:gd name="T12" fmla="*/ 82 w 89"/>
                    <a:gd name="T13" fmla="*/ 20 h 37"/>
                    <a:gd name="T14" fmla="*/ 88 w 89"/>
                    <a:gd name="T15" fmla="*/ 17 h 37"/>
                    <a:gd name="T16" fmla="*/ 62 w 89"/>
                    <a:gd name="T17" fmla="*/ 3 h 37"/>
                    <a:gd name="T18" fmla="*/ 51 w 89"/>
                    <a:gd name="T19" fmla="*/ 10 h 37"/>
                    <a:gd name="T20" fmla="*/ 48 w 89"/>
                    <a:gd name="T21" fmla="*/ 17 h 37"/>
                    <a:gd name="T22" fmla="*/ 35 w 89"/>
                    <a:gd name="T23" fmla="*/ 18 h 37"/>
                    <a:gd name="T24" fmla="*/ 5 w 89"/>
                    <a:gd name="T25" fmla="*/ 18 h 37"/>
                    <a:gd name="T26" fmla="*/ 8 w 89"/>
                    <a:gd name="T27" fmla="*/ 36 h 37"/>
                    <a:gd name="T28" fmla="*/ 10 w 89"/>
                    <a:gd name="T29" fmla="*/ 3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37">
                      <a:moveTo>
                        <a:pt x="10" y="33"/>
                      </a:moveTo>
                      <a:cubicBezTo>
                        <a:pt x="15" y="29"/>
                        <a:pt x="19" y="25"/>
                        <a:pt x="24" y="21"/>
                      </a:cubicBezTo>
                      <a:cubicBezTo>
                        <a:pt x="25" y="21"/>
                        <a:pt x="25" y="22"/>
                        <a:pt x="26" y="22"/>
                      </a:cubicBezTo>
                      <a:cubicBezTo>
                        <a:pt x="25" y="22"/>
                        <a:pt x="37" y="24"/>
                        <a:pt x="33" y="23"/>
                      </a:cubicBezTo>
                      <a:cubicBezTo>
                        <a:pt x="39" y="24"/>
                        <a:pt x="43" y="23"/>
                        <a:pt x="49" y="22"/>
                      </a:cubicBezTo>
                      <a:cubicBezTo>
                        <a:pt x="50" y="22"/>
                        <a:pt x="51" y="21"/>
                        <a:pt x="51" y="20"/>
                      </a:cubicBezTo>
                      <a:cubicBezTo>
                        <a:pt x="53" y="15"/>
                        <a:pt x="79" y="14"/>
                        <a:pt x="82" y="20"/>
                      </a:cubicBezTo>
                      <a:cubicBezTo>
                        <a:pt x="84" y="22"/>
                        <a:pt x="89" y="21"/>
                        <a:pt x="88" y="17"/>
                      </a:cubicBezTo>
                      <a:cubicBezTo>
                        <a:pt x="84" y="7"/>
                        <a:pt x="73" y="0"/>
                        <a:pt x="62" y="3"/>
                      </a:cubicBezTo>
                      <a:cubicBezTo>
                        <a:pt x="58" y="4"/>
                        <a:pt x="54" y="6"/>
                        <a:pt x="51" y="10"/>
                      </a:cubicBezTo>
                      <a:cubicBezTo>
                        <a:pt x="51" y="10"/>
                        <a:pt x="49" y="16"/>
                        <a:pt x="48" y="17"/>
                      </a:cubicBezTo>
                      <a:cubicBezTo>
                        <a:pt x="46" y="18"/>
                        <a:pt x="36" y="18"/>
                        <a:pt x="35" y="18"/>
                      </a:cubicBezTo>
                      <a:cubicBezTo>
                        <a:pt x="24" y="17"/>
                        <a:pt x="14" y="6"/>
                        <a:pt x="5" y="18"/>
                      </a:cubicBezTo>
                      <a:cubicBezTo>
                        <a:pt x="0" y="24"/>
                        <a:pt x="1" y="31"/>
                        <a:pt x="8" y="36"/>
                      </a:cubicBezTo>
                      <a:cubicBezTo>
                        <a:pt x="10" y="37"/>
                        <a:pt x="12" y="34"/>
                        <a:pt x="1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7" name="Freeform 330"/>
                <p:cNvSpPr/>
                <p:nvPr/>
              </p:nvSpPr>
              <p:spPr bwMode="auto">
                <a:xfrm>
                  <a:off x="2039" y="451"/>
                  <a:ext cx="82" cy="63"/>
                </a:xfrm>
                <a:custGeom>
                  <a:avLst/>
                  <a:gdLst>
                    <a:gd name="T0" fmla="*/ 11 w 96"/>
                    <a:gd name="T1" fmla="*/ 70 h 74"/>
                    <a:gd name="T2" fmla="*/ 45 w 96"/>
                    <a:gd name="T3" fmla="*/ 39 h 74"/>
                    <a:gd name="T4" fmla="*/ 51 w 96"/>
                    <a:gd name="T5" fmla="*/ 17 h 74"/>
                    <a:gd name="T6" fmla="*/ 70 w 96"/>
                    <a:gd name="T7" fmla="*/ 11 h 74"/>
                    <a:gd name="T8" fmla="*/ 84 w 96"/>
                    <a:gd name="T9" fmla="*/ 27 h 74"/>
                    <a:gd name="T10" fmla="*/ 82 w 96"/>
                    <a:gd name="T11" fmla="*/ 34 h 74"/>
                    <a:gd name="T12" fmla="*/ 88 w 96"/>
                    <a:gd name="T13" fmla="*/ 36 h 74"/>
                    <a:gd name="T14" fmla="*/ 80 w 96"/>
                    <a:gd name="T15" fmla="*/ 5 h 74"/>
                    <a:gd name="T16" fmla="*/ 47 w 96"/>
                    <a:gd name="T17" fmla="*/ 14 h 74"/>
                    <a:gd name="T18" fmla="*/ 42 w 96"/>
                    <a:gd name="T19" fmla="*/ 31 h 74"/>
                    <a:gd name="T20" fmla="*/ 16 w 96"/>
                    <a:gd name="T21" fmla="*/ 45 h 74"/>
                    <a:gd name="T22" fmla="*/ 7 w 96"/>
                    <a:gd name="T23" fmla="*/ 72 h 74"/>
                    <a:gd name="T24" fmla="*/ 11 w 96"/>
                    <a:gd name="T25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6" h="74">
                      <a:moveTo>
                        <a:pt x="11" y="70"/>
                      </a:moveTo>
                      <a:cubicBezTo>
                        <a:pt x="0" y="50"/>
                        <a:pt x="38" y="49"/>
                        <a:pt x="45" y="39"/>
                      </a:cubicBezTo>
                      <a:cubicBezTo>
                        <a:pt x="49" y="33"/>
                        <a:pt x="47" y="23"/>
                        <a:pt x="51" y="17"/>
                      </a:cubicBezTo>
                      <a:cubicBezTo>
                        <a:pt x="56" y="10"/>
                        <a:pt x="62" y="8"/>
                        <a:pt x="70" y="11"/>
                      </a:cubicBezTo>
                      <a:cubicBezTo>
                        <a:pt x="80" y="9"/>
                        <a:pt x="85" y="14"/>
                        <a:pt x="84" y="27"/>
                      </a:cubicBezTo>
                      <a:cubicBezTo>
                        <a:pt x="84" y="29"/>
                        <a:pt x="82" y="32"/>
                        <a:pt x="82" y="34"/>
                      </a:cubicBezTo>
                      <a:cubicBezTo>
                        <a:pt x="81" y="39"/>
                        <a:pt x="87" y="40"/>
                        <a:pt x="88" y="36"/>
                      </a:cubicBezTo>
                      <a:cubicBezTo>
                        <a:pt x="91" y="22"/>
                        <a:pt x="96" y="12"/>
                        <a:pt x="80" y="5"/>
                      </a:cubicBezTo>
                      <a:cubicBezTo>
                        <a:pt x="68" y="0"/>
                        <a:pt x="55" y="3"/>
                        <a:pt x="47" y="14"/>
                      </a:cubicBezTo>
                      <a:cubicBezTo>
                        <a:pt x="43" y="19"/>
                        <a:pt x="44" y="25"/>
                        <a:pt x="42" y="31"/>
                      </a:cubicBezTo>
                      <a:cubicBezTo>
                        <a:pt x="37" y="44"/>
                        <a:pt x="26" y="41"/>
                        <a:pt x="16" y="45"/>
                      </a:cubicBezTo>
                      <a:cubicBezTo>
                        <a:pt x="5" y="49"/>
                        <a:pt x="1" y="62"/>
                        <a:pt x="7" y="72"/>
                      </a:cubicBezTo>
                      <a:cubicBezTo>
                        <a:pt x="9" y="74"/>
                        <a:pt x="12" y="72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8" name="Freeform 331"/>
                <p:cNvSpPr/>
                <p:nvPr/>
              </p:nvSpPr>
              <p:spPr bwMode="auto">
                <a:xfrm>
                  <a:off x="1951" y="551"/>
                  <a:ext cx="34" cy="49"/>
                </a:xfrm>
                <a:custGeom>
                  <a:avLst/>
                  <a:gdLst>
                    <a:gd name="T0" fmla="*/ 20 w 40"/>
                    <a:gd name="T1" fmla="*/ 1 h 57"/>
                    <a:gd name="T2" fmla="*/ 3 w 40"/>
                    <a:gd name="T3" fmla="*/ 28 h 57"/>
                    <a:gd name="T4" fmla="*/ 13 w 40"/>
                    <a:gd name="T5" fmla="*/ 38 h 57"/>
                    <a:gd name="T6" fmla="*/ 24 w 40"/>
                    <a:gd name="T7" fmla="*/ 41 h 57"/>
                    <a:gd name="T8" fmla="*/ 35 w 40"/>
                    <a:gd name="T9" fmla="*/ 54 h 57"/>
                    <a:gd name="T10" fmla="*/ 40 w 40"/>
                    <a:gd name="T11" fmla="*/ 53 h 57"/>
                    <a:gd name="T12" fmla="*/ 23 w 40"/>
                    <a:gd name="T13" fmla="*/ 34 h 57"/>
                    <a:gd name="T14" fmla="*/ 9 w 40"/>
                    <a:gd name="T15" fmla="*/ 22 h 57"/>
                    <a:gd name="T16" fmla="*/ 22 w 40"/>
                    <a:gd name="T17" fmla="*/ 5 h 57"/>
                    <a:gd name="T18" fmla="*/ 20 w 40"/>
                    <a:gd name="T1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57">
                      <a:moveTo>
                        <a:pt x="20" y="1"/>
                      </a:moveTo>
                      <a:cubicBezTo>
                        <a:pt x="11" y="6"/>
                        <a:pt x="0" y="17"/>
                        <a:pt x="3" y="28"/>
                      </a:cubicBezTo>
                      <a:cubicBezTo>
                        <a:pt x="5" y="33"/>
                        <a:pt x="8" y="36"/>
                        <a:pt x="13" y="38"/>
                      </a:cubicBezTo>
                      <a:cubicBezTo>
                        <a:pt x="16" y="39"/>
                        <a:pt x="20" y="39"/>
                        <a:pt x="24" y="41"/>
                      </a:cubicBezTo>
                      <a:cubicBezTo>
                        <a:pt x="29" y="44"/>
                        <a:pt x="32" y="49"/>
                        <a:pt x="35" y="54"/>
                      </a:cubicBezTo>
                      <a:cubicBezTo>
                        <a:pt x="36" y="57"/>
                        <a:pt x="40" y="56"/>
                        <a:pt x="40" y="53"/>
                      </a:cubicBezTo>
                      <a:cubicBezTo>
                        <a:pt x="38" y="43"/>
                        <a:pt x="32" y="36"/>
                        <a:pt x="23" y="34"/>
                      </a:cubicBezTo>
                      <a:cubicBezTo>
                        <a:pt x="16" y="32"/>
                        <a:pt x="7" y="31"/>
                        <a:pt x="9" y="22"/>
                      </a:cubicBezTo>
                      <a:cubicBezTo>
                        <a:pt x="10" y="15"/>
                        <a:pt x="17" y="8"/>
                        <a:pt x="22" y="5"/>
                      </a:cubicBezTo>
                      <a:cubicBezTo>
                        <a:pt x="25" y="3"/>
                        <a:pt x="22" y="0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9" name="Freeform 332"/>
                <p:cNvSpPr/>
                <p:nvPr/>
              </p:nvSpPr>
              <p:spPr bwMode="auto">
                <a:xfrm>
                  <a:off x="1957" y="584"/>
                  <a:ext cx="81" cy="100"/>
                </a:xfrm>
                <a:custGeom>
                  <a:avLst/>
                  <a:gdLst>
                    <a:gd name="T0" fmla="*/ 12 w 95"/>
                    <a:gd name="T1" fmla="*/ 4 h 118"/>
                    <a:gd name="T2" fmla="*/ 8 w 95"/>
                    <a:gd name="T3" fmla="*/ 59 h 118"/>
                    <a:gd name="T4" fmla="*/ 40 w 95"/>
                    <a:gd name="T5" fmla="*/ 77 h 118"/>
                    <a:gd name="T6" fmla="*/ 48 w 95"/>
                    <a:gd name="T7" fmla="*/ 108 h 118"/>
                    <a:gd name="T8" fmla="*/ 86 w 95"/>
                    <a:gd name="T9" fmla="*/ 101 h 118"/>
                    <a:gd name="T10" fmla="*/ 91 w 95"/>
                    <a:gd name="T11" fmla="*/ 94 h 118"/>
                    <a:gd name="T12" fmla="*/ 64 w 95"/>
                    <a:gd name="T13" fmla="*/ 96 h 118"/>
                    <a:gd name="T14" fmla="*/ 45 w 95"/>
                    <a:gd name="T15" fmla="*/ 69 h 118"/>
                    <a:gd name="T16" fmla="*/ 36 w 95"/>
                    <a:gd name="T17" fmla="*/ 64 h 118"/>
                    <a:gd name="T18" fmla="*/ 29 w 95"/>
                    <a:gd name="T19" fmla="*/ 63 h 118"/>
                    <a:gd name="T20" fmla="*/ 17 w 95"/>
                    <a:gd name="T21" fmla="*/ 36 h 118"/>
                    <a:gd name="T22" fmla="*/ 16 w 95"/>
                    <a:gd name="T23" fmla="*/ 2 h 118"/>
                    <a:gd name="T24" fmla="*/ 12 w 95"/>
                    <a:gd name="T25" fmla="*/ 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5" h="118">
                      <a:moveTo>
                        <a:pt x="12" y="4"/>
                      </a:moveTo>
                      <a:cubicBezTo>
                        <a:pt x="24" y="23"/>
                        <a:pt x="0" y="40"/>
                        <a:pt x="8" y="59"/>
                      </a:cubicBezTo>
                      <a:cubicBezTo>
                        <a:pt x="15" y="72"/>
                        <a:pt x="33" y="66"/>
                        <a:pt x="40" y="77"/>
                      </a:cubicBezTo>
                      <a:cubicBezTo>
                        <a:pt x="45" y="87"/>
                        <a:pt x="37" y="100"/>
                        <a:pt x="48" y="108"/>
                      </a:cubicBezTo>
                      <a:cubicBezTo>
                        <a:pt x="62" y="118"/>
                        <a:pt x="72" y="92"/>
                        <a:pt x="86" y="101"/>
                      </a:cubicBezTo>
                      <a:cubicBezTo>
                        <a:pt x="90" y="104"/>
                        <a:pt x="95" y="97"/>
                        <a:pt x="91" y="94"/>
                      </a:cubicBezTo>
                      <a:cubicBezTo>
                        <a:pt x="79" y="83"/>
                        <a:pt x="76" y="91"/>
                        <a:pt x="64" y="96"/>
                      </a:cubicBezTo>
                      <a:cubicBezTo>
                        <a:pt x="44" y="104"/>
                        <a:pt x="53" y="79"/>
                        <a:pt x="45" y="69"/>
                      </a:cubicBezTo>
                      <a:cubicBezTo>
                        <a:pt x="42" y="66"/>
                        <a:pt x="40" y="65"/>
                        <a:pt x="36" y="64"/>
                      </a:cubicBezTo>
                      <a:cubicBezTo>
                        <a:pt x="34" y="63"/>
                        <a:pt x="31" y="64"/>
                        <a:pt x="29" y="63"/>
                      </a:cubicBezTo>
                      <a:cubicBezTo>
                        <a:pt x="12" y="57"/>
                        <a:pt x="13" y="48"/>
                        <a:pt x="17" y="36"/>
                      </a:cubicBezTo>
                      <a:cubicBezTo>
                        <a:pt x="22" y="23"/>
                        <a:pt x="26" y="14"/>
                        <a:pt x="16" y="2"/>
                      </a:cubicBezTo>
                      <a:cubicBezTo>
                        <a:pt x="14" y="0"/>
                        <a:pt x="11" y="2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0" name="Freeform 333"/>
                <p:cNvSpPr/>
                <p:nvPr/>
              </p:nvSpPr>
              <p:spPr bwMode="auto">
                <a:xfrm>
                  <a:off x="2026" y="659"/>
                  <a:ext cx="64" cy="43"/>
                </a:xfrm>
                <a:custGeom>
                  <a:avLst/>
                  <a:gdLst>
                    <a:gd name="T0" fmla="*/ 3 w 76"/>
                    <a:gd name="T1" fmla="*/ 8 h 51"/>
                    <a:gd name="T2" fmla="*/ 30 w 76"/>
                    <a:gd name="T3" fmla="*/ 48 h 51"/>
                    <a:gd name="T4" fmla="*/ 44 w 76"/>
                    <a:gd name="T5" fmla="*/ 40 h 51"/>
                    <a:gd name="T6" fmla="*/ 65 w 76"/>
                    <a:gd name="T7" fmla="*/ 37 h 51"/>
                    <a:gd name="T8" fmla="*/ 75 w 76"/>
                    <a:gd name="T9" fmla="*/ 9 h 51"/>
                    <a:gd name="T10" fmla="*/ 67 w 76"/>
                    <a:gd name="T11" fmla="*/ 10 h 51"/>
                    <a:gd name="T12" fmla="*/ 57 w 76"/>
                    <a:gd name="T13" fmla="*/ 30 h 51"/>
                    <a:gd name="T14" fmla="*/ 42 w 76"/>
                    <a:gd name="T15" fmla="*/ 30 h 51"/>
                    <a:gd name="T16" fmla="*/ 33 w 76"/>
                    <a:gd name="T17" fmla="*/ 37 h 51"/>
                    <a:gd name="T18" fmla="*/ 20 w 76"/>
                    <a:gd name="T19" fmla="*/ 27 h 51"/>
                    <a:gd name="T20" fmla="*/ 2 w 76"/>
                    <a:gd name="T21" fmla="*/ 4 h 51"/>
                    <a:gd name="T22" fmla="*/ 3 w 76"/>
                    <a:gd name="T23" fmla="*/ 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6" h="51">
                      <a:moveTo>
                        <a:pt x="3" y="8"/>
                      </a:moveTo>
                      <a:cubicBezTo>
                        <a:pt x="15" y="8"/>
                        <a:pt x="7" y="51"/>
                        <a:pt x="30" y="48"/>
                      </a:cubicBezTo>
                      <a:cubicBezTo>
                        <a:pt x="36" y="47"/>
                        <a:pt x="39" y="42"/>
                        <a:pt x="44" y="40"/>
                      </a:cubicBezTo>
                      <a:cubicBezTo>
                        <a:pt x="50" y="37"/>
                        <a:pt x="58" y="40"/>
                        <a:pt x="65" y="37"/>
                      </a:cubicBezTo>
                      <a:cubicBezTo>
                        <a:pt x="75" y="33"/>
                        <a:pt x="76" y="19"/>
                        <a:pt x="75" y="9"/>
                      </a:cubicBezTo>
                      <a:cubicBezTo>
                        <a:pt x="74" y="5"/>
                        <a:pt x="67" y="5"/>
                        <a:pt x="67" y="10"/>
                      </a:cubicBezTo>
                      <a:cubicBezTo>
                        <a:pt x="66" y="18"/>
                        <a:pt x="68" y="27"/>
                        <a:pt x="57" y="30"/>
                      </a:cubicBezTo>
                      <a:cubicBezTo>
                        <a:pt x="52" y="31"/>
                        <a:pt x="46" y="28"/>
                        <a:pt x="42" y="30"/>
                      </a:cubicBezTo>
                      <a:cubicBezTo>
                        <a:pt x="37" y="31"/>
                        <a:pt x="36" y="35"/>
                        <a:pt x="33" y="37"/>
                      </a:cubicBezTo>
                      <a:cubicBezTo>
                        <a:pt x="24" y="40"/>
                        <a:pt x="22" y="33"/>
                        <a:pt x="20" y="27"/>
                      </a:cubicBezTo>
                      <a:cubicBezTo>
                        <a:pt x="17" y="20"/>
                        <a:pt x="15" y="0"/>
                        <a:pt x="2" y="4"/>
                      </a:cubicBezTo>
                      <a:cubicBezTo>
                        <a:pt x="0" y="5"/>
                        <a:pt x="1" y="8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Freeform 334"/>
                <p:cNvSpPr/>
                <p:nvPr/>
              </p:nvSpPr>
              <p:spPr bwMode="auto">
                <a:xfrm>
                  <a:off x="2083" y="631"/>
                  <a:ext cx="64" cy="53"/>
                </a:xfrm>
                <a:custGeom>
                  <a:avLst/>
                  <a:gdLst>
                    <a:gd name="T0" fmla="*/ 2 w 75"/>
                    <a:gd name="T1" fmla="*/ 55 h 63"/>
                    <a:gd name="T2" fmla="*/ 11 w 75"/>
                    <a:gd name="T3" fmla="*/ 63 h 63"/>
                    <a:gd name="T4" fmla="*/ 27 w 75"/>
                    <a:gd name="T5" fmla="*/ 61 h 63"/>
                    <a:gd name="T6" fmla="*/ 37 w 75"/>
                    <a:gd name="T7" fmla="*/ 49 h 63"/>
                    <a:gd name="T8" fmla="*/ 46 w 75"/>
                    <a:gd name="T9" fmla="*/ 44 h 63"/>
                    <a:gd name="T10" fmla="*/ 71 w 75"/>
                    <a:gd name="T11" fmla="*/ 31 h 63"/>
                    <a:gd name="T12" fmla="*/ 66 w 75"/>
                    <a:gd name="T13" fmla="*/ 4 h 63"/>
                    <a:gd name="T14" fmla="*/ 60 w 75"/>
                    <a:gd name="T15" fmla="*/ 5 h 63"/>
                    <a:gd name="T16" fmla="*/ 62 w 75"/>
                    <a:gd name="T17" fmla="*/ 28 h 63"/>
                    <a:gd name="T18" fmla="*/ 40 w 75"/>
                    <a:gd name="T19" fmla="*/ 33 h 63"/>
                    <a:gd name="T20" fmla="*/ 31 w 75"/>
                    <a:gd name="T21" fmla="*/ 39 h 63"/>
                    <a:gd name="T22" fmla="*/ 18 w 75"/>
                    <a:gd name="T23" fmla="*/ 55 h 63"/>
                    <a:gd name="T24" fmla="*/ 8 w 75"/>
                    <a:gd name="T25" fmla="*/ 51 h 63"/>
                    <a:gd name="T26" fmla="*/ 2 w 75"/>
                    <a:gd name="T27" fmla="*/ 5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5" h="63">
                      <a:moveTo>
                        <a:pt x="2" y="55"/>
                      </a:moveTo>
                      <a:cubicBezTo>
                        <a:pt x="6" y="61"/>
                        <a:pt x="6" y="62"/>
                        <a:pt x="11" y="63"/>
                      </a:cubicBezTo>
                      <a:cubicBezTo>
                        <a:pt x="16" y="63"/>
                        <a:pt x="23" y="63"/>
                        <a:pt x="27" y="61"/>
                      </a:cubicBezTo>
                      <a:cubicBezTo>
                        <a:pt x="31" y="58"/>
                        <a:pt x="34" y="53"/>
                        <a:pt x="37" y="49"/>
                      </a:cubicBezTo>
                      <a:cubicBezTo>
                        <a:pt x="40" y="44"/>
                        <a:pt x="40" y="44"/>
                        <a:pt x="46" y="44"/>
                      </a:cubicBezTo>
                      <a:cubicBezTo>
                        <a:pt x="55" y="44"/>
                        <a:pt x="67" y="40"/>
                        <a:pt x="71" y="31"/>
                      </a:cubicBezTo>
                      <a:cubicBezTo>
                        <a:pt x="75" y="22"/>
                        <a:pt x="69" y="13"/>
                        <a:pt x="66" y="4"/>
                      </a:cubicBezTo>
                      <a:cubicBezTo>
                        <a:pt x="65" y="0"/>
                        <a:pt x="60" y="2"/>
                        <a:pt x="60" y="5"/>
                      </a:cubicBezTo>
                      <a:cubicBezTo>
                        <a:pt x="59" y="13"/>
                        <a:pt x="66" y="21"/>
                        <a:pt x="62" y="28"/>
                      </a:cubicBezTo>
                      <a:cubicBezTo>
                        <a:pt x="58" y="36"/>
                        <a:pt x="46" y="33"/>
                        <a:pt x="40" y="33"/>
                      </a:cubicBezTo>
                      <a:cubicBezTo>
                        <a:pt x="36" y="34"/>
                        <a:pt x="33" y="36"/>
                        <a:pt x="31" y="39"/>
                      </a:cubicBezTo>
                      <a:cubicBezTo>
                        <a:pt x="26" y="46"/>
                        <a:pt x="28" y="52"/>
                        <a:pt x="18" y="55"/>
                      </a:cubicBezTo>
                      <a:cubicBezTo>
                        <a:pt x="13" y="56"/>
                        <a:pt x="11" y="55"/>
                        <a:pt x="8" y="51"/>
                      </a:cubicBezTo>
                      <a:cubicBezTo>
                        <a:pt x="5" y="47"/>
                        <a:pt x="0" y="51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Freeform 335"/>
                <p:cNvSpPr/>
                <p:nvPr/>
              </p:nvSpPr>
              <p:spPr bwMode="auto">
                <a:xfrm>
                  <a:off x="2018" y="463"/>
                  <a:ext cx="53" cy="47"/>
                </a:xfrm>
                <a:custGeom>
                  <a:avLst/>
                  <a:gdLst>
                    <a:gd name="T0" fmla="*/ 6 w 62"/>
                    <a:gd name="T1" fmla="*/ 54 h 55"/>
                    <a:gd name="T2" fmla="*/ 25 w 62"/>
                    <a:gd name="T3" fmla="*/ 26 h 55"/>
                    <a:gd name="T4" fmla="*/ 57 w 62"/>
                    <a:gd name="T5" fmla="*/ 26 h 55"/>
                    <a:gd name="T6" fmla="*/ 60 w 62"/>
                    <a:gd name="T7" fmla="*/ 21 h 55"/>
                    <a:gd name="T8" fmla="*/ 2 w 62"/>
                    <a:gd name="T9" fmla="*/ 53 h 55"/>
                    <a:gd name="T10" fmla="*/ 6 w 62"/>
                    <a:gd name="T11" fmla="*/ 54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2" h="55">
                      <a:moveTo>
                        <a:pt x="6" y="54"/>
                      </a:moveTo>
                      <a:cubicBezTo>
                        <a:pt x="8" y="42"/>
                        <a:pt x="14" y="32"/>
                        <a:pt x="25" y="26"/>
                      </a:cubicBezTo>
                      <a:cubicBezTo>
                        <a:pt x="36" y="19"/>
                        <a:pt x="46" y="21"/>
                        <a:pt x="57" y="26"/>
                      </a:cubicBezTo>
                      <a:cubicBezTo>
                        <a:pt x="60" y="27"/>
                        <a:pt x="62" y="23"/>
                        <a:pt x="60" y="21"/>
                      </a:cubicBezTo>
                      <a:cubicBezTo>
                        <a:pt x="39" y="0"/>
                        <a:pt x="0" y="27"/>
                        <a:pt x="2" y="53"/>
                      </a:cubicBezTo>
                      <a:cubicBezTo>
                        <a:pt x="3" y="55"/>
                        <a:pt x="5" y="55"/>
                        <a:pt x="6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Freeform 336"/>
                <p:cNvSpPr/>
                <p:nvPr/>
              </p:nvSpPr>
              <p:spPr bwMode="auto">
                <a:xfrm>
                  <a:off x="2005" y="461"/>
                  <a:ext cx="68" cy="58"/>
                </a:xfrm>
                <a:custGeom>
                  <a:avLst/>
                  <a:gdLst>
                    <a:gd name="T0" fmla="*/ 7 w 80"/>
                    <a:gd name="T1" fmla="*/ 65 h 68"/>
                    <a:gd name="T2" fmla="*/ 28 w 80"/>
                    <a:gd name="T3" fmla="*/ 19 h 68"/>
                    <a:gd name="T4" fmla="*/ 74 w 80"/>
                    <a:gd name="T5" fmla="*/ 20 h 68"/>
                    <a:gd name="T6" fmla="*/ 77 w 80"/>
                    <a:gd name="T7" fmla="*/ 14 h 68"/>
                    <a:gd name="T8" fmla="*/ 26 w 80"/>
                    <a:gd name="T9" fmla="*/ 13 h 68"/>
                    <a:gd name="T10" fmla="*/ 3 w 80"/>
                    <a:gd name="T11" fmla="*/ 65 h 68"/>
                    <a:gd name="T12" fmla="*/ 7 w 80"/>
                    <a:gd name="T13" fmla="*/ 6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68">
                      <a:moveTo>
                        <a:pt x="7" y="65"/>
                      </a:moveTo>
                      <a:cubicBezTo>
                        <a:pt x="10" y="47"/>
                        <a:pt x="11" y="32"/>
                        <a:pt x="28" y="19"/>
                      </a:cubicBezTo>
                      <a:cubicBezTo>
                        <a:pt x="46" y="7"/>
                        <a:pt x="56" y="12"/>
                        <a:pt x="74" y="20"/>
                      </a:cubicBezTo>
                      <a:cubicBezTo>
                        <a:pt x="77" y="22"/>
                        <a:pt x="80" y="17"/>
                        <a:pt x="77" y="14"/>
                      </a:cubicBezTo>
                      <a:cubicBezTo>
                        <a:pt x="61" y="2"/>
                        <a:pt x="44" y="0"/>
                        <a:pt x="26" y="13"/>
                      </a:cubicBezTo>
                      <a:cubicBezTo>
                        <a:pt x="9" y="25"/>
                        <a:pt x="0" y="44"/>
                        <a:pt x="3" y="65"/>
                      </a:cubicBezTo>
                      <a:cubicBezTo>
                        <a:pt x="3" y="67"/>
                        <a:pt x="7" y="68"/>
                        <a:pt x="7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Freeform 337"/>
                <p:cNvSpPr/>
                <p:nvPr/>
              </p:nvSpPr>
              <p:spPr bwMode="auto">
                <a:xfrm>
                  <a:off x="2139" y="585"/>
                  <a:ext cx="37" cy="63"/>
                </a:xfrm>
                <a:custGeom>
                  <a:avLst/>
                  <a:gdLst>
                    <a:gd name="T0" fmla="*/ 1 w 44"/>
                    <a:gd name="T1" fmla="*/ 70 h 74"/>
                    <a:gd name="T2" fmla="*/ 4 w 44"/>
                    <a:gd name="T3" fmla="*/ 73 h 74"/>
                    <a:gd name="T4" fmla="*/ 8 w 44"/>
                    <a:gd name="T5" fmla="*/ 73 h 74"/>
                    <a:gd name="T6" fmla="*/ 39 w 44"/>
                    <a:gd name="T7" fmla="*/ 40 h 74"/>
                    <a:gd name="T8" fmla="*/ 28 w 44"/>
                    <a:gd name="T9" fmla="*/ 20 h 74"/>
                    <a:gd name="T10" fmla="*/ 10 w 44"/>
                    <a:gd name="T11" fmla="*/ 2 h 74"/>
                    <a:gd name="T12" fmla="*/ 6 w 44"/>
                    <a:gd name="T13" fmla="*/ 7 h 74"/>
                    <a:gd name="T14" fmla="*/ 22 w 44"/>
                    <a:gd name="T15" fmla="*/ 53 h 74"/>
                    <a:gd name="T16" fmla="*/ 8 w 44"/>
                    <a:gd name="T17" fmla="*/ 58 h 74"/>
                    <a:gd name="T18" fmla="*/ 2 w 44"/>
                    <a:gd name="T19" fmla="*/ 68 h 74"/>
                    <a:gd name="T20" fmla="*/ 1 w 44"/>
                    <a:gd name="T21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74">
                      <a:moveTo>
                        <a:pt x="1" y="70"/>
                      </a:moveTo>
                      <a:cubicBezTo>
                        <a:pt x="2" y="71"/>
                        <a:pt x="3" y="72"/>
                        <a:pt x="4" y="73"/>
                      </a:cubicBezTo>
                      <a:cubicBezTo>
                        <a:pt x="5" y="74"/>
                        <a:pt x="7" y="74"/>
                        <a:pt x="8" y="73"/>
                      </a:cubicBezTo>
                      <a:cubicBezTo>
                        <a:pt x="15" y="59"/>
                        <a:pt x="41" y="60"/>
                        <a:pt x="39" y="40"/>
                      </a:cubicBezTo>
                      <a:cubicBezTo>
                        <a:pt x="39" y="32"/>
                        <a:pt x="32" y="26"/>
                        <a:pt x="28" y="20"/>
                      </a:cubicBezTo>
                      <a:cubicBezTo>
                        <a:pt x="23" y="13"/>
                        <a:pt x="17" y="6"/>
                        <a:pt x="10" y="2"/>
                      </a:cubicBezTo>
                      <a:cubicBezTo>
                        <a:pt x="6" y="0"/>
                        <a:pt x="4" y="5"/>
                        <a:pt x="6" y="7"/>
                      </a:cubicBezTo>
                      <a:cubicBezTo>
                        <a:pt x="13" y="16"/>
                        <a:pt x="44" y="43"/>
                        <a:pt x="22" y="53"/>
                      </a:cubicBezTo>
                      <a:cubicBezTo>
                        <a:pt x="18" y="55"/>
                        <a:pt x="12" y="54"/>
                        <a:pt x="8" y="58"/>
                      </a:cubicBezTo>
                      <a:cubicBezTo>
                        <a:pt x="6" y="60"/>
                        <a:pt x="4" y="68"/>
                        <a:pt x="2" y="68"/>
                      </a:cubicBezTo>
                      <a:cubicBezTo>
                        <a:pt x="1" y="67"/>
                        <a:pt x="0" y="69"/>
                        <a:pt x="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5" name="Freeform 338"/>
                <p:cNvSpPr/>
                <p:nvPr/>
              </p:nvSpPr>
              <p:spPr bwMode="auto">
                <a:xfrm>
                  <a:off x="2118" y="513"/>
                  <a:ext cx="53" cy="92"/>
                </a:xfrm>
                <a:custGeom>
                  <a:avLst/>
                  <a:gdLst>
                    <a:gd name="T0" fmla="*/ 44 w 62"/>
                    <a:gd name="T1" fmla="*/ 106 h 108"/>
                    <a:gd name="T2" fmla="*/ 49 w 62"/>
                    <a:gd name="T3" fmla="*/ 51 h 108"/>
                    <a:gd name="T4" fmla="*/ 38 w 62"/>
                    <a:gd name="T5" fmla="*/ 36 h 108"/>
                    <a:gd name="T6" fmla="*/ 26 w 62"/>
                    <a:gd name="T7" fmla="*/ 15 h 108"/>
                    <a:gd name="T8" fmla="*/ 7 w 62"/>
                    <a:gd name="T9" fmla="*/ 2 h 108"/>
                    <a:gd name="T10" fmla="*/ 5 w 62"/>
                    <a:gd name="T11" fmla="*/ 10 h 108"/>
                    <a:gd name="T12" fmla="*/ 21 w 62"/>
                    <a:gd name="T13" fmla="*/ 24 h 108"/>
                    <a:gd name="T14" fmla="*/ 31 w 62"/>
                    <a:gd name="T15" fmla="*/ 41 h 108"/>
                    <a:gd name="T16" fmla="*/ 47 w 62"/>
                    <a:gd name="T17" fmla="*/ 62 h 108"/>
                    <a:gd name="T18" fmla="*/ 40 w 62"/>
                    <a:gd name="T19" fmla="*/ 102 h 108"/>
                    <a:gd name="T20" fmla="*/ 44 w 62"/>
                    <a:gd name="T21" fmla="*/ 10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08">
                      <a:moveTo>
                        <a:pt x="44" y="106"/>
                      </a:moveTo>
                      <a:cubicBezTo>
                        <a:pt x="57" y="88"/>
                        <a:pt x="62" y="70"/>
                        <a:pt x="49" y="51"/>
                      </a:cubicBezTo>
                      <a:cubicBezTo>
                        <a:pt x="46" y="46"/>
                        <a:pt x="41" y="41"/>
                        <a:pt x="38" y="36"/>
                      </a:cubicBezTo>
                      <a:cubicBezTo>
                        <a:pt x="32" y="29"/>
                        <a:pt x="31" y="22"/>
                        <a:pt x="26" y="15"/>
                      </a:cubicBezTo>
                      <a:cubicBezTo>
                        <a:pt x="22" y="7"/>
                        <a:pt x="15" y="6"/>
                        <a:pt x="7" y="2"/>
                      </a:cubicBezTo>
                      <a:cubicBezTo>
                        <a:pt x="2" y="0"/>
                        <a:pt x="0" y="8"/>
                        <a:pt x="5" y="10"/>
                      </a:cubicBezTo>
                      <a:cubicBezTo>
                        <a:pt x="14" y="13"/>
                        <a:pt x="17" y="16"/>
                        <a:pt x="21" y="24"/>
                      </a:cubicBezTo>
                      <a:cubicBezTo>
                        <a:pt x="24" y="30"/>
                        <a:pt x="27" y="36"/>
                        <a:pt x="31" y="41"/>
                      </a:cubicBezTo>
                      <a:cubicBezTo>
                        <a:pt x="36" y="48"/>
                        <a:pt x="45" y="55"/>
                        <a:pt x="47" y="62"/>
                      </a:cubicBezTo>
                      <a:cubicBezTo>
                        <a:pt x="50" y="73"/>
                        <a:pt x="46" y="93"/>
                        <a:pt x="40" y="102"/>
                      </a:cubicBezTo>
                      <a:cubicBezTo>
                        <a:pt x="38" y="105"/>
                        <a:pt x="42" y="108"/>
                        <a:pt x="4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Freeform 339"/>
                <p:cNvSpPr/>
                <p:nvPr/>
              </p:nvSpPr>
              <p:spPr bwMode="auto">
                <a:xfrm>
                  <a:off x="2087" y="604"/>
                  <a:ext cx="44" cy="47"/>
                </a:xfrm>
                <a:custGeom>
                  <a:avLst/>
                  <a:gdLst>
                    <a:gd name="T0" fmla="*/ 3 w 52"/>
                    <a:gd name="T1" fmla="*/ 55 h 55"/>
                    <a:gd name="T2" fmla="*/ 36 w 52"/>
                    <a:gd name="T3" fmla="*/ 34 h 55"/>
                    <a:gd name="T4" fmla="*/ 43 w 52"/>
                    <a:gd name="T5" fmla="*/ 3 h 55"/>
                    <a:gd name="T6" fmla="*/ 39 w 52"/>
                    <a:gd name="T7" fmla="*/ 7 h 55"/>
                    <a:gd name="T8" fmla="*/ 35 w 52"/>
                    <a:gd name="T9" fmla="*/ 25 h 55"/>
                    <a:gd name="T10" fmla="*/ 25 w 52"/>
                    <a:gd name="T11" fmla="*/ 37 h 55"/>
                    <a:gd name="T12" fmla="*/ 3 w 52"/>
                    <a:gd name="T13" fmla="*/ 51 h 55"/>
                    <a:gd name="T14" fmla="*/ 3 w 52"/>
                    <a:gd name="T1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55">
                      <a:moveTo>
                        <a:pt x="3" y="55"/>
                      </a:moveTo>
                      <a:cubicBezTo>
                        <a:pt x="16" y="55"/>
                        <a:pt x="28" y="43"/>
                        <a:pt x="36" y="34"/>
                      </a:cubicBezTo>
                      <a:cubicBezTo>
                        <a:pt x="42" y="27"/>
                        <a:pt x="52" y="10"/>
                        <a:pt x="43" y="3"/>
                      </a:cubicBezTo>
                      <a:cubicBezTo>
                        <a:pt x="40" y="0"/>
                        <a:pt x="36" y="5"/>
                        <a:pt x="39" y="7"/>
                      </a:cubicBezTo>
                      <a:cubicBezTo>
                        <a:pt x="43" y="11"/>
                        <a:pt x="37" y="22"/>
                        <a:pt x="35" y="25"/>
                      </a:cubicBezTo>
                      <a:cubicBezTo>
                        <a:pt x="32" y="30"/>
                        <a:pt x="29" y="33"/>
                        <a:pt x="25" y="37"/>
                      </a:cubicBezTo>
                      <a:cubicBezTo>
                        <a:pt x="18" y="43"/>
                        <a:pt x="13" y="50"/>
                        <a:pt x="3" y="51"/>
                      </a:cubicBezTo>
                      <a:cubicBezTo>
                        <a:pt x="0" y="51"/>
                        <a:pt x="0" y="55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7" name="Freeform 340"/>
                <p:cNvSpPr/>
                <p:nvPr/>
              </p:nvSpPr>
              <p:spPr bwMode="auto">
                <a:xfrm>
                  <a:off x="1967" y="494"/>
                  <a:ext cx="40" cy="39"/>
                </a:xfrm>
                <a:custGeom>
                  <a:avLst/>
                  <a:gdLst>
                    <a:gd name="T0" fmla="*/ 9 w 47"/>
                    <a:gd name="T1" fmla="*/ 45 h 46"/>
                    <a:gd name="T2" fmla="*/ 9 w 47"/>
                    <a:gd name="T3" fmla="*/ 29 h 46"/>
                    <a:gd name="T4" fmla="*/ 18 w 47"/>
                    <a:gd name="T5" fmla="*/ 18 h 46"/>
                    <a:gd name="T6" fmla="*/ 43 w 47"/>
                    <a:gd name="T7" fmla="*/ 9 h 46"/>
                    <a:gd name="T8" fmla="*/ 42 w 47"/>
                    <a:gd name="T9" fmla="*/ 1 h 46"/>
                    <a:gd name="T10" fmla="*/ 10 w 47"/>
                    <a:gd name="T11" fmla="*/ 16 h 46"/>
                    <a:gd name="T12" fmla="*/ 7 w 47"/>
                    <a:gd name="T13" fmla="*/ 46 h 46"/>
                    <a:gd name="T14" fmla="*/ 9 w 47"/>
                    <a:gd name="T15" fmla="*/ 4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6">
                      <a:moveTo>
                        <a:pt x="9" y="45"/>
                      </a:moveTo>
                      <a:cubicBezTo>
                        <a:pt x="6" y="39"/>
                        <a:pt x="5" y="34"/>
                        <a:pt x="9" y="29"/>
                      </a:cubicBezTo>
                      <a:cubicBezTo>
                        <a:pt x="11" y="24"/>
                        <a:pt x="15" y="21"/>
                        <a:pt x="18" y="18"/>
                      </a:cubicBezTo>
                      <a:cubicBezTo>
                        <a:pt x="26" y="13"/>
                        <a:pt x="34" y="11"/>
                        <a:pt x="43" y="9"/>
                      </a:cubicBezTo>
                      <a:cubicBezTo>
                        <a:pt x="47" y="8"/>
                        <a:pt x="47" y="0"/>
                        <a:pt x="42" y="1"/>
                      </a:cubicBezTo>
                      <a:cubicBezTo>
                        <a:pt x="31" y="2"/>
                        <a:pt x="18" y="8"/>
                        <a:pt x="10" y="16"/>
                      </a:cubicBezTo>
                      <a:cubicBezTo>
                        <a:pt x="0" y="26"/>
                        <a:pt x="1" y="35"/>
                        <a:pt x="7" y="46"/>
                      </a:cubicBezTo>
                      <a:cubicBezTo>
                        <a:pt x="8" y="46"/>
                        <a:pt x="9" y="46"/>
                        <a:pt x="9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8" name="Freeform 341"/>
                <p:cNvSpPr/>
                <p:nvPr/>
              </p:nvSpPr>
              <p:spPr bwMode="auto">
                <a:xfrm>
                  <a:off x="2056" y="466"/>
                  <a:ext cx="25" cy="11"/>
                </a:xfrm>
                <a:custGeom>
                  <a:avLst/>
                  <a:gdLst>
                    <a:gd name="T0" fmla="*/ 5 w 29"/>
                    <a:gd name="T1" fmla="*/ 11 h 13"/>
                    <a:gd name="T2" fmla="*/ 25 w 29"/>
                    <a:gd name="T3" fmla="*/ 9 h 13"/>
                    <a:gd name="T4" fmla="*/ 25 w 29"/>
                    <a:gd name="T5" fmla="*/ 3 h 13"/>
                    <a:gd name="T6" fmla="*/ 1 w 29"/>
                    <a:gd name="T7" fmla="*/ 9 h 13"/>
                    <a:gd name="T8" fmla="*/ 5 w 29"/>
                    <a:gd name="T9" fmla="*/ 1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">
                      <a:moveTo>
                        <a:pt x="5" y="11"/>
                      </a:moveTo>
                      <a:cubicBezTo>
                        <a:pt x="9" y="7"/>
                        <a:pt x="19" y="10"/>
                        <a:pt x="25" y="9"/>
                      </a:cubicBezTo>
                      <a:cubicBezTo>
                        <a:pt x="29" y="9"/>
                        <a:pt x="29" y="3"/>
                        <a:pt x="25" y="3"/>
                      </a:cubicBezTo>
                      <a:cubicBezTo>
                        <a:pt x="17" y="2"/>
                        <a:pt x="5" y="0"/>
                        <a:pt x="1" y="9"/>
                      </a:cubicBezTo>
                      <a:cubicBezTo>
                        <a:pt x="0" y="11"/>
                        <a:pt x="3" y="13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9" name="Freeform 342"/>
                <p:cNvSpPr/>
                <p:nvPr/>
              </p:nvSpPr>
              <p:spPr bwMode="auto">
                <a:xfrm>
                  <a:off x="1993" y="328"/>
                  <a:ext cx="41" cy="49"/>
                </a:xfrm>
                <a:custGeom>
                  <a:avLst/>
                  <a:gdLst>
                    <a:gd name="T0" fmla="*/ 10 w 49"/>
                    <a:gd name="T1" fmla="*/ 56 h 58"/>
                    <a:gd name="T2" fmla="*/ 12 w 49"/>
                    <a:gd name="T3" fmla="*/ 43 h 58"/>
                    <a:gd name="T4" fmla="*/ 10 w 49"/>
                    <a:gd name="T5" fmla="*/ 17 h 58"/>
                    <a:gd name="T6" fmla="*/ 10 w 49"/>
                    <a:gd name="T7" fmla="*/ 12 h 58"/>
                    <a:gd name="T8" fmla="*/ 16 w 49"/>
                    <a:gd name="T9" fmla="*/ 14 h 58"/>
                    <a:gd name="T10" fmla="*/ 23 w 49"/>
                    <a:gd name="T11" fmla="*/ 22 h 58"/>
                    <a:gd name="T12" fmla="*/ 39 w 49"/>
                    <a:gd name="T13" fmla="*/ 41 h 58"/>
                    <a:gd name="T14" fmla="*/ 46 w 49"/>
                    <a:gd name="T15" fmla="*/ 36 h 58"/>
                    <a:gd name="T16" fmla="*/ 25 w 49"/>
                    <a:gd name="T17" fmla="*/ 11 h 58"/>
                    <a:gd name="T18" fmla="*/ 8 w 49"/>
                    <a:gd name="T19" fmla="*/ 2 h 58"/>
                    <a:gd name="T20" fmla="*/ 2 w 49"/>
                    <a:gd name="T21" fmla="*/ 23 h 58"/>
                    <a:gd name="T22" fmla="*/ 4 w 49"/>
                    <a:gd name="T23" fmla="*/ 40 h 58"/>
                    <a:gd name="T24" fmla="*/ 5 w 49"/>
                    <a:gd name="T25" fmla="*/ 53 h 58"/>
                    <a:gd name="T26" fmla="*/ 10 w 49"/>
                    <a:gd name="T27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8">
                      <a:moveTo>
                        <a:pt x="10" y="56"/>
                      </a:moveTo>
                      <a:cubicBezTo>
                        <a:pt x="13" y="52"/>
                        <a:pt x="12" y="47"/>
                        <a:pt x="12" y="43"/>
                      </a:cubicBezTo>
                      <a:cubicBezTo>
                        <a:pt x="11" y="34"/>
                        <a:pt x="10" y="26"/>
                        <a:pt x="10" y="17"/>
                      </a:cubicBezTo>
                      <a:cubicBezTo>
                        <a:pt x="10" y="16"/>
                        <a:pt x="10" y="12"/>
                        <a:pt x="10" y="12"/>
                      </a:cubicBezTo>
                      <a:cubicBezTo>
                        <a:pt x="12" y="11"/>
                        <a:pt x="15" y="13"/>
                        <a:pt x="16" y="14"/>
                      </a:cubicBezTo>
                      <a:cubicBezTo>
                        <a:pt x="18" y="16"/>
                        <a:pt x="21" y="19"/>
                        <a:pt x="23" y="22"/>
                      </a:cubicBezTo>
                      <a:cubicBezTo>
                        <a:pt x="28" y="28"/>
                        <a:pt x="33" y="35"/>
                        <a:pt x="39" y="41"/>
                      </a:cubicBezTo>
                      <a:cubicBezTo>
                        <a:pt x="42" y="45"/>
                        <a:pt x="49" y="40"/>
                        <a:pt x="46" y="36"/>
                      </a:cubicBezTo>
                      <a:cubicBezTo>
                        <a:pt x="40" y="27"/>
                        <a:pt x="33" y="19"/>
                        <a:pt x="25" y="11"/>
                      </a:cubicBezTo>
                      <a:cubicBezTo>
                        <a:pt x="21" y="7"/>
                        <a:pt x="15" y="0"/>
                        <a:pt x="8" y="2"/>
                      </a:cubicBezTo>
                      <a:cubicBezTo>
                        <a:pt x="0" y="6"/>
                        <a:pt x="2" y="16"/>
                        <a:pt x="2" y="23"/>
                      </a:cubicBezTo>
                      <a:cubicBezTo>
                        <a:pt x="2" y="29"/>
                        <a:pt x="3" y="34"/>
                        <a:pt x="4" y="40"/>
                      </a:cubicBezTo>
                      <a:cubicBezTo>
                        <a:pt x="4" y="43"/>
                        <a:pt x="6" y="50"/>
                        <a:pt x="5" y="53"/>
                      </a:cubicBezTo>
                      <a:cubicBezTo>
                        <a:pt x="4" y="57"/>
                        <a:pt x="9" y="58"/>
                        <a:pt x="1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0" name="Freeform 343"/>
                <p:cNvSpPr/>
                <p:nvPr/>
              </p:nvSpPr>
              <p:spPr bwMode="auto">
                <a:xfrm>
                  <a:off x="2027" y="336"/>
                  <a:ext cx="62" cy="32"/>
                </a:xfrm>
                <a:custGeom>
                  <a:avLst/>
                  <a:gdLst>
                    <a:gd name="T0" fmla="*/ 7 w 73"/>
                    <a:gd name="T1" fmla="*/ 35 h 38"/>
                    <a:gd name="T2" fmla="*/ 22 w 73"/>
                    <a:gd name="T3" fmla="*/ 26 h 38"/>
                    <a:gd name="T4" fmla="*/ 42 w 73"/>
                    <a:gd name="T5" fmla="*/ 15 h 38"/>
                    <a:gd name="T6" fmla="*/ 53 w 73"/>
                    <a:gd name="T7" fmla="*/ 10 h 38"/>
                    <a:gd name="T8" fmla="*/ 46 w 73"/>
                    <a:gd name="T9" fmla="*/ 27 h 38"/>
                    <a:gd name="T10" fmla="*/ 47 w 73"/>
                    <a:gd name="T11" fmla="*/ 35 h 38"/>
                    <a:gd name="T12" fmla="*/ 56 w 73"/>
                    <a:gd name="T13" fmla="*/ 2 h 38"/>
                    <a:gd name="T14" fmla="*/ 29 w 73"/>
                    <a:gd name="T15" fmla="*/ 13 h 38"/>
                    <a:gd name="T16" fmla="*/ 2 w 73"/>
                    <a:gd name="T17" fmla="*/ 31 h 38"/>
                    <a:gd name="T18" fmla="*/ 7 w 73"/>
                    <a:gd name="T19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3" h="38">
                      <a:moveTo>
                        <a:pt x="7" y="35"/>
                      </a:moveTo>
                      <a:cubicBezTo>
                        <a:pt x="11" y="30"/>
                        <a:pt x="17" y="28"/>
                        <a:pt x="22" y="26"/>
                      </a:cubicBezTo>
                      <a:cubicBezTo>
                        <a:pt x="29" y="23"/>
                        <a:pt x="35" y="19"/>
                        <a:pt x="42" y="15"/>
                      </a:cubicBezTo>
                      <a:cubicBezTo>
                        <a:pt x="43" y="14"/>
                        <a:pt x="51" y="9"/>
                        <a:pt x="53" y="10"/>
                      </a:cubicBezTo>
                      <a:cubicBezTo>
                        <a:pt x="59" y="13"/>
                        <a:pt x="49" y="26"/>
                        <a:pt x="46" y="27"/>
                      </a:cubicBezTo>
                      <a:cubicBezTo>
                        <a:pt x="42" y="28"/>
                        <a:pt x="42" y="35"/>
                        <a:pt x="47" y="35"/>
                      </a:cubicBezTo>
                      <a:cubicBezTo>
                        <a:pt x="60" y="35"/>
                        <a:pt x="73" y="5"/>
                        <a:pt x="56" y="2"/>
                      </a:cubicBezTo>
                      <a:cubicBezTo>
                        <a:pt x="47" y="0"/>
                        <a:pt x="36" y="9"/>
                        <a:pt x="29" y="13"/>
                      </a:cubicBezTo>
                      <a:cubicBezTo>
                        <a:pt x="20" y="18"/>
                        <a:pt x="8" y="22"/>
                        <a:pt x="2" y="31"/>
                      </a:cubicBezTo>
                      <a:cubicBezTo>
                        <a:pt x="0" y="35"/>
                        <a:pt x="5" y="38"/>
                        <a:pt x="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1" name="Freeform 344"/>
                <p:cNvSpPr/>
                <p:nvPr/>
              </p:nvSpPr>
              <p:spPr bwMode="auto">
                <a:xfrm>
                  <a:off x="1953" y="376"/>
                  <a:ext cx="54" cy="30"/>
                </a:xfrm>
                <a:custGeom>
                  <a:avLst/>
                  <a:gdLst>
                    <a:gd name="T0" fmla="*/ 55 w 64"/>
                    <a:gd name="T1" fmla="*/ 1 h 35"/>
                    <a:gd name="T2" fmla="*/ 14 w 64"/>
                    <a:gd name="T3" fmla="*/ 28 h 35"/>
                    <a:gd name="T4" fmla="*/ 30 w 64"/>
                    <a:gd name="T5" fmla="*/ 31 h 35"/>
                    <a:gd name="T6" fmla="*/ 37 w 64"/>
                    <a:gd name="T7" fmla="*/ 30 h 35"/>
                    <a:gd name="T8" fmla="*/ 56 w 64"/>
                    <a:gd name="T9" fmla="*/ 34 h 35"/>
                    <a:gd name="T10" fmla="*/ 59 w 64"/>
                    <a:gd name="T11" fmla="*/ 24 h 35"/>
                    <a:gd name="T12" fmla="*/ 26 w 64"/>
                    <a:gd name="T13" fmla="*/ 21 h 35"/>
                    <a:gd name="T14" fmla="*/ 21 w 64"/>
                    <a:gd name="T15" fmla="*/ 22 h 35"/>
                    <a:gd name="T16" fmla="*/ 21 w 64"/>
                    <a:gd name="T17" fmla="*/ 22 h 35"/>
                    <a:gd name="T18" fmla="*/ 23 w 64"/>
                    <a:gd name="T19" fmla="*/ 22 h 35"/>
                    <a:gd name="T20" fmla="*/ 28 w 64"/>
                    <a:gd name="T21" fmla="*/ 18 h 35"/>
                    <a:gd name="T22" fmla="*/ 41 w 64"/>
                    <a:gd name="T23" fmla="*/ 12 h 35"/>
                    <a:gd name="T24" fmla="*/ 56 w 64"/>
                    <a:gd name="T25" fmla="*/ 5 h 35"/>
                    <a:gd name="T26" fmla="*/ 55 w 64"/>
                    <a:gd name="T27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35">
                      <a:moveTo>
                        <a:pt x="55" y="1"/>
                      </a:moveTo>
                      <a:cubicBezTo>
                        <a:pt x="48" y="0"/>
                        <a:pt x="0" y="13"/>
                        <a:pt x="14" y="28"/>
                      </a:cubicBezTo>
                      <a:cubicBezTo>
                        <a:pt x="17" y="32"/>
                        <a:pt x="25" y="31"/>
                        <a:pt x="30" y="31"/>
                      </a:cubicBezTo>
                      <a:cubicBezTo>
                        <a:pt x="32" y="31"/>
                        <a:pt x="35" y="30"/>
                        <a:pt x="37" y="30"/>
                      </a:cubicBezTo>
                      <a:cubicBezTo>
                        <a:pt x="44" y="30"/>
                        <a:pt x="50" y="33"/>
                        <a:pt x="56" y="34"/>
                      </a:cubicBezTo>
                      <a:cubicBezTo>
                        <a:pt x="62" y="35"/>
                        <a:pt x="64" y="27"/>
                        <a:pt x="59" y="24"/>
                      </a:cubicBezTo>
                      <a:cubicBezTo>
                        <a:pt x="48" y="19"/>
                        <a:pt x="37" y="20"/>
                        <a:pt x="26" y="21"/>
                      </a:cubicBezTo>
                      <a:cubicBezTo>
                        <a:pt x="24" y="22"/>
                        <a:pt x="22" y="21"/>
                        <a:pt x="21" y="22"/>
                      </a:cubicBezTo>
                      <a:cubicBezTo>
                        <a:pt x="20" y="21"/>
                        <a:pt x="20" y="22"/>
                        <a:pt x="21" y="22"/>
                      </a:cubicBezTo>
                      <a:cubicBezTo>
                        <a:pt x="21" y="24"/>
                        <a:pt x="22" y="24"/>
                        <a:pt x="23" y="22"/>
                      </a:cubicBezTo>
                      <a:cubicBezTo>
                        <a:pt x="24" y="21"/>
                        <a:pt x="26" y="19"/>
                        <a:pt x="28" y="18"/>
                      </a:cubicBezTo>
                      <a:cubicBezTo>
                        <a:pt x="32" y="15"/>
                        <a:pt x="36" y="14"/>
                        <a:pt x="41" y="12"/>
                      </a:cubicBezTo>
                      <a:cubicBezTo>
                        <a:pt x="46" y="10"/>
                        <a:pt x="51" y="7"/>
                        <a:pt x="56" y="5"/>
                      </a:cubicBezTo>
                      <a:cubicBezTo>
                        <a:pt x="58" y="5"/>
                        <a:pt x="58" y="1"/>
                        <a:pt x="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2" name="Freeform 345"/>
                <p:cNvSpPr/>
                <p:nvPr/>
              </p:nvSpPr>
              <p:spPr bwMode="auto">
                <a:xfrm>
                  <a:off x="1996" y="398"/>
                  <a:ext cx="40" cy="64"/>
                </a:xfrm>
                <a:custGeom>
                  <a:avLst/>
                  <a:gdLst>
                    <a:gd name="T0" fmla="*/ 1 w 47"/>
                    <a:gd name="T1" fmla="*/ 7 h 76"/>
                    <a:gd name="T2" fmla="*/ 25 w 47"/>
                    <a:gd name="T3" fmla="*/ 64 h 76"/>
                    <a:gd name="T4" fmla="*/ 35 w 47"/>
                    <a:gd name="T5" fmla="*/ 43 h 76"/>
                    <a:gd name="T6" fmla="*/ 46 w 47"/>
                    <a:gd name="T7" fmla="*/ 9 h 76"/>
                    <a:gd name="T8" fmla="*/ 34 w 47"/>
                    <a:gd name="T9" fmla="*/ 7 h 76"/>
                    <a:gd name="T10" fmla="*/ 22 w 47"/>
                    <a:gd name="T11" fmla="*/ 50 h 76"/>
                    <a:gd name="T12" fmla="*/ 20 w 47"/>
                    <a:gd name="T13" fmla="*/ 54 h 76"/>
                    <a:gd name="T14" fmla="*/ 19 w 47"/>
                    <a:gd name="T15" fmla="*/ 52 h 76"/>
                    <a:gd name="T16" fmla="*/ 14 w 47"/>
                    <a:gd name="T17" fmla="*/ 37 h 76"/>
                    <a:gd name="T18" fmla="*/ 10 w 47"/>
                    <a:gd name="T19" fmla="*/ 21 h 76"/>
                    <a:gd name="T20" fmla="*/ 7 w 47"/>
                    <a:gd name="T21" fmla="*/ 5 h 76"/>
                    <a:gd name="T22" fmla="*/ 1 w 47"/>
                    <a:gd name="T23" fmla="*/ 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" h="76">
                      <a:moveTo>
                        <a:pt x="1" y="7"/>
                      </a:moveTo>
                      <a:cubicBezTo>
                        <a:pt x="3" y="15"/>
                        <a:pt x="2" y="76"/>
                        <a:pt x="25" y="64"/>
                      </a:cubicBezTo>
                      <a:cubicBezTo>
                        <a:pt x="31" y="60"/>
                        <a:pt x="34" y="50"/>
                        <a:pt x="35" y="43"/>
                      </a:cubicBezTo>
                      <a:cubicBezTo>
                        <a:pt x="39" y="32"/>
                        <a:pt x="44" y="21"/>
                        <a:pt x="46" y="9"/>
                      </a:cubicBezTo>
                      <a:cubicBezTo>
                        <a:pt x="47" y="2"/>
                        <a:pt x="36" y="0"/>
                        <a:pt x="34" y="7"/>
                      </a:cubicBezTo>
                      <a:cubicBezTo>
                        <a:pt x="31" y="21"/>
                        <a:pt x="28" y="36"/>
                        <a:pt x="22" y="50"/>
                      </a:cubicBezTo>
                      <a:cubicBezTo>
                        <a:pt x="22" y="51"/>
                        <a:pt x="21" y="53"/>
                        <a:pt x="20" y="54"/>
                      </a:cubicBezTo>
                      <a:cubicBezTo>
                        <a:pt x="19" y="55"/>
                        <a:pt x="21" y="57"/>
                        <a:pt x="19" y="52"/>
                      </a:cubicBezTo>
                      <a:cubicBezTo>
                        <a:pt x="16" y="48"/>
                        <a:pt x="15" y="43"/>
                        <a:pt x="14" y="37"/>
                      </a:cubicBezTo>
                      <a:cubicBezTo>
                        <a:pt x="12" y="32"/>
                        <a:pt x="10" y="27"/>
                        <a:pt x="10" y="21"/>
                      </a:cubicBezTo>
                      <a:cubicBezTo>
                        <a:pt x="9" y="15"/>
                        <a:pt x="9" y="11"/>
                        <a:pt x="7" y="5"/>
                      </a:cubicBezTo>
                      <a:cubicBezTo>
                        <a:pt x="6" y="2"/>
                        <a:pt x="0" y="3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3" name="Freeform 346"/>
                <p:cNvSpPr/>
                <p:nvPr/>
              </p:nvSpPr>
              <p:spPr bwMode="auto">
                <a:xfrm>
                  <a:off x="2049" y="358"/>
                  <a:ext cx="22" cy="26"/>
                </a:xfrm>
                <a:custGeom>
                  <a:avLst/>
                  <a:gdLst>
                    <a:gd name="T0" fmla="*/ 1 w 26"/>
                    <a:gd name="T1" fmla="*/ 28 h 31"/>
                    <a:gd name="T2" fmla="*/ 15 w 26"/>
                    <a:gd name="T3" fmla="*/ 23 h 31"/>
                    <a:gd name="T4" fmla="*/ 21 w 26"/>
                    <a:gd name="T5" fmla="*/ 15 h 31"/>
                    <a:gd name="T6" fmla="*/ 26 w 26"/>
                    <a:gd name="T7" fmla="*/ 7 h 31"/>
                    <a:gd name="T8" fmla="*/ 19 w 26"/>
                    <a:gd name="T9" fmla="*/ 5 h 31"/>
                    <a:gd name="T10" fmla="*/ 11 w 26"/>
                    <a:gd name="T11" fmla="*/ 16 h 31"/>
                    <a:gd name="T12" fmla="*/ 2 w 26"/>
                    <a:gd name="T13" fmla="*/ 26 h 31"/>
                    <a:gd name="T14" fmla="*/ 1 w 26"/>
                    <a:gd name="T1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1">
                      <a:moveTo>
                        <a:pt x="1" y="28"/>
                      </a:moveTo>
                      <a:cubicBezTo>
                        <a:pt x="6" y="31"/>
                        <a:pt x="12" y="27"/>
                        <a:pt x="15" y="23"/>
                      </a:cubicBezTo>
                      <a:cubicBezTo>
                        <a:pt x="17" y="20"/>
                        <a:pt x="18" y="17"/>
                        <a:pt x="21" y="15"/>
                      </a:cubicBezTo>
                      <a:cubicBezTo>
                        <a:pt x="23" y="12"/>
                        <a:pt x="25" y="10"/>
                        <a:pt x="26" y="7"/>
                      </a:cubicBezTo>
                      <a:cubicBezTo>
                        <a:pt x="26" y="3"/>
                        <a:pt x="20" y="0"/>
                        <a:pt x="19" y="5"/>
                      </a:cubicBezTo>
                      <a:cubicBezTo>
                        <a:pt x="17" y="9"/>
                        <a:pt x="13" y="12"/>
                        <a:pt x="11" y="16"/>
                      </a:cubicBezTo>
                      <a:cubicBezTo>
                        <a:pt x="9" y="19"/>
                        <a:pt x="6" y="26"/>
                        <a:pt x="2" y="26"/>
                      </a:cubicBezTo>
                      <a:cubicBezTo>
                        <a:pt x="1" y="25"/>
                        <a:pt x="0" y="27"/>
                        <a:pt x="1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4" name="Freeform 347"/>
                <p:cNvSpPr/>
                <p:nvPr/>
              </p:nvSpPr>
              <p:spPr bwMode="auto">
                <a:xfrm>
                  <a:off x="2026" y="374"/>
                  <a:ext cx="54" cy="48"/>
                </a:xfrm>
                <a:custGeom>
                  <a:avLst/>
                  <a:gdLst>
                    <a:gd name="T0" fmla="*/ 3 w 64"/>
                    <a:gd name="T1" fmla="*/ 39 h 57"/>
                    <a:gd name="T2" fmla="*/ 48 w 64"/>
                    <a:gd name="T3" fmla="*/ 54 h 57"/>
                    <a:gd name="T4" fmla="*/ 64 w 64"/>
                    <a:gd name="T5" fmla="*/ 44 h 57"/>
                    <a:gd name="T6" fmla="*/ 53 w 64"/>
                    <a:gd name="T7" fmla="*/ 20 h 57"/>
                    <a:gd name="T8" fmla="*/ 36 w 64"/>
                    <a:gd name="T9" fmla="*/ 3 h 57"/>
                    <a:gd name="T10" fmla="*/ 29 w 64"/>
                    <a:gd name="T11" fmla="*/ 12 h 57"/>
                    <a:gd name="T12" fmla="*/ 52 w 64"/>
                    <a:gd name="T13" fmla="*/ 40 h 57"/>
                    <a:gd name="T14" fmla="*/ 53 w 64"/>
                    <a:gd name="T15" fmla="*/ 45 h 57"/>
                    <a:gd name="T16" fmla="*/ 40 w 64"/>
                    <a:gd name="T17" fmla="*/ 40 h 57"/>
                    <a:gd name="T18" fmla="*/ 6 w 64"/>
                    <a:gd name="T19" fmla="*/ 33 h 57"/>
                    <a:gd name="T20" fmla="*/ 3 w 64"/>
                    <a:gd name="T21" fmla="*/ 39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7">
                      <a:moveTo>
                        <a:pt x="3" y="39"/>
                      </a:moveTo>
                      <a:cubicBezTo>
                        <a:pt x="18" y="45"/>
                        <a:pt x="33" y="49"/>
                        <a:pt x="48" y="54"/>
                      </a:cubicBezTo>
                      <a:cubicBezTo>
                        <a:pt x="56" y="57"/>
                        <a:pt x="64" y="53"/>
                        <a:pt x="64" y="44"/>
                      </a:cubicBezTo>
                      <a:cubicBezTo>
                        <a:pt x="64" y="35"/>
                        <a:pt x="58" y="26"/>
                        <a:pt x="53" y="20"/>
                      </a:cubicBezTo>
                      <a:cubicBezTo>
                        <a:pt x="48" y="14"/>
                        <a:pt x="42" y="7"/>
                        <a:pt x="36" y="3"/>
                      </a:cubicBezTo>
                      <a:cubicBezTo>
                        <a:pt x="30" y="0"/>
                        <a:pt x="24" y="8"/>
                        <a:pt x="29" y="12"/>
                      </a:cubicBezTo>
                      <a:cubicBezTo>
                        <a:pt x="38" y="20"/>
                        <a:pt x="47" y="29"/>
                        <a:pt x="52" y="40"/>
                      </a:cubicBezTo>
                      <a:cubicBezTo>
                        <a:pt x="52" y="41"/>
                        <a:pt x="54" y="44"/>
                        <a:pt x="53" y="45"/>
                      </a:cubicBezTo>
                      <a:cubicBezTo>
                        <a:pt x="53" y="45"/>
                        <a:pt x="42" y="41"/>
                        <a:pt x="40" y="40"/>
                      </a:cubicBezTo>
                      <a:cubicBezTo>
                        <a:pt x="29" y="38"/>
                        <a:pt x="17" y="36"/>
                        <a:pt x="6" y="33"/>
                      </a:cubicBezTo>
                      <a:cubicBezTo>
                        <a:pt x="2" y="32"/>
                        <a:pt x="0" y="37"/>
                        <a:pt x="3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5" name="Freeform 348"/>
                <p:cNvSpPr/>
                <p:nvPr/>
              </p:nvSpPr>
              <p:spPr bwMode="auto">
                <a:xfrm>
                  <a:off x="2335" y="651"/>
                  <a:ext cx="69" cy="84"/>
                </a:xfrm>
                <a:custGeom>
                  <a:avLst/>
                  <a:gdLst>
                    <a:gd name="T0" fmla="*/ 40 w 81"/>
                    <a:gd name="T1" fmla="*/ 14 h 100"/>
                    <a:gd name="T2" fmla="*/ 6 w 81"/>
                    <a:gd name="T3" fmla="*/ 60 h 100"/>
                    <a:gd name="T4" fmla="*/ 51 w 81"/>
                    <a:gd name="T5" fmla="*/ 89 h 100"/>
                    <a:gd name="T6" fmla="*/ 73 w 81"/>
                    <a:gd name="T7" fmla="*/ 35 h 100"/>
                    <a:gd name="T8" fmla="*/ 35 w 81"/>
                    <a:gd name="T9" fmla="*/ 17 h 100"/>
                    <a:gd name="T10" fmla="*/ 40 w 81"/>
                    <a:gd name="T11" fmla="*/ 24 h 100"/>
                    <a:gd name="T12" fmla="*/ 64 w 81"/>
                    <a:gd name="T13" fmla="*/ 43 h 100"/>
                    <a:gd name="T14" fmla="*/ 38 w 81"/>
                    <a:gd name="T15" fmla="*/ 80 h 100"/>
                    <a:gd name="T16" fmla="*/ 16 w 81"/>
                    <a:gd name="T17" fmla="*/ 43 h 100"/>
                    <a:gd name="T18" fmla="*/ 40 w 81"/>
                    <a:gd name="T19" fmla="*/ 18 h 100"/>
                    <a:gd name="T20" fmla="*/ 40 w 81"/>
                    <a:gd name="T21" fmla="*/ 14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100">
                      <a:moveTo>
                        <a:pt x="40" y="14"/>
                      </a:moveTo>
                      <a:cubicBezTo>
                        <a:pt x="18" y="17"/>
                        <a:pt x="0" y="38"/>
                        <a:pt x="6" y="60"/>
                      </a:cubicBezTo>
                      <a:cubicBezTo>
                        <a:pt x="10" y="80"/>
                        <a:pt x="29" y="100"/>
                        <a:pt x="51" y="89"/>
                      </a:cubicBezTo>
                      <a:cubicBezTo>
                        <a:pt x="69" y="80"/>
                        <a:pt x="81" y="54"/>
                        <a:pt x="73" y="35"/>
                      </a:cubicBezTo>
                      <a:cubicBezTo>
                        <a:pt x="68" y="22"/>
                        <a:pt x="48" y="0"/>
                        <a:pt x="35" y="17"/>
                      </a:cubicBezTo>
                      <a:cubicBezTo>
                        <a:pt x="32" y="21"/>
                        <a:pt x="36" y="26"/>
                        <a:pt x="40" y="24"/>
                      </a:cubicBezTo>
                      <a:cubicBezTo>
                        <a:pt x="52" y="18"/>
                        <a:pt x="62" y="32"/>
                        <a:pt x="64" y="43"/>
                      </a:cubicBezTo>
                      <a:cubicBezTo>
                        <a:pt x="67" y="57"/>
                        <a:pt x="54" y="81"/>
                        <a:pt x="38" y="80"/>
                      </a:cubicBezTo>
                      <a:cubicBezTo>
                        <a:pt x="23" y="79"/>
                        <a:pt x="14" y="55"/>
                        <a:pt x="16" y="43"/>
                      </a:cubicBezTo>
                      <a:cubicBezTo>
                        <a:pt x="19" y="32"/>
                        <a:pt x="29" y="21"/>
                        <a:pt x="40" y="18"/>
                      </a:cubicBezTo>
                      <a:cubicBezTo>
                        <a:pt x="43" y="17"/>
                        <a:pt x="42" y="14"/>
                        <a:pt x="40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6" name="Freeform 349"/>
                <p:cNvSpPr/>
                <p:nvPr/>
              </p:nvSpPr>
              <p:spPr bwMode="auto">
                <a:xfrm>
                  <a:off x="2393" y="668"/>
                  <a:ext cx="40" cy="16"/>
                </a:xfrm>
                <a:custGeom>
                  <a:avLst/>
                  <a:gdLst>
                    <a:gd name="T0" fmla="*/ 3 w 47"/>
                    <a:gd name="T1" fmla="*/ 18 h 19"/>
                    <a:gd name="T2" fmla="*/ 21 w 47"/>
                    <a:gd name="T3" fmla="*/ 11 h 19"/>
                    <a:gd name="T4" fmla="*/ 34 w 47"/>
                    <a:gd name="T5" fmla="*/ 10 h 19"/>
                    <a:gd name="T6" fmla="*/ 43 w 47"/>
                    <a:gd name="T7" fmla="*/ 14 h 19"/>
                    <a:gd name="T8" fmla="*/ 47 w 47"/>
                    <a:gd name="T9" fmla="*/ 11 h 19"/>
                    <a:gd name="T10" fmla="*/ 20 w 47"/>
                    <a:gd name="T11" fmla="*/ 4 h 19"/>
                    <a:gd name="T12" fmla="*/ 6 w 47"/>
                    <a:gd name="T13" fmla="*/ 8 h 19"/>
                    <a:gd name="T14" fmla="*/ 1 w 47"/>
                    <a:gd name="T15" fmla="*/ 16 h 19"/>
                    <a:gd name="T16" fmla="*/ 3 w 47"/>
                    <a:gd name="T17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9">
                      <a:moveTo>
                        <a:pt x="3" y="18"/>
                      </a:moveTo>
                      <a:cubicBezTo>
                        <a:pt x="8" y="14"/>
                        <a:pt x="14" y="12"/>
                        <a:pt x="21" y="11"/>
                      </a:cubicBezTo>
                      <a:cubicBezTo>
                        <a:pt x="25" y="10"/>
                        <a:pt x="29" y="10"/>
                        <a:pt x="34" y="10"/>
                      </a:cubicBezTo>
                      <a:cubicBezTo>
                        <a:pt x="38" y="10"/>
                        <a:pt x="40" y="12"/>
                        <a:pt x="43" y="14"/>
                      </a:cubicBezTo>
                      <a:cubicBezTo>
                        <a:pt x="45" y="14"/>
                        <a:pt x="47" y="13"/>
                        <a:pt x="47" y="11"/>
                      </a:cubicBezTo>
                      <a:cubicBezTo>
                        <a:pt x="46" y="0"/>
                        <a:pt x="27" y="3"/>
                        <a:pt x="20" y="4"/>
                      </a:cubicBezTo>
                      <a:cubicBezTo>
                        <a:pt x="15" y="5"/>
                        <a:pt x="10" y="6"/>
                        <a:pt x="6" y="8"/>
                      </a:cubicBezTo>
                      <a:cubicBezTo>
                        <a:pt x="2" y="11"/>
                        <a:pt x="2" y="12"/>
                        <a:pt x="1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0"/>
                <p:cNvSpPr/>
                <p:nvPr/>
              </p:nvSpPr>
              <p:spPr bwMode="auto">
                <a:xfrm>
                  <a:off x="2418" y="656"/>
                  <a:ext cx="67" cy="71"/>
                </a:xfrm>
                <a:custGeom>
                  <a:avLst/>
                  <a:gdLst>
                    <a:gd name="T0" fmla="*/ 54 w 79"/>
                    <a:gd name="T1" fmla="*/ 4 h 84"/>
                    <a:gd name="T2" fmla="*/ 41 w 79"/>
                    <a:gd name="T3" fmla="*/ 1 h 84"/>
                    <a:gd name="T4" fmla="*/ 25 w 79"/>
                    <a:gd name="T5" fmla="*/ 8 h 84"/>
                    <a:gd name="T6" fmla="*/ 7 w 79"/>
                    <a:gd name="T7" fmla="*/ 32 h 84"/>
                    <a:gd name="T8" fmla="*/ 26 w 79"/>
                    <a:gd name="T9" fmla="*/ 79 h 84"/>
                    <a:gd name="T10" fmla="*/ 68 w 79"/>
                    <a:gd name="T11" fmla="*/ 64 h 84"/>
                    <a:gd name="T12" fmla="*/ 75 w 79"/>
                    <a:gd name="T13" fmla="*/ 26 h 84"/>
                    <a:gd name="T14" fmla="*/ 54 w 79"/>
                    <a:gd name="T15" fmla="*/ 4 h 84"/>
                    <a:gd name="T16" fmla="*/ 48 w 79"/>
                    <a:gd name="T17" fmla="*/ 12 h 84"/>
                    <a:gd name="T18" fmla="*/ 64 w 79"/>
                    <a:gd name="T19" fmla="*/ 29 h 84"/>
                    <a:gd name="T20" fmla="*/ 60 w 79"/>
                    <a:gd name="T21" fmla="*/ 56 h 84"/>
                    <a:gd name="T22" fmla="*/ 27 w 79"/>
                    <a:gd name="T23" fmla="*/ 67 h 84"/>
                    <a:gd name="T24" fmla="*/ 19 w 79"/>
                    <a:gd name="T25" fmla="*/ 26 h 84"/>
                    <a:gd name="T26" fmla="*/ 35 w 79"/>
                    <a:gd name="T27" fmla="*/ 12 h 84"/>
                    <a:gd name="T28" fmla="*/ 53 w 79"/>
                    <a:gd name="T29" fmla="*/ 8 h 84"/>
                    <a:gd name="T30" fmla="*/ 54 w 79"/>
                    <a:gd name="T31" fmla="*/ 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84">
                      <a:moveTo>
                        <a:pt x="54" y="4"/>
                      </a:moveTo>
                      <a:cubicBezTo>
                        <a:pt x="47" y="2"/>
                        <a:pt x="49" y="0"/>
                        <a:pt x="41" y="1"/>
                      </a:cubicBezTo>
                      <a:cubicBezTo>
                        <a:pt x="35" y="2"/>
                        <a:pt x="30" y="5"/>
                        <a:pt x="25" y="8"/>
                      </a:cubicBezTo>
                      <a:cubicBezTo>
                        <a:pt x="17" y="14"/>
                        <a:pt x="10" y="22"/>
                        <a:pt x="7" y="32"/>
                      </a:cubicBezTo>
                      <a:cubicBezTo>
                        <a:pt x="0" y="50"/>
                        <a:pt x="8" y="71"/>
                        <a:pt x="26" y="79"/>
                      </a:cubicBezTo>
                      <a:cubicBezTo>
                        <a:pt x="41" y="84"/>
                        <a:pt x="60" y="78"/>
                        <a:pt x="68" y="64"/>
                      </a:cubicBezTo>
                      <a:cubicBezTo>
                        <a:pt x="73" y="54"/>
                        <a:pt x="79" y="36"/>
                        <a:pt x="75" y="26"/>
                      </a:cubicBezTo>
                      <a:cubicBezTo>
                        <a:pt x="72" y="16"/>
                        <a:pt x="62" y="9"/>
                        <a:pt x="54" y="4"/>
                      </a:cubicBezTo>
                      <a:cubicBezTo>
                        <a:pt x="49" y="1"/>
                        <a:pt x="43" y="8"/>
                        <a:pt x="48" y="12"/>
                      </a:cubicBezTo>
                      <a:cubicBezTo>
                        <a:pt x="54" y="17"/>
                        <a:pt x="62" y="21"/>
                        <a:pt x="64" y="29"/>
                      </a:cubicBezTo>
                      <a:cubicBezTo>
                        <a:pt x="67" y="38"/>
                        <a:pt x="63" y="48"/>
                        <a:pt x="60" y="56"/>
                      </a:cubicBezTo>
                      <a:cubicBezTo>
                        <a:pt x="54" y="69"/>
                        <a:pt x="38" y="74"/>
                        <a:pt x="27" y="67"/>
                      </a:cubicBezTo>
                      <a:cubicBezTo>
                        <a:pt x="12" y="59"/>
                        <a:pt x="11" y="40"/>
                        <a:pt x="19" y="26"/>
                      </a:cubicBezTo>
                      <a:cubicBezTo>
                        <a:pt x="23" y="20"/>
                        <a:pt x="28" y="15"/>
                        <a:pt x="35" y="12"/>
                      </a:cubicBezTo>
                      <a:cubicBezTo>
                        <a:pt x="41" y="8"/>
                        <a:pt x="47" y="9"/>
                        <a:pt x="53" y="8"/>
                      </a:cubicBezTo>
                      <a:cubicBezTo>
                        <a:pt x="55" y="7"/>
                        <a:pt x="55" y="5"/>
                        <a:pt x="5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1"/>
                <p:cNvSpPr/>
                <p:nvPr/>
              </p:nvSpPr>
              <p:spPr bwMode="auto">
                <a:xfrm>
                  <a:off x="2475" y="654"/>
                  <a:ext cx="76" cy="36"/>
                </a:xfrm>
                <a:custGeom>
                  <a:avLst/>
                  <a:gdLst>
                    <a:gd name="T0" fmla="*/ 4 w 90"/>
                    <a:gd name="T1" fmla="*/ 43 h 43"/>
                    <a:gd name="T2" fmla="*/ 36 w 90"/>
                    <a:gd name="T3" fmla="*/ 31 h 43"/>
                    <a:gd name="T4" fmla="*/ 59 w 90"/>
                    <a:gd name="T5" fmla="*/ 22 h 43"/>
                    <a:gd name="T6" fmla="*/ 72 w 90"/>
                    <a:gd name="T7" fmla="*/ 16 h 43"/>
                    <a:gd name="T8" fmla="*/ 78 w 90"/>
                    <a:gd name="T9" fmla="*/ 32 h 43"/>
                    <a:gd name="T10" fmla="*/ 90 w 90"/>
                    <a:gd name="T11" fmla="*/ 32 h 43"/>
                    <a:gd name="T12" fmla="*/ 66 w 90"/>
                    <a:gd name="T13" fmla="*/ 6 h 43"/>
                    <a:gd name="T14" fmla="*/ 30 w 90"/>
                    <a:gd name="T15" fmla="*/ 23 h 43"/>
                    <a:gd name="T16" fmla="*/ 3 w 90"/>
                    <a:gd name="T17" fmla="*/ 37 h 43"/>
                    <a:gd name="T18" fmla="*/ 4 w 90"/>
                    <a:gd name="T1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0" h="43">
                      <a:moveTo>
                        <a:pt x="4" y="43"/>
                      </a:moveTo>
                      <a:cubicBezTo>
                        <a:pt x="16" y="43"/>
                        <a:pt x="25" y="36"/>
                        <a:pt x="36" y="31"/>
                      </a:cubicBezTo>
                      <a:cubicBezTo>
                        <a:pt x="43" y="27"/>
                        <a:pt x="51" y="25"/>
                        <a:pt x="59" y="22"/>
                      </a:cubicBezTo>
                      <a:cubicBezTo>
                        <a:pt x="62" y="21"/>
                        <a:pt x="69" y="16"/>
                        <a:pt x="72" y="16"/>
                      </a:cubicBezTo>
                      <a:cubicBezTo>
                        <a:pt x="79" y="17"/>
                        <a:pt x="78" y="26"/>
                        <a:pt x="78" y="32"/>
                      </a:cubicBezTo>
                      <a:cubicBezTo>
                        <a:pt x="78" y="40"/>
                        <a:pt x="90" y="39"/>
                        <a:pt x="90" y="32"/>
                      </a:cubicBezTo>
                      <a:cubicBezTo>
                        <a:pt x="90" y="17"/>
                        <a:pt x="84" y="0"/>
                        <a:pt x="66" y="6"/>
                      </a:cubicBezTo>
                      <a:cubicBezTo>
                        <a:pt x="54" y="11"/>
                        <a:pt x="41" y="17"/>
                        <a:pt x="30" y="23"/>
                      </a:cubicBezTo>
                      <a:cubicBezTo>
                        <a:pt x="21" y="28"/>
                        <a:pt x="13" y="34"/>
                        <a:pt x="3" y="37"/>
                      </a:cubicBezTo>
                      <a:cubicBezTo>
                        <a:pt x="0" y="38"/>
                        <a:pt x="0" y="43"/>
                        <a:pt x="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9" name="Freeform 352"/>
                <p:cNvSpPr/>
                <p:nvPr/>
              </p:nvSpPr>
              <p:spPr bwMode="auto">
                <a:xfrm>
                  <a:off x="2347" y="679"/>
                  <a:ext cx="43" cy="22"/>
                </a:xfrm>
                <a:custGeom>
                  <a:avLst/>
                  <a:gdLst>
                    <a:gd name="T0" fmla="*/ 1 w 51"/>
                    <a:gd name="T1" fmla="*/ 25 h 25"/>
                    <a:gd name="T2" fmla="*/ 24 w 51"/>
                    <a:gd name="T3" fmla="*/ 15 h 25"/>
                    <a:gd name="T4" fmla="*/ 40 w 51"/>
                    <a:gd name="T5" fmla="*/ 8 h 25"/>
                    <a:gd name="T6" fmla="*/ 50 w 51"/>
                    <a:gd name="T7" fmla="*/ 3 h 25"/>
                    <a:gd name="T8" fmla="*/ 48 w 51"/>
                    <a:gd name="T9" fmla="*/ 1 h 25"/>
                    <a:gd name="T10" fmla="*/ 26 w 51"/>
                    <a:gd name="T11" fmla="*/ 10 h 25"/>
                    <a:gd name="T12" fmla="*/ 15 w 51"/>
                    <a:gd name="T13" fmla="*/ 15 h 25"/>
                    <a:gd name="T14" fmla="*/ 1 w 51"/>
                    <a:gd name="T15" fmla="*/ 23 h 25"/>
                    <a:gd name="T16" fmla="*/ 1 w 51"/>
                    <a:gd name="T1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25">
                      <a:moveTo>
                        <a:pt x="1" y="25"/>
                      </a:moveTo>
                      <a:cubicBezTo>
                        <a:pt x="9" y="24"/>
                        <a:pt x="17" y="18"/>
                        <a:pt x="24" y="15"/>
                      </a:cubicBezTo>
                      <a:cubicBezTo>
                        <a:pt x="29" y="13"/>
                        <a:pt x="35" y="10"/>
                        <a:pt x="40" y="8"/>
                      </a:cubicBezTo>
                      <a:cubicBezTo>
                        <a:pt x="44" y="7"/>
                        <a:pt x="47" y="6"/>
                        <a:pt x="50" y="3"/>
                      </a:cubicBezTo>
                      <a:cubicBezTo>
                        <a:pt x="51" y="2"/>
                        <a:pt x="50" y="0"/>
                        <a:pt x="48" y="1"/>
                      </a:cubicBezTo>
                      <a:cubicBezTo>
                        <a:pt x="41" y="4"/>
                        <a:pt x="34" y="6"/>
                        <a:pt x="26" y="10"/>
                      </a:cubicBezTo>
                      <a:cubicBezTo>
                        <a:pt x="23" y="11"/>
                        <a:pt x="19" y="13"/>
                        <a:pt x="15" y="15"/>
                      </a:cubicBezTo>
                      <a:cubicBezTo>
                        <a:pt x="10" y="17"/>
                        <a:pt x="6" y="22"/>
                        <a:pt x="1" y="23"/>
                      </a:cubicBezTo>
                      <a:cubicBezTo>
                        <a:pt x="0" y="23"/>
                        <a:pt x="0" y="25"/>
                        <a:pt x="1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0" name="Freeform 353"/>
                <p:cNvSpPr/>
                <p:nvPr/>
              </p:nvSpPr>
              <p:spPr bwMode="auto">
                <a:xfrm>
                  <a:off x="2391" y="639"/>
                  <a:ext cx="73" cy="38"/>
                </a:xfrm>
                <a:custGeom>
                  <a:avLst/>
                  <a:gdLst>
                    <a:gd name="T0" fmla="*/ 2 w 86"/>
                    <a:gd name="T1" fmla="*/ 45 h 45"/>
                    <a:gd name="T2" fmla="*/ 38 w 86"/>
                    <a:gd name="T3" fmla="*/ 28 h 45"/>
                    <a:gd name="T4" fmla="*/ 50 w 86"/>
                    <a:gd name="T5" fmla="*/ 21 h 45"/>
                    <a:gd name="T6" fmla="*/ 68 w 86"/>
                    <a:gd name="T7" fmla="*/ 15 h 45"/>
                    <a:gd name="T8" fmla="*/ 77 w 86"/>
                    <a:gd name="T9" fmla="*/ 21 h 45"/>
                    <a:gd name="T10" fmla="*/ 84 w 86"/>
                    <a:gd name="T11" fmla="*/ 16 h 45"/>
                    <a:gd name="T12" fmla="*/ 56 w 86"/>
                    <a:gd name="T13" fmla="*/ 8 h 45"/>
                    <a:gd name="T14" fmla="*/ 2 w 86"/>
                    <a:gd name="T15" fmla="*/ 43 h 45"/>
                    <a:gd name="T16" fmla="*/ 2 w 86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6" h="45">
                      <a:moveTo>
                        <a:pt x="2" y="45"/>
                      </a:moveTo>
                      <a:cubicBezTo>
                        <a:pt x="15" y="43"/>
                        <a:pt x="27" y="34"/>
                        <a:pt x="38" y="28"/>
                      </a:cubicBezTo>
                      <a:cubicBezTo>
                        <a:pt x="42" y="25"/>
                        <a:pt x="46" y="23"/>
                        <a:pt x="50" y="21"/>
                      </a:cubicBezTo>
                      <a:cubicBezTo>
                        <a:pt x="57" y="17"/>
                        <a:pt x="59" y="13"/>
                        <a:pt x="68" y="15"/>
                      </a:cubicBezTo>
                      <a:cubicBezTo>
                        <a:pt x="74" y="17"/>
                        <a:pt x="73" y="17"/>
                        <a:pt x="77" y="21"/>
                      </a:cubicBezTo>
                      <a:cubicBezTo>
                        <a:pt x="80" y="24"/>
                        <a:pt x="86" y="20"/>
                        <a:pt x="84" y="16"/>
                      </a:cubicBezTo>
                      <a:cubicBezTo>
                        <a:pt x="76" y="3"/>
                        <a:pt x="69" y="0"/>
                        <a:pt x="56" y="8"/>
                      </a:cubicBezTo>
                      <a:cubicBezTo>
                        <a:pt x="38" y="18"/>
                        <a:pt x="21" y="35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1" name="Freeform 354"/>
                <p:cNvSpPr/>
                <p:nvPr/>
              </p:nvSpPr>
              <p:spPr bwMode="auto">
                <a:xfrm>
                  <a:off x="2526" y="777"/>
                  <a:ext cx="172" cy="98"/>
                </a:xfrm>
                <a:custGeom>
                  <a:avLst/>
                  <a:gdLst>
                    <a:gd name="T0" fmla="*/ 48 w 203"/>
                    <a:gd name="T1" fmla="*/ 113 h 116"/>
                    <a:gd name="T2" fmla="*/ 33 w 203"/>
                    <a:gd name="T3" fmla="*/ 100 h 116"/>
                    <a:gd name="T4" fmla="*/ 35 w 203"/>
                    <a:gd name="T5" fmla="*/ 69 h 116"/>
                    <a:gd name="T6" fmla="*/ 87 w 203"/>
                    <a:gd name="T7" fmla="*/ 47 h 116"/>
                    <a:gd name="T8" fmla="*/ 139 w 203"/>
                    <a:gd name="T9" fmla="*/ 23 h 116"/>
                    <a:gd name="T10" fmla="*/ 168 w 203"/>
                    <a:gd name="T11" fmla="*/ 11 h 116"/>
                    <a:gd name="T12" fmla="*/ 187 w 203"/>
                    <a:gd name="T13" fmla="*/ 45 h 116"/>
                    <a:gd name="T14" fmla="*/ 195 w 203"/>
                    <a:gd name="T15" fmla="*/ 46 h 116"/>
                    <a:gd name="T16" fmla="*/ 179 w 203"/>
                    <a:gd name="T17" fmla="*/ 1 h 116"/>
                    <a:gd name="T18" fmla="*/ 147 w 203"/>
                    <a:gd name="T19" fmla="*/ 10 h 116"/>
                    <a:gd name="T20" fmla="*/ 97 w 203"/>
                    <a:gd name="T21" fmla="*/ 34 h 116"/>
                    <a:gd name="T22" fmla="*/ 43 w 203"/>
                    <a:gd name="T23" fmla="*/ 56 h 116"/>
                    <a:gd name="T24" fmla="*/ 15 w 203"/>
                    <a:gd name="T25" fmla="*/ 74 h 116"/>
                    <a:gd name="T26" fmla="*/ 47 w 203"/>
                    <a:gd name="T27" fmla="*/ 115 h 116"/>
                    <a:gd name="T28" fmla="*/ 48 w 203"/>
                    <a:gd name="T29" fmla="*/ 1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3" h="116">
                      <a:moveTo>
                        <a:pt x="48" y="113"/>
                      </a:moveTo>
                      <a:cubicBezTo>
                        <a:pt x="44" y="108"/>
                        <a:pt x="39" y="104"/>
                        <a:pt x="33" y="100"/>
                      </a:cubicBezTo>
                      <a:cubicBezTo>
                        <a:pt x="20" y="91"/>
                        <a:pt x="20" y="76"/>
                        <a:pt x="35" y="69"/>
                      </a:cubicBezTo>
                      <a:cubicBezTo>
                        <a:pt x="51" y="60"/>
                        <a:pt x="70" y="54"/>
                        <a:pt x="87" y="47"/>
                      </a:cubicBezTo>
                      <a:cubicBezTo>
                        <a:pt x="105" y="40"/>
                        <a:pt x="122" y="31"/>
                        <a:pt x="139" y="23"/>
                      </a:cubicBezTo>
                      <a:cubicBezTo>
                        <a:pt x="147" y="19"/>
                        <a:pt x="159" y="11"/>
                        <a:pt x="168" y="11"/>
                      </a:cubicBezTo>
                      <a:cubicBezTo>
                        <a:pt x="198" y="9"/>
                        <a:pt x="189" y="31"/>
                        <a:pt x="187" y="45"/>
                      </a:cubicBezTo>
                      <a:cubicBezTo>
                        <a:pt x="187" y="49"/>
                        <a:pt x="194" y="51"/>
                        <a:pt x="195" y="46"/>
                      </a:cubicBezTo>
                      <a:cubicBezTo>
                        <a:pt x="199" y="29"/>
                        <a:pt x="203" y="2"/>
                        <a:pt x="179" y="1"/>
                      </a:cubicBezTo>
                      <a:cubicBezTo>
                        <a:pt x="168" y="0"/>
                        <a:pt x="156" y="6"/>
                        <a:pt x="147" y="10"/>
                      </a:cubicBezTo>
                      <a:cubicBezTo>
                        <a:pt x="130" y="17"/>
                        <a:pt x="114" y="26"/>
                        <a:pt x="97" y="34"/>
                      </a:cubicBezTo>
                      <a:cubicBezTo>
                        <a:pt x="79" y="42"/>
                        <a:pt x="61" y="49"/>
                        <a:pt x="43" y="56"/>
                      </a:cubicBezTo>
                      <a:cubicBezTo>
                        <a:pt x="33" y="61"/>
                        <a:pt x="22" y="65"/>
                        <a:pt x="15" y="74"/>
                      </a:cubicBezTo>
                      <a:cubicBezTo>
                        <a:pt x="0" y="95"/>
                        <a:pt x="30" y="109"/>
                        <a:pt x="47" y="115"/>
                      </a:cubicBezTo>
                      <a:cubicBezTo>
                        <a:pt x="48" y="116"/>
                        <a:pt x="49" y="114"/>
                        <a:pt x="48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2" name="Freeform 355"/>
                <p:cNvSpPr/>
                <p:nvPr/>
              </p:nvSpPr>
              <p:spPr bwMode="auto">
                <a:xfrm>
                  <a:off x="2559" y="811"/>
                  <a:ext cx="146" cy="70"/>
                </a:xfrm>
                <a:custGeom>
                  <a:avLst/>
                  <a:gdLst>
                    <a:gd name="T0" fmla="*/ 3 w 172"/>
                    <a:gd name="T1" fmla="*/ 82 h 83"/>
                    <a:gd name="T2" fmla="*/ 168 w 172"/>
                    <a:gd name="T3" fmla="*/ 7 h 83"/>
                    <a:gd name="T4" fmla="*/ 167 w 172"/>
                    <a:gd name="T5" fmla="*/ 1 h 83"/>
                    <a:gd name="T6" fmla="*/ 124 w 172"/>
                    <a:gd name="T7" fmla="*/ 18 h 83"/>
                    <a:gd name="T8" fmla="*/ 78 w 172"/>
                    <a:gd name="T9" fmla="*/ 36 h 83"/>
                    <a:gd name="T10" fmla="*/ 2 w 172"/>
                    <a:gd name="T11" fmla="*/ 79 h 83"/>
                    <a:gd name="T12" fmla="*/ 3 w 172"/>
                    <a:gd name="T13" fmla="*/ 8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2" h="83">
                      <a:moveTo>
                        <a:pt x="3" y="82"/>
                      </a:moveTo>
                      <a:cubicBezTo>
                        <a:pt x="56" y="52"/>
                        <a:pt x="111" y="27"/>
                        <a:pt x="168" y="7"/>
                      </a:cubicBezTo>
                      <a:cubicBezTo>
                        <a:pt x="172" y="6"/>
                        <a:pt x="171" y="0"/>
                        <a:pt x="167" y="1"/>
                      </a:cubicBezTo>
                      <a:cubicBezTo>
                        <a:pt x="151" y="3"/>
                        <a:pt x="138" y="11"/>
                        <a:pt x="124" y="18"/>
                      </a:cubicBezTo>
                      <a:cubicBezTo>
                        <a:pt x="109" y="26"/>
                        <a:pt x="93" y="31"/>
                        <a:pt x="78" y="36"/>
                      </a:cubicBezTo>
                      <a:cubicBezTo>
                        <a:pt x="52" y="46"/>
                        <a:pt x="21" y="59"/>
                        <a:pt x="2" y="79"/>
                      </a:cubicBezTo>
                      <a:cubicBezTo>
                        <a:pt x="0" y="81"/>
                        <a:pt x="2" y="83"/>
                        <a:pt x="3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3" name="Freeform 356"/>
                <p:cNvSpPr/>
                <p:nvPr/>
              </p:nvSpPr>
              <p:spPr bwMode="auto">
                <a:xfrm>
                  <a:off x="2560" y="875"/>
                  <a:ext cx="13" cy="12"/>
                </a:xfrm>
                <a:custGeom>
                  <a:avLst/>
                  <a:gdLst>
                    <a:gd name="T0" fmla="*/ 7 w 15"/>
                    <a:gd name="T1" fmla="*/ 0 h 15"/>
                    <a:gd name="T2" fmla="*/ 2 w 15"/>
                    <a:gd name="T3" fmla="*/ 1 h 15"/>
                    <a:gd name="T4" fmla="*/ 1 w 15"/>
                    <a:gd name="T5" fmla="*/ 3 h 15"/>
                    <a:gd name="T6" fmla="*/ 1 w 15"/>
                    <a:gd name="T7" fmla="*/ 6 h 15"/>
                    <a:gd name="T8" fmla="*/ 1 w 15"/>
                    <a:gd name="T9" fmla="*/ 11 h 15"/>
                    <a:gd name="T10" fmla="*/ 8 w 15"/>
                    <a:gd name="T11" fmla="*/ 14 h 15"/>
                    <a:gd name="T12" fmla="*/ 13 w 15"/>
                    <a:gd name="T13" fmla="*/ 13 h 15"/>
                    <a:gd name="T14" fmla="*/ 15 w 15"/>
                    <a:gd name="T15" fmla="*/ 9 h 15"/>
                    <a:gd name="T16" fmla="*/ 10 w 15"/>
                    <a:gd name="T17" fmla="*/ 6 h 15"/>
                    <a:gd name="T18" fmla="*/ 9 w 15"/>
                    <a:gd name="T19" fmla="*/ 5 h 15"/>
                    <a:gd name="T20" fmla="*/ 8 w 15"/>
                    <a:gd name="T21" fmla="*/ 5 h 15"/>
                    <a:gd name="T22" fmla="*/ 7 w 15"/>
                    <a:gd name="T23" fmla="*/ 5 h 15"/>
                    <a:gd name="T24" fmla="*/ 7 w 15"/>
                    <a:gd name="T25" fmla="*/ 5 h 15"/>
                    <a:gd name="T26" fmla="*/ 8 w 15"/>
                    <a:gd name="T27" fmla="*/ 7 h 15"/>
                    <a:gd name="T28" fmla="*/ 9 w 15"/>
                    <a:gd name="T29" fmla="*/ 7 h 15"/>
                    <a:gd name="T30" fmla="*/ 9 w 15"/>
                    <a:gd name="T31" fmla="*/ 5 h 15"/>
                    <a:gd name="T32" fmla="*/ 8 w 15"/>
                    <a:gd name="T33" fmla="*/ 3 h 15"/>
                    <a:gd name="T34" fmla="*/ 8 w 15"/>
                    <a:gd name="T35" fmla="*/ 5 h 15"/>
                    <a:gd name="T36" fmla="*/ 9 w 15"/>
                    <a:gd name="T37" fmla="*/ 5 h 15"/>
                    <a:gd name="T38" fmla="*/ 7 w 15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5" y="0"/>
                        <a:pt x="4" y="0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0" y="8"/>
                        <a:pt x="0" y="9"/>
                        <a:pt x="1" y="11"/>
                      </a:cubicBezTo>
                      <a:cubicBezTo>
                        <a:pt x="2" y="14"/>
                        <a:pt x="5" y="14"/>
                        <a:pt x="8" y="14"/>
                      </a:cubicBezTo>
                      <a:cubicBezTo>
                        <a:pt x="10" y="15"/>
                        <a:pt x="12" y="14"/>
                        <a:pt x="13" y="13"/>
                      </a:cubicBezTo>
                      <a:cubicBezTo>
                        <a:pt x="15" y="12"/>
                        <a:pt x="15" y="11"/>
                        <a:pt x="15" y="9"/>
                      </a:cubicBezTo>
                      <a:cubicBezTo>
                        <a:pt x="14" y="7"/>
                        <a:pt x="12" y="6"/>
                        <a:pt x="10" y="6"/>
                      </a:cubicBezTo>
                      <a:cubicBezTo>
                        <a:pt x="10" y="6"/>
                        <a:pt x="9" y="6"/>
                        <a:pt x="9" y="5"/>
                      </a:cubicBezTo>
                      <a:cubicBezTo>
                        <a:pt x="9" y="5"/>
                        <a:pt x="7" y="5"/>
                        <a:pt x="8" y="5"/>
                      </a:cubicBezTo>
                      <a:cubicBezTo>
                        <a:pt x="8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8" y="6"/>
                        <a:pt x="8" y="7"/>
                      </a:cubicBezTo>
                      <a:cubicBezTo>
                        <a:pt x="9" y="7"/>
                        <a:pt x="9" y="8"/>
                        <a:pt x="9" y="7"/>
                      </a:cubicBezTo>
                      <a:cubicBezTo>
                        <a:pt x="9" y="7"/>
                        <a:pt x="9" y="6"/>
                        <a:pt x="9" y="5"/>
                      </a:cubicBezTo>
                      <a:cubicBezTo>
                        <a:pt x="9" y="5"/>
                        <a:pt x="9" y="4"/>
                        <a:pt x="8" y="3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9" y="5"/>
                        <a:pt x="9" y="5"/>
                      </a:cubicBezTo>
                      <a:cubicBezTo>
                        <a:pt x="11" y="4"/>
                        <a:pt x="9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4" name="Freeform 357"/>
                <p:cNvSpPr/>
                <p:nvPr/>
              </p:nvSpPr>
              <p:spPr bwMode="auto">
                <a:xfrm>
                  <a:off x="2574" y="885"/>
                  <a:ext cx="52" cy="124"/>
                </a:xfrm>
                <a:custGeom>
                  <a:avLst/>
                  <a:gdLst>
                    <a:gd name="T0" fmla="*/ 0 w 61"/>
                    <a:gd name="T1" fmla="*/ 2 h 146"/>
                    <a:gd name="T2" fmla="*/ 20 w 61"/>
                    <a:gd name="T3" fmla="*/ 67 h 146"/>
                    <a:gd name="T4" fmla="*/ 52 w 61"/>
                    <a:gd name="T5" fmla="*/ 142 h 146"/>
                    <a:gd name="T6" fmla="*/ 59 w 61"/>
                    <a:gd name="T7" fmla="*/ 137 h 146"/>
                    <a:gd name="T8" fmla="*/ 29 w 61"/>
                    <a:gd name="T9" fmla="*/ 63 h 146"/>
                    <a:gd name="T10" fmla="*/ 3 w 61"/>
                    <a:gd name="T11" fmla="*/ 1 h 146"/>
                    <a:gd name="T12" fmla="*/ 0 w 61"/>
                    <a:gd name="T13" fmla="*/ 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46">
                      <a:moveTo>
                        <a:pt x="0" y="2"/>
                      </a:moveTo>
                      <a:cubicBezTo>
                        <a:pt x="0" y="24"/>
                        <a:pt x="12" y="47"/>
                        <a:pt x="20" y="67"/>
                      </a:cubicBezTo>
                      <a:cubicBezTo>
                        <a:pt x="29" y="92"/>
                        <a:pt x="36" y="121"/>
                        <a:pt x="52" y="142"/>
                      </a:cubicBezTo>
                      <a:cubicBezTo>
                        <a:pt x="56" y="146"/>
                        <a:pt x="61" y="141"/>
                        <a:pt x="59" y="137"/>
                      </a:cubicBezTo>
                      <a:cubicBezTo>
                        <a:pt x="48" y="113"/>
                        <a:pt x="38" y="88"/>
                        <a:pt x="29" y="63"/>
                      </a:cubicBezTo>
                      <a:cubicBezTo>
                        <a:pt x="21" y="43"/>
                        <a:pt x="15" y="20"/>
                        <a:pt x="3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5" name="Freeform 358"/>
                <p:cNvSpPr/>
                <p:nvPr/>
              </p:nvSpPr>
              <p:spPr bwMode="auto">
                <a:xfrm>
                  <a:off x="2532" y="1003"/>
                  <a:ext cx="93" cy="78"/>
                </a:xfrm>
                <a:custGeom>
                  <a:avLst/>
                  <a:gdLst>
                    <a:gd name="T0" fmla="*/ 107 w 110"/>
                    <a:gd name="T1" fmla="*/ 3 h 92"/>
                    <a:gd name="T2" fmla="*/ 21 w 110"/>
                    <a:gd name="T3" fmla="*/ 28 h 92"/>
                    <a:gd name="T4" fmla="*/ 12 w 110"/>
                    <a:gd name="T5" fmla="*/ 88 h 92"/>
                    <a:gd name="T6" fmla="*/ 19 w 110"/>
                    <a:gd name="T7" fmla="*/ 84 h 92"/>
                    <a:gd name="T8" fmla="*/ 15 w 110"/>
                    <a:gd name="T9" fmla="*/ 60 h 92"/>
                    <a:gd name="T10" fmla="*/ 45 w 110"/>
                    <a:gd name="T11" fmla="*/ 25 h 92"/>
                    <a:gd name="T12" fmla="*/ 107 w 110"/>
                    <a:gd name="T13" fmla="*/ 8 h 92"/>
                    <a:gd name="T14" fmla="*/ 107 w 110"/>
                    <a:gd name="T15" fmla="*/ 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92">
                      <a:moveTo>
                        <a:pt x="107" y="3"/>
                      </a:moveTo>
                      <a:cubicBezTo>
                        <a:pt x="80" y="0"/>
                        <a:pt x="42" y="11"/>
                        <a:pt x="21" y="28"/>
                      </a:cubicBezTo>
                      <a:cubicBezTo>
                        <a:pt x="5" y="42"/>
                        <a:pt x="0" y="70"/>
                        <a:pt x="12" y="88"/>
                      </a:cubicBezTo>
                      <a:cubicBezTo>
                        <a:pt x="15" y="92"/>
                        <a:pt x="20" y="88"/>
                        <a:pt x="19" y="84"/>
                      </a:cubicBezTo>
                      <a:cubicBezTo>
                        <a:pt x="16" y="77"/>
                        <a:pt x="15" y="68"/>
                        <a:pt x="15" y="60"/>
                      </a:cubicBezTo>
                      <a:cubicBezTo>
                        <a:pt x="16" y="40"/>
                        <a:pt x="29" y="32"/>
                        <a:pt x="45" y="25"/>
                      </a:cubicBezTo>
                      <a:cubicBezTo>
                        <a:pt x="66" y="17"/>
                        <a:pt x="85" y="12"/>
                        <a:pt x="107" y="8"/>
                      </a:cubicBezTo>
                      <a:cubicBezTo>
                        <a:pt x="110" y="7"/>
                        <a:pt x="110" y="3"/>
                        <a:pt x="10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6" name="Freeform 359"/>
                <p:cNvSpPr/>
                <p:nvPr/>
              </p:nvSpPr>
              <p:spPr bwMode="auto">
                <a:xfrm>
                  <a:off x="2544" y="1032"/>
                  <a:ext cx="144" cy="68"/>
                </a:xfrm>
                <a:custGeom>
                  <a:avLst/>
                  <a:gdLst>
                    <a:gd name="T0" fmla="*/ 0 w 169"/>
                    <a:gd name="T1" fmla="*/ 51 h 81"/>
                    <a:gd name="T2" fmla="*/ 51 w 169"/>
                    <a:gd name="T3" fmla="*/ 61 h 81"/>
                    <a:gd name="T4" fmla="*/ 165 w 169"/>
                    <a:gd name="T5" fmla="*/ 10 h 81"/>
                    <a:gd name="T6" fmla="*/ 161 w 169"/>
                    <a:gd name="T7" fmla="*/ 2 h 81"/>
                    <a:gd name="T8" fmla="*/ 81 w 169"/>
                    <a:gd name="T9" fmla="*/ 37 h 81"/>
                    <a:gd name="T10" fmla="*/ 3 w 169"/>
                    <a:gd name="T11" fmla="*/ 50 h 81"/>
                    <a:gd name="T12" fmla="*/ 0 w 169"/>
                    <a:gd name="T13" fmla="*/ 5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81">
                      <a:moveTo>
                        <a:pt x="0" y="51"/>
                      </a:moveTo>
                      <a:cubicBezTo>
                        <a:pt x="3" y="79"/>
                        <a:pt x="31" y="69"/>
                        <a:pt x="51" y="61"/>
                      </a:cubicBezTo>
                      <a:cubicBezTo>
                        <a:pt x="89" y="47"/>
                        <a:pt x="129" y="30"/>
                        <a:pt x="165" y="10"/>
                      </a:cubicBezTo>
                      <a:cubicBezTo>
                        <a:pt x="169" y="7"/>
                        <a:pt x="166" y="0"/>
                        <a:pt x="161" y="2"/>
                      </a:cubicBezTo>
                      <a:cubicBezTo>
                        <a:pt x="134" y="13"/>
                        <a:pt x="108" y="25"/>
                        <a:pt x="81" y="37"/>
                      </a:cubicBezTo>
                      <a:cubicBezTo>
                        <a:pt x="65" y="44"/>
                        <a:pt x="8" y="81"/>
                        <a:pt x="3" y="50"/>
                      </a:cubicBezTo>
                      <a:cubicBezTo>
                        <a:pt x="2" y="48"/>
                        <a:pt x="0" y="49"/>
                        <a:pt x="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7" name="Freeform 360"/>
                <p:cNvSpPr/>
                <p:nvPr/>
              </p:nvSpPr>
              <p:spPr bwMode="auto">
                <a:xfrm>
                  <a:off x="2677" y="988"/>
                  <a:ext cx="71" cy="51"/>
                </a:xfrm>
                <a:custGeom>
                  <a:avLst/>
                  <a:gdLst>
                    <a:gd name="T0" fmla="*/ 11 w 84"/>
                    <a:gd name="T1" fmla="*/ 55 h 60"/>
                    <a:gd name="T2" fmla="*/ 15 w 84"/>
                    <a:gd name="T3" fmla="*/ 47 h 60"/>
                    <a:gd name="T4" fmla="*/ 26 w 84"/>
                    <a:gd name="T5" fmla="*/ 38 h 60"/>
                    <a:gd name="T6" fmla="*/ 46 w 84"/>
                    <a:gd name="T7" fmla="*/ 28 h 60"/>
                    <a:gd name="T8" fmla="*/ 80 w 84"/>
                    <a:gd name="T9" fmla="*/ 10 h 60"/>
                    <a:gd name="T10" fmla="*/ 74 w 84"/>
                    <a:gd name="T11" fmla="*/ 4 h 60"/>
                    <a:gd name="T12" fmla="*/ 43 w 84"/>
                    <a:gd name="T13" fmla="*/ 21 h 60"/>
                    <a:gd name="T14" fmla="*/ 10 w 84"/>
                    <a:gd name="T15" fmla="*/ 40 h 60"/>
                    <a:gd name="T16" fmla="*/ 10 w 84"/>
                    <a:gd name="T17" fmla="*/ 60 h 60"/>
                    <a:gd name="T18" fmla="*/ 11 w 84"/>
                    <a:gd name="T19" fmla="*/ 55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60">
                      <a:moveTo>
                        <a:pt x="11" y="55"/>
                      </a:moveTo>
                      <a:cubicBezTo>
                        <a:pt x="9" y="54"/>
                        <a:pt x="15" y="46"/>
                        <a:pt x="15" y="47"/>
                      </a:cubicBezTo>
                      <a:cubicBezTo>
                        <a:pt x="18" y="42"/>
                        <a:pt x="22" y="40"/>
                        <a:pt x="26" y="38"/>
                      </a:cubicBezTo>
                      <a:cubicBezTo>
                        <a:pt x="33" y="34"/>
                        <a:pt x="40" y="31"/>
                        <a:pt x="46" y="28"/>
                      </a:cubicBezTo>
                      <a:cubicBezTo>
                        <a:pt x="57" y="23"/>
                        <a:pt x="72" y="19"/>
                        <a:pt x="80" y="10"/>
                      </a:cubicBezTo>
                      <a:cubicBezTo>
                        <a:pt x="84" y="6"/>
                        <a:pt x="78" y="0"/>
                        <a:pt x="74" y="4"/>
                      </a:cubicBezTo>
                      <a:cubicBezTo>
                        <a:pt x="65" y="12"/>
                        <a:pt x="53" y="16"/>
                        <a:pt x="43" y="21"/>
                      </a:cubicBezTo>
                      <a:cubicBezTo>
                        <a:pt x="32" y="26"/>
                        <a:pt x="18" y="31"/>
                        <a:pt x="10" y="40"/>
                      </a:cubicBezTo>
                      <a:cubicBezTo>
                        <a:pt x="6" y="45"/>
                        <a:pt x="0" y="60"/>
                        <a:pt x="10" y="60"/>
                      </a:cubicBezTo>
                      <a:cubicBezTo>
                        <a:pt x="13" y="60"/>
                        <a:pt x="14" y="56"/>
                        <a:pt x="1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8" name="Freeform 361"/>
                <p:cNvSpPr/>
                <p:nvPr/>
              </p:nvSpPr>
              <p:spPr bwMode="auto">
                <a:xfrm>
                  <a:off x="2701" y="811"/>
                  <a:ext cx="52" cy="186"/>
                </a:xfrm>
                <a:custGeom>
                  <a:avLst/>
                  <a:gdLst>
                    <a:gd name="T0" fmla="*/ 0 w 61"/>
                    <a:gd name="T1" fmla="*/ 3 h 219"/>
                    <a:gd name="T2" fmla="*/ 14 w 61"/>
                    <a:gd name="T3" fmla="*/ 61 h 219"/>
                    <a:gd name="T4" fmla="*/ 25 w 61"/>
                    <a:gd name="T5" fmla="*/ 110 h 219"/>
                    <a:gd name="T6" fmla="*/ 39 w 61"/>
                    <a:gd name="T7" fmla="*/ 164 h 219"/>
                    <a:gd name="T8" fmla="*/ 49 w 61"/>
                    <a:gd name="T9" fmla="*/ 214 h 219"/>
                    <a:gd name="T10" fmla="*/ 57 w 61"/>
                    <a:gd name="T11" fmla="*/ 215 h 219"/>
                    <a:gd name="T12" fmla="*/ 51 w 61"/>
                    <a:gd name="T13" fmla="*/ 180 h 219"/>
                    <a:gd name="T14" fmla="*/ 37 w 61"/>
                    <a:gd name="T15" fmla="*/ 126 h 219"/>
                    <a:gd name="T16" fmla="*/ 3 w 61"/>
                    <a:gd name="T17" fmla="*/ 2 h 219"/>
                    <a:gd name="T18" fmla="*/ 0 w 61"/>
                    <a:gd name="T19" fmla="*/ 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19">
                      <a:moveTo>
                        <a:pt x="0" y="3"/>
                      </a:moveTo>
                      <a:cubicBezTo>
                        <a:pt x="2" y="23"/>
                        <a:pt x="10" y="41"/>
                        <a:pt x="14" y="61"/>
                      </a:cubicBezTo>
                      <a:cubicBezTo>
                        <a:pt x="18" y="77"/>
                        <a:pt x="21" y="93"/>
                        <a:pt x="25" y="110"/>
                      </a:cubicBezTo>
                      <a:cubicBezTo>
                        <a:pt x="30" y="128"/>
                        <a:pt x="35" y="146"/>
                        <a:pt x="39" y="164"/>
                      </a:cubicBezTo>
                      <a:cubicBezTo>
                        <a:pt x="42" y="179"/>
                        <a:pt x="49" y="198"/>
                        <a:pt x="49" y="214"/>
                      </a:cubicBezTo>
                      <a:cubicBezTo>
                        <a:pt x="49" y="219"/>
                        <a:pt x="55" y="219"/>
                        <a:pt x="57" y="215"/>
                      </a:cubicBezTo>
                      <a:cubicBezTo>
                        <a:pt x="61" y="205"/>
                        <a:pt x="53" y="190"/>
                        <a:pt x="51" y="180"/>
                      </a:cubicBezTo>
                      <a:cubicBezTo>
                        <a:pt x="47" y="162"/>
                        <a:pt x="42" y="144"/>
                        <a:pt x="37" y="126"/>
                      </a:cubicBezTo>
                      <a:cubicBezTo>
                        <a:pt x="26" y="85"/>
                        <a:pt x="18" y="42"/>
                        <a:pt x="3" y="2"/>
                      </a:cubicBezTo>
                      <a:cubicBezTo>
                        <a:pt x="2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9" name="Freeform 362"/>
                <p:cNvSpPr/>
                <p:nvPr/>
              </p:nvSpPr>
              <p:spPr bwMode="auto">
                <a:xfrm>
                  <a:off x="2561" y="853"/>
                  <a:ext cx="16" cy="20"/>
                </a:xfrm>
                <a:custGeom>
                  <a:avLst/>
                  <a:gdLst>
                    <a:gd name="T0" fmla="*/ 18 w 19"/>
                    <a:gd name="T1" fmla="*/ 21 h 24"/>
                    <a:gd name="T2" fmla="*/ 13 w 19"/>
                    <a:gd name="T3" fmla="*/ 12 h 24"/>
                    <a:gd name="T4" fmla="*/ 5 w 19"/>
                    <a:gd name="T5" fmla="*/ 2 h 24"/>
                    <a:gd name="T6" fmla="*/ 1 w 19"/>
                    <a:gd name="T7" fmla="*/ 4 h 24"/>
                    <a:gd name="T8" fmla="*/ 7 w 19"/>
                    <a:gd name="T9" fmla="*/ 14 h 24"/>
                    <a:gd name="T10" fmla="*/ 10 w 19"/>
                    <a:gd name="T11" fmla="*/ 18 h 24"/>
                    <a:gd name="T12" fmla="*/ 15 w 19"/>
                    <a:gd name="T13" fmla="*/ 22 h 24"/>
                    <a:gd name="T14" fmla="*/ 18 w 19"/>
                    <a:gd name="T15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24">
                      <a:moveTo>
                        <a:pt x="18" y="21"/>
                      </a:moveTo>
                      <a:cubicBezTo>
                        <a:pt x="18" y="17"/>
                        <a:pt x="15" y="15"/>
                        <a:pt x="13" y="12"/>
                      </a:cubicBezTo>
                      <a:cubicBezTo>
                        <a:pt x="10" y="9"/>
                        <a:pt x="8" y="6"/>
                        <a:pt x="5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ubicBezTo>
                        <a:pt x="2" y="8"/>
                        <a:pt x="4" y="11"/>
                        <a:pt x="7" y="14"/>
                      </a:cubicBezTo>
                      <a:cubicBezTo>
                        <a:pt x="8" y="15"/>
                        <a:pt x="8" y="17"/>
                        <a:pt x="10" y="18"/>
                      </a:cubicBezTo>
                      <a:cubicBezTo>
                        <a:pt x="12" y="19"/>
                        <a:pt x="14" y="20"/>
                        <a:pt x="15" y="22"/>
                      </a:cubicBezTo>
                      <a:cubicBezTo>
                        <a:pt x="16" y="24"/>
                        <a:pt x="19" y="23"/>
                        <a:pt x="1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0" name="Freeform 363"/>
                <p:cNvSpPr/>
                <p:nvPr/>
              </p:nvSpPr>
              <p:spPr bwMode="auto">
                <a:xfrm>
                  <a:off x="2553" y="832"/>
                  <a:ext cx="5" cy="14"/>
                </a:xfrm>
                <a:custGeom>
                  <a:avLst/>
                  <a:gdLst>
                    <a:gd name="T0" fmla="*/ 0 w 6"/>
                    <a:gd name="T1" fmla="*/ 3 h 16"/>
                    <a:gd name="T2" fmla="*/ 0 w 6"/>
                    <a:gd name="T3" fmla="*/ 7 h 16"/>
                    <a:gd name="T4" fmla="*/ 0 w 6"/>
                    <a:gd name="T5" fmla="*/ 13 h 16"/>
                    <a:gd name="T6" fmla="*/ 5 w 6"/>
                    <a:gd name="T7" fmla="*/ 12 h 16"/>
                    <a:gd name="T8" fmla="*/ 4 w 6"/>
                    <a:gd name="T9" fmla="*/ 2 h 16"/>
                    <a:gd name="T10" fmla="*/ 0 w 6"/>
                    <a:gd name="T11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6">
                      <a:moveTo>
                        <a:pt x="0" y="3"/>
                      </a:move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1" y="16"/>
                        <a:pt x="6" y="15"/>
                        <a:pt x="5" y="12"/>
                      </a:cubicBezTo>
                      <a:cubicBezTo>
                        <a:pt x="5" y="9"/>
                        <a:pt x="5" y="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1" name="Freeform 364"/>
                <p:cNvSpPr/>
                <p:nvPr/>
              </p:nvSpPr>
              <p:spPr bwMode="auto">
                <a:xfrm>
                  <a:off x="2565" y="824"/>
                  <a:ext cx="24" cy="42"/>
                </a:xfrm>
                <a:custGeom>
                  <a:avLst/>
                  <a:gdLst>
                    <a:gd name="T0" fmla="*/ 5 w 29"/>
                    <a:gd name="T1" fmla="*/ 2 h 50"/>
                    <a:gd name="T2" fmla="*/ 5 w 29"/>
                    <a:gd name="T3" fmla="*/ 20 h 50"/>
                    <a:gd name="T4" fmla="*/ 23 w 29"/>
                    <a:gd name="T5" fmla="*/ 47 h 50"/>
                    <a:gd name="T6" fmla="*/ 28 w 29"/>
                    <a:gd name="T7" fmla="*/ 45 h 50"/>
                    <a:gd name="T8" fmla="*/ 8 w 29"/>
                    <a:gd name="T9" fmla="*/ 4 h 50"/>
                    <a:gd name="T10" fmla="*/ 5 w 29"/>
                    <a:gd name="T11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50">
                      <a:moveTo>
                        <a:pt x="5" y="2"/>
                      </a:moveTo>
                      <a:cubicBezTo>
                        <a:pt x="0" y="8"/>
                        <a:pt x="1" y="13"/>
                        <a:pt x="5" y="20"/>
                      </a:cubicBezTo>
                      <a:cubicBezTo>
                        <a:pt x="11" y="29"/>
                        <a:pt x="17" y="38"/>
                        <a:pt x="23" y="47"/>
                      </a:cubicBezTo>
                      <a:cubicBezTo>
                        <a:pt x="25" y="50"/>
                        <a:pt x="29" y="47"/>
                        <a:pt x="28" y="45"/>
                      </a:cubicBezTo>
                      <a:cubicBezTo>
                        <a:pt x="26" y="32"/>
                        <a:pt x="3" y="17"/>
                        <a:pt x="8" y="4"/>
                      </a:cubicBezTo>
                      <a:cubicBezTo>
                        <a:pt x="9" y="2"/>
                        <a:pt x="6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2" name="Freeform 365"/>
                <p:cNvSpPr/>
                <p:nvPr/>
              </p:nvSpPr>
              <p:spPr bwMode="auto">
                <a:xfrm>
                  <a:off x="2663" y="784"/>
                  <a:ext cx="15" cy="37"/>
                </a:xfrm>
                <a:custGeom>
                  <a:avLst/>
                  <a:gdLst>
                    <a:gd name="T0" fmla="*/ 2 w 18"/>
                    <a:gd name="T1" fmla="*/ 4 h 44"/>
                    <a:gd name="T2" fmla="*/ 9 w 18"/>
                    <a:gd name="T3" fmla="*/ 25 h 44"/>
                    <a:gd name="T4" fmla="*/ 14 w 18"/>
                    <a:gd name="T5" fmla="*/ 42 h 44"/>
                    <a:gd name="T6" fmla="*/ 17 w 18"/>
                    <a:gd name="T7" fmla="*/ 41 h 44"/>
                    <a:gd name="T8" fmla="*/ 12 w 18"/>
                    <a:gd name="T9" fmla="*/ 12 h 44"/>
                    <a:gd name="T10" fmla="*/ 3 w 18"/>
                    <a:gd name="T11" fmla="*/ 0 h 44"/>
                    <a:gd name="T12" fmla="*/ 2 w 18"/>
                    <a:gd name="T13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4">
                      <a:moveTo>
                        <a:pt x="2" y="4"/>
                      </a:moveTo>
                      <a:cubicBezTo>
                        <a:pt x="11" y="7"/>
                        <a:pt x="9" y="18"/>
                        <a:pt x="9" y="25"/>
                      </a:cubicBezTo>
                      <a:cubicBezTo>
                        <a:pt x="9" y="32"/>
                        <a:pt x="10" y="37"/>
                        <a:pt x="14" y="42"/>
                      </a:cubicBezTo>
                      <a:cubicBezTo>
                        <a:pt x="15" y="44"/>
                        <a:pt x="18" y="42"/>
                        <a:pt x="17" y="41"/>
                      </a:cubicBezTo>
                      <a:cubicBezTo>
                        <a:pt x="9" y="31"/>
                        <a:pt x="14" y="22"/>
                        <a:pt x="12" y="12"/>
                      </a:cubicBezTo>
                      <a:cubicBezTo>
                        <a:pt x="11" y="6"/>
                        <a:pt x="8" y="2"/>
                        <a:pt x="3" y="0"/>
                      </a:cubicBezTo>
                      <a:cubicBezTo>
                        <a:pt x="1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3" name="Freeform 366"/>
                <p:cNvSpPr/>
                <p:nvPr/>
              </p:nvSpPr>
              <p:spPr bwMode="auto">
                <a:xfrm>
                  <a:off x="2651" y="793"/>
                  <a:ext cx="16" cy="33"/>
                </a:xfrm>
                <a:custGeom>
                  <a:avLst/>
                  <a:gdLst>
                    <a:gd name="T0" fmla="*/ 4 w 19"/>
                    <a:gd name="T1" fmla="*/ 2 h 39"/>
                    <a:gd name="T2" fmla="*/ 15 w 19"/>
                    <a:gd name="T3" fmla="*/ 39 h 39"/>
                    <a:gd name="T4" fmla="*/ 18 w 19"/>
                    <a:gd name="T5" fmla="*/ 35 h 39"/>
                    <a:gd name="T6" fmla="*/ 11 w 19"/>
                    <a:gd name="T7" fmla="*/ 17 h 39"/>
                    <a:gd name="T8" fmla="*/ 6 w 19"/>
                    <a:gd name="T9" fmla="*/ 1 h 39"/>
                    <a:gd name="T10" fmla="*/ 4 w 19"/>
                    <a:gd name="T11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39">
                      <a:moveTo>
                        <a:pt x="4" y="2"/>
                      </a:moveTo>
                      <a:cubicBezTo>
                        <a:pt x="10" y="11"/>
                        <a:pt x="0" y="35"/>
                        <a:pt x="15" y="39"/>
                      </a:cubicBezTo>
                      <a:cubicBezTo>
                        <a:pt x="18" y="39"/>
                        <a:pt x="19" y="36"/>
                        <a:pt x="18" y="35"/>
                      </a:cubicBezTo>
                      <a:cubicBezTo>
                        <a:pt x="13" y="29"/>
                        <a:pt x="11" y="23"/>
                        <a:pt x="11" y="17"/>
                      </a:cubicBezTo>
                      <a:cubicBezTo>
                        <a:pt x="10" y="10"/>
                        <a:pt x="10" y="6"/>
                        <a:pt x="6" y="1"/>
                      </a:cubicBezTo>
                      <a:cubicBezTo>
                        <a:pt x="5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4" name="Freeform 367"/>
                <p:cNvSpPr/>
                <p:nvPr/>
              </p:nvSpPr>
              <p:spPr bwMode="auto">
                <a:xfrm>
                  <a:off x="2588" y="819"/>
                  <a:ext cx="21" cy="38"/>
                </a:xfrm>
                <a:custGeom>
                  <a:avLst/>
                  <a:gdLst>
                    <a:gd name="T0" fmla="*/ 5 w 25"/>
                    <a:gd name="T1" fmla="*/ 2 h 45"/>
                    <a:gd name="T2" fmla="*/ 0 w 25"/>
                    <a:gd name="T3" fmla="*/ 8 h 45"/>
                    <a:gd name="T4" fmla="*/ 3 w 25"/>
                    <a:gd name="T5" fmla="*/ 17 h 45"/>
                    <a:gd name="T6" fmla="*/ 12 w 25"/>
                    <a:gd name="T7" fmla="*/ 30 h 45"/>
                    <a:gd name="T8" fmla="*/ 19 w 25"/>
                    <a:gd name="T9" fmla="*/ 42 h 45"/>
                    <a:gd name="T10" fmla="*/ 25 w 25"/>
                    <a:gd name="T11" fmla="*/ 41 h 45"/>
                    <a:gd name="T12" fmla="*/ 16 w 25"/>
                    <a:gd name="T13" fmla="*/ 22 h 45"/>
                    <a:gd name="T14" fmla="*/ 9 w 25"/>
                    <a:gd name="T15" fmla="*/ 14 h 45"/>
                    <a:gd name="T16" fmla="*/ 8 w 25"/>
                    <a:gd name="T17" fmla="*/ 4 h 45"/>
                    <a:gd name="T18" fmla="*/ 5 w 25"/>
                    <a:gd name="T19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45">
                      <a:moveTo>
                        <a:pt x="5" y="2"/>
                      </a:moveTo>
                      <a:cubicBezTo>
                        <a:pt x="3" y="4"/>
                        <a:pt x="0" y="5"/>
                        <a:pt x="0" y="8"/>
                      </a:cubicBezTo>
                      <a:cubicBezTo>
                        <a:pt x="0" y="11"/>
                        <a:pt x="2" y="14"/>
                        <a:pt x="3" y="17"/>
                      </a:cubicBezTo>
                      <a:cubicBezTo>
                        <a:pt x="6" y="22"/>
                        <a:pt x="9" y="25"/>
                        <a:pt x="12" y="30"/>
                      </a:cubicBezTo>
                      <a:cubicBezTo>
                        <a:pt x="15" y="34"/>
                        <a:pt x="17" y="38"/>
                        <a:pt x="19" y="42"/>
                      </a:cubicBezTo>
                      <a:cubicBezTo>
                        <a:pt x="21" y="45"/>
                        <a:pt x="25" y="44"/>
                        <a:pt x="25" y="41"/>
                      </a:cubicBezTo>
                      <a:cubicBezTo>
                        <a:pt x="25" y="34"/>
                        <a:pt x="20" y="27"/>
                        <a:pt x="16" y="22"/>
                      </a:cubicBezTo>
                      <a:cubicBezTo>
                        <a:pt x="13" y="20"/>
                        <a:pt x="11" y="17"/>
                        <a:pt x="9" y="14"/>
                      </a:cubicBezTo>
                      <a:cubicBezTo>
                        <a:pt x="6" y="10"/>
                        <a:pt x="6" y="8"/>
                        <a:pt x="8" y="4"/>
                      </a:cubicBezTo>
                      <a:cubicBezTo>
                        <a:pt x="10" y="2"/>
                        <a:pt x="7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5" name="Freeform 368"/>
                <p:cNvSpPr/>
                <p:nvPr/>
              </p:nvSpPr>
              <p:spPr bwMode="auto">
                <a:xfrm>
                  <a:off x="2610" y="809"/>
                  <a:ext cx="20" cy="31"/>
                </a:xfrm>
                <a:custGeom>
                  <a:avLst/>
                  <a:gdLst>
                    <a:gd name="T0" fmla="*/ 1 w 23"/>
                    <a:gd name="T1" fmla="*/ 3 h 36"/>
                    <a:gd name="T2" fmla="*/ 10 w 23"/>
                    <a:gd name="T3" fmla="*/ 21 h 36"/>
                    <a:gd name="T4" fmla="*/ 17 w 23"/>
                    <a:gd name="T5" fmla="*/ 33 h 36"/>
                    <a:gd name="T6" fmla="*/ 22 w 23"/>
                    <a:gd name="T7" fmla="*/ 30 h 36"/>
                    <a:gd name="T8" fmla="*/ 13 w 23"/>
                    <a:gd name="T9" fmla="*/ 14 h 36"/>
                    <a:gd name="T10" fmla="*/ 3 w 23"/>
                    <a:gd name="T11" fmla="*/ 2 h 36"/>
                    <a:gd name="T12" fmla="*/ 1 w 23"/>
                    <a:gd name="T13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36">
                      <a:moveTo>
                        <a:pt x="1" y="3"/>
                      </a:moveTo>
                      <a:cubicBezTo>
                        <a:pt x="4" y="9"/>
                        <a:pt x="8" y="14"/>
                        <a:pt x="10" y="21"/>
                      </a:cubicBezTo>
                      <a:cubicBezTo>
                        <a:pt x="12" y="25"/>
                        <a:pt x="13" y="30"/>
                        <a:pt x="17" y="33"/>
                      </a:cubicBezTo>
                      <a:cubicBezTo>
                        <a:pt x="19" y="36"/>
                        <a:pt x="23" y="33"/>
                        <a:pt x="22" y="30"/>
                      </a:cubicBezTo>
                      <a:cubicBezTo>
                        <a:pt x="19" y="25"/>
                        <a:pt x="17" y="19"/>
                        <a:pt x="13" y="14"/>
                      </a:cubicBezTo>
                      <a:cubicBezTo>
                        <a:pt x="11" y="10"/>
                        <a:pt x="6" y="6"/>
                        <a:pt x="3" y="2"/>
                      </a:cubicBezTo>
                      <a:cubicBezTo>
                        <a:pt x="2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6" name="Freeform 369"/>
                <p:cNvSpPr/>
                <p:nvPr/>
              </p:nvSpPr>
              <p:spPr bwMode="auto">
                <a:xfrm>
                  <a:off x="2586" y="830"/>
                  <a:ext cx="101" cy="50"/>
                </a:xfrm>
                <a:custGeom>
                  <a:avLst/>
                  <a:gdLst>
                    <a:gd name="T0" fmla="*/ 2 w 119"/>
                    <a:gd name="T1" fmla="*/ 57 h 58"/>
                    <a:gd name="T2" fmla="*/ 56 w 119"/>
                    <a:gd name="T3" fmla="*/ 35 h 58"/>
                    <a:gd name="T4" fmla="*/ 117 w 119"/>
                    <a:gd name="T5" fmla="*/ 5 h 58"/>
                    <a:gd name="T6" fmla="*/ 115 w 119"/>
                    <a:gd name="T7" fmla="*/ 1 h 58"/>
                    <a:gd name="T8" fmla="*/ 47 w 119"/>
                    <a:gd name="T9" fmla="*/ 33 h 58"/>
                    <a:gd name="T10" fmla="*/ 1 w 119"/>
                    <a:gd name="T11" fmla="*/ 55 h 58"/>
                    <a:gd name="T12" fmla="*/ 2 w 119"/>
                    <a:gd name="T13" fmla="*/ 57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58">
                      <a:moveTo>
                        <a:pt x="2" y="57"/>
                      </a:moveTo>
                      <a:cubicBezTo>
                        <a:pt x="18" y="48"/>
                        <a:pt x="39" y="42"/>
                        <a:pt x="56" y="35"/>
                      </a:cubicBezTo>
                      <a:cubicBezTo>
                        <a:pt x="75" y="26"/>
                        <a:pt x="99" y="17"/>
                        <a:pt x="117" y="5"/>
                      </a:cubicBezTo>
                      <a:cubicBezTo>
                        <a:pt x="119" y="4"/>
                        <a:pt x="117" y="0"/>
                        <a:pt x="115" y="1"/>
                      </a:cubicBezTo>
                      <a:cubicBezTo>
                        <a:pt x="92" y="11"/>
                        <a:pt x="69" y="22"/>
                        <a:pt x="47" y="33"/>
                      </a:cubicBezTo>
                      <a:cubicBezTo>
                        <a:pt x="32" y="39"/>
                        <a:pt x="12" y="44"/>
                        <a:pt x="1" y="55"/>
                      </a:cubicBezTo>
                      <a:cubicBezTo>
                        <a:pt x="0" y="56"/>
                        <a:pt x="1" y="58"/>
                        <a:pt x="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0"/>
                <p:cNvSpPr/>
                <p:nvPr/>
              </p:nvSpPr>
              <p:spPr bwMode="auto">
                <a:xfrm>
                  <a:off x="2542" y="1038"/>
                  <a:ext cx="158" cy="73"/>
                </a:xfrm>
                <a:custGeom>
                  <a:avLst/>
                  <a:gdLst>
                    <a:gd name="T0" fmla="*/ 12 w 187"/>
                    <a:gd name="T1" fmla="*/ 54 h 86"/>
                    <a:gd name="T2" fmla="*/ 7 w 187"/>
                    <a:gd name="T3" fmla="*/ 74 h 86"/>
                    <a:gd name="T4" fmla="*/ 48 w 187"/>
                    <a:gd name="T5" fmla="*/ 73 h 86"/>
                    <a:gd name="T6" fmla="*/ 105 w 187"/>
                    <a:gd name="T7" fmla="*/ 49 h 86"/>
                    <a:gd name="T8" fmla="*/ 140 w 187"/>
                    <a:gd name="T9" fmla="*/ 34 h 86"/>
                    <a:gd name="T10" fmla="*/ 181 w 187"/>
                    <a:gd name="T11" fmla="*/ 12 h 86"/>
                    <a:gd name="T12" fmla="*/ 178 w 187"/>
                    <a:gd name="T13" fmla="*/ 3 h 86"/>
                    <a:gd name="T14" fmla="*/ 143 w 187"/>
                    <a:gd name="T15" fmla="*/ 24 h 86"/>
                    <a:gd name="T16" fmla="*/ 105 w 187"/>
                    <a:gd name="T17" fmla="*/ 41 h 86"/>
                    <a:gd name="T18" fmla="*/ 71 w 187"/>
                    <a:gd name="T19" fmla="*/ 54 h 86"/>
                    <a:gd name="T20" fmla="*/ 43 w 187"/>
                    <a:gd name="T21" fmla="*/ 68 h 86"/>
                    <a:gd name="T22" fmla="*/ 30 w 187"/>
                    <a:gd name="T23" fmla="*/ 73 h 86"/>
                    <a:gd name="T24" fmla="*/ 14 w 187"/>
                    <a:gd name="T25" fmla="*/ 57 h 86"/>
                    <a:gd name="T26" fmla="*/ 12 w 187"/>
                    <a:gd name="T27" fmla="*/ 5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7" h="86">
                      <a:moveTo>
                        <a:pt x="12" y="54"/>
                      </a:moveTo>
                      <a:cubicBezTo>
                        <a:pt x="2" y="56"/>
                        <a:pt x="0" y="66"/>
                        <a:pt x="7" y="74"/>
                      </a:cubicBezTo>
                      <a:cubicBezTo>
                        <a:pt x="18" y="86"/>
                        <a:pt x="36" y="78"/>
                        <a:pt x="48" y="73"/>
                      </a:cubicBezTo>
                      <a:cubicBezTo>
                        <a:pt x="67" y="65"/>
                        <a:pt x="85" y="57"/>
                        <a:pt x="105" y="49"/>
                      </a:cubicBezTo>
                      <a:cubicBezTo>
                        <a:pt x="117" y="45"/>
                        <a:pt x="128" y="39"/>
                        <a:pt x="140" y="34"/>
                      </a:cubicBezTo>
                      <a:cubicBezTo>
                        <a:pt x="153" y="27"/>
                        <a:pt x="167" y="16"/>
                        <a:pt x="181" y="12"/>
                      </a:cubicBezTo>
                      <a:cubicBezTo>
                        <a:pt x="187" y="10"/>
                        <a:pt x="184" y="0"/>
                        <a:pt x="178" y="3"/>
                      </a:cubicBezTo>
                      <a:cubicBezTo>
                        <a:pt x="165" y="8"/>
                        <a:pt x="155" y="17"/>
                        <a:pt x="143" y="24"/>
                      </a:cubicBezTo>
                      <a:cubicBezTo>
                        <a:pt x="130" y="30"/>
                        <a:pt x="118" y="36"/>
                        <a:pt x="105" y="41"/>
                      </a:cubicBezTo>
                      <a:cubicBezTo>
                        <a:pt x="94" y="46"/>
                        <a:pt x="82" y="49"/>
                        <a:pt x="71" y="54"/>
                      </a:cubicBezTo>
                      <a:cubicBezTo>
                        <a:pt x="62" y="58"/>
                        <a:pt x="52" y="64"/>
                        <a:pt x="43" y="68"/>
                      </a:cubicBezTo>
                      <a:cubicBezTo>
                        <a:pt x="39" y="70"/>
                        <a:pt x="34" y="71"/>
                        <a:pt x="30" y="73"/>
                      </a:cubicBezTo>
                      <a:cubicBezTo>
                        <a:pt x="17" y="76"/>
                        <a:pt x="12" y="71"/>
                        <a:pt x="14" y="57"/>
                      </a:cubicBezTo>
                      <a:cubicBezTo>
                        <a:pt x="15" y="55"/>
                        <a:pt x="14" y="53"/>
                        <a:pt x="1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1"/>
                <p:cNvSpPr/>
                <p:nvPr/>
              </p:nvSpPr>
              <p:spPr bwMode="auto">
                <a:xfrm>
                  <a:off x="2690" y="987"/>
                  <a:ext cx="70" cy="62"/>
                </a:xfrm>
                <a:custGeom>
                  <a:avLst/>
                  <a:gdLst>
                    <a:gd name="T0" fmla="*/ 6 w 82"/>
                    <a:gd name="T1" fmla="*/ 70 h 72"/>
                    <a:gd name="T2" fmla="*/ 16 w 82"/>
                    <a:gd name="T3" fmla="*/ 72 h 72"/>
                    <a:gd name="T4" fmla="*/ 26 w 82"/>
                    <a:gd name="T5" fmla="*/ 68 h 72"/>
                    <a:gd name="T6" fmla="*/ 57 w 82"/>
                    <a:gd name="T7" fmla="*/ 51 h 72"/>
                    <a:gd name="T8" fmla="*/ 80 w 82"/>
                    <a:gd name="T9" fmla="*/ 30 h 72"/>
                    <a:gd name="T10" fmla="*/ 69 w 82"/>
                    <a:gd name="T11" fmla="*/ 5 h 72"/>
                    <a:gd name="T12" fmla="*/ 61 w 82"/>
                    <a:gd name="T13" fmla="*/ 12 h 72"/>
                    <a:gd name="T14" fmla="*/ 67 w 82"/>
                    <a:gd name="T15" fmla="*/ 32 h 72"/>
                    <a:gd name="T16" fmla="*/ 56 w 82"/>
                    <a:gd name="T17" fmla="*/ 40 h 72"/>
                    <a:gd name="T18" fmla="*/ 25 w 82"/>
                    <a:gd name="T19" fmla="*/ 60 h 72"/>
                    <a:gd name="T20" fmla="*/ 20 w 82"/>
                    <a:gd name="T21" fmla="*/ 61 h 72"/>
                    <a:gd name="T22" fmla="*/ 14 w 82"/>
                    <a:gd name="T23" fmla="*/ 64 h 72"/>
                    <a:gd name="T24" fmla="*/ 9 w 82"/>
                    <a:gd name="T25" fmla="*/ 62 h 72"/>
                    <a:gd name="T26" fmla="*/ 2 w 82"/>
                    <a:gd name="T27" fmla="*/ 65 h 72"/>
                    <a:gd name="T28" fmla="*/ 6 w 82"/>
                    <a:gd name="T2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2" h="72">
                      <a:moveTo>
                        <a:pt x="6" y="70"/>
                      </a:moveTo>
                      <a:cubicBezTo>
                        <a:pt x="9" y="68"/>
                        <a:pt x="13" y="72"/>
                        <a:pt x="16" y="72"/>
                      </a:cubicBezTo>
                      <a:cubicBezTo>
                        <a:pt x="20" y="72"/>
                        <a:pt x="23" y="69"/>
                        <a:pt x="26" y="68"/>
                      </a:cubicBezTo>
                      <a:cubicBezTo>
                        <a:pt x="37" y="63"/>
                        <a:pt x="47" y="58"/>
                        <a:pt x="57" y="51"/>
                      </a:cubicBezTo>
                      <a:cubicBezTo>
                        <a:pt x="65" y="45"/>
                        <a:pt x="78" y="40"/>
                        <a:pt x="80" y="30"/>
                      </a:cubicBezTo>
                      <a:cubicBezTo>
                        <a:pt x="82" y="21"/>
                        <a:pt x="74" y="12"/>
                        <a:pt x="69" y="5"/>
                      </a:cubicBezTo>
                      <a:cubicBezTo>
                        <a:pt x="65" y="0"/>
                        <a:pt x="58" y="6"/>
                        <a:pt x="61" y="12"/>
                      </a:cubicBezTo>
                      <a:cubicBezTo>
                        <a:pt x="65" y="18"/>
                        <a:pt x="72" y="24"/>
                        <a:pt x="67" y="32"/>
                      </a:cubicBezTo>
                      <a:cubicBezTo>
                        <a:pt x="65" y="35"/>
                        <a:pt x="58" y="38"/>
                        <a:pt x="56" y="40"/>
                      </a:cubicBezTo>
                      <a:cubicBezTo>
                        <a:pt x="45" y="48"/>
                        <a:pt x="36" y="54"/>
                        <a:pt x="25" y="60"/>
                      </a:cubicBezTo>
                      <a:cubicBezTo>
                        <a:pt x="24" y="60"/>
                        <a:pt x="22" y="61"/>
                        <a:pt x="20" y="61"/>
                      </a:cubicBezTo>
                      <a:cubicBezTo>
                        <a:pt x="19" y="64"/>
                        <a:pt x="17" y="65"/>
                        <a:pt x="14" y="64"/>
                      </a:cubicBezTo>
                      <a:cubicBezTo>
                        <a:pt x="12" y="63"/>
                        <a:pt x="11" y="62"/>
                        <a:pt x="9" y="62"/>
                      </a:cubicBezTo>
                      <a:cubicBezTo>
                        <a:pt x="6" y="62"/>
                        <a:pt x="4" y="62"/>
                        <a:pt x="2" y="65"/>
                      </a:cubicBezTo>
                      <a:cubicBezTo>
                        <a:pt x="0" y="68"/>
                        <a:pt x="3" y="72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2"/>
                <p:cNvSpPr/>
                <p:nvPr/>
              </p:nvSpPr>
              <p:spPr bwMode="auto">
                <a:xfrm>
                  <a:off x="2668" y="937"/>
                  <a:ext cx="80" cy="69"/>
                </a:xfrm>
                <a:custGeom>
                  <a:avLst/>
                  <a:gdLst>
                    <a:gd name="T0" fmla="*/ 74 w 94"/>
                    <a:gd name="T1" fmla="*/ 1 h 81"/>
                    <a:gd name="T2" fmla="*/ 13 w 94"/>
                    <a:gd name="T3" fmla="*/ 23 h 81"/>
                    <a:gd name="T4" fmla="*/ 7 w 94"/>
                    <a:gd name="T5" fmla="*/ 50 h 81"/>
                    <a:gd name="T6" fmla="*/ 29 w 94"/>
                    <a:gd name="T7" fmla="*/ 80 h 81"/>
                    <a:gd name="T8" fmla="*/ 60 w 94"/>
                    <a:gd name="T9" fmla="*/ 72 h 81"/>
                    <a:gd name="T10" fmla="*/ 90 w 94"/>
                    <a:gd name="T11" fmla="*/ 56 h 81"/>
                    <a:gd name="T12" fmla="*/ 86 w 94"/>
                    <a:gd name="T13" fmla="*/ 50 h 81"/>
                    <a:gd name="T14" fmla="*/ 41 w 94"/>
                    <a:gd name="T15" fmla="*/ 71 h 81"/>
                    <a:gd name="T16" fmla="*/ 19 w 94"/>
                    <a:gd name="T17" fmla="*/ 63 h 81"/>
                    <a:gd name="T18" fmla="*/ 12 w 94"/>
                    <a:gd name="T19" fmla="*/ 47 h 81"/>
                    <a:gd name="T20" fmla="*/ 43 w 94"/>
                    <a:gd name="T21" fmla="*/ 19 h 81"/>
                    <a:gd name="T22" fmla="*/ 75 w 94"/>
                    <a:gd name="T23" fmla="*/ 5 h 81"/>
                    <a:gd name="T24" fmla="*/ 74 w 94"/>
                    <a:gd name="T25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81">
                      <a:moveTo>
                        <a:pt x="74" y="1"/>
                      </a:moveTo>
                      <a:cubicBezTo>
                        <a:pt x="54" y="9"/>
                        <a:pt x="32" y="14"/>
                        <a:pt x="13" y="23"/>
                      </a:cubicBezTo>
                      <a:cubicBezTo>
                        <a:pt x="0" y="30"/>
                        <a:pt x="3" y="38"/>
                        <a:pt x="7" y="50"/>
                      </a:cubicBezTo>
                      <a:cubicBezTo>
                        <a:pt x="11" y="60"/>
                        <a:pt x="15" y="80"/>
                        <a:pt x="29" y="80"/>
                      </a:cubicBezTo>
                      <a:cubicBezTo>
                        <a:pt x="39" y="81"/>
                        <a:pt x="51" y="75"/>
                        <a:pt x="60" y="72"/>
                      </a:cubicBezTo>
                      <a:cubicBezTo>
                        <a:pt x="71" y="68"/>
                        <a:pt x="82" y="64"/>
                        <a:pt x="90" y="56"/>
                      </a:cubicBezTo>
                      <a:cubicBezTo>
                        <a:pt x="94" y="53"/>
                        <a:pt x="90" y="47"/>
                        <a:pt x="86" y="50"/>
                      </a:cubicBezTo>
                      <a:cubicBezTo>
                        <a:pt x="72" y="60"/>
                        <a:pt x="57" y="66"/>
                        <a:pt x="41" y="71"/>
                      </a:cubicBezTo>
                      <a:cubicBezTo>
                        <a:pt x="31" y="75"/>
                        <a:pt x="26" y="75"/>
                        <a:pt x="19" y="63"/>
                      </a:cubicBezTo>
                      <a:cubicBezTo>
                        <a:pt x="16" y="59"/>
                        <a:pt x="13" y="52"/>
                        <a:pt x="12" y="47"/>
                      </a:cubicBezTo>
                      <a:cubicBezTo>
                        <a:pt x="8" y="27"/>
                        <a:pt x="29" y="25"/>
                        <a:pt x="43" y="19"/>
                      </a:cubicBezTo>
                      <a:cubicBezTo>
                        <a:pt x="54" y="15"/>
                        <a:pt x="65" y="12"/>
                        <a:pt x="75" y="5"/>
                      </a:cubicBezTo>
                      <a:cubicBezTo>
                        <a:pt x="77" y="4"/>
                        <a:pt x="76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0" name="Freeform 373"/>
                <p:cNvSpPr/>
                <p:nvPr/>
              </p:nvSpPr>
              <p:spPr bwMode="auto">
                <a:xfrm>
                  <a:off x="2687" y="967"/>
                  <a:ext cx="22" cy="18"/>
                </a:xfrm>
                <a:custGeom>
                  <a:avLst/>
                  <a:gdLst>
                    <a:gd name="T0" fmla="*/ 9 w 26"/>
                    <a:gd name="T1" fmla="*/ 9 h 21"/>
                    <a:gd name="T2" fmla="*/ 10 w 26"/>
                    <a:gd name="T3" fmla="*/ 11 h 21"/>
                    <a:gd name="T4" fmla="*/ 10 w 26"/>
                    <a:gd name="T5" fmla="*/ 11 h 21"/>
                    <a:gd name="T6" fmla="*/ 10 w 26"/>
                    <a:gd name="T7" fmla="*/ 10 h 21"/>
                    <a:gd name="T8" fmla="*/ 11 w 26"/>
                    <a:gd name="T9" fmla="*/ 8 h 21"/>
                    <a:gd name="T10" fmla="*/ 14 w 26"/>
                    <a:gd name="T11" fmla="*/ 7 h 21"/>
                    <a:gd name="T12" fmla="*/ 17 w 26"/>
                    <a:gd name="T13" fmla="*/ 9 h 21"/>
                    <a:gd name="T14" fmla="*/ 17 w 26"/>
                    <a:gd name="T15" fmla="*/ 11 h 21"/>
                    <a:gd name="T16" fmla="*/ 14 w 26"/>
                    <a:gd name="T17" fmla="*/ 13 h 21"/>
                    <a:gd name="T18" fmla="*/ 10 w 26"/>
                    <a:gd name="T19" fmla="*/ 10 h 21"/>
                    <a:gd name="T20" fmla="*/ 4 w 26"/>
                    <a:gd name="T21" fmla="*/ 10 h 21"/>
                    <a:gd name="T22" fmla="*/ 6 w 26"/>
                    <a:gd name="T23" fmla="*/ 17 h 21"/>
                    <a:gd name="T24" fmla="*/ 21 w 26"/>
                    <a:gd name="T25" fmla="*/ 13 h 21"/>
                    <a:gd name="T26" fmla="*/ 12 w 26"/>
                    <a:gd name="T27" fmla="*/ 1 h 21"/>
                    <a:gd name="T28" fmla="*/ 8 w 26"/>
                    <a:gd name="T29" fmla="*/ 14 h 21"/>
                    <a:gd name="T30" fmla="*/ 9 w 26"/>
                    <a:gd name="T31" fmla="*/ 9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21">
                      <a:moveTo>
                        <a:pt x="9" y="9"/>
                      </a:moveTo>
                      <a:cubicBezTo>
                        <a:pt x="9" y="10"/>
                        <a:pt x="9" y="10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2" y="8"/>
                        <a:pt x="13" y="7"/>
                        <a:pt x="14" y="7"/>
                      </a:cubicBezTo>
                      <a:cubicBezTo>
                        <a:pt x="15" y="7"/>
                        <a:pt x="16" y="8"/>
                        <a:pt x="17" y="9"/>
                      </a:cubicBezTo>
                      <a:cubicBezTo>
                        <a:pt x="18" y="10"/>
                        <a:pt x="18" y="10"/>
                        <a:pt x="17" y="11"/>
                      </a:cubicBezTo>
                      <a:cubicBezTo>
                        <a:pt x="16" y="12"/>
                        <a:pt x="15" y="13"/>
                        <a:pt x="14" y="13"/>
                      </a:cubicBezTo>
                      <a:cubicBezTo>
                        <a:pt x="12" y="13"/>
                        <a:pt x="11" y="12"/>
                        <a:pt x="10" y="10"/>
                      </a:cubicBezTo>
                      <a:cubicBezTo>
                        <a:pt x="9" y="8"/>
                        <a:pt x="6" y="8"/>
                        <a:pt x="4" y="10"/>
                      </a:cubicBezTo>
                      <a:cubicBezTo>
                        <a:pt x="3" y="13"/>
                        <a:pt x="4" y="16"/>
                        <a:pt x="6" y="17"/>
                      </a:cubicBezTo>
                      <a:cubicBezTo>
                        <a:pt x="11" y="21"/>
                        <a:pt x="18" y="18"/>
                        <a:pt x="21" y="13"/>
                      </a:cubicBezTo>
                      <a:cubicBezTo>
                        <a:pt x="26" y="7"/>
                        <a:pt x="19" y="0"/>
                        <a:pt x="12" y="1"/>
                      </a:cubicBezTo>
                      <a:cubicBezTo>
                        <a:pt x="7" y="2"/>
                        <a:pt x="0" y="13"/>
                        <a:pt x="8" y="14"/>
                      </a:cubicBezTo>
                      <a:cubicBezTo>
                        <a:pt x="11" y="15"/>
                        <a:pt x="12" y="10"/>
                        <a:pt x="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74"/>
                <p:cNvSpPr/>
                <p:nvPr/>
              </p:nvSpPr>
              <p:spPr bwMode="auto">
                <a:xfrm>
                  <a:off x="2585" y="1653"/>
                  <a:ext cx="39" cy="16"/>
                </a:xfrm>
                <a:custGeom>
                  <a:avLst/>
                  <a:gdLst>
                    <a:gd name="T0" fmla="*/ 5 w 46"/>
                    <a:gd name="T1" fmla="*/ 12 h 19"/>
                    <a:gd name="T2" fmla="*/ 20 w 46"/>
                    <a:gd name="T3" fmla="*/ 8 h 19"/>
                    <a:gd name="T4" fmla="*/ 40 w 46"/>
                    <a:gd name="T5" fmla="*/ 17 h 19"/>
                    <a:gd name="T6" fmla="*/ 44 w 46"/>
                    <a:gd name="T7" fmla="*/ 12 h 19"/>
                    <a:gd name="T8" fmla="*/ 17 w 46"/>
                    <a:gd name="T9" fmla="*/ 1 h 19"/>
                    <a:gd name="T10" fmla="*/ 1 w 46"/>
                    <a:gd name="T11" fmla="*/ 11 h 19"/>
                    <a:gd name="T12" fmla="*/ 5 w 46"/>
                    <a:gd name="T13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9">
                      <a:moveTo>
                        <a:pt x="5" y="12"/>
                      </a:moveTo>
                      <a:cubicBezTo>
                        <a:pt x="7" y="8"/>
                        <a:pt x="15" y="8"/>
                        <a:pt x="20" y="8"/>
                      </a:cubicBezTo>
                      <a:cubicBezTo>
                        <a:pt x="28" y="8"/>
                        <a:pt x="33" y="13"/>
                        <a:pt x="40" y="17"/>
                      </a:cubicBezTo>
                      <a:cubicBezTo>
                        <a:pt x="43" y="19"/>
                        <a:pt x="46" y="14"/>
                        <a:pt x="44" y="12"/>
                      </a:cubicBezTo>
                      <a:cubicBezTo>
                        <a:pt x="39" y="3"/>
                        <a:pt x="27" y="0"/>
                        <a:pt x="17" y="1"/>
                      </a:cubicBezTo>
                      <a:cubicBezTo>
                        <a:pt x="11" y="1"/>
                        <a:pt x="2" y="3"/>
                        <a:pt x="1" y="11"/>
                      </a:cubicBezTo>
                      <a:cubicBezTo>
                        <a:pt x="0" y="13"/>
                        <a:pt x="3" y="14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2" name="Freeform 375"/>
                <p:cNvSpPr/>
                <p:nvPr/>
              </p:nvSpPr>
              <p:spPr bwMode="auto">
                <a:xfrm>
                  <a:off x="2583" y="1661"/>
                  <a:ext cx="13" cy="38"/>
                </a:xfrm>
                <a:custGeom>
                  <a:avLst/>
                  <a:gdLst>
                    <a:gd name="T0" fmla="*/ 0 w 15"/>
                    <a:gd name="T1" fmla="*/ 2 h 44"/>
                    <a:gd name="T2" fmla="*/ 4 w 15"/>
                    <a:gd name="T3" fmla="*/ 22 h 44"/>
                    <a:gd name="T4" fmla="*/ 10 w 15"/>
                    <a:gd name="T5" fmla="*/ 42 h 44"/>
                    <a:gd name="T6" fmla="*/ 14 w 15"/>
                    <a:gd name="T7" fmla="*/ 40 h 44"/>
                    <a:gd name="T8" fmla="*/ 11 w 15"/>
                    <a:gd name="T9" fmla="*/ 21 h 44"/>
                    <a:gd name="T10" fmla="*/ 4 w 15"/>
                    <a:gd name="T11" fmla="*/ 2 h 44"/>
                    <a:gd name="T12" fmla="*/ 0 w 15"/>
                    <a:gd name="T13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4">
                      <a:moveTo>
                        <a:pt x="0" y="2"/>
                      </a:moveTo>
                      <a:cubicBezTo>
                        <a:pt x="1" y="9"/>
                        <a:pt x="3" y="15"/>
                        <a:pt x="4" y="22"/>
                      </a:cubicBezTo>
                      <a:cubicBezTo>
                        <a:pt x="5" y="29"/>
                        <a:pt x="4" y="37"/>
                        <a:pt x="10" y="42"/>
                      </a:cubicBezTo>
                      <a:cubicBezTo>
                        <a:pt x="12" y="44"/>
                        <a:pt x="14" y="42"/>
                        <a:pt x="14" y="40"/>
                      </a:cubicBezTo>
                      <a:cubicBezTo>
                        <a:pt x="15" y="34"/>
                        <a:pt x="12" y="27"/>
                        <a:pt x="11" y="21"/>
                      </a:cubicBezTo>
                      <a:cubicBezTo>
                        <a:pt x="9" y="15"/>
                        <a:pt x="7" y="8"/>
                        <a:pt x="4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3" name="Freeform 376"/>
                <p:cNvSpPr/>
                <p:nvPr/>
              </p:nvSpPr>
              <p:spPr bwMode="auto">
                <a:xfrm>
                  <a:off x="2592" y="1662"/>
                  <a:ext cx="35" cy="38"/>
                </a:xfrm>
                <a:custGeom>
                  <a:avLst/>
                  <a:gdLst>
                    <a:gd name="T0" fmla="*/ 2 w 41"/>
                    <a:gd name="T1" fmla="*/ 41 h 45"/>
                    <a:gd name="T2" fmla="*/ 22 w 41"/>
                    <a:gd name="T3" fmla="*/ 45 h 45"/>
                    <a:gd name="T4" fmla="*/ 33 w 41"/>
                    <a:gd name="T5" fmla="*/ 40 h 45"/>
                    <a:gd name="T6" fmla="*/ 37 w 41"/>
                    <a:gd name="T7" fmla="*/ 29 h 45"/>
                    <a:gd name="T8" fmla="*/ 40 w 41"/>
                    <a:gd name="T9" fmla="*/ 5 h 45"/>
                    <a:gd name="T10" fmla="*/ 33 w 41"/>
                    <a:gd name="T11" fmla="*/ 3 h 45"/>
                    <a:gd name="T12" fmla="*/ 26 w 41"/>
                    <a:gd name="T13" fmla="*/ 31 h 45"/>
                    <a:gd name="T14" fmla="*/ 15 w 41"/>
                    <a:gd name="T15" fmla="*/ 35 h 45"/>
                    <a:gd name="T16" fmla="*/ 2 w 41"/>
                    <a:gd name="T17" fmla="*/ 36 h 45"/>
                    <a:gd name="T18" fmla="*/ 2 w 41"/>
                    <a:gd name="T19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5">
                      <a:moveTo>
                        <a:pt x="2" y="41"/>
                      </a:moveTo>
                      <a:cubicBezTo>
                        <a:pt x="9" y="42"/>
                        <a:pt x="15" y="43"/>
                        <a:pt x="22" y="45"/>
                      </a:cubicBezTo>
                      <a:cubicBezTo>
                        <a:pt x="26" y="45"/>
                        <a:pt x="31" y="44"/>
                        <a:pt x="33" y="40"/>
                      </a:cubicBezTo>
                      <a:cubicBezTo>
                        <a:pt x="35" y="37"/>
                        <a:pt x="36" y="32"/>
                        <a:pt x="37" y="29"/>
                      </a:cubicBezTo>
                      <a:cubicBezTo>
                        <a:pt x="39" y="21"/>
                        <a:pt x="41" y="12"/>
                        <a:pt x="40" y="5"/>
                      </a:cubicBezTo>
                      <a:cubicBezTo>
                        <a:pt x="39" y="2"/>
                        <a:pt x="35" y="0"/>
                        <a:pt x="33" y="3"/>
                      </a:cubicBezTo>
                      <a:cubicBezTo>
                        <a:pt x="28" y="11"/>
                        <a:pt x="29" y="22"/>
                        <a:pt x="26" y="31"/>
                      </a:cubicBezTo>
                      <a:cubicBezTo>
                        <a:pt x="25" y="37"/>
                        <a:pt x="20" y="35"/>
                        <a:pt x="15" y="35"/>
                      </a:cubicBezTo>
                      <a:cubicBezTo>
                        <a:pt x="11" y="35"/>
                        <a:pt x="7" y="36"/>
                        <a:pt x="2" y="36"/>
                      </a:cubicBezTo>
                      <a:cubicBezTo>
                        <a:pt x="0" y="37"/>
                        <a:pt x="0" y="41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4" name="Freeform 377"/>
                <p:cNvSpPr/>
                <p:nvPr/>
              </p:nvSpPr>
              <p:spPr bwMode="auto">
                <a:xfrm>
                  <a:off x="2558" y="1692"/>
                  <a:ext cx="37" cy="165"/>
                </a:xfrm>
                <a:custGeom>
                  <a:avLst/>
                  <a:gdLst>
                    <a:gd name="T0" fmla="*/ 37 w 44"/>
                    <a:gd name="T1" fmla="*/ 2 h 195"/>
                    <a:gd name="T2" fmla="*/ 2 w 44"/>
                    <a:gd name="T3" fmla="*/ 188 h 195"/>
                    <a:gd name="T4" fmla="*/ 9 w 44"/>
                    <a:gd name="T5" fmla="*/ 190 h 195"/>
                    <a:gd name="T6" fmla="*/ 28 w 44"/>
                    <a:gd name="T7" fmla="*/ 90 h 195"/>
                    <a:gd name="T8" fmla="*/ 40 w 44"/>
                    <a:gd name="T9" fmla="*/ 2 h 195"/>
                    <a:gd name="T10" fmla="*/ 37 w 44"/>
                    <a:gd name="T11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95">
                      <a:moveTo>
                        <a:pt x="37" y="2"/>
                      </a:moveTo>
                      <a:cubicBezTo>
                        <a:pt x="27" y="64"/>
                        <a:pt x="15" y="126"/>
                        <a:pt x="2" y="188"/>
                      </a:cubicBezTo>
                      <a:cubicBezTo>
                        <a:pt x="0" y="193"/>
                        <a:pt x="8" y="195"/>
                        <a:pt x="9" y="190"/>
                      </a:cubicBezTo>
                      <a:cubicBezTo>
                        <a:pt x="16" y="157"/>
                        <a:pt x="23" y="123"/>
                        <a:pt x="28" y="90"/>
                      </a:cubicBezTo>
                      <a:cubicBezTo>
                        <a:pt x="33" y="62"/>
                        <a:pt x="44" y="30"/>
                        <a:pt x="40" y="2"/>
                      </a:cubicBezTo>
                      <a:cubicBezTo>
                        <a:pt x="40" y="0"/>
                        <a:pt x="37" y="1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5" name="Freeform 378"/>
                <p:cNvSpPr/>
                <p:nvPr/>
              </p:nvSpPr>
              <p:spPr bwMode="auto">
                <a:xfrm>
                  <a:off x="2559" y="1850"/>
                  <a:ext cx="34" cy="59"/>
                </a:xfrm>
                <a:custGeom>
                  <a:avLst/>
                  <a:gdLst>
                    <a:gd name="T0" fmla="*/ 1 w 41"/>
                    <a:gd name="T1" fmla="*/ 5 h 69"/>
                    <a:gd name="T2" fmla="*/ 16 w 41"/>
                    <a:gd name="T3" fmla="*/ 36 h 69"/>
                    <a:gd name="T4" fmla="*/ 34 w 41"/>
                    <a:gd name="T5" fmla="*/ 67 h 69"/>
                    <a:gd name="T6" fmla="*/ 40 w 41"/>
                    <a:gd name="T7" fmla="*/ 63 h 69"/>
                    <a:gd name="T8" fmla="*/ 28 w 41"/>
                    <a:gd name="T9" fmla="*/ 35 h 69"/>
                    <a:gd name="T10" fmla="*/ 19 w 41"/>
                    <a:gd name="T11" fmla="*/ 20 h 69"/>
                    <a:gd name="T12" fmla="*/ 8 w 41"/>
                    <a:gd name="T13" fmla="*/ 4 h 69"/>
                    <a:gd name="T14" fmla="*/ 1 w 41"/>
                    <a:gd name="T15" fmla="*/ 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69">
                      <a:moveTo>
                        <a:pt x="1" y="5"/>
                      </a:moveTo>
                      <a:cubicBezTo>
                        <a:pt x="2" y="16"/>
                        <a:pt x="12" y="26"/>
                        <a:pt x="16" y="36"/>
                      </a:cubicBezTo>
                      <a:cubicBezTo>
                        <a:pt x="22" y="46"/>
                        <a:pt x="25" y="60"/>
                        <a:pt x="34" y="67"/>
                      </a:cubicBezTo>
                      <a:cubicBezTo>
                        <a:pt x="37" y="69"/>
                        <a:pt x="41" y="66"/>
                        <a:pt x="40" y="63"/>
                      </a:cubicBezTo>
                      <a:cubicBezTo>
                        <a:pt x="39" y="53"/>
                        <a:pt x="32" y="43"/>
                        <a:pt x="28" y="35"/>
                      </a:cubicBezTo>
                      <a:cubicBezTo>
                        <a:pt x="25" y="30"/>
                        <a:pt x="22" y="24"/>
                        <a:pt x="19" y="20"/>
                      </a:cubicBezTo>
                      <a:cubicBezTo>
                        <a:pt x="16" y="14"/>
                        <a:pt x="10" y="10"/>
                        <a:pt x="8" y="4"/>
                      </a:cubicBezTo>
                      <a:cubicBezTo>
                        <a:pt x="6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6" name="Freeform 379"/>
                <p:cNvSpPr/>
                <p:nvPr/>
              </p:nvSpPr>
              <p:spPr bwMode="auto">
                <a:xfrm>
                  <a:off x="2612" y="1694"/>
                  <a:ext cx="20" cy="153"/>
                </a:xfrm>
                <a:custGeom>
                  <a:avLst/>
                  <a:gdLst>
                    <a:gd name="T0" fmla="*/ 1 w 24"/>
                    <a:gd name="T1" fmla="*/ 2 h 180"/>
                    <a:gd name="T2" fmla="*/ 6 w 24"/>
                    <a:gd name="T3" fmla="*/ 89 h 180"/>
                    <a:gd name="T4" fmla="*/ 10 w 24"/>
                    <a:gd name="T5" fmla="*/ 137 h 180"/>
                    <a:gd name="T6" fmla="*/ 16 w 24"/>
                    <a:gd name="T7" fmla="*/ 176 h 180"/>
                    <a:gd name="T8" fmla="*/ 22 w 24"/>
                    <a:gd name="T9" fmla="*/ 176 h 180"/>
                    <a:gd name="T10" fmla="*/ 20 w 24"/>
                    <a:gd name="T11" fmla="*/ 147 h 180"/>
                    <a:gd name="T12" fmla="*/ 14 w 24"/>
                    <a:gd name="T13" fmla="*/ 99 h 180"/>
                    <a:gd name="T14" fmla="*/ 4 w 24"/>
                    <a:gd name="T15" fmla="*/ 2 h 180"/>
                    <a:gd name="T16" fmla="*/ 1 w 24"/>
                    <a:gd name="T17" fmla="*/ 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80">
                      <a:moveTo>
                        <a:pt x="1" y="2"/>
                      </a:moveTo>
                      <a:cubicBezTo>
                        <a:pt x="0" y="31"/>
                        <a:pt x="4" y="60"/>
                        <a:pt x="6" y="89"/>
                      </a:cubicBezTo>
                      <a:cubicBezTo>
                        <a:pt x="7" y="105"/>
                        <a:pt x="8" y="121"/>
                        <a:pt x="10" y="137"/>
                      </a:cubicBezTo>
                      <a:cubicBezTo>
                        <a:pt x="11" y="150"/>
                        <a:pt x="10" y="165"/>
                        <a:pt x="16" y="176"/>
                      </a:cubicBezTo>
                      <a:cubicBezTo>
                        <a:pt x="17" y="179"/>
                        <a:pt x="21" y="180"/>
                        <a:pt x="22" y="176"/>
                      </a:cubicBezTo>
                      <a:cubicBezTo>
                        <a:pt x="24" y="166"/>
                        <a:pt x="21" y="157"/>
                        <a:pt x="20" y="147"/>
                      </a:cubicBezTo>
                      <a:cubicBezTo>
                        <a:pt x="17" y="131"/>
                        <a:pt x="15" y="115"/>
                        <a:pt x="14" y="99"/>
                      </a:cubicBezTo>
                      <a:cubicBezTo>
                        <a:pt x="10" y="66"/>
                        <a:pt x="9" y="3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7" name="Freeform 380"/>
                <p:cNvSpPr/>
                <p:nvPr/>
              </p:nvSpPr>
              <p:spPr bwMode="auto">
                <a:xfrm>
                  <a:off x="2584" y="1840"/>
                  <a:ext cx="47" cy="72"/>
                </a:xfrm>
                <a:custGeom>
                  <a:avLst/>
                  <a:gdLst>
                    <a:gd name="T0" fmla="*/ 49 w 55"/>
                    <a:gd name="T1" fmla="*/ 3 h 85"/>
                    <a:gd name="T2" fmla="*/ 22 w 55"/>
                    <a:gd name="T3" fmla="*/ 43 h 85"/>
                    <a:gd name="T4" fmla="*/ 7 w 55"/>
                    <a:gd name="T5" fmla="*/ 65 h 85"/>
                    <a:gd name="T6" fmla="*/ 0 w 55"/>
                    <a:gd name="T7" fmla="*/ 77 h 85"/>
                    <a:gd name="T8" fmla="*/ 9 w 55"/>
                    <a:gd name="T9" fmla="*/ 80 h 85"/>
                    <a:gd name="T10" fmla="*/ 24 w 55"/>
                    <a:gd name="T11" fmla="*/ 59 h 85"/>
                    <a:gd name="T12" fmla="*/ 38 w 55"/>
                    <a:gd name="T13" fmla="*/ 36 h 85"/>
                    <a:gd name="T14" fmla="*/ 55 w 55"/>
                    <a:gd name="T15" fmla="*/ 5 h 85"/>
                    <a:gd name="T16" fmla="*/ 49 w 55"/>
                    <a:gd name="T17" fmla="*/ 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85">
                      <a:moveTo>
                        <a:pt x="49" y="3"/>
                      </a:moveTo>
                      <a:cubicBezTo>
                        <a:pt x="43" y="18"/>
                        <a:pt x="30" y="30"/>
                        <a:pt x="22" y="43"/>
                      </a:cubicBezTo>
                      <a:cubicBezTo>
                        <a:pt x="17" y="51"/>
                        <a:pt x="13" y="58"/>
                        <a:pt x="7" y="65"/>
                      </a:cubicBezTo>
                      <a:cubicBezTo>
                        <a:pt x="4" y="69"/>
                        <a:pt x="1" y="72"/>
                        <a:pt x="0" y="77"/>
                      </a:cubicBezTo>
                      <a:cubicBezTo>
                        <a:pt x="0" y="82"/>
                        <a:pt x="7" y="85"/>
                        <a:pt x="9" y="80"/>
                      </a:cubicBezTo>
                      <a:cubicBezTo>
                        <a:pt x="13" y="72"/>
                        <a:pt x="19" y="66"/>
                        <a:pt x="24" y="59"/>
                      </a:cubicBezTo>
                      <a:cubicBezTo>
                        <a:pt x="29" y="52"/>
                        <a:pt x="33" y="44"/>
                        <a:pt x="38" y="36"/>
                      </a:cubicBezTo>
                      <a:cubicBezTo>
                        <a:pt x="45" y="27"/>
                        <a:pt x="54" y="16"/>
                        <a:pt x="55" y="5"/>
                      </a:cubicBezTo>
                      <a:cubicBezTo>
                        <a:pt x="55" y="1"/>
                        <a:pt x="50" y="0"/>
                        <a:pt x="4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8" name="Freeform 381"/>
                <p:cNvSpPr/>
                <p:nvPr/>
              </p:nvSpPr>
              <p:spPr bwMode="auto">
                <a:xfrm>
                  <a:off x="2619" y="1624"/>
                  <a:ext cx="49" cy="45"/>
                </a:xfrm>
                <a:custGeom>
                  <a:avLst/>
                  <a:gdLst>
                    <a:gd name="T0" fmla="*/ 4 w 58"/>
                    <a:gd name="T1" fmla="*/ 52 h 53"/>
                    <a:gd name="T2" fmla="*/ 24 w 58"/>
                    <a:gd name="T3" fmla="*/ 47 h 53"/>
                    <a:gd name="T4" fmla="*/ 43 w 58"/>
                    <a:gd name="T5" fmla="*/ 39 h 53"/>
                    <a:gd name="T6" fmla="*/ 50 w 58"/>
                    <a:gd name="T7" fmla="*/ 3 h 53"/>
                    <a:gd name="T8" fmla="*/ 43 w 58"/>
                    <a:gd name="T9" fmla="*/ 5 h 53"/>
                    <a:gd name="T10" fmla="*/ 45 w 58"/>
                    <a:gd name="T11" fmla="*/ 28 h 53"/>
                    <a:gd name="T12" fmla="*/ 25 w 58"/>
                    <a:gd name="T13" fmla="*/ 42 h 53"/>
                    <a:gd name="T14" fmla="*/ 1 w 58"/>
                    <a:gd name="T15" fmla="*/ 49 h 53"/>
                    <a:gd name="T16" fmla="*/ 4 w 58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3">
                      <a:moveTo>
                        <a:pt x="4" y="52"/>
                      </a:moveTo>
                      <a:cubicBezTo>
                        <a:pt x="9" y="48"/>
                        <a:pt x="19" y="48"/>
                        <a:pt x="24" y="47"/>
                      </a:cubicBezTo>
                      <a:cubicBezTo>
                        <a:pt x="32" y="46"/>
                        <a:pt x="37" y="44"/>
                        <a:pt x="43" y="39"/>
                      </a:cubicBezTo>
                      <a:cubicBezTo>
                        <a:pt x="53" y="30"/>
                        <a:pt x="58" y="16"/>
                        <a:pt x="50" y="3"/>
                      </a:cubicBezTo>
                      <a:cubicBezTo>
                        <a:pt x="48" y="0"/>
                        <a:pt x="42" y="2"/>
                        <a:pt x="43" y="5"/>
                      </a:cubicBezTo>
                      <a:cubicBezTo>
                        <a:pt x="45" y="13"/>
                        <a:pt x="49" y="20"/>
                        <a:pt x="45" y="28"/>
                      </a:cubicBezTo>
                      <a:cubicBezTo>
                        <a:pt x="41" y="36"/>
                        <a:pt x="34" y="40"/>
                        <a:pt x="25" y="42"/>
                      </a:cubicBezTo>
                      <a:cubicBezTo>
                        <a:pt x="18" y="43"/>
                        <a:pt x="6" y="43"/>
                        <a:pt x="1" y="49"/>
                      </a:cubicBezTo>
                      <a:cubicBezTo>
                        <a:pt x="0" y="51"/>
                        <a:pt x="2" y="53"/>
                        <a:pt x="4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9" name="Freeform 382"/>
                <p:cNvSpPr/>
                <p:nvPr/>
              </p:nvSpPr>
              <p:spPr bwMode="auto">
                <a:xfrm>
                  <a:off x="2541" y="1566"/>
                  <a:ext cx="153" cy="125"/>
                </a:xfrm>
                <a:custGeom>
                  <a:avLst/>
                  <a:gdLst>
                    <a:gd name="T0" fmla="*/ 94 w 181"/>
                    <a:gd name="T1" fmla="*/ 145 h 147"/>
                    <a:gd name="T2" fmla="*/ 176 w 181"/>
                    <a:gd name="T3" fmla="*/ 93 h 147"/>
                    <a:gd name="T4" fmla="*/ 151 w 181"/>
                    <a:gd name="T5" fmla="*/ 34 h 147"/>
                    <a:gd name="T6" fmla="*/ 98 w 181"/>
                    <a:gd name="T7" fmla="*/ 27 h 147"/>
                    <a:gd name="T8" fmla="*/ 58 w 181"/>
                    <a:gd name="T9" fmla="*/ 4 h 147"/>
                    <a:gd name="T10" fmla="*/ 0 w 181"/>
                    <a:gd name="T11" fmla="*/ 50 h 147"/>
                    <a:gd name="T12" fmla="*/ 8 w 181"/>
                    <a:gd name="T13" fmla="*/ 52 h 147"/>
                    <a:gd name="T14" fmla="*/ 30 w 181"/>
                    <a:gd name="T15" fmla="*/ 18 h 147"/>
                    <a:gd name="T16" fmla="*/ 79 w 181"/>
                    <a:gd name="T17" fmla="*/ 22 h 147"/>
                    <a:gd name="T18" fmla="*/ 125 w 181"/>
                    <a:gd name="T19" fmla="*/ 43 h 147"/>
                    <a:gd name="T20" fmla="*/ 167 w 181"/>
                    <a:gd name="T21" fmla="*/ 58 h 147"/>
                    <a:gd name="T22" fmla="*/ 168 w 181"/>
                    <a:gd name="T23" fmla="*/ 104 h 147"/>
                    <a:gd name="T24" fmla="*/ 94 w 181"/>
                    <a:gd name="T25" fmla="*/ 143 h 147"/>
                    <a:gd name="T26" fmla="*/ 94 w 181"/>
                    <a:gd name="T27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1" h="147">
                      <a:moveTo>
                        <a:pt x="94" y="145"/>
                      </a:moveTo>
                      <a:cubicBezTo>
                        <a:pt x="129" y="147"/>
                        <a:pt x="167" y="130"/>
                        <a:pt x="176" y="93"/>
                      </a:cubicBezTo>
                      <a:cubicBezTo>
                        <a:pt x="181" y="71"/>
                        <a:pt x="175" y="40"/>
                        <a:pt x="151" y="34"/>
                      </a:cubicBezTo>
                      <a:cubicBezTo>
                        <a:pt x="132" y="29"/>
                        <a:pt x="117" y="40"/>
                        <a:pt x="98" y="27"/>
                      </a:cubicBezTo>
                      <a:cubicBezTo>
                        <a:pt x="84" y="18"/>
                        <a:pt x="76" y="6"/>
                        <a:pt x="58" y="4"/>
                      </a:cubicBezTo>
                      <a:cubicBezTo>
                        <a:pt x="28" y="0"/>
                        <a:pt x="4" y="22"/>
                        <a:pt x="0" y="50"/>
                      </a:cubicBezTo>
                      <a:cubicBezTo>
                        <a:pt x="0" y="54"/>
                        <a:pt x="6" y="56"/>
                        <a:pt x="8" y="52"/>
                      </a:cubicBezTo>
                      <a:cubicBezTo>
                        <a:pt x="13" y="39"/>
                        <a:pt x="17" y="26"/>
                        <a:pt x="30" y="18"/>
                      </a:cubicBezTo>
                      <a:cubicBezTo>
                        <a:pt x="46" y="8"/>
                        <a:pt x="65" y="11"/>
                        <a:pt x="79" y="22"/>
                      </a:cubicBezTo>
                      <a:cubicBezTo>
                        <a:pt x="95" y="34"/>
                        <a:pt x="104" y="45"/>
                        <a:pt x="125" y="43"/>
                      </a:cubicBezTo>
                      <a:cubicBezTo>
                        <a:pt x="143" y="41"/>
                        <a:pt x="158" y="39"/>
                        <a:pt x="167" y="58"/>
                      </a:cubicBezTo>
                      <a:cubicBezTo>
                        <a:pt x="174" y="72"/>
                        <a:pt x="175" y="90"/>
                        <a:pt x="168" y="104"/>
                      </a:cubicBezTo>
                      <a:cubicBezTo>
                        <a:pt x="152" y="135"/>
                        <a:pt x="123" y="135"/>
                        <a:pt x="94" y="143"/>
                      </a:cubicBezTo>
                      <a:cubicBezTo>
                        <a:pt x="93" y="143"/>
                        <a:pt x="93" y="145"/>
                        <a:pt x="94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0" name="Freeform 383"/>
                <p:cNvSpPr/>
                <p:nvPr/>
              </p:nvSpPr>
              <p:spPr bwMode="auto">
                <a:xfrm>
                  <a:off x="2522" y="1609"/>
                  <a:ext cx="63" cy="90"/>
                </a:xfrm>
                <a:custGeom>
                  <a:avLst/>
                  <a:gdLst>
                    <a:gd name="T0" fmla="*/ 25 w 74"/>
                    <a:gd name="T1" fmla="*/ 2 h 107"/>
                    <a:gd name="T2" fmla="*/ 3 w 74"/>
                    <a:gd name="T3" fmla="*/ 39 h 107"/>
                    <a:gd name="T4" fmla="*/ 12 w 74"/>
                    <a:gd name="T5" fmla="*/ 75 h 107"/>
                    <a:gd name="T6" fmla="*/ 70 w 74"/>
                    <a:gd name="T7" fmla="*/ 95 h 107"/>
                    <a:gd name="T8" fmla="*/ 68 w 74"/>
                    <a:gd name="T9" fmla="*/ 87 h 107"/>
                    <a:gd name="T10" fmla="*/ 22 w 74"/>
                    <a:gd name="T11" fmla="*/ 76 h 107"/>
                    <a:gd name="T12" fmla="*/ 13 w 74"/>
                    <a:gd name="T13" fmla="*/ 35 h 107"/>
                    <a:gd name="T14" fmla="*/ 27 w 74"/>
                    <a:gd name="T15" fmla="*/ 1 h 107"/>
                    <a:gd name="T16" fmla="*/ 25 w 74"/>
                    <a:gd name="T17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07">
                      <a:moveTo>
                        <a:pt x="25" y="2"/>
                      </a:moveTo>
                      <a:cubicBezTo>
                        <a:pt x="24" y="15"/>
                        <a:pt x="7" y="26"/>
                        <a:pt x="3" y="39"/>
                      </a:cubicBezTo>
                      <a:cubicBezTo>
                        <a:pt x="0" y="51"/>
                        <a:pt x="6" y="65"/>
                        <a:pt x="12" y="75"/>
                      </a:cubicBezTo>
                      <a:cubicBezTo>
                        <a:pt x="23" y="96"/>
                        <a:pt x="48" y="107"/>
                        <a:pt x="70" y="95"/>
                      </a:cubicBezTo>
                      <a:cubicBezTo>
                        <a:pt x="74" y="93"/>
                        <a:pt x="73" y="86"/>
                        <a:pt x="68" y="87"/>
                      </a:cubicBezTo>
                      <a:cubicBezTo>
                        <a:pt x="51" y="90"/>
                        <a:pt x="34" y="92"/>
                        <a:pt x="22" y="76"/>
                      </a:cubicBezTo>
                      <a:cubicBezTo>
                        <a:pt x="12" y="65"/>
                        <a:pt x="6" y="49"/>
                        <a:pt x="13" y="35"/>
                      </a:cubicBezTo>
                      <a:cubicBezTo>
                        <a:pt x="18" y="24"/>
                        <a:pt x="29" y="14"/>
                        <a:pt x="27" y="1"/>
                      </a:cubicBezTo>
                      <a:cubicBezTo>
                        <a:pt x="27" y="0"/>
                        <a:pt x="25" y="0"/>
                        <a:pt x="2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1" name="Freeform 384"/>
                <p:cNvSpPr/>
                <p:nvPr/>
              </p:nvSpPr>
              <p:spPr bwMode="auto">
                <a:xfrm>
                  <a:off x="2543" y="1636"/>
                  <a:ext cx="45" cy="33"/>
                </a:xfrm>
                <a:custGeom>
                  <a:avLst/>
                  <a:gdLst>
                    <a:gd name="T0" fmla="*/ 5 w 54"/>
                    <a:gd name="T1" fmla="*/ 2 h 39"/>
                    <a:gd name="T2" fmla="*/ 13 w 54"/>
                    <a:gd name="T3" fmla="*/ 29 h 39"/>
                    <a:gd name="T4" fmla="*/ 28 w 54"/>
                    <a:gd name="T5" fmla="*/ 34 h 39"/>
                    <a:gd name="T6" fmla="*/ 39 w 54"/>
                    <a:gd name="T7" fmla="*/ 34 h 39"/>
                    <a:gd name="T8" fmla="*/ 49 w 54"/>
                    <a:gd name="T9" fmla="*/ 38 h 39"/>
                    <a:gd name="T10" fmla="*/ 53 w 54"/>
                    <a:gd name="T11" fmla="*/ 34 h 39"/>
                    <a:gd name="T12" fmla="*/ 34 w 54"/>
                    <a:gd name="T13" fmla="*/ 26 h 39"/>
                    <a:gd name="T14" fmla="*/ 17 w 54"/>
                    <a:gd name="T15" fmla="*/ 23 h 39"/>
                    <a:gd name="T16" fmla="*/ 8 w 54"/>
                    <a:gd name="T17" fmla="*/ 4 h 39"/>
                    <a:gd name="T18" fmla="*/ 5 w 54"/>
                    <a:gd name="T1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39">
                      <a:moveTo>
                        <a:pt x="5" y="2"/>
                      </a:moveTo>
                      <a:cubicBezTo>
                        <a:pt x="0" y="10"/>
                        <a:pt x="7" y="23"/>
                        <a:pt x="13" y="29"/>
                      </a:cubicBezTo>
                      <a:cubicBezTo>
                        <a:pt x="17" y="33"/>
                        <a:pt x="22" y="34"/>
                        <a:pt x="28" y="34"/>
                      </a:cubicBezTo>
                      <a:cubicBezTo>
                        <a:pt x="31" y="34"/>
                        <a:pt x="35" y="33"/>
                        <a:pt x="39" y="34"/>
                      </a:cubicBezTo>
                      <a:cubicBezTo>
                        <a:pt x="43" y="35"/>
                        <a:pt x="45" y="37"/>
                        <a:pt x="49" y="38"/>
                      </a:cubicBezTo>
                      <a:cubicBezTo>
                        <a:pt x="52" y="39"/>
                        <a:pt x="54" y="36"/>
                        <a:pt x="53" y="34"/>
                      </a:cubicBezTo>
                      <a:cubicBezTo>
                        <a:pt x="50" y="27"/>
                        <a:pt x="42" y="26"/>
                        <a:pt x="34" y="26"/>
                      </a:cubicBezTo>
                      <a:cubicBezTo>
                        <a:pt x="28" y="26"/>
                        <a:pt x="22" y="28"/>
                        <a:pt x="17" y="23"/>
                      </a:cubicBezTo>
                      <a:cubicBezTo>
                        <a:pt x="13" y="19"/>
                        <a:pt x="6" y="9"/>
                        <a:pt x="8" y="4"/>
                      </a:cubicBezTo>
                      <a:cubicBezTo>
                        <a:pt x="8" y="2"/>
                        <a:pt x="5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2" name="Freeform 385"/>
                <p:cNvSpPr/>
                <p:nvPr/>
              </p:nvSpPr>
              <p:spPr bwMode="auto">
                <a:xfrm>
                  <a:off x="2576" y="1685"/>
                  <a:ext cx="15" cy="6"/>
                </a:xfrm>
                <a:custGeom>
                  <a:avLst/>
                  <a:gdLst>
                    <a:gd name="T0" fmla="*/ 4 w 18"/>
                    <a:gd name="T1" fmla="*/ 7 h 7"/>
                    <a:gd name="T2" fmla="*/ 14 w 18"/>
                    <a:gd name="T3" fmla="*/ 7 h 7"/>
                    <a:gd name="T4" fmla="*/ 14 w 18"/>
                    <a:gd name="T5" fmla="*/ 0 h 7"/>
                    <a:gd name="T6" fmla="*/ 4 w 18"/>
                    <a:gd name="T7" fmla="*/ 1 h 7"/>
                    <a:gd name="T8" fmla="*/ 4 w 18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">
                      <a:moveTo>
                        <a:pt x="4" y="7"/>
                      </a:moveTo>
                      <a:cubicBezTo>
                        <a:pt x="7" y="7"/>
                        <a:pt x="11" y="7"/>
                        <a:pt x="14" y="7"/>
                      </a:cubicBezTo>
                      <a:cubicBezTo>
                        <a:pt x="18" y="7"/>
                        <a:pt x="18" y="0"/>
                        <a:pt x="14" y="0"/>
                      </a:cubicBezTo>
                      <a:cubicBezTo>
                        <a:pt x="11" y="0"/>
                        <a:pt x="7" y="0"/>
                        <a:pt x="4" y="1"/>
                      </a:cubicBezTo>
                      <a:cubicBezTo>
                        <a:pt x="0" y="1"/>
                        <a:pt x="1" y="6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3" name="Freeform 386"/>
                <p:cNvSpPr/>
                <p:nvPr/>
              </p:nvSpPr>
              <p:spPr bwMode="auto">
                <a:xfrm>
                  <a:off x="2543" y="1621"/>
                  <a:ext cx="6" cy="21"/>
                </a:xfrm>
                <a:custGeom>
                  <a:avLst/>
                  <a:gdLst>
                    <a:gd name="T0" fmla="*/ 4 w 7"/>
                    <a:gd name="T1" fmla="*/ 23 h 25"/>
                    <a:gd name="T2" fmla="*/ 4 w 7"/>
                    <a:gd name="T3" fmla="*/ 14 h 25"/>
                    <a:gd name="T4" fmla="*/ 6 w 7"/>
                    <a:gd name="T5" fmla="*/ 4 h 25"/>
                    <a:gd name="T6" fmla="*/ 1 w 7"/>
                    <a:gd name="T7" fmla="*/ 3 h 25"/>
                    <a:gd name="T8" fmla="*/ 0 w 7"/>
                    <a:gd name="T9" fmla="*/ 15 h 25"/>
                    <a:gd name="T10" fmla="*/ 3 w 7"/>
                    <a:gd name="T11" fmla="*/ 24 h 25"/>
                    <a:gd name="T12" fmla="*/ 4 w 7"/>
                    <a:gd name="T1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5">
                      <a:moveTo>
                        <a:pt x="4" y="23"/>
                      </a:moveTo>
                      <a:cubicBezTo>
                        <a:pt x="3" y="21"/>
                        <a:pt x="4" y="16"/>
                        <a:pt x="4" y="14"/>
                      </a:cubicBezTo>
                      <a:cubicBezTo>
                        <a:pt x="5" y="11"/>
                        <a:pt x="5" y="7"/>
                        <a:pt x="6" y="4"/>
                      </a:cubicBezTo>
                      <a:cubicBezTo>
                        <a:pt x="7" y="1"/>
                        <a:pt x="2" y="0"/>
                        <a:pt x="1" y="3"/>
                      </a:cubicBezTo>
                      <a:cubicBezTo>
                        <a:pt x="0" y="7"/>
                        <a:pt x="0" y="11"/>
                        <a:pt x="0" y="15"/>
                      </a:cubicBezTo>
                      <a:cubicBezTo>
                        <a:pt x="1" y="19"/>
                        <a:pt x="0" y="21"/>
                        <a:pt x="3" y="24"/>
                      </a:cubicBezTo>
                      <a:cubicBezTo>
                        <a:pt x="4" y="25"/>
                        <a:pt x="5" y="24"/>
                        <a:pt x="4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4" name="Freeform 387"/>
                <p:cNvSpPr/>
                <p:nvPr/>
              </p:nvSpPr>
              <p:spPr bwMode="auto">
                <a:xfrm>
                  <a:off x="2544" y="1593"/>
                  <a:ext cx="46" cy="45"/>
                </a:xfrm>
                <a:custGeom>
                  <a:avLst/>
                  <a:gdLst>
                    <a:gd name="T0" fmla="*/ 2 w 54"/>
                    <a:gd name="T1" fmla="*/ 52 h 53"/>
                    <a:gd name="T2" fmla="*/ 15 w 54"/>
                    <a:gd name="T3" fmla="*/ 30 h 53"/>
                    <a:gd name="T4" fmla="*/ 28 w 54"/>
                    <a:gd name="T5" fmla="*/ 13 h 53"/>
                    <a:gd name="T6" fmla="*/ 48 w 54"/>
                    <a:gd name="T7" fmla="*/ 10 h 53"/>
                    <a:gd name="T8" fmla="*/ 51 w 54"/>
                    <a:gd name="T9" fmla="*/ 5 h 53"/>
                    <a:gd name="T10" fmla="*/ 20 w 54"/>
                    <a:gd name="T11" fmla="*/ 12 h 53"/>
                    <a:gd name="T12" fmla="*/ 10 w 54"/>
                    <a:gd name="T13" fmla="*/ 30 h 53"/>
                    <a:gd name="T14" fmla="*/ 0 w 54"/>
                    <a:gd name="T15" fmla="*/ 51 h 53"/>
                    <a:gd name="T16" fmla="*/ 2 w 54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53">
                      <a:moveTo>
                        <a:pt x="2" y="52"/>
                      </a:moveTo>
                      <a:cubicBezTo>
                        <a:pt x="7" y="45"/>
                        <a:pt x="12" y="38"/>
                        <a:pt x="15" y="30"/>
                      </a:cubicBezTo>
                      <a:cubicBezTo>
                        <a:pt x="18" y="23"/>
                        <a:pt x="21" y="17"/>
                        <a:pt x="28" y="13"/>
                      </a:cubicBezTo>
                      <a:cubicBezTo>
                        <a:pt x="33" y="10"/>
                        <a:pt x="42" y="7"/>
                        <a:pt x="48" y="10"/>
                      </a:cubicBezTo>
                      <a:cubicBezTo>
                        <a:pt x="51" y="12"/>
                        <a:pt x="54" y="7"/>
                        <a:pt x="51" y="5"/>
                      </a:cubicBezTo>
                      <a:cubicBezTo>
                        <a:pt x="41" y="0"/>
                        <a:pt x="27" y="5"/>
                        <a:pt x="20" y="12"/>
                      </a:cubicBezTo>
                      <a:cubicBezTo>
                        <a:pt x="15" y="17"/>
                        <a:pt x="13" y="23"/>
                        <a:pt x="10" y="30"/>
                      </a:cubicBezTo>
                      <a:cubicBezTo>
                        <a:pt x="7" y="37"/>
                        <a:pt x="3" y="44"/>
                        <a:pt x="0" y="51"/>
                      </a:cubicBezTo>
                      <a:cubicBezTo>
                        <a:pt x="0" y="52"/>
                        <a:pt x="2" y="53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5" name="Freeform 388"/>
                <p:cNvSpPr/>
                <p:nvPr/>
              </p:nvSpPr>
              <p:spPr bwMode="auto">
                <a:xfrm>
                  <a:off x="2587" y="1597"/>
                  <a:ext cx="75" cy="52"/>
                </a:xfrm>
                <a:custGeom>
                  <a:avLst/>
                  <a:gdLst>
                    <a:gd name="T0" fmla="*/ 1 w 89"/>
                    <a:gd name="T1" fmla="*/ 3 h 62"/>
                    <a:gd name="T2" fmla="*/ 28 w 89"/>
                    <a:gd name="T3" fmla="*/ 17 h 62"/>
                    <a:gd name="T4" fmla="*/ 38 w 89"/>
                    <a:gd name="T5" fmla="*/ 16 h 62"/>
                    <a:gd name="T6" fmla="*/ 61 w 89"/>
                    <a:gd name="T7" fmla="*/ 29 h 62"/>
                    <a:gd name="T8" fmla="*/ 81 w 89"/>
                    <a:gd name="T9" fmla="*/ 57 h 62"/>
                    <a:gd name="T10" fmla="*/ 88 w 89"/>
                    <a:gd name="T11" fmla="*/ 58 h 62"/>
                    <a:gd name="T12" fmla="*/ 81 w 89"/>
                    <a:gd name="T13" fmla="*/ 38 h 62"/>
                    <a:gd name="T14" fmla="*/ 57 w 89"/>
                    <a:gd name="T15" fmla="*/ 13 h 62"/>
                    <a:gd name="T16" fmla="*/ 42 w 89"/>
                    <a:gd name="T17" fmla="*/ 8 h 62"/>
                    <a:gd name="T18" fmla="*/ 28 w 89"/>
                    <a:gd name="T19" fmla="*/ 10 h 62"/>
                    <a:gd name="T20" fmla="*/ 3 w 89"/>
                    <a:gd name="T21" fmla="*/ 1 h 62"/>
                    <a:gd name="T22" fmla="*/ 1 w 89"/>
                    <a:gd name="T23" fmla="*/ 3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62">
                      <a:moveTo>
                        <a:pt x="1" y="3"/>
                      </a:moveTo>
                      <a:cubicBezTo>
                        <a:pt x="7" y="11"/>
                        <a:pt x="18" y="16"/>
                        <a:pt x="28" y="17"/>
                      </a:cubicBezTo>
                      <a:cubicBezTo>
                        <a:pt x="31" y="17"/>
                        <a:pt x="35" y="15"/>
                        <a:pt x="38" y="16"/>
                      </a:cubicBezTo>
                      <a:cubicBezTo>
                        <a:pt x="53" y="16"/>
                        <a:pt x="54" y="22"/>
                        <a:pt x="61" y="29"/>
                      </a:cubicBezTo>
                      <a:cubicBezTo>
                        <a:pt x="69" y="38"/>
                        <a:pt x="80" y="45"/>
                        <a:pt x="81" y="57"/>
                      </a:cubicBezTo>
                      <a:cubicBezTo>
                        <a:pt x="81" y="62"/>
                        <a:pt x="88" y="62"/>
                        <a:pt x="88" y="58"/>
                      </a:cubicBezTo>
                      <a:cubicBezTo>
                        <a:pt x="89" y="49"/>
                        <a:pt x="86" y="44"/>
                        <a:pt x="81" y="38"/>
                      </a:cubicBezTo>
                      <a:cubicBezTo>
                        <a:pt x="74" y="30"/>
                        <a:pt x="65" y="20"/>
                        <a:pt x="57" y="13"/>
                      </a:cubicBezTo>
                      <a:cubicBezTo>
                        <a:pt x="52" y="9"/>
                        <a:pt x="49" y="8"/>
                        <a:pt x="42" y="8"/>
                      </a:cubicBezTo>
                      <a:cubicBezTo>
                        <a:pt x="37" y="8"/>
                        <a:pt x="33" y="10"/>
                        <a:pt x="28" y="10"/>
                      </a:cubicBezTo>
                      <a:cubicBezTo>
                        <a:pt x="25" y="10"/>
                        <a:pt x="7" y="4"/>
                        <a:pt x="3" y="1"/>
                      </a:cubicBezTo>
                      <a:cubicBezTo>
                        <a:pt x="1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6" name="Freeform 389"/>
                <p:cNvSpPr/>
                <p:nvPr/>
              </p:nvSpPr>
              <p:spPr bwMode="auto">
                <a:xfrm>
                  <a:off x="2645" y="1611"/>
                  <a:ext cx="18" cy="28"/>
                </a:xfrm>
                <a:custGeom>
                  <a:avLst/>
                  <a:gdLst>
                    <a:gd name="T0" fmla="*/ 2 w 21"/>
                    <a:gd name="T1" fmla="*/ 5 h 33"/>
                    <a:gd name="T2" fmla="*/ 13 w 21"/>
                    <a:gd name="T3" fmla="*/ 30 h 33"/>
                    <a:gd name="T4" fmla="*/ 18 w 21"/>
                    <a:gd name="T5" fmla="*/ 30 h 33"/>
                    <a:gd name="T6" fmla="*/ 6 w 21"/>
                    <a:gd name="T7" fmla="*/ 3 h 33"/>
                    <a:gd name="T8" fmla="*/ 2 w 21"/>
                    <a:gd name="T9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3">
                      <a:moveTo>
                        <a:pt x="2" y="5"/>
                      </a:moveTo>
                      <a:cubicBezTo>
                        <a:pt x="7" y="13"/>
                        <a:pt x="10" y="21"/>
                        <a:pt x="13" y="30"/>
                      </a:cubicBezTo>
                      <a:cubicBezTo>
                        <a:pt x="13" y="33"/>
                        <a:pt x="18" y="33"/>
                        <a:pt x="18" y="30"/>
                      </a:cubicBezTo>
                      <a:cubicBezTo>
                        <a:pt x="21" y="19"/>
                        <a:pt x="13" y="10"/>
                        <a:pt x="6" y="3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7" name="Freeform 390"/>
                <p:cNvSpPr/>
                <p:nvPr/>
              </p:nvSpPr>
              <p:spPr bwMode="auto">
                <a:xfrm>
                  <a:off x="2590" y="1658"/>
                  <a:ext cx="25" cy="27"/>
                </a:xfrm>
                <a:custGeom>
                  <a:avLst/>
                  <a:gdLst>
                    <a:gd name="T0" fmla="*/ 3 w 29"/>
                    <a:gd name="T1" fmla="*/ 31 h 32"/>
                    <a:gd name="T2" fmla="*/ 9 w 29"/>
                    <a:gd name="T3" fmla="*/ 22 h 32"/>
                    <a:gd name="T4" fmla="*/ 14 w 29"/>
                    <a:gd name="T5" fmla="*/ 16 h 32"/>
                    <a:gd name="T6" fmla="*/ 21 w 29"/>
                    <a:gd name="T7" fmla="*/ 9 h 32"/>
                    <a:gd name="T8" fmla="*/ 28 w 29"/>
                    <a:gd name="T9" fmla="*/ 6 h 32"/>
                    <a:gd name="T10" fmla="*/ 28 w 29"/>
                    <a:gd name="T11" fmla="*/ 4 h 32"/>
                    <a:gd name="T12" fmla="*/ 11 w 29"/>
                    <a:gd name="T13" fmla="*/ 13 h 32"/>
                    <a:gd name="T14" fmla="*/ 3 w 29"/>
                    <a:gd name="T15" fmla="*/ 22 h 32"/>
                    <a:gd name="T16" fmla="*/ 1 w 29"/>
                    <a:gd name="T17" fmla="*/ 31 h 32"/>
                    <a:gd name="T18" fmla="*/ 3 w 29"/>
                    <a:gd name="T19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2">
                      <a:moveTo>
                        <a:pt x="3" y="31"/>
                      </a:moveTo>
                      <a:cubicBezTo>
                        <a:pt x="5" y="27"/>
                        <a:pt x="7" y="25"/>
                        <a:pt x="9" y="22"/>
                      </a:cubicBezTo>
                      <a:cubicBezTo>
                        <a:pt x="11" y="20"/>
                        <a:pt x="13" y="18"/>
                        <a:pt x="14" y="16"/>
                      </a:cubicBezTo>
                      <a:cubicBezTo>
                        <a:pt x="16" y="13"/>
                        <a:pt x="18" y="11"/>
                        <a:pt x="21" y="9"/>
                      </a:cubicBezTo>
                      <a:cubicBezTo>
                        <a:pt x="23" y="8"/>
                        <a:pt x="26" y="8"/>
                        <a:pt x="28" y="6"/>
                      </a:cubicBezTo>
                      <a:cubicBezTo>
                        <a:pt x="29" y="6"/>
                        <a:pt x="29" y="4"/>
                        <a:pt x="28" y="4"/>
                      </a:cubicBezTo>
                      <a:cubicBezTo>
                        <a:pt x="22" y="0"/>
                        <a:pt x="14" y="8"/>
                        <a:pt x="11" y="13"/>
                      </a:cubicBezTo>
                      <a:cubicBezTo>
                        <a:pt x="8" y="16"/>
                        <a:pt x="6" y="19"/>
                        <a:pt x="3" y="22"/>
                      </a:cubicBezTo>
                      <a:cubicBezTo>
                        <a:pt x="1" y="25"/>
                        <a:pt x="0" y="27"/>
                        <a:pt x="1" y="31"/>
                      </a:cubicBezTo>
                      <a:cubicBezTo>
                        <a:pt x="1" y="32"/>
                        <a:pt x="3" y="32"/>
                        <a:pt x="3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8" name="Freeform 391"/>
                <p:cNvSpPr/>
                <p:nvPr/>
              </p:nvSpPr>
              <p:spPr bwMode="auto">
                <a:xfrm>
                  <a:off x="2595" y="1670"/>
                  <a:ext cx="27" cy="25"/>
                </a:xfrm>
                <a:custGeom>
                  <a:avLst/>
                  <a:gdLst>
                    <a:gd name="T0" fmla="*/ 2 w 32"/>
                    <a:gd name="T1" fmla="*/ 29 h 30"/>
                    <a:gd name="T2" fmla="*/ 14 w 32"/>
                    <a:gd name="T3" fmla="*/ 17 h 30"/>
                    <a:gd name="T4" fmla="*/ 31 w 32"/>
                    <a:gd name="T5" fmla="*/ 4 h 30"/>
                    <a:gd name="T6" fmla="*/ 28 w 32"/>
                    <a:gd name="T7" fmla="*/ 1 h 30"/>
                    <a:gd name="T8" fmla="*/ 12 w 32"/>
                    <a:gd name="T9" fmla="*/ 14 h 30"/>
                    <a:gd name="T10" fmla="*/ 1 w 32"/>
                    <a:gd name="T11" fmla="*/ 27 h 30"/>
                    <a:gd name="T12" fmla="*/ 2 w 32"/>
                    <a:gd name="T13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0">
                      <a:moveTo>
                        <a:pt x="2" y="29"/>
                      </a:moveTo>
                      <a:cubicBezTo>
                        <a:pt x="7" y="26"/>
                        <a:pt x="10" y="21"/>
                        <a:pt x="14" y="17"/>
                      </a:cubicBezTo>
                      <a:cubicBezTo>
                        <a:pt x="19" y="13"/>
                        <a:pt x="26" y="10"/>
                        <a:pt x="31" y="4"/>
                      </a:cubicBezTo>
                      <a:cubicBezTo>
                        <a:pt x="32" y="3"/>
                        <a:pt x="30" y="0"/>
                        <a:pt x="28" y="1"/>
                      </a:cubicBezTo>
                      <a:cubicBezTo>
                        <a:pt x="22" y="4"/>
                        <a:pt x="17" y="9"/>
                        <a:pt x="12" y="14"/>
                      </a:cubicBezTo>
                      <a:cubicBezTo>
                        <a:pt x="7" y="18"/>
                        <a:pt x="5" y="23"/>
                        <a:pt x="1" y="27"/>
                      </a:cubicBezTo>
                      <a:cubicBezTo>
                        <a:pt x="0" y="28"/>
                        <a:pt x="1" y="30"/>
                        <a:pt x="2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9" name="Freeform 392"/>
                <p:cNvSpPr/>
                <p:nvPr/>
              </p:nvSpPr>
              <p:spPr bwMode="auto">
                <a:xfrm>
                  <a:off x="2587" y="1698"/>
                  <a:ext cx="29" cy="28"/>
                </a:xfrm>
                <a:custGeom>
                  <a:avLst/>
                  <a:gdLst>
                    <a:gd name="T0" fmla="*/ 3 w 34"/>
                    <a:gd name="T1" fmla="*/ 32 h 33"/>
                    <a:gd name="T2" fmla="*/ 33 w 34"/>
                    <a:gd name="T3" fmla="*/ 3 h 33"/>
                    <a:gd name="T4" fmla="*/ 30 w 34"/>
                    <a:gd name="T5" fmla="*/ 0 h 33"/>
                    <a:gd name="T6" fmla="*/ 17 w 34"/>
                    <a:gd name="T7" fmla="*/ 13 h 33"/>
                    <a:gd name="T8" fmla="*/ 1 w 34"/>
                    <a:gd name="T9" fmla="*/ 31 h 33"/>
                    <a:gd name="T10" fmla="*/ 3 w 34"/>
                    <a:gd name="T11" fmla="*/ 3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33">
                      <a:moveTo>
                        <a:pt x="3" y="32"/>
                      </a:moveTo>
                      <a:cubicBezTo>
                        <a:pt x="13" y="22"/>
                        <a:pt x="22" y="12"/>
                        <a:pt x="33" y="3"/>
                      </a:cubicBezTo>
                      <a:cubicBezTo>
                        <a:pt x="34" y="2"/>
                        <a:pt x="32" y="0"/>
                        <a:pt x="30" y="0"/>
                      </a:cubicBezTo>
                      <a:cubicBezTo>
                        <a:pt x="25" y="3"/>
                        <a:pt x="21" y="8"/>
                        <a:pt x="17" y="13"/>
                      </a:cubicBezTo>
                      <a:cubicBezTo>
                        <a:pt x="11" y="19"/>
                        <a:pt x="7" y="25"/>
                        <a:pt x="1" y="31"/>
                      </a:cubicBezTo>
                      <a:cubicBezTo>
                        <a:pt x="0" y="32"/>
                        <a:pt x="2" y="33"/>
                        <a:pt x="3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0" name="Freeform 393"/>
                <p:cNvSpPr/>
                <p:nvPr/>
              </p:nvSpPr>
              <p:spPr bwMode="auto">
                <a:xfrm>
                  <a:off x="2580" y="1713"/>
                  <a:ext cx="41" cy="45"/>
                </a:xfrm>
                <a:custGeom>
                  <a:avLst/>
                  <a:gdLst>
                    <a:gd name="T0" fmla="*/ 5 w 48"/>
                    <a:gd name="T1" fmla="*/ 51 h 53"/>
                    <a:gd name="T2" fmla="*/ 29 w 48"/>
                    <a:gd name="T3" fmla="*/ 26 h 53"/>
                    <a:gd name="T4" fmla="*/ 47 w 48"/>
                    <a:gd name="T5" fmla="*/ 7 h 53"/>
                    <a:gd name="T6" fmla="*/ 41 w 48"/>
                    <a:gd name="T7" fmla="*/ 3 h 53"/>
                    <a:gd name="T8" fmla="*/ 17 w 48"/>
                    <a:gd name="T9" fmla="*/ 29 h 53"/>
                    <a:gd name="T10" fmla="*/ 8 w 48"/>
                    <a:gd name="T11" fmla="*/ 38 h 53"/>
                    <a:gd name="T12" fmla="*/ 2 w 48"/>
                    <a:gd name="T13" fmla="*/ 48 h 53"/>
                    <a:gd name="T14" fmla="*/ 5 w 48"/>
                    <a:gd name="T1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53">
                      <a:moveTo>
                        <a:pt x="5" y="51"/>
                      </a:moveTo>
                      <a:cubicBezTo>
                        <a:pt x="13" y="43"/>
                        <a:pt x="21" y="34"/>
                        <a:pt x="29" y="26"/>
                      </a:cubicBezTo>
                      <a:cubicBezTo>
                        <a:pt x="35" y="20"/>
                        <a:pt x="43" y="14"/>
                        <a:pt x="47" y="7"/>
                      </a:cubicBezTo>
                      <a:cubicBezTo>
                        <a:pt x="48" y="3"/>
                        <a:pt x="43" y="0"/>
                        <a:pt x="41" y="3"/>
                      </a:cubicBezTo>
                      <a:cubicBezTo>
                        <a:pt x="34" y="13"/>
                        <a:pt x="25" y="20"/>
                        <a:pt x="17" y="29"/>
                      </a:cubicBezTo>
                      <a:cubicBezTo>
                        <a:pt x="14" y="32"/>
                        <a:pt x="10" y="35"/>
                        <a:pt x="8" y="38"/>
                      </a:cubicBezTo>
                      <a:cubicBezTo>
                        <a:pt x="5" y="41"/>
                        <a:pt x="4" y="45"/>
                        <a:pt x="2" y="48"/>
                      </a:cubicBezTo>
                      <a:cubicBezTo>
                        <a:pt x="0" y="50"/>
                        <a:pt x="3" y="53"/>
                        <a:pt x="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1" name="Freeform 394"/>
                <p:cNvSpPr/>
                <p:nvPr/>
              </p:nvSpPr>
              <p:spPr bwMode="auto">
                <a:xfrm>
                  <a:off x="2576" y="1743"/>
                  <a:ext cx="47" cy="43"/>
                </a:xfrm>
                <a:custGeom>
                  <a:avLst/>
                  <a:gdLst>
                    <a:gd name="T0" fmla="*/ 2 w 56"/>
                    <a:gd name="T1" fmla="*/ 50 h 51"/>
                    <a:gd name="T2" fmla="*/ 9 w 56"/>
                    <a:gd name="T3" fmla="*/ 45 h 51"/>
                    <a:gd name="T4" fmla="*/ 25 w 56"/>
                    <a:gd name="T5" fmla="*/ 31 h 51"/>
                    <a:gd name="T6" fmla="*/ 53 w 56"/>
                    <a:gd name="T7" fmla="*/ 7 h 51"/>
                    <a:gd name="T8" fmla="*/ 49 w 56"/>
                    <a:gd name="T9" fmla="*/ 3 h 51"/>
                    <a:gd name="T10" fmla="*/ 23 w 56"/>
                    <a:gd name="T11" fmla="*/ 26 h 51"/>
                    <a:gd name="T12" fmla="*/ 12 w 56"/>
                    <a:gd name="T13" fmla="*/ 36 h 51"/>
                    <a:gd name="T14" fmla="*/ 1 w 56"/>
                    <a:gd name="T15" fmla="*/ 48 h 51"/>
                    <a:gd name="T16" fmla="*/ 2 w 56"/>
                    <a:gd name="T17" fmla="*/ 5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51">
                      <a:moveTo>
                        <a:pt x="2" y="50"/>
                      </a:moveTo>
                      <a:cubicBezTo>
                        <a:pt x="6" y="49"/>
                        <a:pt x="6" y="48"/>
                        <a:pt x="9" y="45"/>
                      </a:cubicBezTo>
                      <a:cubicBezTo>
                        <a:pt x="14" y="40"/>
                        <a:pt x="19" y="36"/>
                        <a:pt x="25" y="31"/>
                      </a:cubicBezTo>
                      <a:cubicBezTo>
                        <a:pt x="35" y="24"/>
                        <a:pt x="43" y="15"/>
                        <a:pt x="53" y="7"/>
                      </a:cubicBezTo>
                      <a:cubicBezTo>
                        <a:pt x="56" y="5"/>
                        <a:pt x="52" y="0"/>
                        <a:pt x="49" y="3"/>
                      </a:cubicBezTo>
                      <a:cubicBezTo>
                        <a:pt x="40" y="10"/>
                        <a:pt x="32" y="19"/>
                        <a:pt x="23" y="26"/>
                      </a:cubicBezTo>
                      <a:cubicBezTo>
                        <a:pt x="19" y="29"/>
                        <a:pt x="15" y="32"/>
                        <a:pt x="12" y="36"/>
                      </a:cubicBezTo>
                      <a:cubicBezTo>
                        <a:pt x="9" y="38"/>
                        <a:pt x="4" y="46"/>
                        <a:pt x="1" y="48"/>
                      </a:cubicBezTo>
                      <a:cubicBezTo>
                        <a:pt x="0" y="48"/>
                        <a:pt x="0" y="51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2" name="Freeform 395"/>
                <p:cNvSpPr/>
                <p:nvPr/>
              </p:nvSpPr>
              <p:spPr bwMode="auto">
                <a:xfrm>
                  <a:off x="2566" y="1774"/>
                  <a:ext cx="59" cy="54"/>
                </a:xfrm>
                <a:custGeom>
                  <a:avLst/>
                  <a:gdLst>
                    <a:gd name="T0" fmla="*/ 6 w 69"/>
                    <a:gd name="T1" fmla="*/ 62 h 64"/>
                    <a:gd name="T2" fmla="*/ 33 w 69"/>
                    <a:gd name="T3" fmla="*/ 37 h 64"/>
                    <a:gd name="T4" fmla="*/ 65 w 69"/>
                    <a:gd name="T5" fmla="*/ 8 h 64"/>
                    <a:gd name="T6" fmla="*/ 61 w 69"/>
                    <a:gd name="T7" fmla="*/ 2 h 64"/>
                    <a:gd name="T8" fmla="*/ 22 w 69"/>
                    <a:gd name="T9" fmla="*/ 38 h 64"/>
                    <a:gd name="T10" fmla="*/ 0 w 69"/>
                    <a:gd name="T11" fmla="*/ 60 h 64"/>
                    <a:gd name="T12" fmla="*/ 6 w 69"/>
                    <a:gd name="T1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64">
                      <a:moveTo>
                        <a:pt x="6" y="62"/>
                      </a:moveTo>
                      <a:cubicBezTo>
                        <a:pt x="12" y="51"/>
                        <a:pt x="24" y="45"/>
                        <a:pt x="33" y="37"/>
                      </a:cubicBezTo>
                      <a:cubicBezTo>
                        <a:pt x="45" y="28"/>
                        <a:pt x="54" y="17"/>
                        <a:pt x="65" y="8"/>
                      </a:cubicBezTo>
                      <a:cubicBezTo>
                        <a:pt x="69" y="6"/>
                        <a:pt x="65" y="0"/>
                        <a:pt x="61" y="2"/>
                      </a:cubicBezTo>
                      <a:cubicBezTo>
                        <a:pt x="47" y="13"/>
                        <a:pt x="36" y="27"/>
                        <a:pt x="22" y="38"/>
                      </a:cubicBezTo>
                      <a:cubicBezTo>
                        <a:pt x="15" y="43"/>
                        <a:pt x="2" y="51"/>
                        <a:pt x="0" y="60"/>
                      </a:cubicBezTo>
                      <a:cubicBezTo>
                        <a:pt x="0" y="63"/>
                        <a:pt x="5" y="64"/>
                        <a:pt x="6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3" name="Freeform 396"/>
                <p:cNvSpPr/>
                <p:nvPr/>
              </p:nvSpPr>
              <p:spPr bwMode="auto">
                <a:xfrm>
                  <a:off x="2563" y="1810"/>
                  <a:ext cx="60" cy="47"/>
                </a:xfrm>
                <a:custGeom>
                  <a:avLst/>
                  <a:gdLst>
                    <a:gd name="T0" fmla="*/ 3 w 71"/>
                    <a:gd name="T1" fmla="*/ 55 h 56"/>
                    <a:gd name="T2" fmla="*/ 32 w 71"/>
                    <a:gd name="T3" fmla="*/ 33 h 56"/>
                    <a:gd name="T4" fmla="*/ 55 w 71"/>
                    <a:gd name="T5" fmla="*/ 15 h 56"/>
                    <a:gd name="T6" fmla="*/ 70 w 71"/>
                    <a:gd name="T7" fmla="*/ 3 h 56"/>
                    <a:gd name="T8" fmla="*/ 68 w 71"/>
                    <a:gd name="T9" fmla="*/ 1 h 56"/>
                    <a:gd name="T10" fmla="*/ 51 w 71"/>
                    <a:gd name="T11" fmla="*/ 10 h 56"/>
                    <a:gd name="T12" fmla="*/ 32 w 71"/>
                    <a:gd name="T13" fmla="*/ 24 h 56"/>
                    <a:gd name="T14" fmla="*/ 1 w 71"/>
                    <a:gd name="T15" fmla="*/ 53 h 56"/>
                    <a:gd name="T16" fmla="*/ 3 w 71"/>
                    <a:gd name="T17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56">
                      <a:moveTo>
                        <a:pt x="3" y="55"/>
                      </a:moveTo>
                      <a:cubicBezTo>
                        <a:pt x="14" y="51"/>
                        <a:pt x="23" y="40"/>
                        <a:pt x="32" y="33"/>
                      </a:cubicBezTo>
                      <a:cubicBezTo>
                        <a:pt x="40" y="27"/>
                        <a:pt x="47" y="21"/>
                        <a:pt x="55" y="15"/>
                      </a:cubicBezTo>
                      <a:cubicBezTo>
                        <a:pt x="60" y="11"/>
                        <a:pt x="66" y="9"/>
                        <a:pt x="70" y="3"/>
                      </a:cubicBezTo>
                      <a:cubicBezTo>
                        <a:pt x="71" y="1"/>
                        <a:pt x="69" y="0"/>
                        <a:pt x="68" y="1"/>
                      </a:cubicBezTo>
                      <a:cubicBezTo>
                        <a:pt x="63" y="5"/>
                        <a:pt x="57" y="7"/>
                        <a:pt x="51" y="10"/>
                      </a:cubicBezTo>
                      <a:cubicBezTo>
                        <a:pt x="45" y="14"/>
                        <a:pt x="38" y="19"/>
                        <a:pt x="32" y="24"/>
                      </a:cubicBezTo>
                      <a:cubicBezTo>
                        <a:pt x="20" y="33"/>
                        <a:pt x="11" y="43"/>
                        <a:pt x="1" y="53"/>
                      </a:cubicBezTo>
                      <a:cubicBezTo>
                        <a:pt x="0" y="54"/>
                        <a:pt x="1" y="56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4" name="Freeform 397"/>
                <p:cNvSpPr/>
                <p:nvPr/>
              </p:nvSpPr>
              <p:spPr bwMode="auto">
                <a:xfrm>
                  <a:off x="2574" y="1845"/>
                  <a:ext cx="52" cy="37"/>
                </a:xfrm>
                <a:custGeom>
                  <a:avLst/>
                  <a:gdLst>
                    <a:gd name="T0" fmla="*/ 3 w 61"/>
                    <a:gd name="T1" fmla="*/ 42 h 43"/>
                    <a:gd name="T2" fmla="*/ 59 w 61"/>
                    <a:gd name="T3" fmla="*/ 7 h 43"/>
                    <a:gd name="T4" fmla="*/ 56 w 61"/>
                    <a:gd name="T5" fmla="*/ 1 h 43"/>
                    <a:gd name="T6" fmla="*/ 30 w 61"/>
                    <a:gd name="T7" fmla="*/ 17 h 43"/>
                    <a:gd name="T8" fmla="*/ 1 w 61"/>
                    <a:gd name="T9" fmla="*/ 40 h 43"/>
                    <a:gd name="T10" fmla="*/ 3 w 61"/>
                    <a:gd name="T11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1" h="43">
                      <a:moveTo>
                        <a:pt x="3" y="42"/>
                      </a:moveTo>
                      <a:cubicBezTo>
                        <a:pt x="21" y="30"/>
                        <a:pt x="39" y="18"/>
                        <a:pt x="59" y="7"/>
                      </a:cubicBezTo>
                      <a:cubicBezTo>
                        <a:pt x="61" y="5"/>
                        <a:pt x="60" y="0"/>
                        <a:pt x="56" y="1"/>
                      </a:cubicBezTo>
                      <a:cubicBezTo>
                        <a:pt x="46" y="4"/>
                        <a:pt x="38" y="11"/>
                        <a:pt x="30" y="17"/>
                      </a:cubicBezTo>
                      <a:cubicBezTo>
                        <a:pt x="19" y="24"/>
                        <a:pt x="10" y="31"/>
                        <a:pt x="1" y="40"/>
                      </a:cubicBezTo>
                      <a:cubicBezTo>
                        <a:pt x="0" y="42"/>
                        <a:pt x="2" y="43"/>
                        <a:pt x="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5" name="Freeform 398"/>
                <p:cNvSpPr/>
                <p:nvPr/>
              </p:nvSpPr>
              <p:spPr bwMode="auto">
                <a:xfrm>
                  <a:off x="2565" y="1659"/>
                  <a:ext cx="13" cy="35"/>
                </a:xfrm>
                <a:custGeom>
                  <a:avLst/>
                  <a:gdLst>
                    <a:gd name="T0" fmla="*/ 1 w 15"/>
                    <a:gd name="T1" fmla="*/ 1 h 41"/>
                    <a:gd name="T2" fmla="*/ 1 w 15"/>
                    <a:gd name="T3" fmla="*/ 18 h 41"/>
                    <a:gd name="T4" fmla="*/ 11 w 15"/>
                    <a:gd name="T5" fmla="*/ 39 h 41"/>
                    <a:gd name="T6" fmla="*/ 14 w 15"/>
                    <a:gd name="T7" fmla="*/ 37 h 41"/>
                    <a:gd name="T8" fmla="*/ 7 w 15"/>
                    <a:gd name="T9" fmla="*/ 22 h 41"/>
                    <a:gd name="T10" fmla="*/ 2 w 15"/>
                    <a:gd name="T11" fmla="*/ 1 h 41"/>
                    <a:gd name="T12" fmla="*/ 1 w 15"/>
                    <a:gd name="T13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1">
                      <a:moveTo>
                        <a:pt x="1" y="1"/>
                      </a:moveTo>
                      <a:cubicBezTo>
                        <a:pt x="0" y="7"/>
                        <a:pt x="0" y="12"/>
                        <a:pt x="1" y="18"/>
                      </a:cubicBezTo>
                      <a:cubicBezTo>
                        <a:pt x="2" y="26"/>
                        <a:pt x="7" y="32"/>
                        <a:pt x="11" y="39"/>
                      </a:cubicBezTo>
                      <a:cubicBezTo>
                        <a:pt x="12" y="41"/>
                        <a:pt x="15" y="39"/>
                        <a:pt x="14" y="37"/>
                      </a:cubicBezTo>
                      <a:cubicBezTo>
                        <a:pt x="13" y="31"/>
                        <a:pt x="9" y="27"/>
                        <a:pt x="7" y="22"/>
                      </a:cubicBezTo>
                      <a:cubicBezTo>
                        <a:pt x="5" y="16"/>
                        <a:pt x="3" y="8"/>
                        <a:pt x="2" y="1"/>
                      </a:cubicBezTo>
                      <a:cubicBezTo>
                        <a:pt x="2" y="1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6" name="Freeform 399"/>
                <p:cNvSpPr/>
                <p:nvPr/>
              </p:nvSpPr>
              <p:spPr bwMode="auto">
                <a:xfrm>
                  <a:off x="2548" y="1657"/>
                  <a:ext cx="12" cy="34"/>
                </a:xfrm>
                <a:custGeom>
                  <a:avLst/>
                  <a:gdLst>
                    <a:gd name="T0" fmla="*/ 10 w 13"/>
                    <a:gd name="T1" fmla="*/ 1 h 40"/>
                    <a:gd name="T2" fmla="*/ 3 w 13"/>
                    <a:gd name="T3" fmla="*/ 17 h 40"/>
                    <a:gd name="T4" fmla="*/ 5 w 13"/>
                    <a:gd name="T5" fmla="*/ 38 h 40"/>
                    <a:gd name="T6" fmla="*/ 9 w 13"/>
                    <a:gd name="T7" fmla="*/ 36 h 40"/>
                    <a:gd name="T8" fmla="*/ 8 w 13"/>
                    <a:gd name="T9" fmla="*/ 20 h 40"/>
                    <a:gd name="T10" fmla="*/ 12 w 13"/>
                    <a:gd name="T11" fmla="*/ 3 h 40"/>
                    <a:gd name="T12" fmla="*/ 10 w 13"/>
                    <a:gd name="T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40">
                      <a:moveTo>
                        <a:pt x="10" y="1"/>
                      </a:moveTo>
                      <a:cubicBezTo>
                        <a:pt x="4" y="5"/>
                        <a:pt x="4" y="11"/>
                        <a:pt x="3" y="17"/>
                      </a:cubicBezTo>
                      <a:cubicBezTo>
                        <a:pt x="2" y="25"/>
                        <a:pt x="0" y="32"/>
                        <a:pt x="5" y="38"/>
                      </a:cubicBezTo>
                      <a:cubicBezTo>
                        <a:pt x="7" y="40"/>
                        <a:pt x="10" y="38"/>
                        <a:pt x="9" y="36"/>
                      </a:cubicBezTo>
                      <a:cubicBezTo>
                        <a:pt x="7" y="30"/>
                        <a:pt x="7" y="25"/>
                        <a:pt x="8" y="20"/>
                      </a:cubicBezTo>
                      <a:cubicBezTo>
                        <a:pt x="8" y="14"/>
                        <a:pt x="8" y="7"/>
                        <a:pt x="12" y="3"/>
                      </a:cubicBezTo>
                      <a:cubicBezTo>
                        <a:pt x="13" y="2"/>
                        <a:pt x="12" y="0"/>
                        <a:pt x="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7" name="Freeform 400"/>
                <p:cNvSpPr/>
                <p:nvPr/>
              </p:nvSpPr>
              <p:spPr bwMode="auto">
                <a:xfrm>
                  <a:off x="2530" y="1639"/>
                  <a:ext cx="21" cy="14"/>
                </a:xfrm>
                <a:custGeom>
                  <a:avLst/>
                  <a:gdLst>
                    <a:gd name="T0" fmla="*/ 3 w 25"/>
                    <a:gd name="T1" fmla="*/ 15 h 16"/>
                    <a:gd name="T2" fmla="*/ 13 w 25"/>
                    <a:gd name="T3" fmla="*/ 7 h 16"/>
                    <a:gd name="T4" fmla="*/ 24 w 25"/>
                    <a:gd name="T5" fmla="*/ 4 h 16"/>
                    <a:gd name="T6" fmla="*/ 24 w 25"/>
                    <a:gd name="T7" fmla="*/ 2 h 16"/>
                    <a:gd name="T8" fmla="*/ 1 w 25"/>
                    <a:gd name="T9" fmla="*/ 13 h 16"/>
                    <a:gd name="T10" fmla="*/ 3 w 25"/>
                    <a:gd name="T11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" h="16">
                      <a:moveTo>
                        <a:pt x="3" y="15"/>
                      </a:moveTo>
                      <a:cubicBezTo>
                        <a:pt x="6" y="12"/>
                        <a:pt x="9" y="9"/>
                        <a:pt x="13" y="7"/>
                      </a:cubicBezTo>
                      <a:cubicBezTo>
                        <a:pt x="17" y="6"/>
                        <a:pt x="20" y="5"/>
                        <a:pt x="24" y="4"/>
                      </a:cubicBezTo>
                      <a:cubicBezTo>
                        <a:pt x="25" y="4"/>
                        <a:pt x="25" y="2"/>
                        <a:pt x="24" y="2"/>
                      </a:cubicBezTo>
                      <a:cubicBezTo>
                        <a:pt x="15" y="0"/>
                        <a:pt x="7" y="7"/>
                        <a:pt x="1" y="13"/>
                      </a:cubicBezTo>
                      <a:cubicBezTo>
                        <a:pt x="0" y="14"/>
                        <a:pt x="2" y="16"/>
                        <a:pt x="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8" name="Freeform 401"/>
                <p:cNvSpPr/>
                <p:nvPr/>
              </p:nvSpPr>
              <p:spPr bwMode="auto">
                <a:xfrm>
                  <a:off x="2547" y="1606"/>
                  <a:ext cx="8" cy="14"/>
                </a:xfrm>
                <a:custGeom>
                  <a:avLst/>
                  <a:gdLst>
                    <a:gd name="T0" fmla="*/ 1 w 10"/>
                    <a:gd name="T1" fmla="*/ 2 h 16"/>
                    <a:gd name="T2" fmla="*/ 6 w 10"/>
                    <a:gd name="T3" fmla="*/ 13 h 16"/>
                    <a:gd name="T4" fmla="*/ 10 w 10"/>
                    <a:gd name="T5" fmla="*/ 12 h 16"/>
                    <a:gd name="T6" fmla="*/ 7 w 10"/>
                    <a:gd name="T7" fmla="*/ 6 h 16"/>
                    <a:gd name="T8" fmla="*/ 4 w 10"/>
                    <a:gd name="T9" fmla="*/ 1 h 16"/>
                    <a:gd name="T10" fmla="*/ 1 w 10"/>
                    <a:gd name="T1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6">
                      <a:moveTo>
                        <a:pt x="1" y="2"/>
                      </a:moveTo>
                      <a:cubicBezTo>
                        <a:pt x="2" y="6"/>
                        <a:pt x="4" y="10"/>
                        <a:pt x="6" y="13"/>
                      </a:cubicBezTo>
                      <a:cubicBezTo>
                        <a:pt x="7" y="16"/>
                        <a:pt x="10" y="15"/>
                        <a:pt x="10" y="12"/>
                      </a:cubicBezTo>
                      <a:cubicBezTo>
                        <a:pt x="9" y="10"/>
                        <a:pt x="8" y="8"/>
                        <a:pt x="7" y="6"/>
                      </a:cubicBezTo>
                      <a:cubicBezTo>
                        <a:pt x="6" y="5"/>
                        <a:pt x="5" y="3"/>
                        <a:pt x="4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" name="Freeform 402"/>
                <p:cNvSpPr/>
                <p:nvPr/>
              </p:nvSpPr>
              <p:spPr bwMode="auto">
                <a:xfrm>
                  <a:off x="2559" y="1581"/>
                  <a:ext cx="9" cy="23"/>
                </a:xfrm>
                <a:custGeom>
                  <a:avLst/>
                  <a:gdLst>
                    <a:gd name="T0" fmla="*/ 1 w 11"/>
                    <a:gd name="T1" fmla="*/ 1 h 27"/>
                    <a:gd name="T2" fmla="*/ 7 w 11"/>
                    <a:gd name="T3" fmla="*/ 26 h 27"/>
                    <a:gd name="T4" fmla="*/ 10 w 11"/>
                    <a:gd name="T5" fmla="*/ 23 h 27"/>
                    <a:gd name="T6" fmla="*/ 3 w 11"/>
                    <a:gd name="T7" fmla="*/ 2 h 27"/>
                    <a:gd name="T8" fmla="*/ 1 w 11"/>
                    <a:gd name="T9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7">
                      <a:moveTo>
                        <a:pt x="1" y="1"/>
                      </a:moveTo>
                      <a:cubicBezTo>
                        <a:pt x="0" y="10"/>
                        <a:pt x="1" y="19"/>
                        <a:pt x="7" y="26"/>
                      </a:cubicBezTo>
                      <a:cubicBezTo>
                        <a:pt x="8" y="27"/>
                        <a:pt x="11" y="25"/>
                        <a:pt x="10" y="23"/>
                      </a:cubicBezTo>
                      <a:cubicBezTo>
                        <a:pt x="5" y="17"/>
                        <a:pt x="3" y="9"/>
                        <a:pt x="3" y="2"/>
                      </a:cubicBezTo>
                      <a:cubicBezTo>
                        <a:pt x="3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" name="Freeform 403"/>
                <p:cNvSpPr/>
                <p:nvPr/>
              </p:nvSpPr>
              <p:spPr bwMode="auto">
                <a:xfrm>
                  <a:off x="2578" y="1571"/>
                  <a:ext cx="9" cy="29"/>
                </a:xfrm>
                <a:custGeom>
                  <a:avLst/>
                  <a:gdLst>
                    <a:gd name="T0" fmla="*/ 3 w 10"/>
                    <a:gd name="T1" fmla="*/ 2 h 34"/>
                    <a:gd name="T2" fmla="*/ 7 w 10"/>
                    <a:gd name="T3" fmla="*/ 33 h 34"/>
                    <a:gd name="T4" fmla="*/ 9 w 10"/>
                    <a:gd name="T5" fmla="*/ 32 h 34"/>
                    <a:gd name="T6" fmla="*/ 6 w 10"/>
                    <a:gd name="T7" fmla="*/ 18 h 34"/>
                    <a:gd name="T8" fmla="*/ 5 w 10"/>
                    <a:gd name="T9" fmla="*/ 2 h 34"/>
                    <a:gd name="T10" fmla="*/ 3 w 10"/>
                    <a:gd name="T11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34">
                      <a:moveTo>
                        <a:pt x="3" y="2"/>
                      </a:moveTo>
                      <a:cubicBezTo>
                        <a:pt x="2" y="12"/>
                        <a:pt x="0" y="25"/>
                        <a:pt x="7" y="33"/>
                      </a:cubicBezTo>
                      <a:cubicBezTo>
                        <a:pt x="8" y="34"/>
                        <a:pt x="9" y="34"/>
                        <a:pt x="9" y="32"/>
                      </a:cubicBezTo>
                      <a:cubicBezTo>
                        <a:pt x="10" y="27"/>
                        <a:pt x="6" y="23"/>
                        <a:pt x="6" y="18"/>
                      </a:cubicBezTo>
                      <a:cubicBezTo>
                        <a:pt x="5" y="12"/>
                        <a:pt x="5" y="7"/>
                        <a:pt x="5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1" name="Freeform 404"/>
                <p:cNvSpPr/>
                <p:nvPr/>
              </p:nvSpPr>
              <p:spPr bwMode="auto">
                <a:xfrm>
                  <a:off x="2598" y="1572"/>
                  <a:ext cx="7" cy="35"/>
                </a:xfrm>
                <a:custGeom>
                  <a:avLst/>
                  <a:gdLst>
                    <a:gd name="T0" fmla="*/ 3 w 9"/>
                    <a:gd name="T1" fmla="*/ 3 h 41"/>
                    <a:gd name="T2" fmla="*/ 1 w 9"/>
                    <a:gd name="T3" fmla="*/ 13 h 41"/>
                    <a:gd name="T4" fmla="*/ 0 w 9"/>
                    <a:gd name="T5" fmla="*/ 24 h 41"/>
                    <a:gd name="T6" fmla="*/ 5 w 9"/>
                    <a:gd name="T7" fmla="*/ 40 h 41"/>
                    <a:gd name="T8" fmla="*/ 9 w 9"/>
                    <a:gd name="T9" fmla="*/ 38 h 41"/>
                    <a:gd name="T10" fmla="*/ 7 w 9"/>
                    <a:gd name="T11" fmla="*/ 4 h 41"/>
                    <a:gd name="T12" fmla="*/ 3 w 9"/>
                    <a:gd name="T13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1">
                      <a:moveTo>
                        <a:pt x="3" y="3"/>
                      </a:moveTo>
                      <a:cubicBezTo>
                        <a:pt x="2" y="7"/>
                        <a:pt x="1" y="9"/>
                        <a:pt x="1" y="13"/>
                      </a:cubicBezTo>
                      <a:cubicBezTo>
                        <a:pt x="0" y="17"/>
                        <a:pt x="0" y="21"/>
                        <a:pt x="0" y="24"/>
                      </a:cubicBezTo>
                      <a:cubicBezTo>
                        <a:pt x="0" y="30"/>
                        <a:pt x="0" y="37"/>
                        <a:pt x="5" y="40"/>
                      </a:cubicBezTo>
                      <a:cubicBezTo>
                        <a:pt x="7" y="41"/>
                        <a:pt x="9" y="39"/>
                        <a:pt x="9" y="38"/>
                      </a:cubicBezTo>
                      <a:cubicBezTo>
                        <a:pt x="6" y="27"/>
                        <a:pt x="6" y="15"/>
                        <a:pt x="7" y="4"/>
                      </a:cubicBezTo>
                      <a:cubicBezTo>
                        <a:pt x="8" y="0"/>
                        <a:pt x="3" y="0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2" name="Freeform 405"/>
                <p:cNvSpPr/>
                <p:nvPr/>
              </p:nvSpPr>
              <p:spPr bwMode="auto">
                <a:xfrm>
                  <a:off x="2613" y="1588"/>
                  <a:ext cx="6" cy="15"/>
                </a:xfrm>
                <a:custGeom>
                  <a:avLst/>
                  <a:gdLst>
                    <a:gd name="T0" fmla="*/ 1 w 7"/>
                    <a:gd name="T1" fmla="*/ 4 h 17"/>
                    <a:gd name="T2" fmla="*/ 2 w 7"/>
                    <a:gd name="T3" fmla="*/ 9 h 17"/>
                    <a:gd name="T4" fmla="*/ 3 w 7"/>
                    <a:gd name="T5" fmla="*/ 15 h 17"/>
                    <a:gd name="T6" fmla="*/ 6 w 7"/>
                    <a:gd name="T7" fmla="*/ 16 h 17"/>
                    <a:gd name="T8" fmla="*/ 7 w 7"/>
                    <a:gd name="T9" fmla="*/ 9 h 17"/>
                    <a:gd name="T10" fmla="*/ 5 w 7"/>
                    <a:gd name="T11" fmla="*/ 2 h 17"/>
                    <a:gd name="T12" fmla="*/ 1 w 7"/>
                    <a:gd name="T13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7">
                      <a:moveTo>
                        <a:pt x="1" y="4"/>
                      </a:moveTo>
                      <a:cubicBezTo>
                        <a:pt x="1" y="6"/>
                        <a:pt x="2" y="7"/>
                        <a:pt x="2" y="9"/>
                      </a:cubicBezTo>
                      <a:cubicBezTo>
                        <a:pt x="2" y="11"/>
                        <a:pt x="2" y="13"/>
                        <a:pt x="3" y="15"/>
                      </a:cubicBezTo>
                      <a:cubicBezTo>
                        <a:pt x="3" y="17"/>
                        <a:pt x="6" y="17"/>
                        <a:pt x="6" y="16"/>
                      </a:cubicBezTo>
                      <a:cubicBezTo>
                        <a:pt x="7" y="13"/>
                        <a:pt x="7" y="11"/>
                        <a:pt x="7" y="9"/>
                      </a:cubicBezTo>
                      <a:cubicBezTo>
                        <a:pt x="6" y="7"/>
                        <a:pt x="6" y="5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89" name="Freeform 407"/>
              <p:cNvSpPr/>
              <p:nvPr/>
            </p:nvSpPr>
            <p:spPr bwMode="auto">
              <a:xfrm>
                <a:off x="2636" y="1602"/>
                <a:ext cx="13" cy="14"/>
              </a:xfrm>
              <a:custGeom>
                <a:avLst/>
                <a:gdLst>
                  <a:gd name="T0" fmla="*/ 4 w 16"/>
                  <a:gd name="T1" fmla="*/ 15 h 17"/>
                  <a:gd name="T2" fmla="*/ 8 w 16"/>
                  <a:gd name="T3" fmla="*/ 9 h 17"/>
                  <a:gd name="T4" fmla="*/ 13 w 16"/>
                  <a:gd name="T5" fmla="*/ 5 h 17"/>
                  <a:gd name="T6" fmla="*/ 11 w 16"/>
                  <a:gd name="T7" fmla="*/ 1 h 17"/>
                  <a:gd name="T8" fmla="*/ 3 w 16"/>
                  <a:gd name="T9" fmla="*/ 7 h 17"/>
                  <a:gd name="T10" fmla="*/ 1 w 16"/>
                  <a:gd name="T11" fmla="*/ 16 h 17"/>
                  <a:gd name="T12" fmla="*/ 4 w 16"/>
                  <a:gd name="T1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7">
                    <a:moveTo>
                      <a:pt x="4" y="15"/>
                    </a:moveTo>
                    <a:cubicBezTo>
                      <a:pt x="4" y="12"/>
                      <a:pt x="6" y="10"/>
                      <a:pt x="8" y="9"/>
                    </a:cubicBezTo>
                    <a:cubicBezTo>
                      <a:pt x="10" y="8"/>
                      <a:pt x="12" y="6"/>
                      <a:pt x="13" y="5"/>
                    </a:cubicBezTo>
                    <a:cubicBezTo>
                      <a:pt x="16" y="3"/>
                      <a:pt x="13" y="0"/>
                      <a:pt x="11" y="1"/>
                    </a:cubicBezTo>
                    <a:cubicBezTo>
                      <a:pt x="8" y="3"/>
                      <a:pt x="5" y="4"/>
                      <a:pt x="3" y="7"/>
                    </a:cubicBezTo>
                    <a:cubicBezTo>
                      <a:pt x="1" y="10"/>
                      <a:pt x="0" y="13"/>
                      <a:pt x="1" y="16"/>
                    </a:cubicBezTo>
                    <a:cubicBezTo>
                      <a:pt x="2" y="17"/>
                      <a:pt x="4" y="17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408"/>
              <p:cNvSpPr/>
              <p:nvPr/>
            </p:nvSpPr>
            <p:spPr bwMode="auto">
              <a:xfrm>
                <a:off x="2655" y="1605"/>
                <a:ext cx="22" cy="16"/>
              </a:xfrm>
              <a:custGeom>
                <a:avLst/>
                <a:gdLst>
                  <a:gd name="T0" fmla="*/ 3 w 26"/>
                  <a:gd name="T1" fmla="*/ 17 h 18"/>
                  <a:gd name="T2" fmla="*/ 24 w 26"/>
                  <a:gd name="T3" fmla="*/ 5 h 18"/>
                  <a:gd name="T4" fmla="*/ 23 w 26"/>
                  <a:gd name="T5" fmla="*/ 1 h 18"/>
                  <a:gd name="T6" fmla="*/ 1 w 26"/>
                  <a:gd name="T7" fmla="*/ 16 h 18"/>
                  <a:gd name="T8" fmla="*/ 3 w 26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3" y="17"/>
                    </a:moveTo>
                    <a:cubicBezTo>
                      <a:pt x="9" y="12"/>
                      <a:pt x="16" y="8"/>
                      <a:pt x="24" y="5"/>
                    </a:cubicBezTo>
                    <a:cubicBezTo>
                      <a:pt x="26" y="4"/>
                      <a:pt x="25" y="0"/>
                      <a:pt x="23" y="1"/>
                    </a:cubicBezTo>
                    <a:cubicBezTo>
                      <a:pt x="14" y="4"/>
                      <a:pt x="7" y="9"/>
                      <a:pt x="1" y="16"/>
                    </a:cubicBezTo>
                    <a:cubicBezTo>
                      <a:pt x="0" y="17"/>
                      <a:pt x="2" y="18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409"/>
              <p:cNvSpPr/>
              <p:nvPr/>
            </p:nvSpPr>
            <p:spPr bwMode="auto">
              <a:xfrm>
                <a:off x="2629" y="1665"/>
                <a:ext cx="8" cy="19"/>
              </a:xfrm>
              <a:custGeom>
                <a:avLst/>
                <a:gdLst>
                  <a:gd name="T0" fmla="*/ 1 w 9"/>
                  <a:gd name="T1" fmla="*/ 4 h 23"/>
                  <a:gd name="T2" fmla="*/ 4 w 9"/>
                  <a:gd name="T3" fmla="*/ 20 h 23"/>
                  <a:gd name="T4" fmla="*/ 9 w 9"/>
                  <a:gd name="T5" fmla="*/ 20 h 23"/>
                  <a:gd name="T6" fmla="*/ 5 w 9"/>
                  <a:gd name="T7" fmla="*/ 3 h 23"/>
                  <a:gd name="T8" fmla="*/ 1 w 9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3">
                    <a:moveTo>
                      <a:pt x="1" y="4"/>
                    </a:moveTo>
                    <a:cubicBezTo>
                      <a:pt x="2" y="10"/>
                      <a:pt x="4" y="15"/>
                      <a:pt x="4" y="20"/>
                    </a:cubicBezTo>
                    <a:cubicBezTo>
                      <a:pt x="5" y="23"/>
                      <a:pt x="9" y="23"/>
                      <a:pt x="9" y="20"/>
                    </a:cubicBezTo>
                    <a:cubicBezTo>
                      <a:pt x="9" y="14"/>
                      <a:pt x="6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410"/>
              <p:cNvSpPr/>
              <p:nvPr/>
            </p:nvSpPr>
            <p:spPr bwMode="auto">
              <a:xfrm>
                <a:off x="2644" y="1661"/>
                <a:ext cx="16" cy="20"/>
              </a:xfrm>
              <a:custGeom>
                <a:avLst/>
                <a:gdLst>
                  <a:gd name="T0" fmla="*/ 1 w 18"/>
                  <a:gd name="T1" fmla="*/ 4 h 23"/>
                  <a:gd name="T2" fmla="*/ 14 w 18"/>
                  <a:gd name="T3" fmla="*/ 21 h 23"/>
                  <a:gd name="T4" fmla="*/ 17 w 18"/>
                  <a:gd name="T5" fmla="*/ 18 h 23"/>
                  <a:gd name="T6" fmla="*/ 5 w 18"/>
                  <a:gd name="T7" fmla="*/ 3 h 23"/>
                  <a:gd name="T8" fmla="*/ 1 w 18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1" y="4"/>
                    </a:moveTo>
                    <a:cubicBezTo>
                      <a:pt x="4" y="11"/>
                      <a:pt x="8" y="18"/>
                      <a:pt x="14" y="21"/>
                    </a:cubicBezTo>
                    <a:cubicBezTo>
                      <a:pt x="17" y="23"/>
                      <a:pt x="18" y="20"/>
                      <a:pt x="17" y="18"/>
                    </a:cubicBezTo>
                    <a:cubicBezTo>
                      <a:pt x="12" y="13"/>
                      <a:pt x="8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411"/>
              <p:cNvSpPr/>
              <p:nvPr/>
            </p:nvSpPr>
            <p:spPr bwMode="auto">
              <a:xfrm>
                <a:off x="2655" y="1646"/>
                <a:ext cx="22" cy="20"/>
              </a:xfrm>
              <a:custGeom>
                <a:avLst/>
                <a:gdLst>
                  <a:gd name="T0" fmla="*/ 2 w 27"/>
                  <a:gd name="T1" fmla="*/ 4 h 24"/>
                  <a:gd name="T2" fmla="*/ 10 w 27"/>
                  <a:gd name="T3" fmla="*/ 15 h 24"/>
                  <a:gd name="T4" fmla="*/ 22 w 27"/>
                  <a:gd name="T5" fmla="*/ 23 h 24"/>
                  <a:gd name="T6" fmla="*/ 25 w 27"/>
                  <a:gd name="T7" fmla="*/ 18 h 24"/>
                  <a:gd name="T8" fmla="*/ 13 w 27"/>
                  <a:gd name="T9" fmla="*/ 10 h 24"/>
                  <a:gd name="T10" fmla="*/ 5 w 27"/>
                  <a:gd name="T11" fmla="*/ 2 h 24"/>
                  <a:gd name="T12" fmla="*/ 2 w 27"/>
                  <a:gd name="T13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" y="4"/>
                    </a:moveTo>
                    <a:cubicBezTo>
                      <a:pt x="5" y="8"/>
                      <a:pt x="6" y="12"/>
                      <a:pt x="10" y="15"/>
                    </a:cubicBezTo>
                    <a:cubicBezTo>
                      <a:pt x="14" y="18"/>
                      <a:pt x="18" y="21"/>
                      <a:pt x="22" y="23"/>
                    </a:cubicBezTo>
                    <a:cubicBezTo>
                      <a:pt x="26" y="24"/>
                      <a:pt x="27" y="20"/>
                      <a:pt x="25" y="18"/>
                    </a:cubicBezTo>
                    <a:cubicBezTo>
                      <a:pt x="21" y="15"/>
                      <a:pt x="17" y="13"/>
                      <a:pt x="13" y="10"/>
                    </a:cubicBezTo>
                    <a:cubicBezTo>
                      <a:pt x="10" y="7"/>
                      <a:pt x="8" y="4"/>
                      <a:pt x="5" y="2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412"/>
              <p:cNvSpPr/>
              <p:nvPr/>
            </p:nvSpPr>
            <p:spPr bwMode="auto">
              <a:xfrm>
                <a:off x="2658" y="1629"/>
                <a:ext cx="30" cy="12"/>
              </a:xfrm>
              <a:custGeom>
                <a:avLst/>
                <a:gdLst>
                  <a:gd name="T0" fmla="*/ 2 w 35"/>
                  <a:gd name="T1" fmla="*/ 5 h 14"/>
                  <a:gd name="T2" fmla="*/ 31 w 35"/>
                  <a:gd name="T3" fmla="*/ 13 h 14"/>
                  <a:gd name="T4" fmla="*/ 32 w 35"/>
                  <a:gd name="T5" fmla="*/ 9 h 14"/>
                  <a:gd name="T6" fmla="*/ 4 w 35"/>
                  <a:gd name="T7" fmla="*/ 1 h 14"/>
                  <a:gd name="T8" fmla="*/ 2 w 35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">
                    <a:moveTo>
                      <a:pt x="2" y="5"/>
                    </a:moveTo>
                    <a:cubicBezTo>
                      <a:pt x="11" y="9"/>
                      <a:pt x="21" y="12"/>
                      <a:pt x="31" y="13"/>
                    </a:cubicBezTo>
                    <a:cubicBezTo>
                      <a:pt x="34" y="14"/>
                      <a:pt x="35" y="10"/>
                      <a:pt x="32" y="9"/>
                    </a:cubicBezTo>
                    <a:cubicBezTo>
                      <a:pt x="23" y="5"/>
                      <a:pt x="13" y="4"/>
                      <a:pt x="4" y="1"/>
                    </a:cubicBezTo>
                    <a:cubicBezTo>
                      <a:pt x="1" y="0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413"/>
              <p:cNvSpPr/>
              <p:nvPr/>
            </p:nvSpPr>
            <p:spPr bwMode="auto">
              <a:xfrm>
                <a:off x="1026" y="1428"/>
                <a:ext cx="25" cy="137"/>
              </a:xfrm>
              <a:custGeom>
                <a:avLst/>
                <a:gdLst>
                  <a:gd name="T0" fmla="*/ 3 w 29"/>
                  <a:gd name="T1" fmla="*/ 3 h 161"/>
                  <a:gd name="T2" fmla="*/ 10 w 29"/>
                  <a:gd name="T3" fmla="*/ 83 h 161"/>
                  <a:gd name="T4" fmla="*/ 23 w 29"/>
                  <a:gd name="T5" fmla="*/ 158 h 161"/>
                  <a:gd name="T6" fmla="*/ 29 w 29"/>
                  <a:gd name="T7" fmla="*/ 157 h 161"/>
                  <a:gd name="T8" fmla="*/ 20 w 29"/>
                  <a:gd name="T9" fmla="*/ 109 h 161"/>
                  <a:gd name="T10" fmla="*/ 15 w 29"/>
                  <a:gd name="T11" fmla="*/ 68 h 161"/>
                  <a:gd name="T12" fmla="*/ 7 w 29"/>
                  <a:gd name="T13" fmla="*/ 2 h 161"/>
                  <a:gd name="T14" fmla="*/ 3 w 29"/>
                  <a:gd name="T1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61">
                    <a:moveTo>
                      <a:pt x="3" y="3"/>
                    </a:moveTo>
                    <a:cubicBezTo>
                      <a:pt x="0" y="28"/>
                      <a:pt x="7" y="58"/>
                      <a:pt x="10" y="83"/>
                    </a:cubicBezTo>
                    <a:cubicBezTo>
                      <a:pt x="13" y="108"/>
                      <a:pt x="15" y="134"/>
                      <a:pt x="23" y="158"/>
                    </a:cubicBezTo>
                    <a:cubicBezTo>
                      <a:pt x="24" y="161"/>
                      <a:pt x="29" y="161"/>
                      <a:pt x="29" y="157"/>
                    </a:cubicBezTo>
                    <a:cubicBezTo>
                      <a:pt x="28" y="141"/>
                      <a:pt x="22" y="125"/>
                      <a:pt x="20" y="109"/>
                    </a:cubicBezTo>
                    <a:cubicBezTo>
                      <a:pt x="18" y="95"/>
                      <a:pt x="16" y="81"/>
                      <a:pt x="15" y="68"/>
                    </a:cubicBezTo>
                    <a:cubicBezTo>
                      <a:pt x="12" y="46"/>
                      <a:pt x="13" y="23"/>
                      <a:pt x="7" y="2"/>
                    </a:cubicBezTo>
                    <a:cubicBezTo>
                      <a:pt x="6" y="0"/>
                      <a:pt x="4" y="1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414"/>
              <p:cNvSpPr/>
              <p:nvPr/>
            </p:nvSpPr>
            <p:spPr bwMode="auto">
              <a:xfrm>
                <a:off x="1028" y="1386"/>
                <a:ext cx="195" cy="50"/>
              </a:xfrm>
              <a:custGeom>
                <a:avLst/>
                <a:gdLst>
                  <a:gd name="T0" fmla="*/ 6 w 230"/>
                  <a:gd name="T1" fmla="*/ 58 h 59"/>
                  <a:gd name="T2" fmla="*/ 56 w 230"/>
                  <a:gd name="T3" fmla="*/ 38 h 59"/>
                  <a:gd name="T4" fmla="*/ 111 w 230"/>
                  <a:gd name="T5" fmla="*/ 25 h 59"/>
                  <a:gd name="T6" fmla="*/ 225 w 230"/>
                  <a:gd name="T7" fmla="*/ 8 h 59"/>
                  <a:gd name="T8" fmla="*/ 223 w 230"/>
                  <a:gd name="T9" fmla="*/ 1 h 59"/>
                  <a:gd name="T10" fmla="*/ 77 w 230"/>
                  <a:gd name="T11" fmla="*/ 26 h 59"/>
                  <a:gd name="T12" fmla="*/ 18 w 230"/>
                  <a:gd name="T13" fmla="*/ 40 h 59"/>
                  <a:gd name="T14" fmla="*/ 3 w 230"/>
                  <a:gd name="T15" fmla="*/ 58 h 59"/>
                  <a:gd name="T16" fmla="*/ 6 w 230"/>
                  <a:gd name="T17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59">
                    <a:moveTo>
                      <a:pt x="6" y="58"/>
                    </a:moveTo>
                    <a:cubicBezTo>
                      <a:pt x="13" y="41"/>
                      <a:pt x="40" y="42"/>
                      <a:pt x="56" y="38"/>
                    </a:cubicBezTo>
                    <a:cubicBezTo>
                      <a:pt x="74" y="33"/>
                      <a:pt x="93" y="29"/>
                      <a:pt x="111" y="25"/>
                    </a:cubicBezTo>
                    <a:cubicBezTo>
                      <a:pt x="149" y="18"/>
                      <a:pt x="187" y="12"/>
                      <a:pt x="225" y="8"/>
                    </a:cubicBezTo>
                    <a:cubicBezTo>
                      <a:pt x="230" y="8"/>
                      <a:pt x="228" y="0"/>
                      <a:pt x="223" y="1"/>
                    </a:cubicBezTo>
                    <a:cubicBezTo>
                      <a:pt x="174" y="7"/>
                      <a:pt x="125" y="15"/>
                      <a:pt x="77" y="26"/>
                    </a:cubicBezTo>
                    <a:cubicBezTo>
                      <a:pt x="58" y="30"/>
                      <a:pt x="36" y="34"/>
                      <a:pt x="18" y="40"/>
                    </a:cubicBezTo>
                    <a:cubicBezTo>
                      <a:pt x="9" y="43"/>
                      <a:pt x="0" y="48"/>
                      <a:pt x="3" y="58"/>
                    </a:cubicBezTo>
                    <a:cubicBezTo>
                      <a:pt x="4" y="59"/>
                      <a:pt x="5" y="59"/>
                      <a:pt x="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415"/>
              <p:cNvSpPr/>
              <p:nvPr/>
            </p:nvSpPr>
            <p:spPr bwMode="auto">
              <a:xfrm>
                <a:off x="1215" y="1388"/>
                <a:ext cx="29" cy="131"/>
              </a:xfrm>
              <a:custGeom>
                <a:avLst/>
                <a:gdLst>
                  <a:gd name="T0" fmla="*/ 0 w 35"/>
                  <a:gd name="T1" fmla="*/ 2 h 154"/>
                  <a:gd name="T2" fmla="*/ 17 w 35"/>
                  <a:gd name="T3" fmla="*/ 76 h 154"/>
                  <a:gd name="T4" fmla="*/ 22 w 35"/>
                  <a:gd name="T5" fmla="*/ 147 h 154"/>
                  <a:gd name="T6" fmla="*/ 33 w 35"/>
                  <a:gd name="T7" fmla="*/ 147 h 154"/>
                  <a:gd name="T8" fmla="*/ 30 w 35"/>
                  <a:gd name="T9" fmla="*/ 104 h 154"/>
                  <a:gd name="T10" fmla="*/ 26 w 35"/>
                  <a:gd name="T11" fmla="*/ 59 h 154"/>
                  <a:gd name="T12" fmla="*/ 2 w 35"/>
                  <a:gd name="T13" fmla="*/ 0 h 154"/>
                  <a:gd name="T14" fmla="*/ 0 w 35"/>
                  <a:gd name="T15" fmla="*/ 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54">
                    <a:moveTo>
                      <a:pt x="0" y="2"/>
                    </a:moveTo>
                    <a:cubicBezTo>
                      <a:pt x="12" y="23"/>
                      <a:pt x="15" y="52"/>
                      <a:pt x="17" y="76"/>
                    </a:cubicBezTo>
                    <a:cubicBezTo>
                      <a:pt x="20" y="100"/>
                      <a:pt x="21" y="123"/>
                      <a:pt x="22" y="147"/>
                    </a:cubicBezTo>
                    <a:cubicBezTo>
                      <a:pt x="23" y="154"/>
                      <a:pt x="32" y="154"/>
                      <a:pt x="33" y="147"/>
                    </a:cubicBezTo>
                    <a:cubicBezTo>
                      <a:pt x="35" y="133"/>
                      <a:pt x="32" y="118"/>
                      <a:pt x="30" y="104"/>
                    </a:cubicBezTo>
                    <a:cubicBezTo>
                      <a:pt x="29" y="89"/>
                      <a:pt x="28" y="74"/>
                      <a:pt x="26" y="59"/>
                    </a:cubicBezTo>
                    <a:cubicBezTo>
                      <a:pt x="22" y="38"/>
                      <a:pt x="20" y="14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416"/>
              <p:cNvSpPr/>
              <p:nvPr/>
            </p:nvSpPr>
            <p:spPr bwMode="auto">
              <a:xfrm>
                <a:off x="1045" y="1513"/>
                <a:ext cx="203" cy="64"/>
              </a:xfrm>
              <a:custGeom>
                <a:avLst/>
                <a:gdLst>
                  <a:gd name="T0" fmla="*/ 1 w 239"/>
                  <a:gd name="T1" fmla="*/ 58 h 76"/>
                  <a:gd name="T2" fmla="*/ 46 w 239"/>
                  <a:gd name="T3" fmla="*/ 69 h 76"/>
                  <a:gd name="T4" fmla="*/ 132 w 239"/>
                  <a:gd name="T5" fmla="*/ 55 h 76"/>
                  <a:gd name="T6" fmla="*/ 214 w 239"/>
                  <a:gd name="T7" fmla="*/ 35 h 76"/>
                  <a:gd name="T8" fmla="*/ 232 w 239"/>
                  <a:gd name="T9" fmla="*/ 3 h 76"/>
                  <a:gd name="T10" fmla="*/ 226 w 239"/>
                  <a:gd name="T11" fmla="*/ 5 h 76"/>
                  <a:gd name="T12" fmla="*/ 172 w 239"/>
                  <a:gd name="T13" fmla="*/ 38 h 76"/>
                  <a:gd name="T14" fmla="*/ 117 w 239"/>
                  <a:gd name="T15" fmla="*/ 49 h 76"/>
                  <a:gd name="T16" fmla="*/ 64 w 239"/>
                  <a:gd name="T17" fmla="*/ 60 h 76"/>
                  <a:gd name="T18" fmla="*/ 4 w 239"/>
                  <a:gd name="T19" fmla="*/ 56 h 76"/>
                  <a:gd name="T20" fmla="*/ 1 w 239"/>
                  <a:gd name="T21" fmla="*/ 5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76">
                    <a:moveTo>
                      <a:pt x="1" y="58"/>
                    </a:moveTo>
                    <a:cubicBezTo>
                      <a:pt x="7" y="76"/>
                      <a:pt x="30" y="70"/>
                      <a:pt x="46" y="69"/>
                    </a:cubicBezTo>
                    <a:cubicBezTo>
                      <a:pt x="75" y="67"/>
                      <a:pt x="103" y="60"/>
                      <a:pt x="132" y="55"/>
                    </a:cubicBezTo>
                    <a:cubicBezTo>
                      <a:pt x="158" y="50"/>
                      <a:pt x="189" y="45"/>
                      <a:pt x="214" y="35"/>
                    </a:cubicBezTo>
                    <a:cubicBezTo>
                      <a:pt x="228" y="29"/>
                      <a:pt x="239" y="20"/>
                      <a:pt x="232" y="3"/>
                    </a:cubicBezTo>
                    <a:cubicBezTo>
                      <a:pt x="230" y="0"/>
                      <a:pt x="226" y="2"/>
                      <a:pt x="226" y="5"/>
                    </a:cubicBezTo>
                    <a:cubicBezTo>
                      <a:pt x="231" y="31"/>
                      <a:pt x="189" y="34"/>
                      <a:pt x="172" y="38"/>
                    </a:cubicBezTo>
                    <a:cubicBezTo>
                      <a:pt x="154" y="42"/>
                      <a:pt x="136" y="46"/>
                      <a:pt x="117" y="49"/>
                    </a:cubicBezTo>
                    <a:cubicBezTo>
                      <a:pt x="99" y="52"/>
                      <a:pt x="82" y="57"/>
                      <a:pt x="64" y="60"/>
                    </a:cubicBezTo>
                    <a:cubicBezTo>
                      <a:pt x="50" y="62"/>
                      <a:pt x="13" y="69"/>
                      <a:pt x="4" y="56"/>
                    </a:cubicBezTo>
                    <a:cubicBezTo>
                      <a:pt x="3" y="54"/>
                      <a:pt x="0" y="55"/>
                      <a:pt x="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417"/>
              <p:cNvSpPr/>
              <p:nvPr/>
            </p:nvSpPr>
            <p:spPr bwMode="auto">
              <a:xfrm>
                <a:off x="1041" y="1435"/>
                <a:ext cx="11" cy="15"/>
              </a:xfrm>
              <a:custGeom>
                <a:avLst/>
                <a:gdLst>
                  <a:gd name="T0" fmla="*/ 8 w 12"/>
                  <a:gd name="T1" fmla="*/ 2 h 18"/>
                  <a:gd name="T2" fmla="*/ 1 w 12"/>
                  <a:gd name="T3" fmla="*/ 18 h 18"/>
                  <a:gd name="T4" fmla="*/ 3 w 12"/>
                  <a:gd name="T5" fmla="*/ 18 h 18"/>
                  <a:gd name="T6" fmla="*/ 11 w 12"/>
                  <a:gd name="T7" fmla="*/ 5 h 18"/>
                  <a:gd name="T8" fmla="*/ 8 w 1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8" y="2"/>
                    </a:moveTo>
                    <a:cubicBezTo>
                      <a:pt x="3" y="5"/>
                      <a:pt x="0" y="11"/>
                      <a:pt x="1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5" y="13"/>
                      <a:pt x="8" y="9"/>
                      <a:pt x="11" y="5"/>
                    </a:cubicBezTo>
                    <a:cubicBezTo>
                      <a:pt x="12" y="3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418"/>
              <p:cNvSpPr/>
              <p:nvPr/>
            </p:nvSpPr>
            <p:spPr bwMode="auto">
              <a:xfrm>
                <a:off x="1047" y="1469"/>
                <a:ext cx="17" cy="91"/>
              </a:xfrm>
              <a:custGeom>
                <a:avLst/>
                <a:gdLst>
                  <a:gd name="T0" fmla="*/ 0 w 20"/>
                  <a:gd name="T1" fmla="*/ 1 h 108"/>
                  <a:gd name="T2" fmla="*/ 6 w 20"/>
                  <a:gd name="T3" fmla="*/ 54 h 108"/>
                  <a:gd name="T4" fmla="*/ 13 w 20"/>
                  <a:gd name="T5" fmla="*/ 104 h 108"/>
                  <a:gd name="T6" fmla="*/ 19 w 20"/>
                  <a:gd name="T7" fmla="*/ 103 h 108"/>
                  <a:gd name="T8" fmla="*/ 1 w 20"/>
                  <a:gd name="T9" fmla="*/ 1 h 108"/>
                  <a:gd name="T10" fmla="*/ 0 w 20"/>
                  <a:gd name="T11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08">
                    <a:moveTo>
                      <a:pt x="0" y="1"/>
                    </a:moveTo>
                    <a:cubicBezTo>
                      <a:pt x="4" y="18"/>
                      <a:pt x="4" y="36"/>
                      <a:pt x="6" y="54"/>
                    </a:cubicBezTo>
                    <a:cubicBezTo>
                      <a:pt x="9" y="71"/>
                      <a:pt x="10" y="87"/>
                      <a:pt x="13" y="104"/>
                    </a:cubicBezTo>
                    <a:cubicBezTo>
                      <a:pt x="14" y="108"/>
                      <a:pt x="20" y="107"/>
                      <a:pt x="19" y="103"/>
                    </a:cubicBezTo>
                    <a:cubicBezTo>
                      <a:pt x="12" y="70"/>
                      <a:pt x="14" y="3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419"/>
              <p:cNvSpPr/>
              <p:nvPr/>
            </p:nvSpPr>
            <p:spPr bwMode="auto">
              <a:xfrm>
                <a:off x="1062" y="1424"/>
                <a:ext cx="46" cy="10"/>
              </a:xfrm>
              <a:custGeom>
                <a:avLst/>
                <a:gdLst>
                  <a:gd name="T0" fmla="*/ 2 w 54"/>
                  <a:gd name="T1" fmla="*/ 10 h 11"/>
                  <a:gd name="T2" fmla="*/ 23 w 54"/>
                  <a:gd name="T3" fmla="*/ 9 h 11"/>
                  <a:gd name="T4" fmla="*/ 51 w 54"/>
                  <a:gd name="T5" fmla="*/ 5 h 11"/>
                  <a:gd name="T6" fmla="*/ 50 w 54"/>
                  <a:gd name="T7" fmla="*/ 1 h 11"/>
                  <a:gd name="T8" fmla="*/ 28 w 54"/>
                  <a:gd name="T9" fmla="*/ 4 h 11"/>
                  <a:gd name="T10" fmla="*/ 2 w 54"/>
                  <a:gd name="T11" fmla="*/ 7 h 11"/>
                  <a:gd name="T12" fmla="*/ 2 w 54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1">
                    <a:moveTo>
                      <a:pt x="2" y="10"/>
                    </a:moveTo>
                    <a:cubicBezTo>
                      <a:pt x="8" y="11"/>
                      <a:pt x="16" y="10"/>
                      <a:pt x="23" y="9"/>
                    </a:cubicBezTo>
                    <a:cubicBezTo>
                      <a:pt x="32" y="8"/>
                      <a:pt x="42" y="7"/>
                      <a:pt x="51" y="5"/>
                    </a:cubicBezTo>
                    <a:cubicBezTo>
                      <a:pt x="54" y="4"/>
                      <a:pt x="53" y="0"/>
                      <a:pt x="50" y="1"/>
                    </a:cubicBezTo>
                    <a:cubicBezTo>
                      <a:pt x="43" y="2"/>
                      <a:pt x="35" y="3"/>
                      <a:pt x="28" y="4"/>
                    </a:cubicBezTo>
                    <a:cubicBezTo>
                      <a:pt x="20" y="5"/>
                      <a:pt x="10" y="8"/>
                      <a:pt x="2" y="7"/>
                    </a:cubicBezTo>
                    <a:cubicBezTo>
                      <a:pt x="1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420"/>
              <p:cNvSpPr/>
              <p:nvPr/>
            </p:nvSpPr>
            <p:spPr bwMode="auto">
              <a:xfrm>
                <a:off x="1115" y="1419"/>
                <a:ext cx="5" cy="10"/>
              </a:xfrm>
              <a:custGeom>
                <a:avLst/>
                <a:gdLst>
                  <a:gd name="T0" fmla="*/ 0 w 6"/>
                  <a:gd name="T1" fmla="*/ 2 h 12"/>
                  <a:gd name="T2" fmla="*/ 0 w 6"/>
                  <a:gd name="T3" fmla="*/ 6 h 12"/>
                  <a:gd name="T4" fmla="*/ 0 w 6"/>
                  <a:gd name="T5" fmla="*/ 10 h 12"/>
                  <a:gd name="T6" fmla="*/ 6 w 6"/>
                  <a:gd name="T7" fmla="*/ 9 h 12"/>
                  <a:gd name="T8" fmla="*/ 5 w 6"/>
                  <a:gd name="T9" fmla="*/ 2 h 12"/>
                  <a:gd name="T10" fmla="*/ 0 w 6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2"/>
                    </a:move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1" y="12"/>
                      <a:pt x="5" y="11"/>
                      <a:pt x="6" y="9"/>
                    </a:cubicBezTo>
                    <a:cubicBezTo>
                      <a:pt x="6" y="7"/>
                      <a:pt x="6" y="5"/>
                      <a:pt x="5" y="2"/>
                    </a:cubicBezTo>
                    <a:cubicBezTo>
                      <a:pt x="5" y="0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421"/>
              <p:cNvSpPr/>
              <p:nvPr/>
            </p:nvSpPr>
            <p:spPr bwMode="auto">
              <a:xfrm>
                <a:off x="1120" y="1420"/>
                <a:ext cx="5" cy="6"/>
              </a:xfrm>
              <a:custGeom>
                <a:avLst/>
                <a:gdLst>
                  <a:gd name="T0" fmla="*/ 3 w 7"/>
                  <a:gd name="T1" fmla="*/ 5 h 7"/>
                  <a:gd name="T2" fmla="*/ 4 w 7"/>
                  <a:gd name="T3" fmla="*/ 6 h 7"/>
                  <a:gd name="T4" fmla="*/ 6 w 7"/>
                  <a:gd name="T5" fmla="*/ 4 h 7"/>
                  <a:gd name="T6" fmla="*/ 5 w 7"/>
                  <a:gd name="T7" fmla="*/ 2 h 7"/>
                  <a:gd name="T8" fmla="*/ 3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5"/>
                    </a:moveTo>
                    <a:cubicBezTo>
                      <a:pt x="3" y="6"/>
                      <a:pt x="4" y="6"/>
                      <a:pt x="4" y="6"/>
                    </a:cubicBezTo>
                    <a:cubicBezTo>
                      <a:pt x="5" y="7"/>
                      <a:pt x="7" y="6"/>
                      <a:pt x="6" y="4"/>
                    </a:cubicBezTo>
                    <a:cubicBezTo>
                      <a:pt x="6" y="4"/>
                      <a:pt x="6" y="3"/>
                      <a:pt x="5" y="2"/>
                    </a:cubicBezTo>
                    <a:cubicBezTo>
                      <a:pt x="3" y="0"/>
                      <a:pt x="0" y="3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422"/>
              <p:cNvSpPr/>
              <p:nvPr/>
            </p:nvSpPr>
            <p:spPr bwMode="auto">
              <a:xfrm>
                <a:off x="1140" y="1403"/>
                <a:ext cx="80" cy="52"/>
              </a:xfrm>
              <a:custGeom>
                <a:avLst/>
                <a:gdLst>
                  <a:gd name="T0" fmla="*/ 2 w 94"/>
                  <a:gd name="T1" fmla="*/ 19 h 61"/>
                  <a:gd name="T2" fmla="*/ 33 w 94"/>
                  <a:gd name="T3" fmla="*/ 14 h 61"/>
                  <a:gd name="T4" fmla="*/ 61 w 94"/>
                  <a:gd name="T5" fmla="*/ 10 h 61"/>
                  <a:gd name="T6" fmla="*/ 82 w 94"/>
                  <a:gd name="T7" fmla="*/ 20 h 61"/>
                  <a:gd name="T8" fmla="*/ 85 w 94"/>
                  <a:gd name="T9" fmla="*/ 38 h 61"/>
                  <a:gd name="T10" fmla="*/ 88 w 94"/>
                  <a:gd name="T11" fmla="*/ 58 h 61"/>
                  <a:gd name="T12" fmla="*/ 94 w 94"/>
                  <a:gd name="T13" fmla="*/ 57 h 61"/>
                  <a:gd name="T14" fmla="*/ 75 w 94"/>
                  <a:gd name="T15" fmla="*/ 2 h 61"/>
                  <a:gd name="T16" fmla="*/ 49 w 94"/>
                  <a:gd name="T17" fmla="*/ 6 h 61"/>
                  <a:gd name="T18" fmla="*/ 2 w 94"/>
                  <a:gd name="T19" fmla="*/ 17 h 61"/>
                  <a:gd name="T20" fmla="*/ 2 w 94"/>
                  <a:gd name="T21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61">
                    <a:moveTo>
                      <a:pt x="2" y="19"/>
                    </a:moveTo>
                    <a:cubicBezTo>
                      <a:pt x="12" y="18"/>
                      <a:pt x="23" y="17"/>
                      <a:pt x="33" y="14"/>
                    </a:cubicBezTo>
                    <a:cubicBezTo>
                      <a:pt x="41" y="13"/>
                      <a:pt x="52" y="9"/>
                      <a:pt x="61" y="10"/>
                    </a:cubicBezTo>
                    <a:cubicBezTo>
                      <a:pt x="62" y="10"/>
                      <a:pt x="81" y="18"/>
                      <a:pt x="82" y="20"/>
                    </a:cubicBezTo>
                    <a:cubicBezTo>
                      <a:pt x="84" y="23"/>
                      <a:pt x="85" y="33"/>
                      <a:pt x="85" y="38"/>
                    </a:cubicBezTo>
                    <a:cubicBezTo>
                      <a:pt x="85" y="46"/>
                      <a:pt x="84" y="51"/>
                      <a:pt x="88" y="58"/>
                    </a:cubicBezTo>
                    <a:cubicBezTo>
                      <a:pt x="89" y="61"/>
                      <a:pt x="94" y="60"/>
                      <a:pt x="94" y="57"/>
                    </a:cubicBezTo>
                    <a:cubicBezTo>
                      <a:pt x="93" y="41"/>
                      <a:pt x="94" y="8"/>
                      <a:pt x="75" y="2"/>
                    </a:cubicBezTo>
                    <a:cubicBezTo>
                      <a:pt x="66" y="0"/>
                      <a:pt x="56" y="4"/>
                      <a:pt x="49" y="6"/>
                    </a:cubicBezTo>
                    <a:cubicBezTo>
                      <a:pt x="33" y="10"/>
                      <a:pt x="18" y="14"/>
                      <a:pt x="2" y="17"/>
                    </a:cubicBezTo>
                    <a:cubicBezTo>
                      <a:pt x="0" y="17"/>
                      <a:pt x="0" y="19"/>
                      <a:pt x="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423"/>
              <p:cNvSpPr/>
              <p:nvPr/>
            </p:nvSpPr>
            <p:spPr bwMode="auto">
              <a:xfrm>
                <a:off x="1071" y="1510"/>
                <a:ext cx="155" cy="51"/>
              </a:xfrm>
              <a:custGeom>
                <a:avLst/>
                <a:gdLst>
                  <a:gd name="T0" fmla="*/ 2 w 183"/>
                  <a:gd name="T1" fmla="*/ 59 h 60"/>
                  <a:gd name="T2" fmla="*/ 61 w 183"/>
                  <a:gd name="T3" fmla="*/ 50 h 60"/>
                  <a:gd name="T4" fmla="*/ 115 w 183"/>
                  <a:gd name="T5" fmla="*/ 40 h 60"/>
                  <a:gd name="T6" fmla="*/ 179 w 183"/>
                  <a:gd name="T7" fmla="*/ 3 h 60"/>
                  <a:gd name="T8" fmla="*/ 175 w 183"/>
                  <a:gd name="T9" fmla="*/ 3 h 60"/>
                  <a:gd name="T10" fmla="*/ 127 w 183"/>
                  <a:gd name="T11" fmla="*/ 35 h 60"/>
                  <a:gd name="T12" fmla="*/ 86 w 183"/>
                  <a:gd name="T13" fmla="*/ 42 h 60"/>
                  <a:gd name="T14" fmla="*/ 48 w 183"/>
                  <a:gd name="T15" fmla="*/ 47 h 60"/>
                  <a:gd name="T16" fmla="*/ 2 w 183"/>
                  <a:gd name="T17" fmla="*/ 56 h 60"/>
                  <a:gd name="T18" fmla="*/ 2 w 183"/>
                  <a:gd name="T19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60">
                    <a:moveTo>
                      <a:pt x="2" y="59"/>
                    </a:moveTo>
                    <a:cubicBezTo>
                      <a:pt x="21" y="60"/>
                      <a:pt x="41" y="52"/>
                      <a:pt x="61" y="50"/>
                    </a:cubicBezTo>
                    <a:cubicBezTo>
                      <a:pt x="79" y="47"/>
                      <a:pt x="97" y="44"/>
                      <a:pt x="115" y="40"/>
                    </a:cubicBezTo>
                    <a:cubicBezTo>
                      <a:pt x="139" y="34"/>
                      <a:pt x="183" y="40"/>
                      <a:pt x="179" y="3"/>
                    </a:cubicBezTo>
                    <a:cubicBezTo>
                      <a:pt x="179" y="1"/>
                      <a:pt x="176" y="0"/>
                      <a:pt x="175" y="3"/>
                    </a:cubicBezTo>
                    <a:cubicBezTo>
                      <a:pt x="170" y="30"/>
                      <a:pt x="148" y="32"/>
                      <a:pt x="127" y="35"/>
                    </a:cubicBezTo>
                    <a:cubicBezTo>
                      <a:pt x="113" y="37"/>
                      <a:pt x="100" y="40"/>
                      <a:pt x="86" y="42"/>
                    </a:cubicBezTo>
                    <a:cubicBezTo>
                      <a:pt x="73" y="44"/>
                      <a:pt x="61" y="45"/>
                      <a:pt x="48" y="47"/>
                    </a:cubicBezTo>
                    <a:cubicBezTo>
                      <a:pt x="33" y="49"/>
                      <a:pt x="18" y="54"/>
                      <a:pt x="2" y="56"/>
                    </a:cubicBezTo>
                    <a:cubicBezTo>
                      <a:pt x="0" y="56"/>
                      <a:pt x="0" y="59"/>
                      <a:pt x="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424"/>
              <p:cNvSpPr/>
              <p:nvPr/>
            </p:nvSpPr>
            <p:spPr bwMode="auto">
              <a:xfrm>
                <a:off x="1063" y="1399"/>
                <a:ext cx="31" cy="21"/>
              </a:xfrm>
              <a:custGeom>
                <a:avLst/>
                <a:gdLst>
                  <a:gd name="T0" fmla="*/ 8 w 37"/>
                  <a:gd name="T1" fmla="*/ 23 h 25"/>
                  <a:gd name="T2" fmla="*/ 16 w 37"/>
                  <a:gd name="T3" fmla="*/ 9 h 25"/>
                  <a:gd name="T4" fmla="*/ 30 w 37"/>
                  <a:gd name="T5" fmla="*/ 16 h 25"/>
                  <a:gd name="T6" fmla="*/ 36 w 37"/>
                  <a:gd name="T7" fmla="*/ 14 h 25"/>
                  <a:gd name="T8" fmla="*/ 16 w 37"/>
                  <a:gd name="T9" fmla="*/ 2 h 25"/>
                  <a:gd name="T10" fmla="*/ 2 w 37"/>
                  <a:gd name="T11" fmla="*/ 22 h 25"/>
                  <a:gd name="T12" fmla="*/ 8 w 37"/>
                  <a:gd name="T13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5">
                    <a:moveTo>
                      <a:pt x="8" y="23"/>
                    </a:moveTo>
                    <a:cubicBezTo>
                      <a:pt x="9" y="17"/>
                      <a:pt x="9" y="11"/>
                      <a:pt x="16" y="9"/>
                    </a:cubicBezTo>
                    <a:cubicBezTo>
                      <a:pt x="22" y="8"/>
                      <a:pt x="28" y="11"/>
                      <a:pt x="30" y="16"/>
                    </a:cubicBezTo>
                    <a:cubicBezTo>
                      <a:pt x="31" y="20"/>
                      <a:pt x="37" y="18"/>
                      <a:pt x="36" y="14"/>
                    </a:cubicBezTo>
                    <a:cubicBezTo>
                      <a:pt x="34" y="5"/>
                      <a:pt x="24" y="0"/>
                      <a:pt x="16" y="2"/>
                    </a:cubicBezTo>
                    <a:cubicBezTo>
                      <a:pt x="6" y="4"/>
                      <a:pt x="0" y="13"/>
                      <a:pt x="2" y="22"/>
                    </a:cubicBezTo>
                    <a:cubicBezTo>
                      <a:pt x="3" y="25"/>
                      <a:pt x="7" y="25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25"/>
              <p:cNvSpPr/>
              <p:nvPr/>
            </p:nvSpPr>
            <p:spPr bwMode="auto">
              <a:xfrm>
                <a:off x="1158" y="1381"/>
                <a:ext cx="23" cy="19"/>
              </a:xfrm>
              <a:custGeom>
                <a:avLst/>
                <a:gdLst>
                  <a:gd name="T0" fmla="*/ 5 w 27"/>
                  <a:gd name="T1" fmla="*/ 19 h 22"/>
                  <a:gd name="T2" fmla="*/ 11 w 27"/>
                  <a:gd name="T3" fmla="*/ 9 h 22"/>
                  <a:gd name="T4" fmla="*/ 19 w 27"/>
                  <a:gd name="T5" fmla="*/ 16 h 22"/>
                  <a:gd name="T6" fmla="*/ 26 w 27"/>
                  <a:gd name="T7" fmla="*/ 14 h 22"/>
                  <a:gd name="T8" fmla="*/ 11 w 27"/>
                  <a:gd name="T9" fmla="*/ 2 h 22"/>
                  <a:gd name="T10" fmla="*/ 1 w 27"/>
                  <a:gd name="T11" fmla="*/ 19 h 22"/>
                  <a:gd name="T12" fmla="*/ 5 w 27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2">
                    <a:moveTo>
                      <a:pt x="5" y="19"/>
                    </a:moveTo>
                    <a:cubicBezTo>
                      <a:pt x="6" y="16"/>
                      <a:pt x="7" y="11"/>
                      <a:pt x="11" y="9"/>
                    </a:cubicBezTo>
                    <a:cubicBezTo>
                      <a:pt x="15" y="6"/>
                      <a:pt x="18" y="13"/>
                      <a:pt x="19" y="16"/>
                    </a:cubicBezTo>
                    <a:cubicBezTo>
                      <a:pt x="21" y="20"/>
                      <a:pt x="27" y="19"/>
                      <a:pt x="26" y="14"/>
                    </a:cubicBezTo>
                    <a:cubicBezTo>
                      <a:pt x="25" y="8"/>
                      <a:pt x="18" y="0"/>
                      <a:pt x="11" y="2"/>
                    </a:cubicBezTo>
                    <a:cubicBezTo>
                      <a:pt x="4" y="4"/>
                      <a:pt x="0" y="13"/>
                      <a:pt x="1" y="19"/>
                    </a:cubicBezTo>
                    <a:cubicBezTo>
                      <a:pt x="1" y="22"/>
                      <a:pt x="5" y="22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426"/>
              <p:cNvSpPr/>
              <p:nvPr/>
            </p:nvSpPr>
            <p:spPr bwMode="auto">
              <a:xfrm>
                <a:off x="1075" y="1352"/>
                <a:ext cx="93" cy="55"/>
              </a:xfrm>
              <a:custGeom>
                <a:avLst/>
                <a:gdLst>
                  <a:gd name="T0" fmla="*/ 16 w 110"/>
                  <a:gd name="T1" fmla="*/ 63 h 64"/>
                  <a:gd name="T2" fmla="*/ 15 w 110"/>
                  <a:gd name="T3" fmla="*/ 51 h 64"/>
                  <a:gd name="T4" fmla="*/ 40 w 110"/>
                  <a:gd name="T5" fmla="*/ 23 h 64"/>
                  <a:gd name="T6" fmla="*/ 76 w 110"/>
                  <a:gd name="T7" fmla="*/ 15 h 64"/>
                  <a:gd name="T8" fmla="*/ 102 w 110"/>
                  <a:gd name="T9" fmla="*/ 41 h 64"/>
                  <a:gd name="T10" fmla="*/ 108 w 110"/>
                  <a:gd name="T11" fmla="*/ 41 h 64"/>
                  <a:gd name="T12" fmla="*/ 99 w 110"/>
                  <a:gd name="T13" fmla="*/ 9 h 64"/>
                  <a:gd name="T14" fmla="*/ 51 w 110"/>
                  <a:gd name="T15" fmla="*/ 13 h 64"/>
                  <a:gd name="T16" fmla="*/ 10 w 110"/>
                  <a:gd name="T17" fmla="*/ 30 h 64"/>
                  <a:gd name="T18" fmla="*/ 14 w 110"/>
                  <a:gd name="T19" fmla="*/ 63 h 64"/>
                  <a:gd name="T20" fmla="*/ 16 w 110"/>
                  <a:gd name="T21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64">
                    <a:moveTo>
                      <a:pt x="16" y="63"/>
                    </a:moveTo>
                    <a:cubicBezTo>
                      <a:pt x="18" y="58"/>
                      <a:pt x="16" y="57"/>
                      <a:pt x="15" y="51"/>
                    </a:cubicBezTo>
                    <a:cubicBezTo>
                      <a:pt x="11" y="29"/>
                      <a:pt x="25" y="27"/>
                      <a:pt x="40" y="23"/>
                    </a:cubicBezTo>
                    <a:cubicBezTo>
                      <a:pt x="52" y="20"/>
                      <a:pt x="64" y="16"/>
                      <a:pt x="76" y="15"/>
                    </a:cubicBezTo>
                    <a:cubicBezTo>
                      <a:pt x="102" y="14"/>
                      <a:pt x="97" y="26"/>
                      <a:pt x="102" y="41"/>
                    </a:cubicBezTo>
                    <a:cubicBezTo>
                      <a:pt x="103" y="44"/>
                      <a:pt x="108" y="44"/>
                      <a:pt x="108" y="41"/>
                    </a:cubicBezTo>
                    <a:cubicBezTo>
                      <a:pt x="110" y="31"/>
                      <a:pt x="108" y="15"/>
                      <a:pt x="99" y="9"/>
                    </a:cubicBezTo>
                    <a:cubicBezTo>
                      <a:pt x="87" y="0"/>
                      <a:pt x="64" y="9"/>
                      <a:pt x="51" y="13"/>
                    </a:cubicBezTo>
                    <a:cubicBezTo>
                      <a:pt x="38" y="16"/>
                      <a:pt x="19" y="18"/>
                      <a:pt x="10" y="30"/>
                    </a:cubicBezTo>
                    <a:cubicBezTo>
                      <a:pt x="0" y="41"/>
                      <a:pt x="9" y="52"/>
                      <a:pt x="14" y="63"/>
                    </a:cubicBezTo>
                    <a:cubicBezTo>
                      <a:pt x="14" y="64"/>
                      <a:pt x="15" y="64"/>
                      <a:pt x="1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427"/>
              <p:cNvSpPr/>
              <p:nvPr/>
            </p:nvSpPr>
            <p:spPr bwMode="auto">
              <a:xfrm>
                <a:off x="1047" y="1332"/>
                <a:ext cx="145" cy="76"/>
              </a:xfrm>
              <a:custGeom>
                <a:avLst/>
                <a:gdLst>
                  <a:gd name="T0" fmla="*/ 38 w 171"/>
                  <a:gd name="T1" fmla="*/ 86 h 90"/>
                  <a:gd name="T2" fmla="*/ 22 w 171"/>
                  <a:gd name="T3" fmla="*/ 47 h 90"/>
                  <a:gd name="T4" fmla="*/ 67 w 171"/>
                  <a:gd name="T5" fmla="*/ 27 h 90"/>
                  <a:gd name="T6" fmla="*/ 120 w 171"/>
                  <a:gd name="T7" fmla="*/ 17 h 90"/>
                  <a:gd name="T8" fmla="*/ 151 w 171"/>
                  <a:gd name="T9" fmla="*/ 22 h 90"/>
                  <a:gd name="T10" fmla="*/ 147 w 171"/>
                  <a:gd name="T11" fmla="*/ 61 h 90"/>
                  <a:gd name="T12" fmla="*/ 154 w 171"/>
                  <a:gd name="T13" fmla="*/ 63 h 90"/>
                  <a:gd name="T14" fmla="*/ 152 w 171"/>
                  <a:gd name="T15" fmla="*/ 12 h 90"/>
                  <a:gd name="T16" fmla="*/ 86 w 171"/>
                  <a:gd name="T17" fmla="*/ 13 h 90"/>
                  <a:gd name="T18" fmla="*/ 16 w 171"/>
                  <a:gd name="T19" fmla="*/ 41 h 90"/>
                  <a:gd name="T20" fmla="*/ 33 w 171"/>
                  <a:gd name="T21" fmla="*/ 88 h 90"/>
                  <a:gd name="T22" fmla="*/ 38 w 171"/>
                  <a:gd name="T23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1" h="90">
                    <a:moveTo>
                      <a:pt x="38" y="86"/>
                    </a:moveTo>
                    <a:cubicBezTo>
                      <a:pt x="33" y="75"/>
                      <a:pt x="13" y="60"/>
                      <a:pt x="22" y="47"/>
                    </a:cubicBezTo>
                    <a:cubicBezTo>
                      <a:pt x="31" y="35"/>
                      <a:pt x="55" y="31"/>
                      <a:pt x="67" y="27"/>
                    </a:cubicBezTo>
                    <a:cubicBezTo>
                      <a:pt x="85" y="22"/>
                      <a:pt x="102" y="18"/>
                      <a:pt x="120" y="17"/>
                    </a:cubicBezTo>
                    <a:cubicBezTo>
                      <a:pt x="130" y="16"/>
                      <a:pt x="143" y="12"/>
                      <a:pt x="151" y="22"/>
                    </a:cubicBezTo>
                    <a:cubicBezTo>
                      <a:pt x="159" y="33"/>
                      <a:pt x="150" y="50"/>
                      <a:pt x="147" y="61"/>
                    </a:cubicBezTo>
                    <a:cubicBezTo>
                      <a:pt x="146" y="65"/>
                      <a:pt x="153" y="67"/>
                      <a:pt x="154" y="63"/>
                    </a:cubicBezTo>
                    <a:cubicBezTo>
                      <a:pt x="160" y="45"/>
                      <a:pt x="171" y="25"/>
                      <a:pt x="152" y="12"/>
                    </a:cubicBezTo>
                    <a:cubicBezTo>
                      <a:pt x="135" y="0"/>
                      <a:pt x="104" y="8"/>
                      <a:pt x="86" y="13"/>
                    </a:cubicBezTo>
                    <a:cubicBezTo>
                      <a:pt x="65" y="18"/>
                      <a:pt x="32" y="24"/>
                      <a:pt x="16" y="41"/>
                    </a:cubicBezTo>
                    <a:cubicBezTo>
                      <a:pt x="0" y="58"/>
                      <a:pt x="22" y="76"/>
                      <a:pt x="33" y="88"/>
                    </a:cubicBezTo>
                    <a:cubicBezTo>
                      <a:pt x="35" y="90"/>
                      <a:pt x="39" y="88"/>
                      <a:pt x="3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428"/>
              <p:cNvSpPr/>
              <p:nvPr/>
            </p:nvSpPr>
            <p:spPr bwMode="auto">
              <a:xfrm>
                <a:off x="1215" y="1383"/>
                <a:ext cx="12" cy="10"/>
              </a:xfrm>
              <a:custGeom>
                <a:avLst/>
                <a:gdLst>
                  <a:gd name="T0" fmla="*/ 4 w 14"/>
                  <a:gd name="T1" fmla="*/ 11 h 12"/>
                  <a:gd name="T2" fmla="*/ 13 w 14"/>
                  <a:gd name="T3" fmla="*/ 3 h 12"/>
                  <a:gd name="T4" fmla="*/ 10 w 14"/>
                  <a:gd name="T5" fmla="*/ 1 h 12"/>
                  <a:gd name="T6" fmla="*/ 2 w 14"/>
                  <a:gd name="T7" fmla="*/ 7 h 12"/>
                  <a:gd name="T8" fmla="*/ 4 w 14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4" y="11"/>
                    </a:moveTo>
                    <a:cubicBezTo>
                      <a:pt x="8" y="9"/>
                      <a:pt x="10" y="6"/>
                      <a:pt x="13" y="3"/>
                    </a:cubicBezTo>
                    <a:cubicBezTo>
                      <a:pt x="14" y="1"/>
                      <a:pt x="12" y="0"/>
                      <a:pt x="10" y="1"/>
                    </a:cubicBezTo>
                    <a:cubicBezTo>
                      <a:pt x="8" y="3"/>
                      <a:pt x="6" y="5"/>
                      <a:pt x="2" y="7"/>
                    </a:cubicBezTo>
                    <a:cubicBezTo>
                      <a:pt x="0" y="8"/>
                      <a:pt x="1" y="12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429"/>
              <p:cNvSpPr/>
              <p:nvPr/>
            </p:nvSpPr>
            <p:spPr bwMode="auto">
              <a:xfrm>
                <a:off x="1232" y="1384"/>
                <a:ext cx="28" cy="146"/>
              </a:xfrm>
              <a:custGeom>
                <a:avLst/>
                <a:gdLst>
                  <a:gd name="T0" fmla="*/ 11 w 33"/>
                  <a:gd name="T1" fmla="*/ 3 h 172"/>
                  <a:gd name="T2" fmla="*/ 18 w 33"/>
                  <a:gd name="T3" fmla="*/ 79 h 172"/>
                  <a:gd name="T4" fmla="*/ 4 w 33"/>
                  <a:gd name="T5" fmla="*/ 163 h 172"/>
                  <a:gd name="T6" fmla="*/ 9 w 33"/>
                  <a:gd name="T7" fmla="*/ 169 h 172"/>
                  <a:gd name="T8" fmla="*/ 26 w 33"/>
                  <a:gd name="T9" fmla="*/ 88 h 172"/>
                  <a:gd name="T10" fmla="*/ 13 w 33"/>
                  <a:gd name="T11" fmla="*/ 1 h 172"/>
                  <a:gd name="T12" fmla="*/ 11 w 33"/>
                  <a:gd name="T13" fmla="*/ 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72">
                    <a:moveTo>
                      <a:pt x="11" y="3"/>
                    </a:moveTo>
                    <a:cubicBezTo>
                      <a:pt x="19" y="26"/>
                      <a:pt x="18" y="55"/>
                      <a:pt x="18" y="79"/>
                    </a:cubicBezTo>
                    <a:cubicBezTo>
                      <a:pt x="18" y="106"/>
                      <a:pt x="29" y="144"/>
                      <a:pt x="4" y="163"/>
                    </a:cubicBezTo>
                    <a:cubicBezTo>
                      <a:pt x="0" y="166"/>
                      <a:pt x="5" y="172"/>
                      <a:pt x="9" y="169"/>
                    </a:cubicBezTo>
                    <a:cubicBezTo>
                      <a:pt x="33" y="149"/>
                      <a:pt x="27" y="116"/>
                      <a:pt x="26" y="88"/>
                    </a:cubicBezTo>
                    <a:cubicBezTo>
                      <a:pt x="24" y="60"/>
                      <a:pt x="28" y="28"/>
                      <a:pt x="13" y="1"/>
                    </a:cubicBezTo>
                    <a:cubicBezTo>
                      <a:pt x="12" y="0"/>
                      <a:pt x="10" y="1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30"/>
              <p:cNvSpPr/>
              <p:nvPr/>
            </p:nvSpPr>
            <p:spPr bwMode="auto">
              <a:xfrm>
                <a:off x="1031" y="1405"/>
                <a:ext cx="30" cy="25"/>
              </a:xfrm>
              <a:custGeom>
                <a:avLst/>
                <a:gdLst>
                  <a:gd name="T0" fmla="*/ 5 w 35"/>
                  <a:gd name="T1" fmla="*/ 28 h 30"/>
                  <a:gd name="T2" fmla="*/ 32 w 35"/>
                  <a:gd name="T3" fmla="*/ 6 h 30"/>
                  <a:gd name="T4" fmla="*/ 30 w 35"/>
                  <a:gd name="T5" fmla="*/ 1 h 30"/>
                  <a:gd name="T6" fmla="*/ 1 w 35"/>
                  <a:gd name="T7" fmla="*/ 27 h 30"/>
                  <a:gd name="T8" fmla="*/ 5 w 3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5" y="28"/>
                    </a:moveTo>
                    <a:cubicBezTo>
                      <a:pt x="8" y="15"/>
                      <a:pt x="22" y="11"/>
                      <a:pt x="32" y="6"/>
                    </a:cubicBezTo>
                    <a:cubicBezTo>
                      <a:pt x="35" y="4"/>
                      <a:pt x="33" y="0"/>
                      <a:pt x="30" y="1"/>
                    </a:cubicBezTo>
                    <a:cubicBezTo>
                      <a:pt x="19" y="5"/>
                      <a:pt x="0" y="13"/>
                      <a:pt x="1" y="27"/>
                    </a:cubicBezTo>
                    <a:cubicBezTo>
                      <a:pt x="2" y="29"/>
                      <a:pt x="5" y="30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31"/>
              <p:cNvSpPr/>
              <p:nvPr/>
            </p:nvSpPr>
            <p:spPr bwMode="auto">
              <a:xfrm>
                <a:off x="1084" y="1381"/>
                <a:ext cx="71" cy="20"/>
              </a:xfrm>
              <a:custGeom>
                <a:avLst/>
                <a:gdLst>
                  <a:gd name="T0" fmla="*/ 4 w 84"/>
                  <a:gd name="T1" fmla="*/ 23 h 23"/>
                  <a:gd name="T2" fmla="*/ 78 w 84"/>
                  <a:gd name="T3" fmla="*/ 11 h 23"/>
                  <a:gd name="T4" fmla="*/ 80 w 84"/>
                  <a:gd name="T5" fmla="*/ 5 h 23"/>
                  <a:gd name="T6" fmla="*/ 45 w 84"/>
                  <a:gd name="T7" fmla="*/ 7 h 23"/>
                  <a:gd name="T8" fmla="*/ 3 w 84"/>
                  <a:gd name="T9" fmla="*/ 18 h 23"/>
                  <a:gd name="T10" fmla="*/ 4 w 8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3">
                    <a:moveTo>
                      <a:pt x="4" y="23"/>
                    </a:moveTo>
                    <a:cubicBezTo>
                      <a:pt x="29" y="22"/>
                      <a:pt x="53" y="10"/>
                      <a:pt x="78" y="11"/>
                    </a:cubicBezTo>
                    <a:cubicBezTo>
                      <a:pt x="82" y="12"/>
                      <a:pt x="84" y="6"/>
                      <a:pt x="80" y="5"/>
                    </a:cubicBezTo>
                    <a:cubicBezTo>
                      <a:pt x="67" y="0"/>
                      <a:pt x="57" y="4"/>
                      <a:pt x="45" y="7"/>
                    </a:cubicBezTo>
                    <a:cubicBezTo>
                      <a:pt x="31" y="11"/>
                      <a:pt x="17" y="14"/>
                      <a:pt x="3" y="18"/>
                    </a:cubicBezTo>
                    <a:cubicBezTo>
                      <a:pt x="0" y="19"/>
                      <a:pt x="2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432"/>
              <p:cNvSpPr/>
              <p:nvPr/>
            </p:nvSpPr>
            <p:spPr bwMode="auto">
              <a:xfrm>
                <a:off x="1170" y="1368"/>
                <a:ext cx="77" cy="31"/>
              </a:xfrm>
              <a:custGeom>
                <a:avLst/>
                <a:gdLst>
                  <a:gd name="T0" fmla="*/ 3 w 91"/>
                  <a:gd name="T1" fmla="*/ 19 h 37"/>
                  <a:gd name="T2" fmla="*/ 41 w 91"/>
                  <a:gd name="T3" fmla="*/ 14 h 37"/>
                  <a:gd name="T4" fmla="*/ 64 w 91"/>
                  <a:gd name="T5" fmla="*/ 12 h 37"/>
                  <a:gd name="T6" fmla="*/ 85 w 91"/>
                  <a:gd name="T7" fmla="*/ 34 h 37"/>
                  <a:gd name="T8" fmla="*/ 91 w 91"/>
                  <a:gd name="T9" fmla="*/ 32 h 37"/>
                  <a:gd name="T10" fmla="*/ 69 w 91"/>
                  <a:gd name="T11" fmla="*/ 5 h 37"/>
                  <a:gd name="T12" fmla="*/ 2 w 91"/>
                  <a:gd name="T13" fmla="*/ 15 h 37"/>
                  <a:gd name="T14" fmla="*/ 3 w 91"/>
                  <a:gd name="T1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37">
                    <a:moveTo>
                      <a:pt x="3" y="19"/>
                    </a:moveTo>
                    <a:cubicBezTo>
                      <a:pt x="16" y="19"/>
                      <a:pt x="28" y="15"/>
                      <a:pt x="41" y="14"/>
                    </a:cubicBezTo>
                    <a:cubicBezTo>
                      <a:pt x="47" y="13"/>
                      <a:pt x="57" y="11"/>
                      <a:pt x="64" y="12"/>
                    </a:cubicBezTo>
                    <a:cubicBezTo>
                      <a:pt x="77" y="15"/>
                      <a:pt x="79" y="24"/>
                      <a:pt x="85" y="34"/>
                    </a:cubicBezTo>
                    <a:cubicBezTo>
                      <a:pt x="86" y="37"/>
                      <a:pt x="91" y="35"/>
                      <a:pt x="91" y="32"/>
                    </a:cubicBezTo>
                    <a:cubicBezTo>
                      <a:pt x="91" y="19"/>
                      <a:pt x="82" y="8"/>
                      <a:pt x="69" y="5"/>
                    </a:cubicBezTo>
                    <a:cubicBezTo>
                      <a:pt x="48" y="0"/>
                      <a:pt x="23" y="11"/>
                      <a:pt x="2" y="15"/>
                    </a:cubicBezTo>
                    <a:cubicBezTo>
                      <a:pt x="0" y="15"/>
                      <a:pt x="1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433"/>
              <p:cNvSpPr/>
              <p:nvPr/>
            </p:nvSpPr>
            <p:spPr bwMode="auto">
              <a:xfrm>
                <a:off x="1069" y="1377"/>
                <a:ext cx="14" cy="28"/>
              </a:xfrm>
              <a:custGeom>
                <a:avLst/>
                <a:gdLst>
                  <a:gd name="T0" fmla="*/ 14 w 16"/>
                  <a:gd name="T1" fmla="*/ 31 h 33"/>
                  <a:gd name="T2" fmla="*/ 12 w 16"/>
                  <a:gd name="T3" fmla="*/ 22 h 33"/>
                  <a:gd name="T4" fmla="*/ 8 w 16"/>
                  <a:gd name="T5" fmla="*/ 4 h 33"/>
                  <a:gd name="T6" fmla="*/ 4 w 16"/>
                  <a:gd name="T7" fmla="*/ 2 h 33"/>
                  <a:gd name="T8" fmla="*/ 3 w 16"/>
                  <a:gd name="T9" fmla="*/ 16 h 33"/>
                  <a:gd name="T10" fmla="*/ 7 w 16"/>
                  <a:gd name="T11" fmla="*/ 23 h 33"/>
                  <a:gd name="T12" fmla="*/ 10 w 16"/>
                  <a:gd name="T13" fmla="*/ 29 h 33"/>
                  <a:gd name="T14" fmla="*/ 14 w 16"/>
                  <a:gd name="T1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3">
                    <a:moveTo>
                      <a:pt x="14" y="31"/>
                    </a:moveTo>
                    <a:cubicBezTo>
                      <a:pt x="16" y="28"/>
                      <a:pt x="14" y="25"/>
                      <a:pt x="12" y="22"/>
                    </a:cubicBezTo>
                    <a:cubicBezTo>
                      <a:pt x="9" y="16"/>
                      <a:pt x="5" y="11"/>
                      <a:pt x="8" y="4"/>
                    </a:cubicBezTo>
                    <a:cubicBezTo>
                      <a:pt x="8" y="2"/>
                      <a:pt x="5" y="0"/>
                      <a:pt x="4" y="2"/>
                    </a:cubicBezTo>
                    <a:cubicBezTo>
                      <a:pt x="0" y="6"/>
                      <a:pt x="0" y="11"/>
                      <a:pt x="3" y="16"/>
                    </a:cubicBezTo>
                    <a:cubicBezTo>
                      <a:pt x="4" y="18"/>
                      <a:pt x="6" y="21"/>
                      <a:pt x="7" y="23"/>
                    </a:cubicBezTo>
                    <a:cubicBezTo>
                      <a:pt x="8" y="24"/>
                      <a:pt x="11" y="28"/>
                      <a:pt x="10" y="29"/>
                    </a:cubicBezTo>
                    <a:cubicBezTo>
                      <a:pt x="10" y="31"/>
                      <a:pt x="13" y="33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434"/>
              <p:cNvSpPr/>
              <p:nvPr/>
            </p:nvSpPr>
            <p:spPr bwMode="auto">
              <a:xfrm>
                <a:off x="1157" y="1350"/>
                <a:ext cx="17" cy="35"/>
              </a:xfrm>
              <a:custGeom>
                <a:avLst/>
                <a:gdLst>
                  <a:gd name="T0" fmla="*/ 1 w 20"/>
                  <a:gd name="T1" fmla="*/ 3 h 42"/>
                  <a:gd name="T2" fmla="*/ 14 w 20"/>
                  <a:gd name="T3" fmla="*/ 19 h 42"/>
                  <a:gd name="T4" fmla="*/ 12 w 20"/>
                  <a:gd name="T5" fmla="*/ 36 h 42"/>
                  <a:gd name="T6" fmla="*/ 14 w 20"/>
                  <a:gd name="T7" fmla="*/ 41 h 42"/>
                  <a:gd name="T8" fmla="*/ 16 w 20"/>
                  <a:gd name="T9" fmla="*/ 42 h 42"/>
                  <a:gd name="T10" fmla="*/ 19 w 20"/>
                  <a:gd name="T11" fmla="*/ 40 h 42"/>
                  <a:gd name="T12" fmla="*/ 20 w 20"/>
                  <a:gd name="T13" fmla="*/ 26 h 42"/>
                  <a:gd name="T14" fmla="*/ 18 w 20"/>
                  <a:gd name="T15" fmla="*/ 11 h 42"/>
                  <a:gd name="T16" fmla="*/ 1 w 20"/>
                  <a:gd name="T17" fmla="*/ 1 h 42"/>
                  <a:gd name="T18" fmla="*/ 1 w 20"/>
                  <a:gd name="T1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42">
                    <a:moveTo>
                      <a:pt x="1" y="3"/>
                    </a:moveTo>
                    <a:cubicBezTo>
                      <a:pt x="10" y="4"/>
                      <a:pt x="14" y="10"/>
                      <a:pt x="14" y="19"/>
                    </a:cubicBezTo>
                    <a:cubicBezTo>
                      <a:pt x="14" y="25"/>
                      <a:pt x="14" y="31"/>
                      <a:pt x="12" y="36"/>
                    </a:cubicBezTo>
                    <a:cubicBezTo>
                      <a:pt x="12" y="38"/>
                      <a:pt x="13" y="40"/>
                      <a:pt x="14" y="41"/>
                    </a:cubicBezTo>
                    <a:cubicBezTo>
                      <a:pt x="15" y="41"/>
                      <a:pt x="15" y="42"/>
                      <a:pt x="16" y="42"/>
                    </a:cubicBezTo>
                    <a:cubicBezTo>
                      <a:pt x="17" y="42"/>
                      <a:pt x="19" y="42"/>
                      <a:pt x="19" y="40"/>
                    </a:cubicBezTo>
                    <a:cubicBezTo>
                      <a:pt x="20" y="35"/>
                      <a:pt x="19" y="31"/>
                      <a:pt x="20" y="26"/>
                    </a:cubicBezTo>
                    <a:cubicBezTo>
                      <a:pt x="20" y="21"/>
                      <a:pt x="20" y="16"/>
                      <a:pt x="18" y="11"/>
                    </a:cubicBezTo>
                    <a:cubicBezTo>
                      <a:pt x="15" y="2"/>
                      <a:pt x="10" y="0"/>
                      <a:pt x="1" y="1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435"/>
              <p:cNvSpPr/>
              <p:nvPr/>
            </p:nvSpPr>
            <p:spPr bwMode="auto">
              <a:xfrm>
                <a:off x="1476" y="1530"/>
                <a:ext cx="53" cy="129"/>
              </a:xfrm>
              <a:custGeom>
                <a:avLst/>
                <a:gdLst>
                  <a:gd name="T0" fmla="*/ 60 w 62"/>
                  <a:gd name="T1" fmla="*/ 132 h 152"/>
                  <a:gd name="T2" fmla="*/ 13 w 62"/>
                  <a:gd name="T3" fmla="*/ 113 h 152"/>
                  <a:gd name="T4" fmla="*/ 27 w 62"/>
                  <a:gd name="T5" fmla="*/ 60 h 152"/>
                  <a:gd name="T6" fmla="*/ 17 w 62"/>
                  <a:gd name="T7" fmla="*/ 2 h 152"/>
                  <a:gd name="T8" fmla="*/ 14 w 62"/>
                  <a:gd name="T9" fmla="*/ 6 h 152"/>
                  <a:gd name="T10" fmla="*/ 12 w 62"/>
                  <a:gd name="T11" fmla="*/ 73 h 152"/>
                  <a:gd name="T12" fmla="*/ 6 w 62"/>
                  <a:gd name="T13" fmla="*/ 114 h 152"/>
                  <a:gd name="T14" fmla="*/ 61 w 62"/>
                  <a:gd name="T15" fmla="*/ 134 h 152"/>
                  <a:gd name="T16" fmla="*/ 60 w 62"/>
                  <a:gd name="T17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152">
                    <a:moveTo>
                      <a:pt x="60" y="132"/>
                    </a:moveTo>
                    <a:cubicBezTo>
                      <a:pt x="41" y="140"/>
                      <a:pt x="22" y="133"/>
                      <a:pt x="13" y="113"/>
                    </a:cubicBezTo>
                    <a:cubicBezTo>
                      <a:pt x="5" y="94"/>
                      <a:pt x="20" y="77"/>
                      <a:pt x="27" y="60"/>
                    </a:cubicBezTo>
                    <a:cubicBezTo>
                      <a:pt x="35" y="41"/>
                      <a:pt x="37" y="14"/>
                      <a:pt x="17" y="2"/>
                    </a:cubicBezTo>
                    <a:cubicBezTo>
                      <a:pt x="15" y="0"/>
                      <a:pt x="12" y="3"/>
                      <a:pt x="14" y="6"/>
                    </a:cubicBezTo>
                    <a:cubicBezTo>
                      <a:pt x="31" y="30"/>
                      <a:pt x="24" y="48"/>
                      <a:pt x="12" y="73"/>
                    </a:cubicBezTo>
                    <a:cubicBezTo>
                      <a:pt x="5" y="86"/>
                      <a:pt x="0" y="99"/>
                      <a:pt x="6" y="114"/>
                    </a:cubicBezTo>
                    <a:cubicBezTo>
                      <a:pt x="14" y="137"/>
                      <a:pt x="41" y="152"/>
                      <a:pt x="61" y="134"/>
                    </a:cubicBezTo>
                    <a:cubicBezTo>
                      <a:pt x="62" y="133"/>
                      <a:pt x="61" y="131"/>
                      <a:pt x="60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436"/>
              <p:cNvSpPr/>
              <p:nvPr/>
            </p:nvSpPr>
            <p:spPr bwMode="auto">
              <a:xfrm>
                <a:off x="1489" y="1529"/>
                <a:ext cx="78" cy="125"/>
              </a:xfrm>
              <a:custGeom>
                <a:avLst/>
                <a:gdLst>
                  <a:gd name="T0" fmla="*/ 2 w 92"/>
                  <a:gd name="T1" fmla="*/ 4 h 148"/>
                  <a:gd name="T2" fmla="*/ 37 w 92"/>
                  <a:gd name="T3" fmla="*/ 15 h 148"/>
                  <a:gd name="T4" fmla="*/ 74 w 92"/>
                  <a:gd name="T5" fmla="*/ 49 h 148"/>
                  <a:gd name="T6" fmla="*/ 41 w 92"/>
                  <a:gd name="T7" fmla="*/ 133 h 148"/>
                  <a:gd name="T8" fmla="*/ 40 w 92"/>
                  <a:gd name="T9" fmla="*/ 139 h 148"/>
                  <a:gd name="T10" fmla="*/ 88 w 92"/>
                  <a:gd name="T11" fmla="*/ 70 h 148"/>
                  <a:gd name="T12" fmla="*/ 63 w 92"/>
                  <a:gd name="T13" fmla="*/ 25 h 148"/>
                  <a:gd name="T14" fmla="*/ 40 w 92"/>
                  <a:gd name="T15" fmla="*/ 6 h 148"/>
                  <a:gd name="T16" fmla="*/ 4 w 92"/>
                  <a:gd name="T17" fmla="*/ 1 h 148"/>
                  <a:gd name="T18" fmla="*/ 2 w 92"/>
                  <a:gd name="T19" fmla="*/ 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48">
                    <a:moveTo>
                      <a:pt x="2" y="4"/>
                    </a:moveTo>
                    <a:cubicBezTo>
                      <a:pt x="13" y="11"/>
                      <a:pt x="24" y="10"/>
                      <a:pt x="37" y="15"/>
                    </a:cubicBezTo>
                    <a:cubicBezTo>
                      <a:pt x="52" y="20"/>
                      <a:pt x="68" y="34"/>
                      <a:pt x="74" y="49"/>
                    </a:cubicBezTo>
                    <a:cubicBezTo>
                      <a:pt x="85" y="77"/>
                      <a:pt x="84" y="134"/>
                      <a:pt x="41" y="133"/>
                    </a:cubicBezTo>
                    <a:cubicBezTo>
                      <a:pt x="38" y="133"/>
                      <a:pt x="37" y="138"/>
                      <a:pt x="40" y="139"/>
                    </a:cubicBezTo>
                    <a:cubicBezTo>
                      <a:pt x="75" y="148"/>
                      <a:pt x="92" y="95"/>
                      <a:pt x="88" y="70"/>
                    </a:cubicBezTo>
                    <a:cubicBezTo>
                      <a:pt x="84" y="52"/>
                      <a:pt x="77" y="37"/>
                      <a:pt x="63" y="25"/>
                    </a:cubicBezTo>
                    <a:cubicBezTo>
                      <a:pt x="56" y="18"/>
                      <a:pt x="49" y="10"/>
                      <a:pt x="40" y="6"/>
                    </a:cubicBezTo>
                    <a:cubicBezTo>
                      <a:pt x="29" y="2"/>
                      <a:pt x="15" y="5"/>
                      <a:pt x="4" y="1"/>
                    </a:cubicBezTo>
                    <a:cubicBezTo>
                      <a:pt x="2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437"/>
              <p:cNvSpPr/>
              <p:nvPr/>
            </p:nvSpPr>
            <p:spPr bwMode="auto">
              <a:xfrm>
                <a:off x="1501" y="1604"/>
                <a:ext cx="28" cy="43"/>
              </a:xfrm>
              <a:custGeom>
                <a:avLst/>
                <a:gdLst>
                  <a:gd name="T0" fmla="*/ 5 w 33"/>
                  <a:gd name="T1" fmla="*/ 1 h 51"/>
                  <a:gd name="T2" fmla="*/ 8 w 33"/>
                  <a:gd name="T3" fmla="*/ 32 h 51"/>
                  <a:gd name="T4" fmla="*/ 30 w 33"/>
                  <a:gd name="T5" fmla="*/ 50 h 51"/>
                  <a:gd name="T6" fmla="*/ 31 w 33"/>
                  <a:gd name="T7" fmla="*/ 46 h 51"/>
                  <a:gd name="T8" fmla="*/ 7 w 33"/>
                  <a:gd name="T9" fmla="*/ 1 h 51"/>
                  <a:gd name="T10" fmla="*/ 5 w 33"/>
                  <a:gd name="T1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51">
                    <a:moveTo>
                      <a:pt x="5" y="1"/>
                    </a:moveTo>
                    <a:cubicBezTo>
                      <a:pt x="0" y="12"/>
                      <a:pt x="1" y="22"/>
                      <a:pt x="8" y="32"/>
                    </a:cubicBezTo>
                    <a:cubicBezTo>
                      <a:pt x="13" y="40"/>
                      <a:pt x="19" y="51"/>
                      <a:pt x="30" y="50"/>
                    </a:cubicBezTo>
                    <a:cubicBezTo>
                      <a:pt x="32" y="50"/>
                      <a:pt x="33" y="47"/>
                      <a:pt x="31" y="46"/>
                    </a:cubicBezTo>
                    <a:cubicBezTo>
                      <a:pt x="13" y="42"/>
                      <a:pt x="1" y="18"/>
                      <a:pt x="7" y="1"/>
                    </a:cubicBezTo>
                    <a:cubicBezTo>
                      <a:pt x="7" y="0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438"/>
              <p:cNvSpPr/>
              <p:nvPr/>
            </p:nvSpPr>
            <p:spPr bwMode="auto">
              <a:xfrm>
                <a:off x="1519" y="1597"/>
                <a:ext cx="12" cy="49"/>
              </a:xfrm>
              <a:custGeom>
                <a:avLst/>
                <a:gdLst>
                  <a:gd name="T0" fmla="*/ 1 w 14"/>
                  <a:gd name="T1" fmla="*/ 3 h 58"/>
                  <a:gd name="T2" fmla="*/ 9 w 14"/>
                  <a:gd name="T3" fmla="*/ 29 h 58"/>
                  <a:gd name="T4" fmla="*/ 1 w 14"/>
                  <a:gd name="T5" fmla="*/ 55 h 58"/>
                  <a:gd name="T6" fmla="*/ 3 w 14"/>
                  <a:gd name="T7" fmla="*/ 57 h 58"/>
                  <a:gd name="T8" fmla="*/ 13 w 14"/>
                  <a:gd name="T9" fmla="*/ 36 h 58"/>
                  <a:gd name="T10" fmla="*/ 4 w 14"/>
                  <a:gd name="T11" fmla="*/ 2 h 58"/>
                  <a:gd name="T12" fmla="*/ 1 w 14"/>
                  <a:gd name="T1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8">
                    <a:moveTo>
                      <a:pt x="1" y="3"/>
                    </a:moveTo>
                    <a:cubicBezTo>
                      <a:pt x="4" y="12"/>
                      <a:pt x="8" y="19"/>
                      <a:pt x="9" y="29"/>
                    </a:cubicBezTo>
                    <a:cubicBezTo>
                      <a:pt x="10" y="38"/>
                      <a:pt x="8" y="48"/>
                      <a:pt x="1" y="55"/>
                    </a:cubicBezTo>
                    <a:cubicBezTo>
                      <a:pt x="0" y="56"/>
                      <a:pt x="2" y="58"/>
                      <a:pt x="3" y="57"/>
                    </a:cubicBezTo>
                    <a:cubicBezTo>
                      <a:pt x="11" y="53"/>
                      <a:pt x="13" y="43"/>
                      <a:pt x="13" y="36"/>
                    </a:cubicBezTo>
                    <a:cubicBezTo>
                      <a:pt x="14" y="23"/>
                      <a:pt x="8" y="13"/>
                      <a:pt x="4" y="2"/>
                    </a:cubicBezTo>
                    <a:cubicBezTo>
                      <a:pt x="3" y="0"/>
                      <a:pt x="1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439"/>
              <p:cNvSpPr/>
              <p:nvPr/>
            </p:nvSpPr>
            <p:spPr bwMode="auto">
              <a:xfrm>
                <a:off x="1530" y="1599"/>
                <a:ext cx="13" cy="43"/>
              </a:xfrm>
              <a:custGeom>
                <a:avLst/>
                <a:gdLst>
                  <a:gd name="T0" fmla="*/ 5 w 15"/>
                  <a:gd name="T1" fmla="*/ 5 h 50"/>
                  <a:gd name="T2" fmla="*/ 2 w 15"/>
                  <a:gd name="T3" fmla="*/ 43 h 50"/>
                  <a:gd name="T4" fmla="*/ 8 w 15"/>
                  <a:gd name="T5" fmla="*/ 46 h 50"/>
                  <a:gd name="T6" fmla="*/ 10 w 15"/>
                  <a:gd name="T7" fmla="*/ 3 h 50"/>
                  <a:gd name="T8" fmla="*/ 5 w 15"/>
                  <a:gd name="T9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50">
                    <a:moveTo>
                      <a:pt x="5" y="5"/>
                    </a:moveTo>
                    <a:cubicBezTo>
                      <a:pt x="9" y="16"/>
                      <a:pt x="7" y="33"/>
                      <a:pt x="2" y="43"/>
                    </a:cubicBezTo>
                    <a:cubicBezTo>
                      <a:pt x="0" y="46"/>
                      <a:pt x="6" y="50"/>
                      <a:pt x="8" y="46"/>
                    </a:cubicBezTo>
                    <a:cubicBezTo>
                      <a:pt x="15" y="35"/>
                      <a:pt x="15" y="15"/>
                      <a:pt x="10" y="3"/>
                    </a:cubicBezTo>
                    <a:cubicBezTo>
                      <a:pt x="8" y="0"/>
                      <a:pt x="4" y="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440"/>
              <p:cNvSpPr/>
              <p:nvPr/>
            </p:nvSpPr>
            <p:spPr bwMode="auto">
              <a:xfrm>
                <a:off x="1489" y="1643"/>
                <a:ext cx="28" cy="24"/>
              </a:xfrm>
              <a:custGeom>
                <a:avLst/>
                <a:gdLst>
                  <a:gd name="T0" fmla="*/ 8 w 32"/>
                  <a:gd name="T1" fmla="*/ 1 h 29"/>
                  <a:gd name="T2" fmla="*/ 0 w 32"/>
                  <a:gd name="T3" fmla="*/ 13 h 29"/>
                  <a:gd name="T4" fmla="*/ 5 w 32"/>
                  <a:gd name="T5" fmla="*/ 24 h 29"/>
                  <a:gd name="T6" fmla="*/ 30 w 32"/>
                  <a:gd name="T7" fmla="*/ 21 h 29"/>
                  <a:gd name="T8" fmla="*/ 28 w 32"/>
                  <a:gd name="T9" fmla="*/ 18 h 29"/>
                  <a:gd name="T10" fmla="*/ 11 w 32"/>
                  <a:gd name="T11" fmla="*/ 22 h 29"/>
                  <a:gd name="T12" fmla="*/ 5 w 32"/>
                  <a:gd name="T13" fmla="*/ 16 h 29"/>
                  <a:gd name="T14" fmla="*/ 10 w 32"/>
                  <a:gd name="T15" fmla="*/ 3 h 29"/>
                  <a:gd name="T16" fmla="*/ 8 w 32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8" y="1"/>
                    </a:moveTo>
                    <a:cubicBezTo>
                      <a:pt x="3" y="4"/>
                      <a:pt x="0" y="7"/>
                      <a:pt x="0" y="13"/>
                    </a:cubicBezTo>
                    <a:cubicBezTo>
                      <a:pt x="0" y="17"/>
                      <a:pt x="1" y="22"/>
                      <a:pt x="5" y="24"/>
                    </a:cubicBezTo>
                    <a:cubicBezTo>
                      <a:pt x="12" y="29"/>
                      <a:pt x="24" y="26"/>
                      <a:pt x="30" y="21"/>
                    </a:cubicBezTo>
                    <a:cubicBezTo>
                      <a:pt x="32" y="20"/>
                      <a:pt x="30" y="17"/>
                      <a:pt x="28" y="18"/>
                    </a:cubicBezTo>
                    <a:cubicBezTo>
                      <a:pt x="22" y="19"/>
                      <a:pt x="17" y="22"/>
                      <a:pt x="11" y="22"/>
                    </a:cubicBezTo>
                    <a:cubicBezTo>
                      <a:pt x="8" y="21"/>
                      <a:pt x="5" y="19"/>
                      <a:pt x="5" y="16"/>
                    </a:cubicBezTo>
                    <a:cubicBezTo>
                      <a:pt x="3" y="11"/>
                      <a:pt x="7" y="6"/>
                      <a:pt x="10" y="3"/>
                    </a:cubicBezTo>
                    <a:cubicBezTo>
                      <a:pt x="11" y="1"/>
                      <a:pt x="9" y="0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441"/>
              <p:cNvSpPr/>
              <p:nvPr/>
            </p:nvSpPr>
            <p:spPr bwMode="auto">
              <a:xfrm>
                <a:off x="1514" y="1638"/>
                <a:ext cx="40" cy="32"/>
              </a:xfrm>
              <a:custGeom>
                <a:avLst/>
                <a:gdLst>
                  <a:gd name="T0" fmla="*/ 1 w 47"/>
                  <a:gd name="T1" fmla="*/ 26 h 37"/>
                  <a:gd name="T2" fmla="*/ 40 w 47"/>
                  <a:gd name="T3" fmla="*/ 24 h 37"/>
                  <a:gd name="T4" fmla="*/ 35 w 47"/>
                  <a:gd name="T5" fmla="*/ 0 h 37"/>
                  <a:gd name="T6" fmla="*/ 33 w 47"/>
                  <a:gd name="T7" fmla="*/ 4 h 37"/>
                  <a:gd name="T8" fmla="*/ 37 w 47"/>
                  <a:gd name="T9" fmla="*/ 11 h 37"/>
                  <a:gd name="T10" fmla="*/ 34 w 47"/>
                  <a:gd name="T11" fmla="*/ 21 h 37"/>
                  <a:gd name="T12" fmla="*/ 2 w 47"/>
                  <a:gd name="T13" fmla="*/ 24 h 37"/>
                  <a:gd name="T14" fmla="*/ 1 w 47"/>
                  <a:gd name="T15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7">
                    <a:moveTo>
                      <a:pt x="1" y="26"/>
                    </a:moveTo>
                    <a:cubicBezTo>
                      <a:pt x="14" y="33"/>
                      <a:pt x="31" y="37"/>
                      <a:pt x="40" y="24"/>
                    </a:cubicBezTo>
                    <a:cubicBezTo>
                      <a:pt x="45" y="17"/>
                      <a:pt x="47" y="0"/>
                      <a:pt x="35" y="0"/>
                    </a:cubicBezTo>
                    <a:cubicBezTo>
                      <a:pt x="33" y="0"/>
                      <a:pt x="32" y="2"/>
                      <a:pt x="33" y="4"/>
                    </a:cubicBezTo>
                    <a:cubicBezTo>
                      <a:pt x="34" y="6"/>
                      <a:pt x="37" y="8"/>
                      <a:pt x="37" y="11"/>
                    </a:cubicBezTo>
                    <a:cubicBezTo>
                      <a:pt x="38" y="15"/>
                      <a:pt x="36" y="18"/>
                      <a:pt x="34" y="21"/>
                    </a:cubicBezTo>
                    <a:cubicBezTo>
                      <a:pt x="26" y="31"/>
                      <a:pt x="12" y="28"/>
                      <a:pt x="2" y="24"/>
                    </a:cubicBezTo>
                    <a:cubicBezTo>
                      <a:pt x="1" y="23"/>
                      <a:pt x="0" y="25"/>
                      <a:pt x="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442"/>
              <p:cNvSpPr/>
              <p:nvPr/>
            </p:nvSpPr>
            <p:spPr bwMode="auto">
              <a:xfrm>
                <a:off x="1501" y="1658"/>
                <a:ext cx="48" cy="22"/>
              </a:xfrm>
              <a:custGeom>
                <a:avLst/>
                <a:gdLst>
                  <a:gd name="T0" fmla="*/ 0 w 56"/>
                  <a:gd name="T1" fmla="*/ 11 h 26"/>
                  <a:gd name="T2" fmla="*/ 32 w 56"/>
                  <a:gd name="T3" fmla="*/ 26 h 26"/>
                  <a:gd name="T4" fmla="*/ 51 w 56"/>
                  <a:gd name="T5" fmla="*/ 21 h 26"/>
                  <a:gd name="T6" fmla="*/ 48 w 56"/>
                  <a:gd name="T7" fmla="*/ 2 h 26"/>
                  <a:gd name="T8" fmla="*/ 43 w 56"/>
                  <a:gd name="T9" fmla="*/ 4 h 26"/>
                  <a:gd name="T10" fmla="*/ 43 w 56"/>
                  <a:gd name="T11" fmla="*/ 20 h 26"/>
                  <a:gd name="T12" fmla="*/ 29 w 56"/>
                  <a:gd name="T13" fmla="*/ 22 h 26"/>
                  <a:gd name="T14" fmla="*/ 3 w 56"/>
                  <a:gd name="T15" fmla="*/ 10 h 26"/>
                  <a:gd name="T16" fmla="*/ 0 w 56"/>
                  <a:gd name="T17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26">
                    <a:moveTo>
                      <a:pt x="0" y="11"/>
                    </a:moveTo>
                    <a:cubicBezTo>
                      <a:pt x="3" y="24"/>
                      <a:pt x="21" y="26"/>
                      <a:pt x="32" y="26"/>
                    </a:cubicBezTo>
                    <a:cubicBezTo>
                      <a:pt x="38" y="26"/>
                      <a:pt x="47" y="26"/>
                      <a:pt x="51" y="21"/>
                    </a:cubicBezTo>
                    <a:cubicBezTo>
                      <a:pt x="56" y="15"/>
                      <a:pt x="52" y="7"/>
                      <a:pt x="48" y="2"/>
                    </a:cubicBezTo>
                    <a:cubicBezTo>
                      <a:pt x="46" y="0"/>
                      <a:pt x="43" y="1"/>
                      <a:pt x="43" y="4"/>
                    </a:cubicBezTo>
                    <a:cubicBezTo>
                      <a:pt x="43" y="9"/>
                      <a:pt x="50" y="16"/>
                      <a:pt x="43" y="20"/>
                    </a:cubicBezTo>
                    <a:cubicBezTo>
                      <a:pt x="39" y="22"/>
                      <a:pt x="33" y="22"/>
                      <a:pt x="29" y="22"/>
                    </a:cubicBezTo>
                    <a:cubicBezTo>
                      <a:pt x="20" y="22"/>
                      <a:pt x="5" y="21"/>
                      <a:pt x="3" y="10"/>
                    </a:cubicBezTo>
                    <a:cubicBezTo>
                      <a:pt x="2" y="9"/>
                      <a:pt x="0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443"/>
              <p:cNvSpPr/>
              <p:nvPr/>
            </p:nvSpPr>
            <p:spPr bwMode="auto">
              <a:xfrm>
                <a:off x="1497" y="1674"/>
                <a:ext cx="41" cy="274"/>
              </a:xfrm>
              <a:custGeom>
                <a:avLst/>
                <a:gdLst>
                  <a:gd name="T0" fmla="*/ 13 w 48"/>
                  <a:gd name="T1" fmla="*/ 3 h 323"/>
                  <a:gd name="T2" fmla="*/ 10 w 48"/>
                  <a:gd name="T3" fmla="*/ 87 h 323"/>
                  <a:gd name="T4" fmla="*/ 4 w 48"/>
                  <a:gd name="T5" fmla="*/ 177 h 323"/>
                  <a:gd name="T6" fmla="*/ 7 w 48"/>
                  <a:gd name="T7" fmla="*/ 252 h 323"/>
                  <a:gd name="T8" fmla="*/ 42 w 48"/>
                  <a:gd name="T9" fmla="*/ 320 h 323"/>
                  <a:gd name="T10" fmla="*/ 47 w 48"/>
                  <a:gd name="T11" fmla="*/ 316 h 323"/>
                  <a:gd name="T12" fmla="*/ 14 w 48"/>
                  <a:gd name="T13" fmla="*/ 249 h 323"/>
                  <a:gd name="T14" fmla="*/ 11 w 48"/>
                  <a:gd name="T15" fmla="*/ 164 h 323"/>
                  <a:gd name="T16" fmla="*/ 17 w 48"/>
                  <a:gd name="T17" fmla="*/ 3 h 323"/>
                  <a:gd name="T18" fmla="*/ 13 w 48"/>
                  <a:gd name="T19" fmla="*/ 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23">
                    <a:moveTo>
                      <a:pt x="13" y="3"/>
                    </a:moveTo>
                    <a:cubicBezTo>
                      <a:pt x="11" y="31"/>
                      <a:pt x="12" y="59"/>
                      <a:pt x="10" y="87"/>
                    </a:cubicBezTo>
                    <a:cubicBezTo>
                      <a:pt x="9" y="117"/>
                      <a:pt x="7" y="147"/>
                      <a:pt x="4" y="177"/>
                    </a:cubicBezTo>
                    <a:cubicBezTo>
                      <a:pt x="1" y="202"/>
                      <a:pt x="0" y="227"/>
                      <a:pt x="7" y="252"/>
                    </a:cubicBezTo>
                    <a:cubicBezTo>
                      <a:pt x="13" y="275"/>
                      <a:pt x="25" y="303"/>
                      <a:pt x="42" y="320"/>
                    </a:cubicBezTo>
                    <a:cubicBezTo>
                      <a:pt x="45" y="323"/>
                      <a:pt x="48" y="319"/>
                      <a:pt x="47" y="316"/>
                    </a:cubicBezTo>
                    <a:cubicBezTo>
                      <a:pt x="37" y="294"/>
                      <a:pt x="21" y="274"/>
                      <a:pt x="14" y="249"/>
                    </a:cubicBezTo>
                    <a:cubicBezTo>
                      <a:pt x="5" y="221"/>
                      <a:pt x="10" y="193"/>
                      <a:pt x="11" y="164"/>
                    </a:cubicBezTo>
                    <a:cubicBezTo>
                      <a:pt x="14" y="110"/>
                      <a:pt x="23" y="56"/>
                      <a:pt x="17" y="3"/>
                    </a:cubicBezTo>
                    <a:cubicBezTo>
                      <a:pt x="17" y="0"/>
                      <a:pt x="14" y="0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444"/>
              <p:cNvSpPr/>
              <p:nvPr/>
            </p:nvSpPr>
            <p:spPr bwMode="auto">
              <a:xfrm>
                <a:off x="1529" y="1677"/>
                <a:ext cx="41" cy="275"/>
              </a:xfrm>
              <a:custGeom>
                <a:avLst/>
                <a:gdLst>
                  <a:gd name="T0" fmla="*/ 8 w 48"/>
                  <a:gd name="T1" fmla="*/ 3 h 324"/>
                  <a:gd name="T2" fmla="*/ 13 w 48"/>
                  <a:gd name="T3" fmla="*/ 86 h 324"/>
                  <a:gd name="T4" fmla="*/ 31 w 48"/>
                  <a:gd name="T5" fmla="*/ 169 h 324"/>
                  <a:gd name="T6" fmla="*/ 34 w 48"/>
                  <a:gd name="T7" fmla="*/ 251 h 324"/>
                  <a:gd name="T8" fmla="*/ 25 w 48"/>
                  <a:gd name="T9" fmla="*/ 288 h 324"/>
                  <a:gd name="T10" fmla="*/ 4 w 48"/>
                  <a:gd name="T11" fmla="*/ 313 h 324"/>
                  <a:gd name="T12" fmla="*/ 12 w 48"/>
                  <a:gd name="T13" fmla="*/ 319 h 324"/>
                  <a:gd name="T14" fmla="*/ 32 w 48"/>
                  <a:gd name="T15" fmla="*/ 296 h 324"/>
                  <a:gd name="T16" fmla="*/ 42 w 48"/>
                  <a:gd name="T17" fmla="*/ 264 h 324"/>
                  <a:gd name="T18" fmla="*/ 44 w 48"/>
                  <a:gd name="T19" fmla="*/ 188 h 324"/>
                  <a:gd name="T20" fmla="*/ 22 w 48"/>
                  <a:gd name="T21" fmla="*/ 96 h 324"/>
                  <a:gd name="T22" fmla="*/ 13 w 48"/>
                  <a:gd name="T23" fmla="*/ 3 h 324"/>
                  <a:gd name="T24" fmla="*/ 8 w 48"/>
                  <a:gd name="T25" fmla="*/ 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24">
                    <a:moveTo>
                      <a:pt x="8" y="3"/>
                    </a:moveTo>
                    <a:cubicBezTo>
                      <a:pt x="6" y="30"/>
                      <a:pt x="8" y="59"/>
                      <a:pt x="13" y="86"/>
                    </a:cubicBezTo>
                    <a:cubicBezTo>
                      <a:pt x="17" y="114"/>
                      <a:pt x="27" y="141"/>
                      <a:pt x="31" y="169"/>
                    </a:cubicBezTo>
                    <a:cubicBezTo>
                      <a:pt x="36" y="197"/>
                      <a:pt x="38" y="222"/>
                      <a:pt x="34" y="251"/>
                    </a:cubicBezTo>
                    <a:cubicBezTo>
                      <a:pt x="33" y="262"/>
                      <a:pt x="30" y="278"/>
                      <a:pt x="25" y="288"/>
                    </a:cubicBezTo>
                    <a:cubicBezTo>
                      <a:pt x="20" y="298"/>
                      <a:pt x="11" y="305"/>
                      <a:pt x="4" y="313"/>
                    </a:cubicBezTo>
                    <a:cubicBezTo>
                      <a:pt x="0" y="318"/>
                      <a:pt x="8" y="324"/>
                      <a:pt x="12" y="319"/>
                    </a:cubicBezTo>
                    <a:cubicBezTo>
                      <a:pt x="19" y="311"/>
                      <a:pt x="27" y="306"/>
                      <a:pt x="32" y="296"/>
                    </a:cubicBezTo>
                    <a:cubicBezTo>
                      <a:pt x="37" y="287"/>
                      <a:pt x="39" y="275"/>
                      <a:pt x="42" y="264"/>
                    </a:cubicBezTo>
                    <a:cubicBezTo>
                      <a:pt x="47" y="239"/>
                      <a:pt x="48" y="214"/>
                      <a:pt x="44" y="188"/>
                    </a:cubicBezTo>
                    <a:cubicBezTo>
                      <a:pt x="38" y="157"/>
                      <a:pt x="30" y="127"/>
                      <a:pt x="22" y="96"/>
                    </a:cubicBezTo>
                    <a:cubicBezTo>
                      <a:pt x="15" y="65"/>
                      <a:pt x="16" y="34"/>
                      <a:pt x="13" y="3"/>
                    </a:cubicBezTo>
                    <a:cubicBezTo>
                      <a:pt x="13" y="1"/>
                      <a:pt x="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445"/>
              <p:cNvSpPr/>
              <p:nvPr/>
            </p:nvSpPr>
            <p:spPr bwMode="auto">
              <a:xfrm>
                <a:off x="1624" y="1641"/>
                <a:ext cx="251" cy="184"/>
              </a:xfrm>
              <a:custGeom>
                <a:avLst/>
                <a:gdLst>
                  <a:gd name="T0" fmla="*/ 195 w 295"/>
                  <a:gd name="T1" fmla="*/ 137 h 217"/>
                  <a:gd name="T2" fmla="*/ 236 w 295"/>
                  <a:gd name="T3" fmla="*/ 114 h 217"/>
                  <a:gd name="T4" fmla="*/ 261 w 295"/>
                  <a:gd name="T5" fmla="*/ 101 h 217"/>
                  <a:gd name="T6" fmla="*/ 265 w 295"/>
                  <a:gd name="T7" fmla="*/ 56 h 217"/>
                  <a:gd name="T8" fmla="*/ 135 w 295"/>
                  <a:gd name="T9" fmla="*/ 4 h 217"/>
                  <a:gd name="T10" fmla="*/ 17 w 295"/>
                  <a:gd name="T11" fmla="*/ 92 h 217"/>
                  <a:gd name="T12" fmla="*/ 53 w 295"/>
                  <a:gd name="T13" fmla="*/ 205 h 217"/>
                  <a:gd name="T14" fmla="*/ 133 w 295"/>
                  <a:gd name="T15" fmla="*/ 205 h 217"/>
                  <a:gd name="T16" fmla="*/ 200 w 295"/>
                  <a:gd name="T17" fmla="*/ 134 h 217"/>
                  <a:gd name="T18" fmla="*/ 198 w 295"/>
                  <a:gd name="T19" fmla="*/ 127 h 217"/>
                  <a:gd name="T20" fmla="*/ 161 w 295"/>
                  <a:gd name="T21" fmla="*/ 164 h 217"/>
                  <a:gd name="T22" fmla="*/ 84 w 295"/>
                  <a:gd name="T23" fmla="*/ 202 h 217"/>
                  <a:gd name="T24" fmla="*/ 21 w 295"/>
                  <a:gd name="T25" fmla="*/ 155 h 217"/>
                  <a:gd name="T26" fmla="*/ 41 w 295"/>
                  <a:gd name="T27" fmla="*/ 68 h 217"/>
                  <a:gd name="T28" fmla="*/ 201 w 295"/>
                  <a:gd name="T29" fmla="*/ 23 h 217"/>
                  <a:gd name="T30" fmla="*/ 253 w 295"/>
                  <a:gd name="T31" fmla="*/ 99 h 217"/>
                  <a:gd name="T32" fmla="*/ 194 w 295"/>
                  <a:gd name="T33" fmla="*/ 135 h 217"/>
                  <a:gd name="T34" fmla="*/ 195 w 295"/>
                  <a:gd name="T35" fmla="*/ 13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5" h="217">
                    <a:moveTo>
                      <a:pt x="195" y="137"/>
                    </a:moveTo>
                    <a:cubicBezTo>
                      <a:pt x="209" y="129"/>
                      <a:pt x="222" y="121"/>
                      <a:pt x="236" y="114"/>
                    </a:cubicBezTo>
                    <a:cubicBezTo>
                      <a:pt x="245" y="110"/>
                      <a:pt x="254" y="107"/>
                      <a:pt x="261" y="101"/>
                    </a:cubicBezTo>
                    <a:cubicBezTo>
                      <a:pt x="275" y="89"/>
                      <a:pt x="273" y="71"/>
                      <a:pt x="265" y="56"/>
                    </a:cubicBezTo>
                    <a:cubicBezTo>
                      <a:pt x="241" y="15"/>
                      <a:pt x="179" y="0"/>
                      <a:pt x="135" y="4"/>
                    </a:cubicBezTo>
                    <a:cubicBezTo>
                      <a:pt x="81" y="9"/>
                      <a:pt x="36" y="42"/>
                      <a:pt x="17" y="92"/>
                    </a:cubicBezTo>
                    <a:cubicBezTo>
                      <a:pt x="0" y="134"/>
                      <a:pt x="7" y="186"/>
                      <a:pt x="53" y="205"/>
                    </a:cubicBezTo>
                    <a:cubicBezTo>
                      <a:pt x="78" y="216"/>
                      <a:pt x="108" y="217"/>
                      <a:pt x="133" y="205"/>
                    </a:cubicBezTo>
                    <a:cubicBezTo>
                      <a:pt x="167" y="190"/>
                      <a:pt x="164" y="146"/>
                      <a:pt x="200" y="134"/>
                    </a:cubicBezTo>
                    <a:cubicBezTo>
                      <a:pt x="204" y="132"/>
                      <a:pt x="202" y="126"/>
                      <a:pt x="198" y="127"/>
                    </a:cubicBezTo>
                    <a:cubicBezTo>
                      <a:pt x="176" y="135"/>
                      <a:pt x="171" y="144"/>
                      <a:pt x="161" y="164"/>
                    </a:cubicBezTo>
                    <a:cubicBezTo>
                      <a:pt x="145" y="195"/>
                      <a:pt x="118" y="206"/>
                      <a:pt x="84" y="202"/>
                    </a:cubicBezTo>
                    <a:cubicBezTo>
                      <a:pt x="55" y="199"/>
                      <a:pt x="29" y="184"/>
                      <a:pt x="21" y="155"/>
                    </a:cubicBezTo>
                    <a:cubicBezTo>
                      <a:pt x="13" y="125"/>
                      <a:pt x="25" y="92"/>
                      <a:pt x="41" y="68"/>
                    </a:cubicBezTo>
                    <a:cubicBezTo>
                      <a:pt x="76" y="16"/>
                      <a:pt x="144" y="4"/>
                      <a:pt x="201" y="23"/>
                    </a:cubicBezTo>
                    <a:cubicBezTo>
                      <a:pt x="222" y="30"/>
                      <a:pt x="295" y="70"/>
                      <a:pt x="253" y="99"/>
                    </a:cubicBezTo>
                    <a:cubicBezTo>
                      <a:pt x="234" y="112"/>
                      <a:pt x="209" y="116"/>
                      <a:pt x="194" y="135"/>
                    </a:cubicBezTo>
                    <a:cubicBezTo>
                      <a:pt x="193" y="136"/>
                      <a:pt x="194" y="137"/>
                      <a:pt x="195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446"/>
              <p:cNvSpPr/>
              <p:nvPr/>
            </p:nvSpPr>
            <p:spPr bwMode="auto">
              <a:xfrm>
                <a:off x="1771" y="1692"/>
                <a:ext cx="53" cy="37"/>
              </a:xfrm>
              <a:custGeom>
                <a:avLst/>
                <a:gdLst>
                  <a:gd name="T0" fmla="*/ 49 w 62"/>
                  <a:gd name="T1" fmla="*/ 28 h 44"/>
                  <a:gd name="T2" fmla="*/ 27 w 62"/>
                  <a:gd name="T3" fmla="*/ 37 h 44"/>
                  <a:gd name="T4" fmla="*/ 15 w 62"/>
                  <a:gd name="T5" fmla="*/ 33 h 44"/>
                  <a:gd name="T6" fmla="*/ 22 w 62"/>
                  <a:gd name="T7" fmla="*/ 20 h 44"/>
                  <a:gd name="T8" fmla="*/ 39 w 62"/>
                  <a:gd name="T9" fmla="*/ 14 h 44"/>
                  <a:gd name="T10" fmla="*/ 49 w 62"/>
                  <a:gd name="T11" fmla="*/ 15 h 44"/>
                  <a:gd name="T12" fmla="*/ 52 w 62"/>
                  <a:gd name="T13" fmla="*/ 27 h 44"/>
                  <a:gd name="T14" fmla="*/ 48 w 62"/>
                  <a:gd name="T15" fmla="*/ 30 h 44"/>
                  <a:gd name="T16" fmla="*/ 50 w 62"/>
                  <a:gd name="T17" fmla="*/ 34 h 44"/>
                  <a:gd name="T18" fmla="*/ 55 w 62"/>
                  <a:gd name="T19" fmla="*/ 11 h 44"/>
                  <a:gd name="T20" fmla="*/ 15 w 62"/>
                  <a:gd name="T21" fmla="*/ 13 h 44"/>
                  <a:gd name="T22" fmla="*/ 14 w 62"/>
                  <a:gd name="T23" fmla="*/ 40 h 44"/>
                  <a:gd name="T24" fmla="*/ 35 w 62"/>
                  <a:gd name="T25" fmla="*/ 41 h 44"/>
                  <a:gd name="T26" fmla="*/ 51 w 62"/>
                  <a:gd name="T27" fmla="*/ 29 h 44"/>
                  <a:gd name="T28" fmla="*/ 49 w 62"/>
                  <a:gd name="T2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44">
                    <a:moveTo>
                      <a:pt x="49" y="28"/>
                    </a:moveTo>
                    <a:cubicBezTo>
                      <a:pt x="45" y="33"/>
                      <a:pt x="33" y="37"/>
                      <a:pt x="27" y="37"/>
                    </a:cubicBezTo>
                    <a:cubicBezTo>
                      <a:pt x="24" y="37"/>
                      <a:pt x="17" y="37"/>
                      <a:pt x="15" y="33"/>
                    </a:cubicBezTo>
                    <a:cubicBezTo>
                      <a:pt x="11" y="27"/>
                      <a:pt x="18" y="22"/>
                      <a:pt x="22" y="20"/>
                    </a:cubicBezTo>
                    <a:cubicBezTo>
                      <a:pt x="27" y="17"/>
                      <a:pt x="34" y="15"/>
                      <a:pt x="39" y="14"/>
                    </a:cubicBezTo>
                    <a:cubicBezTo>
                      <a:pt x="44" y="13"/>
                      <a:pt x="44" y="12"/>
                      <a:pt x="49" y="15"/>
                    </a:cubicBezTo>
                    <a:cubicBezTo>
                      <a:pt x="55" y="17"/>
                      <a:pt x="56" y="21"/>
                      <a:pt x="52" y="27"/>
                    </a:cubicBezTo>
                    <a:cubicBezTo>
                      <a:pt x="50" y="28"/>
                      <a:pt x="49" y="29"/>
                      <a:pt x="48" y="30"/>
                    </a:cubicBezTo>
                    <a:cubicBezTo>
                      <a:pt x="47" y="31"/>
                      <a:pt x="48" y="34"/>
                      <a:pt x="50" y="34"/>
                    </a:cubicBezTo>
                    <a:cubicBezTo>
                      <a:pt x="61" y="32"/>
                      <a:pt x="62" y="18"/>
                      <a:pt x="55" y="11"/>
                    </a:cubicBezTo>
                    <a:cubicBezTo>
                      <a:pt x="46" y="0"/>
                      <a:pt x="25" y="5"/>
                      <a:pt x="15" y="13"/>
                    </a:cubicBezTo>
                    <a:cubicBezTo>
                      <a:pt x="6" y="21"/>
                      <a:pt x="0" y="34"/>
                      <a:pt x="14" y="40"/>
                    </a:cubicBezTo>
                    <a:cubicBezTo>
                      <a:pt x="20" y="44"/>
                      <a:pt x="28" y="43"/>
                      <a:pt x="35" y="41"/>
                    </a:cubicBezTo>
                    <a:cubicBezTo>
                      <a:pt x="41" y="39"/>
                      <a:pt x="49" y="36"/>
                      <a:pt x="51" y="29"/>
                    </a:cubicBezTo>
                    <a:cubicBezTo>
                      <a:pt x="51" y="28"/>
                      <a:pt x="50" y="27"/>
                      <a:pt x="4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447"/>
              <p:cNvSpPr/>
              <p:nvPr/>
            </p:nvSpPr>
            <p:spPr bwMode="auto">
              <a:xfrm>
                <a:off x="1663" y="1757"/>
                <a:ext cx="42" cy="41"/>
              </a:xfrm>
              <a:custGeom>
                <a:avLst/>
                <a:gdLst>
                  <a:gd name="T0" fmla="*/ 12 w 50"/>
                  <a:gd name="T1" fmla="*/ 0 h 48"/>
                  <a:gd name="T2" fmla="*/ 4 w 50"/>
                  <a:gd name="T3" fmla="*/ 6 h 48"/>
                  <a:gd name="T4" fmla="*/ 0 w 50"/>
                  <a:gd name="T5" fmla="*/ 18 h 48"/>
                  <a:gd name="T6" fmla="*/ 5 w 50"/>
                  <a:gd name="T7" fmla="*/ 24 h 48"/>
                  <a:gd name="T8" fmla="*/ 11 w 50"/>
                  <a:gd name="T9" fmla="*/ 29 h 48"/>
                  <a:gd name="T10" fmla="*/ 14 w 50"/>
                  <a:gd name="T11" fmla="*/ 33 h 48"/>
                  <a:gd name="T12" fmla="*/ 34 w 50"/>
                  <a:gd name="T13" fmla="*/ 11 h 48"/>
                  <a:gd name="T14" fmla="*/ 30 w 50"/>
                  <a:gd name="T15" fmla="*/ 15 h 48"/>
                  <a:gd name="T16" fmla="*/ 25 w 50"/>
                  <a:gd name="T17" fmla="*/ 30 h 48"/>
                  <a:gd name="T18" fmla="*/ 13 w 50"/>
                  <a:gd name="T19" fmla="*/ 22 h 48"/>
                  <a:gd name="T20" fmla="*/ 10 w 50"/>
                  <a:gd name="T21" fmla="*/ 20 h 48"/>
                  <a:gd name="T22" fmla="*/ 8 w 50"/>
                  <a:gd name="T23" fmla="*/ 19 h 48"/>
                  <a:gd name="T24" fmla="*/ 7 w 50"/>
                  <a:gd name="T25" fmla="*/ 13 h 48"/>
                  <a:gd name="T26" fmla="*/ 13 w 50"/>
                  <a:gd name="T27" fmla="*/ 2 h 48"/>
                  <a:gd name="T28" fmla="*/ 12 w 50"/>
                  <a:gd name="T2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48">
                    <a:moveTo>
                      <a:pt x="12" y="0"/>
                    </a:moveTo>
                    <a:cubicBezTo>
                      <a:pt x="8" y="2"/>
                      <a:pt x="6" y="3"/>
                      <a:pt x="4" y="6"/>
                    </a:cubicBezTo>
                    <a:cubicBezTo>
                      <a:pt x="2" y="9"/>
                      <a:pt x="0" y="14"/>
                      <a:pt x="0" y="18"/>
                    </a:cubicBezTo>
                    <a:cubicBezTo>
                      <a:pt x="1" y="21"/>
                      <a:pt x="2" y="22"/>
                      <a:pt x="5" y="24"/>
                    </a:cubicBezTo>
                    <a:cubicBezTo>
                      <a:pt x="8" y="26"/>
                      <a:pt x="9" y="26"/>
                      <a:pt x="11" y="29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27" y="48"/>
                      <a:pt x="50" y="21"/>
                      <a:pt x="34" y="11"/>
                    </a:cubicBezTo>
                    <a:cubicBezTo>
                      <a:pt x="31" y="9"/>
                      <a:pt x="28" y="12"/>
                      <a:pt x="30" y="15"/>
                    </a:cubicBezTo>
                    <a:cubicBezTo>
                      <a:pt x="32" y="20"/>
                      <a:pt x="32" y="28"/>
                      <a:pt x="25" y="30"/>
                    </a:cubicBezTo>
                    <a:cubicBezTo>
                      <a:pt x="18" y="33"/>
                      <a:pt x="17" y="26"/>
                      <a:pt x="13" y="22"/>
                    </a:cubicBezTo>
                    <a:cubicBezTo>
                      <a:pt x="12" y="21"/>
                      <a:pt x="11" y="21"/>
                      <a:pt x="10" y="20"/>
                    </a:cubicBezTo>
                    <a:cubicBezTo>
                      <a:pt x="9" y="20"/>
                      <a:pt x="9" y="20"/>
                      <a:pt x="8" y="19"/>
                    </a:cubicBezTo>
                    <a:cubicBezTo>
                      <a:pt x="8" y="17"/>
                      <a:pt x="7" y="15"/>
                      <a:pt x="7" y="13"/>
                    </a:cubicBezTo>
                    <a:cubicBezTo>
                      <a:pt x="7" y="9"/>
                      <a:pt x="10" y="5"/>
                      <a:pt x="13" y="2"/>
                    </a:cubicBezTo>
                    <a:cubicBezTo>
                      <a:pt x="14" y="1"/>
                      <a:pt x="13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448"/>
              <p:cNvSpPr/>
              <p:nvPr/>
            </p:nvSpPr>
            <p:spPr bwMode="auto">
              <a:xfrm>
                <a:off x="1668" y="1753"/>
                <a:ext cx="33" cy="23"/>
              </a:xfrm>
              <a:custGeom>
                <a:avLst/>
                <a:gdLst>
                  <a:gd name="T0" fmla="*/ 1 w 39"/>
                  <a:gd name="T1" fmla="*/ 7 h 27"/>
                  <a:gd name="T2" fmla="*/ 18 w 39"/>
                  <a:gd name="T3" fmla="*/ 5 h 27"/>
                  <a:gd name="T4" fmla="*/ 32 w 39"/>
                  <a:gd name="T5" fmla="*/ 7 h 27"/>
                  <a:gd name="T6" fmla="*/ 30 w 39"/>
                  <a:gd name="T7" fmla="*/ 15 h 27"/>
                  <a:gd name="T8" fmla="*/ 23 w 39"/>
                  <a:gd name="T9" fmla="*/ 20 h 27"/>
                  <a:gd name="T10" fmla="*/ 24 w 39"/>
                  <a:gd name="T11" fmla="*/ 23 h 27"/>
                  <a:gd name="T12" fmla="*/ 36 w 39"/>
                  <a:gd name="T13" fmla="*/ 17 h 27"/>
                  <a:gd name="T14" fmla="*/ 36 w 39"/>
                  <a:gd name="T15" fmla="*/ 5 h 27"/>
                  <a:gd name="T16" fmla="*/ 21 w 39"/>
                  <a:gd name="T17" fmla="*/ 2 h 27"/>
                  <a:gd name="T18" fmla="*/ 0 w 39"/>
                  <a:gd name="T19" fmla="*/ 6 h 27"/>
                  <a:gd name="T20" fmla="*/ 1 w 39"/>
                  <a:gd name="T21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7">
                    <a:moveTo>
                      <a:pt x="1" y="7"/>
                    </a:moveTo>
                    <a:cubicBezTo>
                      <a:pt x="6" y="5"/>
                      <a:pt x="12" y="5"/>
                      <a:pt x="18" y="5"/>
                    </a:cubicBezTo>
                    <a:cubicBezTo>
                      <a:pt x="21" y="5"/>
                      <a:pt x="29" y="4"/>
                      <a:pt x="32" y="7"/>
                    </a:cubicBezTo>
                    <a:cubicBezTo>
                      <a:pt x="35" y="9"/>
                      <a:pt x="32" y="13"/>
                      <a:pt x="30" y="15"/>
                    </a:cubicBezTo>
                    <a:cubicBezTo>
                      <a:pt x="28" y="17"/>
                      <a:pt x="24" y="17"/>
                      <a:pt x="23" y="20"/>
                    </a:cubicBezTo>
                    <a:cubicBezTo>
                      <a:pt x="22" y="21"/>
                      <a:pt x="23" y="22"/>
                      <a:pt x="24" y="23"/>
                    </a:cubicBezTo>
                    <a:cubicBezTo>
                      <a:pt x="27" y="27"/>
                      <a:pt x="34" y="21"/>
                      <a:pt x="36" y="17"/>
                    </a:cubicBezTo>
                    <a:cubicBezTo>
                      <a:pt x="38" y="14"/>
                      <a:pt x="39" y="9"/>
                      <a:pt x="36" y="5"/>
                    </a:cubicBezTo>
                    <a:cubicBezTo>
                      <a:pt x="33" y="0"/>
                      <a:pt x="26" y="2"/>
                      <a:pt x="21" y="2"/>
                    </a:cubicBezTo>
                    <a:cubicBezTo>
                      <a:pt x="14" y="1"/>
                      <a:pt x="7" y="2"/>
                      <a:pt x="0" y="6"/>
                    </a:cubicBezTo>
                    <a:cubicBezTo>
                      <a:pt x="0" y="6"/>
                      <a:pt x="0" y="8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449"/>
              <p:cNvSpPr/>
              <p:nvPr/>
            </p:nvSpPr>
            <p:spPr bwMode="auto">
              <a:xfrm>
                <a:off x="1664" y="1700"/>
                <a:ext cx="33" cy="35"/>
              </a:xfrm>
              <a:custGeom>
                <a:avLst/>
                <a:gdLst>
                  <a:gd name="T0" fmla="*/ 10 w 38"/>
                  <a:gd name="T1" fmla="*/ 15 h 41"/>
                  <a:gd name="T2" fmla="*/ 27 w 38"/>
                  <a:gd name="T3" fmla="*/ 8 h 41"/>
                  <a:gd name="T4" fmla="*/ 30 w 38"/>
                  <a:gd name="T5" fmla="*/ 12 h 41"/>
                  <a:gd name="T6" fmla="*/ 30 w 38"/>
                  <a:gd name="T7" fmla="*/ 17 h 41"/>
                  <a:gd name="T8" fmla="*/ 20 w 38"/>
                  <a:gd name="T9" fmla="*/ 24 h 41"/>
                  <a:gd name="T10" fmla="*/ 8 w 38"/>
                  <a:gd name="T11" fmla="*/ 35 h 41"/>
                  <a:gd name="T12" fmla="*/ 12 w 38"/>
                  <a:gd name="T13" fmla="*/ 35 h 41"/>
                  <a:gd name="T14" fmla="*/ 8 w 38"/>
                  <a:gd name="T15" fmla="*/ 21 h 41"/>
                  <a:gd name="T16" fmla="*/ 18 w 38"/>
                  <a:gd name="T17" fmla="*/ 8 h 41"/>
                  <a:gd name="T18" fmla="*/ 16 w 38"/>
                  <a:gd name="T19" fmla="*/ 3 h 41"/>
                  <a:gd name="T20" fmla="*/ 2 w 38"/>
                  <a:gd name="T21" fmla="*/ 21 h 41"/>
                  <a:gd name="T22" fmla="*/ 9 w 38"/>
                  <a:gd name="T23" fmla="*/ 40 h 41"/>
                  <a:gd name="T24" fmla="*/ 13 w 38"/>
                  <a:gd name="T25" fmla="*/ 39 h 41"/>
                  <a:gd name="T26" fmla="*/ 24 w 38"/>
                  <a:gd name="T27" fmla="*/ 28 h 41"/>
                  <a:gd name="T28" fmla="*/ 34 w 38"/>
                  <a:gd name="T29" fmla="*/ 21 h 41"/>
                  <a:gd name="T30" fmla="*/ 32 w 38"/>
                  <a:gd name="T31" fmla="*/ 10 h 41"/>
                  <a:gd name="T32" fmla="*/ 21 w 38"/>
                  <a:gd name="T33" fmla="*/ 2 h 41"/>
                  <a:gd name="T34" fmla="*/ 8 w 38"/>
                  <a:gd name="T35" fmla="*/ 15 h 41"/>
                  <a:gd name="T36" fmla="*/ 10 w 38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41">
                    <a:moveTo>
                      <a:pt x="10" y="15"/>
                    </a:moveTo>
                    <a:cubicBezTo>
                      <a:pt x="13" y="9"/>
                      <a:pt x="20" y="0"/>
                      <a:pt x="27" y="8"/>
                    </a:cubicBezTo>
                    <a:cubicBezTo>
                      <a:pt x="28" y="9"/>
                      <a:pt x="29" y="11"/>
                      <a:pt x="30" y="12"/>
                    </a:cubicBezTo>
                    <a:cubicBezTo>
                      <a:pt x="32" y="14"/>
                      <a:pt x="32" y="14"/>
                      <a:pt x="30" y="17"/>
                    </a:cubicBezTo>
                    <a:cubicBezTo>
                      <a:pt x="29" y="20"/>
                      <a:pt x="23" y="22"/>
                      <a:pt x="20" y="24"/>
                    </a:cubicBezTo>
                    <a:cubicBezTo>
                      <a:pt x="15" y="27"/>
                      <a:pt x="12" y="31"/>
                      <a:pt x="8" y="35"/>
                    </a:cubicBezTo>
                    <a:cubicBezTo>
                      <a:pt x="9" y="35"/>
                      <a:pt x="11" y="35"/>
                      <a:pt x="12" y="35"/>
                    </a:cubicBezTo>
                    <a:cubicBezTo>
                      <a:pt x="7" y="33"/>
                      <a:pt x="7" y="26"/>
                      <a:pt x="8" y="21"/>
                    </a:cubicBezTo>
                    <a:cubicBezTo>
                      <a:pt x="10" y="15"/>
                      <a:pt x="13" y="12"/>
                      <a:pt x="18" y="8"/>
                    </a:cubicBezTo>
                    <a:cubicBezTo>
                      <a:pt x="21" y="6"/>
                      <a:pt x="19" y="3"/>
                      <a:pt x="16" y="3"/>
                    </a:cubicBezTo>
                    <a:cubicBezTo>
                      <a:pt x="7" y="6"/>
                      <a:pt x="3" y="12"/>
                      <a:pt x="2" y="21"/>
                    </a:cubicBezTo>
                    <a:cubicBezTo>
                      <a:pt x="0" y="28"/>
                      <a:pt x="1" y="37"/>
                      <a:pt x="9" y="40"/>
                    </a:cubicBezTo>
                    <a:cubicBezTo>
                      <a:pt x="10" y="41"/>
                      <a:pt x="12" y="41"/>
                      <a:pt x="13" y="39"/>
                    </a:cubicBezTo>
                    <a:cubicBezTo>
                      <a:pt x="16" y="35"/>
                      <a:pt x="20" y="31"/>
                      <a:pt x="24" y="28"/>
                    </a:cubicBezTo>
                    <a:cubicBezTo>
                      <a:pt x="27" y="25"/>
                      <a:pt x="32" y="24"/>
                      <a:pt x="34" y="21"/>
                    </a:cubicBezTo>
                    <a:cubicBezTo>
                      <a:pt x="38" y="17"/>
                      <a:pt x="35" y="14"/>
                      <a:pt x="32" y="10"/>
                    </a:cubicBezTo>
                    <a:cubicBezTo>
                      <a:pt x="29" y="6"/>
                      <a:pt x="26" y="1"/>
                      <a:pt x="21" y="2"/>
                    </a:cubicBezTo>
                    <a:cubicBezTo>
                      <a:pt x="14" y="2"/>
                      <a:pt x="10" y="10"/>
                      <a:pt x="8" y="15"/>
                    </a:cubicBezTo>
                    <a:cubicBezTo>
                      <a:pt x="7" y="16"/>
                      <a:pt x="9" y="17"/>
                      <a:pt x="1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450"/>
              <p:cNvSpPr/>
              <p:nvPr/>
            </p:nvSpPr>
            <p:spPr bwMode="auto">
              <a:xfrm>
                <a:off x="1701" y="1688"/>
                <a:ext cx="13" cy="12"/>
              </a:xfrm>
              <a:custGeom>
                <a:avLst/>
                <a:gdLst>
                  <a:gd name="T0" fmla="*/ 4 w 16"/>
                  <a:gd name="T1" fmla="*/ 5 h 14"/>
                  <a:gd name="T2" fmla="*/ 9 w 16"/>
                  <a:gd name="T3" fmla="*/ 5 h 14"/>
                  <a:gd name="T4" fmla="*/ 10 w 16"/>
                  <a:gd name="T5" fmla="*/ 6 h 14"/>
                  <a:gd name="T6" fmla="*/ 7 w 16"/>
                  <a:gd name="T7" fmla="*/ 8 h 14"/>
                  <a:gd name="T8" fmla="*/ 5 w 16"/>
                  <a:gd name="T9" fmla="*/ 8 h 14"/>
                  <a:gd name="T10" fmla="*/ 5 w 16"/>
                  <a:gd name="T11" fmla="*/ 8 h 14"/>
                  <a:gd name="T12" fmla="*/ 5 w 16"/>
                  <a:gd name="T13" fmla="*/ 8 h 14"/>
                  <a:gd name="T14" fmla="*/ 1 w 16"/>
                  <a:gd name="T15" fmla="*/ 9 h 14"/>
                  <a:gd name="T16" fmla="*/ 6 w 16"/>
                  <a:gd name="T17" fmla="*/ 13 h 14"/>
                  <a:gd name="T18" fmla="*/ 13 w 16"/>
                  <a:gd name="T19" fmla="*/ 9 h 14"/>
                  <a:gd name="T20" fmla="*/ 14 w 16"/>
                  <a:gd name="T21" fmla="*/ 2 h 14"/>
                  <a:gd name="T22" fmla="*/ 5 w 16"/>
                  <a:gd name="T23" fmla="*/ 2 h 14"/>
                  <a:gd name="T24" fmla="*/ 4 w 16"/>
                  <a:gd name="T2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4" y="5"/>
                    </a:moveTo>
                    <a:cubicBezTo>
                      <a:pt x="6" y="5"/>
                      <a:pt x="8" y="4"/>
                      <a:pt x="9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9" y="7"/>
                      <a:pt x="8" y="8"/>
                      <a:pt x="7" y="8"/>
                    </a:cubicBezTo>
                    <a:cubicBezTo>
                      <a:pt x="6" y="8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4" y="6"/>
                      <a:pt x="2" y="7"/>
                      <a:pt x="1" y="9"/>
                    </a:cubicBezTo>
                    <a:cubicBezTo>
                      <a:pt x="0" y="12"/>
                      <a:pt x="3" y="14"/>
                      <a:pt x="6" y="13"/>
                    </a:cubicBezTo>
                    <a:cubicBezTo>
                      <a:pt x="9" y="13"/>
                      <a:pt x="12" y="11"/>
                      <a:pt x="13" y="9"/>
                    </a:cubicBezTo>
                    <a:cubicBezTo>
                      <a:pt x="15" y="7"/>
                      <a:pt x="16" y="5"/>
                      <a:pt x="14" y="2"/>
                    </a:cubicBezTo>
                    <a:cubicBezTo>
                      <a:pt x="11" y="0"/>
                      <a:pt x="8" y="2"/>
                      <a:pt x="5" y="2"/>
                    </a:cubicBezTo>
                    <a:cubicBezTo>
                      <a:pt x="3" y="3"/>
                      <a:pt x="3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451"/>
              <p:cNvSpPr/>
              <p:nvPr/>
            </p:nvSpPr>
            <p:spPr bwMode="auto">
              <a:xfrm>
                <a:off x="1738" y="1663"/>
                <a:ext cx="43" cy="32"/>
              </a:xfrm>
              <a:custGeom>
                <a:avLst/>
                <a:gdLst>
                  <a:gd name="T0" fmla="*/ 23 w 51"/>
                  <a:gd name="T1" fmla="*/ 5 h 38"/>
                  <a:gd name="T2" fmla="*/ 2 w 51"/>
                  <a:gd name="T3" fmla="*/ 21 h 38"/>
                  <a:gd name="T4" fmla="*/ 6 w 51"/>
                  <a:gd name="T5" fmla="*/ 33 h 38"/>
                  <a:gd name="T6" fmla="*/ 24 w 51"/>
                  <a:gd name="T7" fmla="*/ 35 h 38"/>
                  <a:gd name="T8" fmla="*/ 49 w 51"/>
                  <a:gd name="T9" fmla="*/ 23 h 38"/>
                  <a:gd name="T10" fmla="*/ 27 w 51"/>
                  <a:gd name="T11" fmla="*/ 2 h 38"/>
                  <a:gd name="T12" fmla="*/ 27 w 51"/>
                  <a:gd name="T13" fmla="*/ 9 h 38"/>
                  <a:gd name="T14" fmla="*/ 38 w 51"/>
                  <a:gd name="T15" fmla="*/ 13 h 38"/>
                  <a:gd name="T16" fmla="*/ 42 w 51"/>
                  <a:gd name="T17" fmla="*/ 25 h 38"/>
                  <a:gd name="T18" fmla="*/ 24 w 51"/>
                  <a:gd name="T19" fmla="*/ 29 h 38"/>
                  <a:gd name="T20" fmla="*/ 11 w 51"/>
                  <a:gd name="T21" fmla="*/ 30 h 38"/>
                  <a:gd name="T22" fmla="*/ 7 w 51"/>
                  <a:gd name="T23" fmla="*/ 20 h 38"/>
                  <a:gd name="T24" fmla="*/ 23 w 51"/>
                  <a:gd name="T25" fmla="*/ 9 h 38"/>
                  <a:gd name="T26" fmla="*/ 23 w 51"/>
                  <a:gd name="T2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38">
                    <a:moveTo>
                      <a:pt x="23" y="5"/>
                    </a:moveTo>
                    <a:cubicBezTo>
                      <a:pt x="15" y="5"/>
                      <a:pt x="4" y="14"/>
                      <a:pt x="2" y="21"/>
                    </a:cubicBezTo>
                    <a:cubicBezTo>
                      <a:pt x="0" y="26"/>
                      <a:pt x="2" y="30"/>
                      <a:pt x="6" y="33"/>
                    </a:cubicBezTo>
                    <a:cubicBezTo>
                      <a:pt x="12" y="37"/>
                      <a:pt x="17" y="36"/>
                      <a:pt x="24" y="35"/>
                    </a:cubicBezTo>
                    <a:cubicBezTo>
                      <a:pt x="34" y="32"/>
                      <a:pt x="48" y="38"/>
                      <a:pt x="49" y="23"/>
                    </a:cubicBezTo>
                    <a:cubicBezTo>
                      <a:pt x="51" y="10"/>
                      <a:pt x="40" y="0"/>
                      <a:pt x="27" y="2"/>
                    </a:cubicBezTo>
                    <a:cubicBezTo>
                      <a:pt x="23" y="3"/>
                      <a:pt x="23" y="9"/>
                      <a:pt x="27" y="9"/>
                    </a:cubicBezTo>
                    <a:cubicBezTo>
                      <a:pt x="31" y="10"/>
                      <a:pt x="35" y="10"/>
                      <a:pt x="38" y="13"/>
                    </a:cubicBezTo>
                    <a:cubicBezTo>
                      <a:pt x="41" y="15"/>
                      <a:pt x="44" y="22"/>
                      <a:pt x="42" y="25"/>
                    </a:cubicBezTo>
                    <a:cubicBezTo>
                      <a:pt x="40" y="29"/>
                      <a:pt x="28" y="27"/>
                      <a:pt x="24" y="29"/>
                    </a:cubicBezTo>
                    <a:cubicBezTo>
                      <a:pt x="20" y="30"/>
                      <a:pt x="16" y="32"/>
                      <a:pt x="11" y="30"/>
                    </a:cubicBezTo>
                    <a:cubicBezTo>
                      <a:pt x="6" y="28"/>
                      <a:pt x="5" y="24"/>
                      <a:pt x="7" y="20"/>
                    </a:cubicBezTo>
                    <a:cubicBezTo>
                      <a:pt x="10" y="15"/>
                      <a:pt x="17" y="8"/>
                      <a:pt x="23" y="9"/>
                    </a:cubicBezTo>
                    <a:cubicBezTo>
                      <a:pt x="25" y="9"/>
                      <a:pt x="25" y="6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452"/>
              <p:cNvSpPr/>
              <p:nvPr/>
            </p:nvSpPr>
            <p:spPr bwMode="auto">
              <a:xfrm>
                <a:off x="1705" y="1671"/>
                <a:ext cx="26" cy="21"/>
              </a:xfrm>
              <a:custGeom>
                <a:avLst/>
                <a:gdLst>
                  <a:gd name="T0" fmla="*/ 14 w 31"/>
                  <a:gd name="T1" fmla="*/ 10 h 25"/>
                  <a:gd name="T2" fmla="*/ 14 w 31"/>
                  <a:gd name="T3" fmla="*/ 9 h 25"/>
                  <a:gd name="T4" fmla="*/ 13 w 31"/>
                  <a:gd name="T5" fmla="*/ 8 h 25"/>
                  <a:gd name="T6" fmla="*/ 8 w 31"/>
                  <a:gd name="T7" fmla="*/ 19 h 25"/>
                  <a:gd name="T8" fmla="*/ 25 w 31"/>
                  <a:gd name="T9" fmla="*/ 18 h 25"/>
                  <a:gd name="T10" fmla="*/ 17 w 31"/>
                  <a:gd name="T11" fmla="*/ 0 h 25"/>
                  <a:gd name="T12" fmla="*/ 6 w 31"/>
                  <a:gd name="T13" fmla="*/ 12 h 25"/>
                  <a:gd name="T14" fmla="*/ 11 w 31"/>
                  <a:gd name="T15" fmla="*/ 7 h 25"/>
                  <a:gd name="T16" fmla="*/ 11 w 31"/>
                  <a:gd name="T17" fmla="*/ 8 h 25"/>
                  <a:gd name="T18" fmla="*/ 13 w 31"/>
                  <a:gd name="T19" fmla="*/ 7 h 25"/>
                  <a:gd name="T20" fmla="*/ 19 w 31"/>
                  <a:gd name="T21" fmla="*/ 7 h 25"/>
                  <a:gd name="T22" fmla="*/ 20 w 31"/>
                  <a:gd name="T23" fmla="*/ 17 h 25"/>
                  <a:gd name="T24" fmla="*/ 11 w 31"/>
                  <a:gd name="T25" fmla="*/ 17 h 25"/>
                  <a:gd name="T26" fmla="*/ 13 w 31"/>
                  <a:gd name="T27" fmla="*/ 10 h 25"/>
                  <a:gd name="T28" fmla="*/ 12 w 31"/>
                  <a:gd name="T29" fmla="*/ 9 h 25"/>
                  <a:gd name="T30" fmla="*/ 12 w 31"/>
                  <a:gd name="T31" fmla="*/ 10 h 25"/>
                  <a:gd name="T32" fmla="*/ 14 w 31"/>
                  <a:gd name="T3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5">
                    <a:moveTo>
                      <a:pt x="14" y="10"/>
                    </a:moveTo>
                    <a:cubicBezTo>
                      <a:pt x="14" y="10"/>
                      <a:pt x="14" y="9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7" y="5"/>
                      <a:pt x="5" y="15"/>
                      <a:pt x="8" y="19"/>
                    </a:cubicBezTo>
                    <a:cubicBezTo>
                      <a:pt x="11" y="25"/>
                      <a:pt x="21" y="23"/>
                      <a:pt x="25" y="18"/>
                    </a:cubicBezTo>
                    <a:cubicBezTo>
                      <a:pt x="31" y="12"/>
                      <a:pt x="24" y="2"/>
                      <a:pt x="17" y="0"/>
                    </a:cubicBezTo>
                    <a:cubicBezTo>
                      <a:pt x="10" y="0"/>
                      <a:pt x="0" y="5"/>
                      <a:pt x="6" y="12"/>
                    </a:cubicBezTo>
                    <a:cubicBezTo>
                      <a:pt x="9" y="15"/>
                      <a:pt x="14" y="10"/>
                      <a:pt x="11" y="7"/>
                    </a:cubicBezTo>
                    <a:cubicBezTo>
                      <a:pt x="13" y="9"/>
                      <a:pt x="9" y="8"/>
                      <a:pt x="11" y="8"/>
                    </a:cubicBezTo>
                    <a:cubicBezTo>
                      <a:pt x="12" y="8"/>
                      <a:pt x="13" y="7"/>
                      <a:pt x="13" y="7"/>
                    </a:cubicBezTo>
                    <a:cubicBezTo>
                      <a:pt x="15" y="6"/>
                      <a:pt x="17" y="6"/>
                      <a:pt x="19" y="7"/>
                    </a:cubicBezTo>
                    <a:cubicBezTo>
                      <a:pt x="23" y="10"/>
                      <a:pt x="24" y="14"/>
                      <a:pt x="20" y="17"/>
                    </a:cubicBezTo>
                    <a:cubicBezTo>
                      <a:pt x="18" y="19"/>
                      <a:pt x="13" y="20"/>
                      <a:pt x="11" y="17"/>
                    </a:cubicBezTo>
                    <a:cubicBezTo>
                      <a:pt x="9" y="15"/>
                      <a:pt x="9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453"/>
              <p:cNvSpPr/>
              <p:nvPr/>
            </p:nvSpPr>
            <p:spPr bwMode="auto">
              <a:xfrm>
                <a:off x="1395" y="1078"/>
                <a:ext cx="52" cy="202"/>
              </a:xfrm>
              <a:custGeom>
                <a:avLst/>
                <a:gdLst>
                  <a:gd name="T0" fmla="*/ 4 w 61"/>
                  <a:gd name="T1" fmla="*/ 236 h 238"/>
                  <a:gd name="T2" fmla="*/ 26 w 61"/>
                  <a:gd name="T3" fmla="*/ 133 h 238"/>
                  <a:gd name="T4" fmla="*/ 60 w 61"/>
                  <a:gd name="T5" fmla="*/ 8 h 238"/>
                  <a:gd name="T6" fmla="*/ 52 w 61"/>
                  <a:gd name="T7" fmla="*/ 6 h 238"/>
                  <a:gd name="T8" fmla="*/ 0 w 61"/>
                  <a:gd name="T9" fmla="*/ 235 h 238"/>
                  <a:gd name="T10" fmla="*/ 4 w 61"/>
                  <a:gd name="T11" fmla="*/ 23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38">
                    <a:moveTo>
                      <a:pt x="4" y="236"/>
                    </a:moveTo>
                    <a:cubicBezTo>
                      <a:pt x="13" y="202"/>
                      <a:pt x="17" y="167"/>
                      <a:pt x="26" y="133"/>
                    </a:cubicBezTo>
                    <a:cubicBezTo>
                      <a:pt x="37" y="91"/>
                      <a:pt x="52" y="50"/>
                      <a:pt x="60" y="8"/>
                    </a:cubicBezTo>
                    <a:cubicBezTo>
                      <a:pt x="61" y="3"/>
                      <a:pt x="53" y="0"/>
                      <a:pt x="52" y="6"/>
                    </a:cubicBezTo>
                    <a:cubicBezTo>
                      <a:pt x="39" y="83"/>
                      <a:pt x="13" y="158"/>
                      <a:pt x="0" y="235"/>
                    </a:cubicBezTo>
                    <a:cubicBezTo>
                      <a:pt x="0" y="237"/>
                      <a:pt x="3" y="238"/>
                      <a:pt x="4" y="2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454"/>
              <p:cNvSpPr/>
              <p:nvPr/>
            </p:nvSpPr>
            <p:spPr bwMode="auto">
              <a:xfrm>
                <a:off x="1441" y="1077"/>
                <a:ext cx="152" cy="20"/>
              </a:xfrm>
              <a:custGeom>
                <a:avLst/>
                <a:gdLst>
                  <a:gd name="T0" fmla="*/ 2 w 179"/>
                  <a:gd name="T1" fmla="*/ 8 h 23"/>
                  <a:gd name="T2" fmla="*/ 81 w 179"/>
                  <a:gd name="T3" fmla="*/ 11 h 23"/>
                  <a:gd name="T4" fmla="*/ 175 w 179"/>
                  <a:gd name="T5" fmla="*/ 23 h 23"/>
                  <a:gd name="T6" fmla="*/ 175 w 179"/>
                  <a:gd name="T7" fmla="*/ 17 h 23"/>
                  <a:gd name="T8" fmla="*/ 78 w 179"/>
                  <a:gd name="T9" fmla="*/ 5 h 23"/>
                  <a:gd name="T10" fmla="*/ 2 w 179"/>
                  <a:gd name="T11" fmla="*/ 5 h 23"/>
                  <a:gd name="T12" fmla="*/ 2 w 179"/>
                  <a:gd name="T1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23">
                    <a:moveTo>
                      <a:pt x="2" y="8"/>
                    </a:moveTo>
                    <a:cubicBezTo>
                      <a:pt x="28" y="5"/>
                      <a:pt x="56" y="10"/>
                      <a:pt x="81" y="11"/>
                    </a:cubicBezTo>
                    <a:cubicBezTo>
                      <a:pt x="112" y="13"/>
                      <a:pt x="144" y="23"/>
                      <a:pt x="175" y="23"/>
                    </a:cubicBezTo>
                    <a:cubicBezTo>
                      <a:pt x="179" y="23"/>
                      <a:pt x="179" y="17"/>
                      <a:pt x="175" y="17"/>
                    </a:cubicBezTo>
                    <a:cubicBezTo>
                      <a:pt x="143" y="14"/>
                      <a:pt x="111" y="7"/>
                      <a:pt x="78" y="5"/>
                    </a:cubicBezTo>
                    <a:cubicBezTo>
                      <a:pt x="53" y="4"/>
                      <a:pt x="26" y="0"/>
                      <a:pt x="2" y="5"/>
                    </a:cubicBezTo>
                    <a:cubicBezTo>
                      <a:pt x="0" y="6"/>
                      <a:pt x="0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455"/>
              <p:cNvSpPr/>
              <p:nvPr/>
            </p:nvSpPr>
            <p:spPr bwMode="auto">
              <a:xfrm>
                <a:off x="1534" y="1094"/>
                <a:ext cx="59" cy="221"/>
              </a:xfrm>
              <a:custGeom>
                <a:avLst/>
                <a:gdLst>
                  <a:gd name="T0" fmla="*/ 65 w 69"/>
                  <a:gd name="T1" fmla="*/ 2 h 260"/>
                  <a:gd name="T2" fmla="*/ 28 w 69"/>
                  <a:gd name="T3" fmla="*/ 128 h 260"/>
                  <a:gd name="T4" fmla="*/ 1 w 69"/>
                  <a:gd name="T5" fmla="*/ 254 h 260"/>
                  <a:gd name="T6" fmla="*/ 7 w 69"/>
                  <a:gd name="T7" fmla="*/ 255 h 260"/>
                  <a:gd name="T8" fmla="*/ 36 w 69"/>
                  <a:gd name="T9" fmla="*/ 127 h 260"/>
                  <a:gd name="T10" fmla="*/ 55 w 69"/>
                  <a:gd name="T11" fmla="*/ 60 h 260"/>
                  <a:gd name="T12" fmla="*/ 69 w 69"/>
                  <a:gd name="T13" fmla="*/ 3 h 260"/>
                  <a:gd name="T14" fmla="*/ 65 w 69"/>
                  <a:gd name="T15" fmla="*/ 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60">
                    <a:moveTo>
                      <a:pt x="65" y="2"/>
                    </a:moveTo>
                    <a:cubicBezTo>
                      <a:pt x="55" y="44"/>
                      <a:pt x="38" y="86"/>
                      <a:pt x="28" y="128"/>
                    </a:cubicBezTo>
                    <a:cubicBezTo>
                      <a:pt x="17" y="169"/>
                      <a:pt x="5" y="212"/>
                      <a:pt x="1" y="254"/>
                    </a:cubicBezTo>
                    <a:cubicBezTo>
                      <a:pt x="0" y="258"/>
                      <a:pt x="6" y="260"/>
                      <a:pt x="7" y="255"/>
                    </a:cubicBezTo>
                    <a:cubicBezTo>
                      <a:pt x="18" y="213"/>
                      <a:pt x="25" y="169"/>
                      <a:pt x="36" y="127"/>
                    </a:cubicBezTo>
                    <a:cubicBezTo>
                      <a:pt x="42" y="104"/>
                      <a:pt x="48" y="82"/>
                      <a:pt x="55" y="60"/>
                    </a:cubicBezTo>
                    <a:cubicBezTo>
                      <a:pt x="60" y="42"/>
                      <a:pt x="69" y="22"/>
                      <a:pt x="69" y="3"/>
                    </a:cubicBezTo>
                    <a:cubicBezTo>
                      <a:pt x="68" y="1"/>
                      <a:pt x="65" y="0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456"/>
              <p:cNvSpPr/>
              <p:nvPr/>
            </p:nvSpPr>
            <p:spPr bwMode="auto">
              <a:xfrm>
                <a:off x="1395" y="1279"/>
                <a:ext cx="143" cy="36"/>
              </a:xfrm>
              <a:custGeom>
                <a:avLst/>
                <a:gdLst>
                  <a:gd name="T0" fmla="*/ 2 w 168"/>
                  <a:gd name="T1" fmla="*/ 4 h 43"/>
                  <a:gd name="T2" fmla="*/ 81 w 168"/>
                  <a:gd name="T3" fmla="*/ 32 h 43"/>
                  <a:gd name="T4" fmla="*/ 160 w 168"/>
                  <a:gd name="T5" fmla="*/ 43 h 43"/>
                  <a:gd name="T6" fmla="*/ 161 w 168"/>
                  <a:gd name="T7" fmla="*/ 33 h 43"/>
                  <a:gd name="T8" fmla="*/ 83 w 168"/>
                  <a:gd name="T9" fmla="*/ 25 h 43"/>
                  <a:gd name="T10" fmla="*/ 3 w 168"/>
                  <a:gd name="T11" fmla="*/ 1 h 43"/>
                  <a:gd name="T12" fmla="*/ 2 w 168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43">
                    <a:moveTo>
                      <a:pt x="2" y="4"/>
                    </a:moveTo>
                    <a:cubicBezTo>
                      <a:pt x="28" y="15"/>
                      <a:pt x="53" y="25"/>
                      <a:pt x="81" y="32"/>
                    </a:cubicBezTo>
                    <a:cubicBezTo>
                      <a:pt x="107" y="38"/>
                      <a:pt x="134" y="41"/>
                      <a:pt x="160" y="43"/>
                    </a:cubicBezTo>
                    <a:cubicBezTo>
                      <a:pt x="167" y="43"/>
                      <a:pt x="168" y="33"/>
                      <a:pt x="161" y="33"/>
                    </a:cubicBezTo>
                    <a:cubicBezTo>
                      <a:pt x="135" y="31"/>
                      <a:pt x="109" y="31"/>
                      <a:pt x="83" y="25"/>
                    </a:cubicBezTo>
                    <a:cubicBezTo>
                      <a:pt x="55" y="19"/>
                      <a:pt x="29" y="11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457"/>
              <p:cNvSpPr/>
              <p:nvPr/>
            </p:nvSpPr>
            <p:spPr bwMode="auto">
              <a:xfrm>
                <a:off x="1589" y="1091"/>
                <a:ext cx="12" cy="15"/>
              </a:xfrm>
              <a:custGeom>
                <a:avLst/>
                <a:gdLst>
                  <a:gd name="T0" fmla="*/ 3 w 14"/>
                  <a:gd name="T1" fmla="*/ 7 h 18"/>
                  <a:gd name="T2" fmla="*/ 5 w 14"/>
                  <a:gd name="T3" fmla="*/ 9 h 18"/>
                  <a:gd name="T4" fmla="*/ 7 w 14"/>
                  <a:gd name="T5" fmla="*/ 15 h 18"/>
                  <a:gd name="T6" fmla="*/ 13 w 14"/>
                  <a:gd name="T7" fmla="*/ 15 h 18"/>
                  <a:gd name="T8" fmla="*/ 2 w 14"/>
                  <a:gd name="T9" fmla="*/ 1 h 18"/>
                  <a:gd name="T10" fmla="*/ 0 w 14"/>
                  <a:gd name="T11" fmla="*/ 4 h 18"/>
                  <a:gd name="T12" fmla="*/ 3 w 14"/>
                  <a:gd name="T1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8">
                    <a:moveTo>
                      <a:pt x="3" y="7"/>
                    </a:moveTo>
                    <a:cubicBezTo>
                      <a:pt x="4" y="7"/>
                      <a:pt x="4" y="9"/>
                      <a:pt x="5" y="9"/>
                    </a:cubicBezTo>
                    <a:cubicBezTo>
                      <a:pt x="5" y="11"/>
                      <a:pt x="6" y="13"/>
                      <a:pt x="7" y="15"/>
                    </a:cubicBezTo>
                    <a:cubicBezTo>
                      <a:pt x="8" y="17"/>
                      <a:pt x="12" y="18"/>
                      <a:pt x="13" y="15"/>
                    </a:cubicBezTo>
                    <a:cubicBezTo>
                      <a:pt x="14" y="8"/>
                      <a:pt x="9" y="0"/>
                      <a:pt x="2" y="1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5"/>
                      <a:pt x="1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458"/>
              <p:cNvSpPr/>
              <p:nvPr/>
            </p:nvSpPr>
            <p:spPr bwMode="auto">
              <a:xfrm>
                <a:off x="1535" y="1310"/>
                <a:ext cx="10" cy="14"/>
              </a:xfrm>
              <a:custGeom>
                <a:avLst/>
                <a:gdLst>
                  <a:gd name="T0" fmla="*/ 1 w 11"/>
                  <a:gd name="T1" fmla="*/ 2 h 16"/>
                  <a:gd name="T2" fmla="*/ 7 w 11"/>
                  <a:gd name="T3" fmla="*/ 14 h 16"/>
                  <a:gd name="T4" fmla="*/ 11 w 11"/>
                  <a:gd name="T5" fmla="*/ 13 h 16"/>
                  <a:gd name="T6" fmla="*/ 11 w 11"/>
                  <a:gd name="T7" fmla="*/ 12 h 16"/>
                  <a:gd name="T8" fmla="*/ 10 w 11"/>
                  <a:gd name="T9" fmla="*/ 11 h 16"/>
                  <a:gd name="T10" fmla="*/ 8 w 11"/>
                  <a:gd name="T11" fmla="*/ 7 h 16"/>
                  <a:gd name="T12" fmla="*/ 3 w 11"/>
                  <a:gd name="T13" fmla="*/ 1 h 16"/>
                  <a:gd name="T14" fmla="*/ 1 w 11"/>
                  <a:gd name="T1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6">
                    <a:moveTo>
                      <a:pt x="1" y="2"/>
                    </a:moveTo>
                    <a:cubicBezTo>
                      <a:pt x="2" y="7"/>
                      <a:pt x="5" y="10"/>
                      <a:pt x="7" y="14"/>
                    </a:cubicBezTo>
                    <a:cubicBezTo>
                      <a:pt x="8" y="16"/>
                      <a:pt x="11" y="15"/>
                      <a:pt x="11" y="13"/>
                    </a:cubicBezTo>
                    <a:cubicBezTo>
                      <a:pt x="11" y="15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0" y="11"/>
                    </a:cubicBezTo>
                    <a:cubicBezTo>
                      <a:pt x="10" y="9"/>
                      <a:pt x="9" y="8"/>
                      <a:pt x="8" y="7"/>
                    </a:cubicBezTo>
                    <a:cubicBezTo>
                      <a:pt x="6" y="5"/>
                      <a:pt x="4" y="3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459"/>
              <p:cNvSpPr/>
              <p:nvPr/>
            </p:nvSpPr>
            <p:spPr bwMode="auto">
              <a:xfrm>
                <a:off x="1542" y="1100"/>
                <a:ext cx="59" cy="231"/>
              </a:xfrm>
              <a:custGeom>
                <a:avLst/>
                <a:gdLst>
                  <a:gd name="T0" fmla="*/ 66 w 70"/>
                  <a:gd name="T1" fmla="*/ 2 h 272"/>
                  <a:gd name="T2" fmla="*/ 33 w 70"/>
                  <a:gd name="T3" fmla="*/ 149 h 272"/>
                  <a:gd name="T4" fmla="*/ 17 w 70"/>
                  <a:gd name="T5" fmla="*/ 211 h 272"/>
                  <a:gd name="T6" fmla="*/ 3 w 70"/>
                  <a:gd name="T7" fmla="*/ 264 h 272"/>
                  <a:gd name="T8" fmla="*/ 8 w 70"/>
                  <a:gd name="T9" fmla="*/ 267 h 272"/>
                  <a:gd name="T10" fmla="*/ 39 w 70"/>
                  <a:gd name="T11" fmla="*/ 151 h 272"/>
                  <a:gd name="T12" fmla="*/ 70 w 70"/>
                  <a:gd name="T13" fmla="*/ 3 h 272"/>
                  <a:gd name="T14" fmla="*/ 66 w 70"/>
                  <a:gd name="T15" fmla="*/ 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72">
                    <a:moveTo>
                      <a:pt x="66" y="2"/>
                    </a:moveTo>
                    <a:cubicBezTo>
                      <a:pt x="56" y="52"/>
                      <a:pt x="47" y="100"/>
                      <a:pt x="33" y="149"/>
                    </a:cubicBezTo>
                    <a:cubicBezTo>
                      <a:pt x="27" y="170"/>
                      <a:pt x="22" y="191"/>
                      <a:pt x="17" y="211"/>
                    </a:cubicBezTo>
                    <a:cubicBezTo>
                      <a:pt x="13" y="227"/>
                      <a:pt x="13" y="251"/>
                      <a:pt x="3" y="264"/>
                    </a:cubicBezTo>
                    <a:cubicBezTo>
                      <a:pt x="0" y="269"/>
                      <a:pt x="7" y="272"/>
                      <a:pt x="8" y="267"/>
                    </a:cubicBezTo>
                    <a:cubicBezTo>
                      <a:pt x="20" y="229"/>
                      <a:pt x="30" y="190"/>
                      <a:pt x="39" y="151"/>
                    </a:cubicBezTo>
                    <a:cubicBezTo>
                      <a:pt x="51" y="103"/>
                      <a:pt x="66" y="52"/>
                      <a:pt x="70" y="3"/>
                    </a:cubicBezTo>
                    <a:cubicBezTo>
                      <a:pt x="70" y="1"/>
                      <a:pt x="66" y="0"/>
                      <a:pt x="6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460"/>
              <p:cNvSpPr/>
              <p:nvPr/>
            </p:nvSpPr>
            <p:spPr bwMode="auto">
              <a:xfrm>
                <a:off x="1394" y="1279"/>
                <a:ext cx="16" cy="18"/>
              </a:xfrm>
              <a:custGeom>
                <a:avLst/>
                <a:gdLst>
                  <a:gd name="T0" fmla="*/ 1 w 18"/>
                  <a:gd name="T1" fmla="*/ 2 h 21"/>
                  <a:gd name="T2" fmla="*/ 3 w 18"/>
                  <a:gd name="T3" fmla="*/ 8 h 21"/>
                  <a:gd name="T4" fmla="*/ 6 w 18"/>
                  <a:gd name="T5" fmla="*/ 13 h 21"/>
                  <a:gd name="T6" fmla="*/ 14 w 18"/>
                  <a:gd name="T7" fmla="*/ 20 h 21"/>
                  <a:gd name="T8" fmla="*/ 17 w 18"/>
                  <a:gd name="T9" fmla="*/ 17 h 21"/>
                  <a:gd name="T10" fmla="*/ 2 w 18"/>
                  <a:gd name="T11" fmla="*/ 1 h 21"/>
                  <a:gd name="T12" fmla="*/ 1 w 18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1">
                    <a:moveTo>
                      <a:pt x="1" y="2"/>
                    </a:moveTo>
                    <a:cubicBezTo>
                      <a:pt x="2" y="4"/>
                      <a:pt x="2" y="6"/>
                      <a:pt x="3" y="8"/>
                    </a:cubicBezTo>
                    <a:cubicBezTo>
                      <a:pt x="3" y="10"/>
                      <a:pt x="5" y="11"/>
                      <a:pt x="6" y="13"/>
                    </a:cubicBezTo>
                    <a:cubicBezTo>
                      <a:pt x="8" y="16"/>
                      <a:pt x="11" y="19"/>
                      <a:pt x="14" y="20"/>
                    </a:cubicBezTo>
                    <a:cubicBezTo>
                      <a:pt x="16" y="21"/>
                      <a:pt x="18" y="19"/>
                      <a:pt x="17" y="17"/>
                    </a:cubicBezTo>
                    <a:cubicBezTo>
                      <a:pt x="14" y="10"/>
                      <a:pt x="9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461"/>
              <p:cNvSpPr/>
              <p:nvPr/>
            </p:nvSpPr>
            <p:spPr bwMode="auto">
              <a:xfrm>
                <a:off x="1405" y="1293"/>
                <a:ext cx="140" cy="37"/>
              </a:xfrm>
              <a:custGeom>
                <a:avLst/>
                <a:gdLst>
                  <a:gd name="T0" fmla="*/ 1 w 165"/>
                  <a:gd name="T1" fmla="*/ 2 h 44"/>
                  <a:gd name="T2" fmla="*/ 77 w 165"/>
                  <a:gd name="T3" fmla="*/ 29 h 44"/>
                  <a:gd name="T4" fmla="*/ 161 w 165"/>
                  <a:gd name="T5" fmla="*/ 43 h 44"/>
                  <a:gd name="T6" fmla="*/ 162 w 165"/>
                  <a:gd name="T7" fmla="*/ 38 h 44"/>
                  <a:gd name="T8" fmla="*/ 82 w 165"/>
                  <a:gd name="T9" fmla="*/ 23 h 44"/>
                  <a:gd name="T10" fmla="*/ 36 w 165"/>
                  <a:gd name="T11" fmla="*/ 12 h 44"/>
                  <a:gd name="T12" fmla="*/ 2 w 165"/>
                  <a:gd name="T13" fmla="*/ 1 h 44"/>
                  <a:gd name="T14" fmla="*/ 1 w 165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44">
                    <a:moveTo>
                      <a:pt x="1" y="2"/>
                    </a:moveTo>
                    <a:cubicBezTo>
                      <a:pt x="20" y="20"/>
                      <a:pt x="52" y="26"/>
                      <a:pt x="77" y="29"/>
                    </a:cubicBezTo>
                    <a:cubicBezTo>
                      <a:pt x="105" y="33"/>
                      <a:pt x="135" y="37"/>
                      <a:pt x="161" y="43"/>
                    </a:cubicBezTo>
                    <a:cubicBezTo>
                      <a:pt x="164" y="44"/>
                      <a:pt x="165" y="39"/>
                      <a:pt x="162" y="38"/>
                    </a:cubicBezTo>
                    <a:cubicBezTo>
                      <a:pt x="135" y="36"/>
                      <a:pt x="109" y="29"/>
                      <a:pt x="82" y="23"/>
                    </a:cubicBezTo>
                    <a:cubicBezTo>
                      <a:pt x="66" y="20"/>
                      <a:pt x="52" y="16"/>
                      <a:pt x="36" y="12"/>
                    </a:cubicBezTo>
                    <a:cubicBezTo>
                      <a:pt x="25" y="9"/>
                      <a:pt x="12" y="8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462"/>
              <p:cNvSpPr/>
              <p:nvPr/>
            </p:nvSpPr>
            <p:spPr bwMode="auto">
              <a:xfrm>
                <a:off x="1439" y="1100"/>
                <a:ext cx="16" cy="36"/>
              </a:xfrm>
              <a:custGeom>
                <a:avLst/>
                <a:gdLst>
                  <a:gd name="T0" fmla="*/ 5 w 19"/>
                  <a:gd name="T1" fmla="*/ 40 h 42"/>
                  <a:gd name="T2" fmla="*/ 11 w 19"/>
                  <a:gd name="T3" fmla="*/ 26 h 42"/>
                  <a:gd name="T4" fmla="*/ 18 w 19"/>
                  <a:gd name="T5" fmla="*/ 6 h 42"/>
                  <a:gd name="T6" fmla="*/ 9 w 19"/>
                  <a:gd name="T7" fmla="*/ 5 h 42"/>
                  <a:gd name="T8" fmla="*/ 6 w 19"/>
                  <a:gd name="T9" fmla="*/ 17 h 42"/>
                  <a:gd name="T10" fmla="*/ 3 w 19"/>
                  <a:gd name="T11" fmla="*/ 27 h 42"/>
                  <a:gd name="T12" fmla="*/ 2 w 19"/>
                  <a:gd name="T13" fmla="*/ 40 h 42"/>
                  <a:gd name="T14" fmla="*/ 5 w 19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2">
                    <a:moveTo>
                      <a:pt x="5" y="40"/>
                    </a:moveTo>
                    <a:cubicBezTo>
                      <a:pt x="8" y="36"/>
                      <a:pt x="9" y="30"/>
                      <a:pt x="11" y="26"/>
                    </a:cubicBezTo>
                    <a:cubicBezTo>
                      <a:pt x="14" y="20"/>
                      <a:pt x="19" y="13"/>
                      <a:pt x="18" y="6"/>
                    </a:cubicBezTo>
                    <a:cubicBezTo>
                      <a:pt x="18" y="1"/>
                      <a:pt x="10" y="0"/>
                      <a:pt x="9" y="5"/>
                    </a:cubicBezTo>
                    <a:cubicBezTo>
                      <a:pt x="8" y="9"/>
                      <a:pt x="8" y="13"/>
                      <a:pt x="6" y="17"/>
                    </a:cubicBezTo>
                    <a:cubicBezTo>
                      <a:pt x="5" y="21"/>
                      <a:pt x="3" y="24"/>
                      <a:pt x="3" y="27"/>
                    </a:cubicBezTo>
                    <a:cubicBezTo>
                      <a:pt x="2" y="31"/>
                      <a:pt x="0" y="36"/>
                      <a:pt x="2" y="40"/>
                    </a:cubicBezTo>
                    <a:cubicBezTo>
                      <a:pt x="2" y="42"/>
                      <a:pt x="4" y="42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463"/>
              <p:cNvSpPr/>
              <p:nvPr/>
            </p:nvSpPr>
            <p:spPr bwMode="auto">
              <a:xfrm>
                <a:off x="1447" y="1104"/>
                <a:ext cx="122" cy="23"/>
              </a:xfrm>
              <a:custGeom>
                <a:avLst/>
                <a:gdLst>
                  <a:gd name="T0" fmla="*/ 2 w 144"/>
                  <a:gd name="T1" fmla="*/ 4 h 28"/>
                  <a:gd name="T2" fmla="*/ 75 w 144"/>
                  <a:gd name="T3" fmla="*/ 15 h 28"/>
                  <a:gd name="T4" fmla="*/ 138 w 144"/>
                  <a:gd name="T5" fmla="*/ 26 h 28"/>
                  <a:gd name="T6" fmla="*/ 140 w 144"/>
                  <a:gd name="T7" fmla="*/ 21 h 28"/>
                  <a:gd name="T8" fmla="*/ 79 w 144"/>
                  <a:gd name="T9" fmla="*/ 11 h 28"/>
                  <a:gd name="T10" fmla="*/ 2 w 144"/>
                  <a:gd name="T11" fmla="*/ 0 h 28"/>
                  <a:gd name="T12" fmla="*/ 2 w 144"/>
                  <a:gd name="T13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28">
                    <a:moveTo>
                      <a:pt x="2" y="4"/>
                    </a:moveTo>
                    <a:cubicBezTo>
                      <a:pt x="27" y="5"/>
                      <a:pt x="51" y="11"/>
                      <a:pt x="75" y="15"/>
                    </a:cubicBezTo>
                    <a:cubicBezTo>
                      <a:pt x="95" y="18"/>
                      <a:pt x="118" y="20"/>
                      <a:pt x="138" y="26"/>
                    </a:cubicBezTo>
                    <a:cubicBezTo>
                      <a:pt x="142" y="28"/>
                      <a:pt x="144" y="22"/>
                      <a:pt x="140" y="21"/>
                    </a:cubicBezTo>
                    <a:cubicBezTo>
                      <a:pt x="121" y="15"/>
                      <a:pt x="99" y="14"/>
                      <a:pt x="79" y="11"/>
                    </a:cubicBezTo>
                    <a:cubicBezTo>
                      <a:pt x="54" y="6"/>
                      <a:pt x="28" y="0"/>
                      <a:pt x="2" y="0"/>
                    </a:cubicBezTo>
                    <a:cubicBezTo>
                      <a:pt x="0" y="0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464"/>
              <p:cNvSpPr/>
              <p:nvPr/>
            </p:nvSpPr>
            <p:spPr bwMode="auto">
              <a:xfrm>
                <a:off x="1440" y="1133"/>
                <a:ext cx="120" cy="24"/>
              </a:xfrm>
              <a:custGeom>
                <a:avLst/>
                <a:gdLst>
                  <a:gd name="T0" fmla="*/ 1 w 141"/>
                  <a:gd name="T1" fmla="*/ 3 h 28"/>
                  <a:gd name="T2" fmla="*/ 63 w 141"/>
                  <a:gd name="T3" fmla="*/ 21 h 28"/>
                  <a:gd name="T4" fmla="*/ 137 w 141"/>
                  <a:gd name="T5" fmla="*/ 28 h 28"/>
                  <a:gd name="T6" fmla="*/ 137 w 141"/>
                  <a:gd name="T7" fmla="*/ 22 h 28"/>
                  <a:gd name="T8" fmla="*/ 74 w 141"/>
                  <a:gd name="T9" fmla="*/ 17 h 28"/>
                  <a:gd name="T10" fmla="*/ 2 w 141"/>
                  <a:gd name="T11" fmla="*/ 0 h 28"/>
                  <a:gd name="T12" fmla="*/ 1 w 141"/>
                  <a:gd name="T13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8">
                    <a:moveTo>
                      <a:pt x="1" y="3"/>
                    </a:moveTo>
                    <a:cubicBezTo>
                      <a:pt x="14" y="15"/>
                      <a:pt x="46" y="17"/>
                      <a:pt x="63" y="21"/>
                    </a:cubicBezTo>
                    <a:cubicBezTo>
                      <a:pt x="87" y="25"/>
                      <a:pt x="112" y="28"/>
                      <a:pt x="137" y="28"/>
                    </a:cubicBezTo>
                    <a:cubicBezTo>
                      <a:pt x="140" y="28"/>
                      <a:pt x="141" y="23"/>
                      <a:pt x="137" y="22"/>
                    </a:cubicBezTo>
                    <a:cubicBezTo>
                      <a:pt x="116" y="21"/>
                      <a:pt x="95" y="20"/>
                      <a:pt x="74" y="17"/>
                    </a:cubicBezTo>
                    <a:cubicBezTo>
                      <a:pt x="52" y="13"/>
                      <a:pt x="23" y="10"/>
                      <a:pt x="2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465"/>
              <p:cNvSpPr/>
              <p:nvPr/>
            </p:nvSpPr>
            <p:spPr bwMode="auto">
              <a:xfrm>
                <a:off x="1556" y="1123"/>
                <a:ext cx="11" cy="36"/>
              </a:xfrm>
              <a:custGeom>
                <a:avLst/>
                <a:gdLst>
                  <a:gd name="T0" fmla="*/ 2 w 13"/>
                  <a:gd name="T1" fmla="*/ 40 h 42"/>
                  <a:gd name="T2" fmla="*/ 6 w 13"/>
                  <a:gd name="T3" fmla="*/ 26 h 42"/>
                  <a:gd name="T4" fmla="*/ 12 w 13"/>
                  <a:gd name="T5" fmla="*/ 5 h 42"/>
                  <a:gd name="T6" fmla="*/ 7 w 13"/>
                  <a:gd name="T7" fmla="*/ 3 h 42"/>
                  <a:gd name="T8" fmla="*/ 2 w 13"/>
                  <a:gd name="T9" fmla="*/ 20 h 42"/>
                  <a:gd name="T10" fmla="*/ 2 w 13"/>
                  <a:gd name="T11" fmla="*/ 30 h 42"/>
                  <a:gd name="T12" fmla="*/ 0 w 13"/>
                  <a:gd name="T13" fmla="*/ 40 h 42"/>
                  <a:gd name="T14" fmla="*/ 2 w 13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42">
                    <a:moveTo>
                      <a:pt x="2" y="40"/>
                    </a:moveTo>
                    <a:cubicBezTo>
                      <a:pt x="3" y="35"/>
                      <a:pt x="5" y="32"/>
                      <a:pt x="6" y="26"/>
                    </a:cubicBezTo>
                    <a:cubicBezTo>
                      <a:pt x="7" y="19"/>
                      <a:pt x="9" y="12"/>
                      <a:pt x="12" y="5"/>
                    </a:cubicBezTo>
                    <a:cubicBezTo>
                      <a:pt x="13" y="2"/>
                      <a:pt x="9" y="0"/>
                      <a:pt x="7" y="3"/>
                    </a:cubicBezTo>
                    <a:cubicBezTo>
                      <a:pt x="5" y="8"/>
                      <a:pt x="3" y="14"/>
                      <a:pt x="2" y="20"/>
                    </a:cubicBezTo>
                    <a:cubicBezTo>
                      <a:pt x="2" y="23"/>
                      <a:pt x="2" y="26"/>
                      <a:pt x="2" y="30"/>
                    </a:cubicBezTo>
                    <a:cubicBezTo>
                      <a:pt x="1" y="33"/>
                      <a:pt x="0" y="36"/>
                      <a:pt x="0" y="40"/>
                    </a:cubicBezTo>
                    <a:cubicBezTo>
                      <a:pt x="0" y="41"/>
                      <a:pt x="2" y="42"/>
                      <a:pt x="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466"/>
              <p:cNvSpPr/>
              <p:nvPr/>
            </p:nvSpPr>
            <p:spPr bwMode="auto">
              <a:xfrm>
                <a:off x="1432" y="1150"/>
                <a:ext cx="12" cy="35"/>
              </a:xfrm>
              <a:custGeom>
                <a:avLst/>
                <a:gdLst>
                  <a:gd name="T0" fmla="*/ 10 w 14"/>
                  <a:gd name="T1" fmla="*/ 3 h 41"/>
                  <a:gd name="T2" fmla="*/ 0 w 14"/>
                  <a:gd name="T3" fmla="*/ 37 h 41"/>
                  <a:gd name="T4" fmla="*/ 6 w 14"/>
                  <a:gd name="T5" fmla="*/ 37 h 41"/>
                  <a:gd name="T6" fmla="*/ 13 w 14"/>
                  <a:gd name="T7" fmla="*/ 5 h 41"/>
                  <a:gd name="T8" fmla="*/ 10 w 14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1">
                    <a:moveTo>
                      <a:pt x="10" y="3"/>
                    </a:moveTo>
                    <a:cubicBezTo>
                      <a:pt x="5" y="13"/>
                      <a:pt x="2" y="25"/>
                      <a:pt x="0" y="37"/>
                    </a:cubicBezTo>
                    <a:cubicBezTo>
                      <a:pt x="0" y="40"/>
                      <a:pt x="5" y="41"/>
                      <a:pt x="6" y="37"/>
                    </a:cubicBezTo>
                    <a:cubicBezTo>
                      <a:pt x="7" y="26"/>
                      <a:pt x="9" y="15"/>
                      <a:pt x="13" y="5"/>
                    </a:cubicBezTo>
                    <a:cubicBezTo>
                      <a:pt x="14" y="2"/>
                      <a:pt x="11" y="0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467"/>
              <p:cNvSpPr/>
              <p:nvPr/>
            </p:nvSpPr>
            <p:spPr bwMode="auto">
              <a:xfrm>
                <a:off x="1419" y="1183"/>
                <a:ext cx="16" cy="40"/>
              </a:xfrm>
              <a:custGeom>
                <a:avLst/>
                <a:gdLst>
                  <a:gd name="T0" fmla="*/ 17 w 19"/>
                  <a:gd name="T1" fmla="*/ 1 h 47"/>
                  <a:gd name="T2" fmla="*/ 5 w 19"/>
                  <a:gd name="T3" fmla="*/ 20 h 47"/>
                  <a:gd name="T4" fmla="*/ 0 w 19"/>
                  <a:gd name="T5" fmla="*/ 43 h 47"/>
                  <a:gd name="T6" fmla="*/ 7 w 19"/>
                  <a:gd name="T7" fmla="*/ 43 h 47"/>
                  <a:gd name="T8" fmla="*/ 13 w 19"/>
                  <a:gd name="T9" fmla="*/ 18 h 47"/>
                  <a:gd name="T10" fmla="*/ 19 w 19"/>
                  <a:gd name="T11" fmla="*/ 2 h 47"/>
                  <a:gd name="T12" fmla="*/ 17 w 19"/>
                  <a:gd name="T1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7">
                    <a:moveTo>
                      <a:pt x="17" y="1"/>
                    </a:moveTo>
                    <a:cubicBezTo>
                      <a:pt x="13" y="8"/>
                      <a:pt x="8" y="13"/>
                      <a:pt x="5" y="20"/>
                    </a:cubicBezTo>
                    <a:cubicBezTo>
                      <a:pt x="2" y="27"/>
                      <a:pt x="0" y="35"/>
                      <a:pt x="0" y="43"/>
                    </a:cubicBezTo>
                    <a:cubicBezTo>
                      <a:pt x="0" y="47"/>
                      <a:pt x="6" y="47"/>
                      <a:pt x="7" y="43"/>
                    </a:cubicBezTo>
                    <a:cubicBezTo>
                      <a:pt x="7" y="33"/>
                      <a:pt x="10" y="26"/>
                      <a:pt x="13" y="18"/>
                    </a:cubicBezTo>
                    <a:cubicBezTo>
                      <a:pt x="16" y="12"/>
                      <a:pt x="19" y="8"/>
                      <a:pt x="19" y="2"/>
                    </a:cubicBezTo>
                    <a:cubicBezTo>
                      <a:pt x="19" y="1"/>
                      <a:pt x="17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468"/>
              <p:cNvSpPr/>
              <p:nvPr/>
            </p:nvSpPr>
            <p:spPr bwMode="auto">
              <a:xfrm>
                <a:off x="1410" y="1221"/>
                <a:ext cx="13" cy="50"/>
              </a:xfrm>
              <a:custGeom>
                <a:avLst/>
                <a:gdLst>
                  <a:gd name="T0" fmla="*/ 12 w 16"/>
                  <a:gd name="T1" fmla="*/ 2 h 59"/>
                  <a:gd name="T2" fmla="*/ 9 w 16"/>
                  <a:gd name="T3" fmla="*/ 56 h 59"/>
                  <a:gd name="T4" fmla="*/ 14 w 16"/>
                  <a:gd name="T5" fmla="*/ 55 h 59"/>
                  <a:gd name="T6" fmla="*/ 11 w 16"/>
                  <a:gd name="T7" fmla="*/ 26 h 59"/>
                  <a:gd name="T8" fmla="*/ 16 w 16"/>
                  <a:gd name="T9" fmla="*/ 2 h 59"/>
                  <a:gd name="T10" fmla="*/ 12 w 16"/>
                  <a:gd name="T11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9">
                    <a:moveTo>
                      <a:pt x="12" y="2"/>
                    </a:moveTo>
                    <a:cubicBezTo>
                      <a:pt x="7" y="20"/>
                      <a:pt x="0" y="38"/>
                      <a:pt x="9" y="56"/>
                    </a:cubicBezTo>
                    <a:cubicBezTo>
                      <a:pt x="10" y="59"/>
                      <a:pt x="15" y="58"/>
                      <a:pt x="14" y="55"/>
                    </a:cubicBezTo>
                    <a:cubicBezTo>
                      <a:pt x="13" y="44"/>
                      <a:pt x="10" y="36"/>
                      <a:pt x="11" y="26"/>
                    </a:cubicBezTo>
                    <a:cubicBezTo>
                      <a:pt x="13" y="18"/>
                      <a:pt x="15" y="10"/>
                      <a:pt x="16" y="2"/>
                    </a:cubicBezTo>
                    <a:cubicBezTo>
                      <a:pt x="16" y="0"/>
                      <a:pt x="13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469"/>
              <p:cNvSpPr/>
              <p:nvPr/>
            </p:nvSpPr>
            <p:spPr bwMode="auto">
              <a:xfrm>
                <a:off x="1439" y="1151"/>
                <a:ext cx="116" cy="32"/>
              </a:xfrm>
              <a:custGeom>
                <a:avLst/>
                <a:gdLst>
                  <a:gd name="T0" fmla="*/ 2 w 137"/>
                  <a:gd name="T1" fmla="*/ 4 h 37"/>
                  <a:gd name="T2" fmla="*/ 61 w 137"/>
                  <a:gd name="T3" fmla="*/ 23 h 37"/>
                  <a:gd name="T4" fmla="*/ 98 w 137"/>
                  <a:gd name="T5" fmla="*/ 30 h 37"/>
                  <a:gd name="T6" fmla="*/ 132 w 137"/>
                  <a:gd name="T7" fmla="*/ 36 h 37"/>
                  <a:gd name="T8" fmla="*/ 131 w 137"/>
                  <a:gd name="T9" fmla="*/ 28 h 37"/>
                  <a:gd name="T10" fmla="*/ 68 w 137"/>
                  <a:gd name="T11" fmla="*/ 18 h 37"/>
                  <a:gd name="T12" fmla="*/ 4 w 137"/>
                  <a:gd name="T13" fmla="*/ 1 h 37"/>
                  <a:gd name="T14" fmla="*/ 2 w 137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37">
                    <a:moveTo>
                      <a:pt x="2" y="4"/>
                    </a:moveTo>
                    <a:cubicBezTo>
                      <a:pt x="17" y="16"/>
                      <a:pt x="43" y="19"/>
                      <a:pt x="61" y="23"/>
                    </a:cubicBezTo>
                    <a:cubicBezTo>
                      <a:pt x="73" y="26"/>
                      <a:pt x="85" y="28"/>
                      <a:pt x="98" y="30"/>
                    </a:cubicBezTo>
                    <a:cubicBezTo>
                      <a:pt x="109" y="32"/>
                      <a:pt x="121" y="37"/>
                      <a:pt x="132" y="36"/>
                    </a:cubicBezTo>
                    <a:cubicBezTo>
                      <a:pt x="137" y="35"/>
                      <a:pt x="136" y="28"/>
                      <a:pt x="131" y="28"/>
                    </a:cubicBezTo>
                    <a:cubicBezTo>
                      <a:pt x="111" y="29"/>
                      <a:pt x="88" y="22"/>
                      <a:pt x="68" y="18"/>
                    </a:cubicBezTo>
                    <a:cubicBezTo>
                      <a:pt x="48" y="14"/>
                      <a:pt x="23" y="10"/>
                      <a:pt x="4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470"/>
              <p:cNvSpPr/>
              <p:nvPr/>
            </p:nvSpPr>
            <p:spPr bwMode="auto">
              <a:xfrm>
                <a:off x="1542" y="1179"/>
                <a:ext cx="9" cy="24"/>
              </a:xfrm>
              <a:custGeom>
                <a:avLst/>
                <a:gdLst>
                  <a:gd name="T0" fmla="*/ 7 w 10"/>
                  <a:gd name="T1" fmla="*/ 1 h 28"/>
                  <a:gd name="T2" fmla="*/ 3 w 10"/>
                  <a:gd name="T3" fmla="*/ 14 h 28"/>
                  <a:gd name="T4" fmla="*/ 2 w 10"/>
                  <a:gd name="T5" fmla="*/ 26 h 28"/>
                  <a:gd name="T6" fmla="*/ 6 w 10"/>
                  <a:gd name="T7" fmla="*/ 26 h 28"/>
                  <a:gd name="T8" fmla="*/ 9 w 10"/>
                  <a:gd name="T9" fmla="*/ 12 h 28"/>
                  <a:gd name="T10" fmla="*/ 9 w 10"/>
                  <a:gd name="T11" fmla="*/ 2 h 28"/>
                  <a:gd name="T12" fmla="*/ 7 w 10"/>
                  <a:gd name="T13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7" y="6"/>
                      <a:pt x="5" y="10"/>
                      <a:pt x="3" y="14"/>
                    </a:cubicBezTo>
                    <a:cubicBezTo>
                      <a:pt x="2" y="18"/>
                      <a:pt x="0" y="22"/>
                      <a:pt x="2" y="26"/>
                    </a:cubicBezTo>
                    <a:cubicBezTo>
                      <a:pt x="3" y="28"/>
                      <a:pt x="5" y="28"/>
                      <a:pt x="6" y="26"/>
                    </a:cubicBezTo>
                    <a:cubicBezTo>
                      <a:pt x="8" y="22"/>
                      <a:pt x="8" y="17"/>
                      <a:pt x="9" y="12"/>
                    </a:cubicBezTo>
                    <a:cubicBezTo>
                      <a:pt x="10" y="9"/>
                      <a:pt x="10" y="5"/>
                      <a:pt x="9" y="2"/>
                    </a:cubicBezTo>
                    <a:cubicBezTo>
                      <a:pt x="9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471"/>
              <p:cNvSpPr/>
              <p:nvPr/>
            </p:nvSpPr>
            <p:spPr bwMode="auto">
              <a:xfrm>
                <a:off x="1417" y="1268"/>
                <a:ext cx="110" cy="28"/>
              </a:xfrm>
              <a:custGeom>
                <a:avLst/>
                <a:gdLst>
                  <a:gd name="T0" fmla="*/ 2 w 129"/>
                  <a:gd name="T1" fmla="*/ 3 h 33"/>
                  <a:gd name="T2" fmla="*/ 123 w 129"/>
                  <a:gd name="T3" fmla="*/ 33 h 33"/>
                  <a:gd name="T4" fmla="*/ 123 w 129"/>
                  <a:gd name="T5" fmla="*/ 25 h 33"/>
                  <a:gd name="T6" fmla="*/ 3 w 129"/>
                  <a:gd name="T7" fmla="*/ 0 h 33"/>
                  <a:gd name="T8" fmla="*/ 2 w 129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3">
                    <a:moveTo>
                      <a:pt x="2" y="3"/>
                    </a:moveTo>
                    <a:cubicBezTo>
                      <a:pt x="39" y="20"/>
                      <a:pt x="82" y="33"/>
                      <a:pt x="123" y="33"/>
                    </a:cubicBezTo>
                    <a:cubicBezTo>
                      <a:pt x="128" y="33"/>
                      <a:pt x="129" y="25"/>
                      <a:pt x="123" y="25"/>
                    </a:cubicBezTo>
                    <a:cubicBezTo>
                      <a:pt x="82" y="25"/>
                      <a:pt x="42" y="12"/>
                      <a:pt x="3" y="0"/>
                    </a:cubicBezTo>
                    <a:cubicBezTo>
                      <a:pt x="1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472"/>
              <p:cNvSpPr/>
              <p:nvPr/>
            </p:nvSpPr>
            <p:spPr bwMode="auto">
              <a:xfrm>
                <a:off x="1521" y="1264"/>
                <a:ext cx="12" cy="32"/>
              </a:xfrm>
              <a:custGeom>
                <a:avLst/>
                <a:gdLst>
                  <a:gd name="T0" fmla="*/ 2 w 14"/>
                  <a:gd name="T1" fmla="*/ 37 h 37"/>
                  <a:gd name="T2" fmla="*/ 9 w 14"/>
                  <a:gd name="T3" fmla="*/ 24 h 37"/>
                  <a:gd name="T4" fmla="*/ 13 w 14"/>
                  <a:gd name="T5" fmla="*/ 2 h 37"/>
                  <a:gd name="T6" fmla="*/ 10 w 14"/>
                  <a:gd name="T7" fmla="*/ 2 h 37"/>
                  <a:gd name="T8" fmla="*/ 7 w 14"/>
                  <a:gd name="T9" fmla="*/ 21 h 37"/>
                  <a:gd name="T10" fmla="*/ 1 w 14"/>
                  <a:gd name="T11" fmla="*/ 35 h 37"/>
                  <a:gd name="T12" fmla="*/ 2 w 14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7">
                    <a:moveTo>
                      <a:pt x="2" y="37"/>
                    </a:moveTo>
                    <a:cubicBezTo>
                      <a:pt x="7" y="35"/>
                      <a:pt x="8" y="29"/>
                      <a:pt x="9" y="24"/>
                    </a:cubicBezTo>
                    <a:cubicBezTo>
                      <a:pt x="11" y="17"/>
                      <a:pt x="14" y="9"/>
                      <a:pt x="13" y="2"/>
                    </a:cubicBezTo>
                    <a:cubicBezTo>
                      <a:pt x="13" y="0"/>
                      <a:pt x="10" y="0"/>
                      <a:pt x="10" y="2"/>
                    </a:cubicBezTo>
                    <a:cubicBezTo>
                      <a:pt x="9" y="8"/>
                      <a:pt x="8" y="15"/>
                      <a:pt x="7" y="21"/>
                    </a:cubicBezTo>
                    <a:cubicBezTo>
                      <a:pt x="5" y="25"/>
                      <a:pt x="5" y="32"/>
                      <a:pt x="1" y="35"/>
                    </a:cubicBezTo>
                    <a:cubicBezTo>
                      <a:pt x="0" y="35"/>
                      <a:pt x="0" y="37"/>
                      <a:pt x="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473"/>
              <p:cNvSpPr/>
              <p:nvPr/>
            </p:nvSpPr>
            <p:spPr bwMode="auto">
              <a:xfrm>
                <a:off x="1529" y="1195"/>
                <a:ext cx="17" cy="68"/>
              </a:xfrm>
              <a:custGeom>
                <a:avLst/>
                <a:gdLst>
                  <a:gd name="T0" fmla="*/ 2 w 20"/>
                  <a:gd name="T1" fmla="*/ 80 h 81"/>
                  <a:gd name="T2" fmla="*/ 12 w 20"/>
                  <a:gd name="T3" fmla="*/ 47 h 81"/>
                  <a:gd name="T4" fmla="*/ 20 w 20"/>
                  <a:gd name="T5" fmla="*/ 6 h 81"/>
                  <a:gd name="T6" fmla="*/ 12 w 20"/>
                  <a:gd name="T7" fmla="*/ 5 h 81"/>
                  <a:gd name="T8" fmla="*/ 5 w 20"/>
                  <a:gd name="T9" fmla="*/ 48 h 81"/>
                  <a:gd name="T10" fmla="*/ 0 w 20"/>
                  <a:gd name="T11" fmla="*/ 79 h 81"/>
                  <a:gd name="T12" fmla="*/ 2 w 20"/>
                  <a:gd name="T1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1">
                    <a:moveTo>
                      <a:pt x="2" y="80"/>
                    </a:moveTo>
                    <a:cubicBezTo>
                      <a:pt x="8" y="70"/>
                      <a:pt x="10" y="58"/>
                      <a:pt x="12" y="47"/>
                    </a:cubicBezTo>
                    <a:cubicBezTo>
                      <a:pt x="14" y="33"/>
                      <a:pt x="19" y="20"/>
                      <a:pt x="20" y="6"/>
                    </a:cubicBezTo>
                    <a:cubicBezTo>
                      <a:pt x="20" y="0"/>
                      <a:pt x="13" y="0"/>
                      <a:pt x="12" y="5"/>
                    </a:cubicBezTo>
                    <a:cubicBezTo>
                      <a:pt x="10" y="20"/>
                      <a:pt x="7" y="34"/>
                      <a:pt x="5" y="48"/>
                    </a:cubicBezTo>
                    <a:cubicBezTo>
                      <a:pt x="3" y="58"/>
                      <a:pt x="4" y="70"/>
                      <a:pt x="0" y="79"/>
                    </a:cubicBezTo>
                    <a:cubicBezTo>
                      <a:pt x="0" y="81"/>
                      <a:pt x="2" y="81"/>
                      <a:pt x="2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474"/>
              <p:cNvSpPr/>
              <p:nvPr/>
            </p:nvSpPr>
            <p:spPr bwMode="auto">
              <a:xfrm>
                <a:off x="1433" y="1182"/>
                <a:ext cx="107" cy="27"/>
              </a:xfrm>
              <a:custGeom>
                <a:avLst/>
                <a:gdLst>
                  <a:gd name="T0" fmla="*/ 1 w 126"/>
                  <a:gd name="T1" fmla="*/ 3 h 32"/>
                  <a:gd name="T2" fmla="*/ 59 w 126"/>
                  <a:gd name="T3" fmla="*/ 17 h 32"/>
                  <a:gd name="T4" fmla="*/ 122 w 126"/>
                  <a:gd name="T5" fmla="*/ 32 h 32"/>
                  <a:gd name="T6" fmla="*/ 123 w 126"/>
                  <a:gd name="T7" fmla="*/ 27 h 32"/>
                  <a:gd name="T8" fmla="*/ 2 w 126"/>
                  <a:gd name="T9" fmla="*/ 0 h 32"/>
                  <a:gd name="T10" fmla="*/ 1 w 126"/>
                  <a:gd name="T11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2">
                    <a:moveTo>
                      <a:pt x="1" y="3"/>
                    </a:moveTo>
                    <a:cubicBezTo>
                      <a:pt x="20" y="10"/>
                      <a:pt x="40" y="12"/>
                      <a:pt x="59" y="17"/>
                    </a:cubicBezTo>
                    <a:cubicBezTo>
                      <a:pt x="80" y="22"/>
                      <a:pt x="101" y="29"/>
                      <a:pt x="122" y="32"/>
                    </a:cubicBezTo>
                    <a:cubicBezTo>
                      <a:pt x="126" y="32"/>
                      <a:pt x="126" y="27"/>
                      <a:pt x="123" y="27"/>
                    </a:cubicBezTo>
                    <a:cubicBezTo>
                      <a:pt x="82" y="26"/>
                      <a:pt x="42" y="5"/>
                      <a:pt x="2" y="0"/>
                    </a:cubicBezTo>
                    <a:cubicBezTo>
                      <a:pt x="1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475"/>
              <p:cNvSpPr/>
              <p:nvPr/>
            </p:nvSpPr>
            <p:spPr bwMode="auto">
              <a:xfrm>
                <a:off x="1418" y="1223"/>
                <a:ext cx="121" cy="39"/>
              </a:xfrm>
              <a:custGeom>
                <a:avLst/>
                <a:gdLst>
                  <a:gd name="T0" fmla="*/ 2 w 142"/>
                  <a:gd name="T1" fmla="*/ 4 h 45"/>
                  <a:gd name="T2" fmla="*/ 59 w 142"/>
                  <a:gd name="T3" fmla="*/ 25 h 45"/>
                  <a:gd name="T4" fmla="*/ 98 w 142"/>
                  <a:gd name="T5" fmla="*/ 34 h 45"/>
                  <a:gd name="T6" fmla="*/ 135 w 142"/>
                  <a:gd name="T7" fmla="*/ 43 h 45"/>
                  <a:gd name="T8" fmla="*/ 138 w 142"/>
                  <a:gd name="T9" fmla="*/ 37 h 45"/>
                  <a:gd name="T10" fmla="*/ 77 w 142"/>
                  <a:gd name="T11" fmla="*/ 23 h 45"/>
                  <a:gd name="T12" fmla="*/ 3 w 142"/>
                  <a:gd name="T13" fmla="*/ 0 h 45"/>
                  <a:gd name="T14" fmla="*/ 2 w 142"/>
                  <a:gd name="T15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45">
                    <a:moveTo>
                      <a:pt x="2" y="4"/>
                    </a:moveTo>
                    <a:cubicBezTo>
                      <a:pt x="18" y="14"/>
                      <a:pt x="40" y="20"/>
                      <a:pt x="59" y="25"/>
                    </a:cubicBezTo>
                    <a:cubicBezTo>
                      <a:pt x="72" y="29"/>
                      <a:pt x="85" y="32"/>
                      <a:pt x="98" y="34"/>
                    </a:cubicBezTo>
                    <a:cubicBezTo>
                      <a:pt x="109" y="37"/>
                      <a:pt x="125" y="38"/>
                      <a:pt x="135" y="43"/>
                    </a:cubicBezTo>
                    <a:cubicBezTo>
                      <a:pt x="139" y="45"/>
                      <a:pt x="142" y="39"/>
                      <a:pt x="138" y="37"/>
                    </a:cubicBezTo>
                    <a:cubicBezTo>
                      <a:pt x="121" y="28"/>
                      <a:pt x="96" y="28"/>
                      <a:pt x="77" y="23"/>
                    </a:cubicBezTo>
                    <a:cubicBezTo>
                      <a:pt x="52" y="17"/>
                      <a:pt x="28" y="8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476"/>
              <p:cNvSpPr/>
              <p:nvPr/>
            </p:nvSpPr>
            <p:spPr bwMode="auto">
              <a:xfrm>
                <a:off x="1436" y="1165"/>
                <a:ext cx="30" cy="114"/>
              </a:xfrm>
              <a:custGeom>
                <a:avLst/>
                <a:gdLst>
                  <a:gd name="T0" fmla="*/ 33 w 35"/>
                  <a:gd name="T1" fmla="*/ 1 h 134"/>
                  <a:gd name="T2" fmla="*/ 15 w 35"/>
                  <a:gd name="T3" fmla="*/ 62 h 134"/>
                  <a:gd name="T4" fmla="*/ 2 w 35"/>
                  <a:gd name="T5" fmla="*/ 131 h 134"/>
                  <a:gd name="T6" fmla="*/ 5 w 35"/>
                  <a:gd name="T7" fmla="*/ 131 h 134"/>
                  <a:gd name="T8" fmla="*/ 35 w 35"/>
                  <a:gd name="T9" fmla="*/ 1 h 134"/>
                  <a:gd name="T10" fmla="*/ 33 w 35"/>
                  <a:gd name="T11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34">
                    <a:moveTo>
                      <a:pt x="33" y="1"/>
                    </a:moveTo>
                    <a:cubicBezTo>
                      <a:pt x="23" y="18"/>
                      <a:pt x="20" y="42"/>
                      <a:pt x="15" y="62"/>
                    </a:cubicBezTo>
                    <a:cubicBezTo>
                      <a:pt x="10" y="84"/>
                      <a:pt x="0" y="108"/>
                      <a:pt x="2" y="131"/>
                    </a:cubicBezTo>
                    <a:cubicBezTo>
                      <a:pt x="2" y="133"/>
                      <a:pt x="5" y="134"/>
                      <a:pt x="5" y="131"/>
                    </a:cubicBezTo>
                    <a:cubicBezTo>
                      <a:pt x="12" y="87"/>
                      <a:pt x="24" y="44"/>
                      <a:pt x="35" y="1"/>
                    </a:cubicBezTo>
                    <a:cubicBezTo>
                      <a:pt x="35" y="0"/>
                      <a:pt x="34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477"/>
              <p:cNvSpPr/>
              <p:nvPr/>
            </p:nvSpPr>
            <p:spPr bwMode="auto">
              <a:xfrm>
                <a:off x="1469" y="1171"/>
                <a:ext cx="29" cy="120"/>
              </a:xfrm>
              <a:custGeom>
                <a:avLst/>
                <a:gdLst>
                  <a:gd name="T0" fmla="*/ 29 w 34"/>
                  <a:gd name="T1" fmla="*/ 3 h 142"/>
                  <a:gd name="T2" fmla="*/ 11 w 34"/>
                  <a:gd name="T3" fmla="*/ 74 h 142"/>
                  <a:gd name="T4" fmla="*/ 1 w 34"/>
                  <a:gd name="T5" fmla="*/ 138 h 142"/>
                  <a:gd name="T6" fmla="*/ 7 w 34"/>
                  <a:gd name="T7" fmla="*/ 138 h 142"/>
                  <a:gd name="T8" fmla="*/ 16 w 34"/>
                  <a:gd name="T9" fmla="*/ 75 h 142"/>
                  <a:gd name="T10" fmla="*/ 34 w 34"/>
                  <a:gd name="T11" fmla="*/ 3 h 142"/>
                  <a:gd name="T12" fmla="*/ 29 w 34"/>
                  <a:gd name="T1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42">
                    <a:moveTo>
                      <a:pt x="29" y="3"/>
                    </a:moveTo>
                    <a:cubicBezTo>
                      <a:pt x="26" y="28"/>
                      <a:pt x="18" y="50"/>
                      <a:pt x="11" y="74"/>
                    </a:cubicBezTo>
                    <a:cubicBezTo>
                      <a:pt x="6" y="95"/>
                      <a:pt x="4" y="117"/>
                      <a:pt x="1" y="138"/>
                    </a:cubicBezTo>
                    <a:cubicBezTo>
                      <a:pt x="0" y="142"/>
                      <a:pt x="6" y="142"/>
                      <a:pt x="7" y="138"/>
                    </a:cubicBezTo>
                    <a:cubicBezTo>
                      <a:pt x="10" y="117"/>
                      <a:pt x="12" y="96"/>
                      <a:pt x="16" y="75"/>
                    </a:cubicBezTo>
                    <a:cubicBezTo>
                      <a:pt x="21" y="52"/>
                      <a:pt x="31" y="27"/>
                      <a:pt x="34" y="3"/>
                    </a:cubicBezTo>
                    <a:cubicBezTo>
                      <a:pt x="34" y="0"/>
                      <a:pt x="30" y="0"/>
                      <a:pt x="2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478"/>
              <p:cNvSpPr/>
              <p:nvPr/>
            </p:nvSpPr>
            <p:spPr bwMode="auto">
              <a:xfrm>
                <a:off x="1518" y="1176"/>
                <a:ext cx="8" cy="23"/>
              </a:xfrm>
              <a:custGeom>
                <a:avLst/>
                <a:gdLst>
                  <a:gd name="T0" fmla="*/ 5 w 9"/>
                  <a:gd name="T1" fmla="*/ 2 h 27"/>
                  <a:gd name="T2" fmla="*/ 3 w 9"/>
                  <a:gd name="T3" fmla="*/ 13 h 27"/>
                  <a:gd name="T4" fmla="*/ 1 w 9"/>
                  <a:gd name="T5" fmla="*/ 24 h 27"/>
                  <a:gd name="T6" fmla="*/ 5 w 9"/>
                  <a:gd name="T7" fmla="*/ 25 h 27"/>
                  <a:gd name="T8" fmla="*/ 9 w 9"/>
                  <a:gd name="T9" fmla="*/ 3 h 27"/>
                  <a:gd name="T10" fmla="*/ 5 w 9"/>
                  <a:gd name="T11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5" y="2"/>
                    </a:moveTo>
                    <a:cubicBezTo>
                      <a:pt x="5" y="6"/>
                      <a:pt x="3" y="9"/>
                      <a:pt x="3" y="13"/>
                    </a:cubicBezTo>
                    <a:cubicBezTo>
                      <a:pt x="2" y="17"/>
                      <a:pt x="2" y="20"/>
                      <a:pt x="1" y="24"/>
                    </a:cubicBezTo>
                    <a:cubicBezTo>
                      <a:pt x="0" y="26"/>
                      <a:pt x="4" y="27"/>
                      <a:pt x="5" y="25"/>
                    </a:cubicBezTo>
                    <a:cubicBezTo>
                      <a:pt x="7" y="18"/>
                      <a:pt x="9" y="10"/>
                      <a:pt x="9" y="3"/>
                    </a:cubicBezTo>
                    <a:cubicBezTo>
                      <a:pt x="9" y="0"/>
                      <a:pt x="5" y="0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479"/>
              <p:cNvSpPr/>
              <p:nvPr/>
            </p:nvSpPr>
            <p:spPr bwMode="auto">
              <a:xfrm>
                <a:off x="1503" y="1221"/>
                <a:ext cx="14" cy="77"/>
              </a:xfrm>
              <a:custGeom>
                <a:avLst/>
                <a:gdLst>
                  <a:gd name="T0" fmla="*/ 14 w 16"/>
                  <a:gd name="T1" fmla="*/ 2 h 91"/>
                  <a:gd name="T2" fmla="*/ 0 w 16"/>
                  <a:gd name="T3" fmla="*/ 87 h 91"/>
                  <a:gd name="T4" fmla="*/ 6 w 16"/>
                  <a:gd name="T5" fmla="*/ 87 h 91"/>
                  <a:gd name="T6" fmla="*/ 16 w 16"/>
                  <a:gd name="T7" fmla="*/ 2 h 91"/>
                  <a:gd name="T8" fmla="*/ 14 w 16"/>
                  <a:gd name="T9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1">
                    <a:moveTo>
                      <a:pt x="14" y="2"/>
                    </a:moveTo>
                    <a:cubicBezTo>
                      <a:pt x="9" y="30"/>
                      <a:pt x="3" y="58"/>
                      <a:pt x="0" y="87"/>
                    </a:cubicBezTo>
                    <a:cubicBezTo>
                      <a:pt x="0" y="91"/>
                      <a:pt x="7" y="91"/>
                      <a:pt x="6" y="87"/>
                    </a:cubicBezTo>
                    <a:cubicBezTo>
                      <a:pt x="6" y="59"/>
                      <a:pt x="12" y="30"/>
                      <a:pt x="16" y="2"/>
                    </a:cubicBezTo>
                    <a:cubicBezTo>
                      <a:pt x="16" y="1"/>
                      <a:pt x="14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480"/>
              <p:cNvSpPr/>
              <p:nvPr/>
            </p:nvSpPr>
            <p:spPr bwMode="auto">
              <a:xfrm>
                <a:off x="2495" y="1212"/>
                <a:ext cx="121" cy="117"/>
              </a:xfrm>
              <a:custGeom>
                <a:avLst/>
                <a:gdLst>
                  <a:gd name="T0" fmla="*/ 62 w 142"/>
                  <a:gd name="T1" fmla="*/ 2 h 138"/>
                  <a:gd name="T2" fmla="*/ 8 w 142"/>
                  <a:gd name="T3" fmla="*/ 91 h 138"/>
                  <a:gd name="T4" fmla="*/ 83 w 142"/>
                  <a:gd name="T5" fmla="*/ 133 h 138"/>
                  <a:gd name="T6" fmla="*/ 140 w 142"/>
                  <a:gd name="T7" fmla="*/ 60 h 138"/>
                  <a:gd name="T8" fmla="*/ 63 w 142"/>
                  <a:gd name="T9" fmla="*/ 5 h 138"/>
                  <a:gd name="T10" fmla="*/ 63 w 142"/>
                  <a:gd name="T11" fmla="*/ 13 h 138"/>
                  <a:gd name="T12" fmla="*/ 110 w 142"/>
                  <a:gd name="T13" fmla="*/ 25 h 138"/>
                  <a:gd name="T14" fmla="*/ 130 w 142"/>
                  <a:gd name="T15" fmla="*/ 67 h 138"/>
                  <a:gd name="T16" fmla="*/ 73 w 142"/>
                  <a:gd name="T17" fmla="*/ 125 h 138"/>
                  <a:gd name="T18" fmla="*/ 12 w 142"/>
                  <a:gd name="T19" fmla="*/ 84 h 138"/>
                  <a:gd name="T20" fmla="*/ 63 w 142"/>
                  <a:gd name="T21" fmla="*/ 5 h 138"/>
                  <a:gd name="T22" fmla="*/ 62 w 142"/>
                  <a:gd name="T23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138">
                    <a:moveTo>
                      <a:pt x="62" y="2"/>
                    </a:moveTo>
                    <a:cubicBezTo>
                      <a:pt x="24" y="7"/>
                      <a:pt x="0" y="55"/>
                      <a:pt x="8" y="91"/>
                    </a:cubicBezTo>
                    <a:cubicBezTo>
                      <a:pt x="15" y="123"/>
                      <a:pt x="53" y="138"/>
                      <a:pt x="83" y="133"/>
                    </a:cubicBezTo>
                    <a:cubicBezTo>
                      <a:pt x="117" y="128"/>
                      <a:pt x="142" y="95"/>
                      <a:pt x="140" y="60"/>
                    </a:cubicBezTo>
                    <a:cubicBezTo>
                      <a:pt x="138" y="21"/>
                      <a:pt x="98" y="0"/>
                      <a:pt x="63" y="5"/>
                    </a:cubicBezTo>
                    <a:cubicBezTo>
                      <a:pt x="58" y="5"/>
                      <a:pt x="58" y="13"/>
                      <a:pt x="63" y="13"/>
                    </a:cubicBezTo>
                    <a:cubicBezTo>
                      <a:pt x="81" y="13"/>
                      <a:pt x="96" y="14"/>
                      <a:pt x="110" y="25"/>
                    </a:cubicBezTo>
                    <a:cubicBezTo>
                      <a:pt x="123" y="35"/>
                      <a:pt x="130" y="50"/>
                      <a:pt x="130" y="67"/>
                    </a:cubicBezTo>
                    <a:cubicBezTo>
                      <a:pt x="130" y="98"/>
                      <a:pt x="103" y="123"/>
                      <a:pt x="73" y="125"/>
                    </a:cubicBezTo>
                    <a:cubicBezTo>
                      <a:pt x="47" y="127"/>
                      <a:pt x="17" y="111"/>
                      <a:pt x="12" y="84"/>
                    </a:cubicBezTo>
                    <a:cubicBezTo>
                      <a:pt x="5" y="48"/>
                      <a:pt x="30" y="15"/>
                      <a:pt x="63" y="5"/>
                    </a:cubicBezTo>
                    <a:cubicBezTo>
                      <a:pt x="64" y="4"/>
                      <a:pt x="63" y="2"/>
                      <a:pt x="6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481"/>
              <p:cNvSpPr/>
              <p:nvPr/>
            </p:nvSpPr>
            <p:spPr bwMode="auto">
              <a:xfrm>
                <a:off x="2548" y="1258"/>
                <a:ext cx="22" cy="26"/>
              </a:xfrm>
              <a:custGeom>
                <a:avLst/>
                <a:gdLst>
                  <a:gd name="T0" fmla="*/ 13 w 26"/>
                  <a:gd name="T1" fmla="*/ 8 h 30"/>
                  <a:gd name="T2" fmla="*/ 2 w 26"/>
                  <a:gd name="T3" fmla="*/ 9 h 30"/>
                  <a:gd name="T4" fmla="*/ 0 w 26"/>
                  <a:gd name="T5" fmla="*/ 17 h 30"/>
                  <a:gd name="T6" fmla="*/ 9 w 26"/>
                  <a:gd name="T7" fmla="*/ 28 h 30"/>
                  <a:gd name="T8" fmla="*/ 24 w 26"/>
                  <a:gd name="T9" fmla="*/ 17 h 30"/>
                  <a:gd name="T10" fmla="*/ 11 w 26"/>
                  <a:gd name="T11" fmla="*/ 4 h 30"/>
                  <a:gd name="T12" fmla="*/ 10 w 26"/>
                  <a:gd name="T13" fmla="*/ 10 h 30"/>
                  <a:gd name="T14" fmla="*/ 16 w 26"/>
                  <a:gd name="T15" fmla="*/ 11 h 30"/>
                  <a:gd name="T16" fmla="*/ 17 w 26"/>
                  <a:gd name="T17" fmla="*/ 16 h 30"/>
                  <a:gd name="T18" fmla="*/ 11 w 26"/>
                  <a:gd name="T19" fmla="*/ 20 h 30"/>
                  <a:gd name="T20" fmla="*/ 7 w 26"/>
                  <a:gd name="T21" fmla="*/ 15 h 30"/>
                  <a:gd name="T22" fmla="*/ 12 w 26"/>
                  <a:gd name="T23" fmla="*/ 11 h 30"/>
                  <a:gd name="T24" fmla="*/ 13 w 26"/>
                  <a:gd name="T25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0">
                    <a:moveTo>
                      <a:pt x="13" y="8"/>
                    </a:moveTo>
                    <a:cubicBezTo>
                      <a:pt x="9" y="7"/>
                      <a:pt x="5" y="6"/>
                      <a:pt x="2" y="9"/>
                    </a:cubicBezTo>
                    <a:cubicBezTo>
                      <a:pt x="0" y="11"/>
                      <a:pt x="0" y="14"/>
                      <a:pt x="0" y="17"/>
                    </a:cubicBezTo>
                    <a:cubicBezTo>
                      <a:pt x="0" y="22"/>
                      <a:pt x="3" y="26"/>
                      <a:pt x="9" y="28"/>
                    </a:cubicBezTo>
                    <a:cubicBezTo>
                      <a:pt x="16" y="30"/>
                      <a:pt x="23" y="24"/>
                      <a:pt x="24" y="17"/>
                    </a:cubicBezTo>
                    <a:cubicBezTo>
                      <a:pt x="26" y="9"/>
                      <a:pt x="19" y="0"/>
                      <a:pt x="11" y="4"/>
                    </a:cubicBezTo>
                    <a:cubicBezTo>
                      <a:pt x="8" y="5"/>
                      <a:pt x="8" y="8"/>
                      <a:pt x="10" y="10"/>
                    </a:cubicBezTo>
                    <a:cubicBezTo>
                      <a:pt x="12" y="10"/>
                      <a:pt x="15" y="10"/>
                      <a:pt x="16" y="11"/>
                    </a:cubicBezTo>
                    <a:cubicBezTo>
                      <a:pt x="18" y="12"/>
                      <a:pt x="18" y="14"/>
                      <a:pt x="17" y="16"/>
                    </a:cubicBezTo>
                    <a:cubicBezTo>
                      <a:pt x="16" y="19"/>
                      <a:pt x="14" y="21"/>
                      <a:pt x="11" y="20"/>
                    </a:cubicBezTo>
                    <a:cubicBezTo>
                      <a:pt x="8" y="20"/>
                      <a:pt x="7" y="18"/>
                      <a:pt x="7" y="15"/>
                    </a:cubicBezTo>
                    <a:cubicBezTo>
                      <a:pt x="7" y="12"/>
                      <a:pt x="10" y="12"/>
                      <a:pt x="12" y="11"/>
                    </a:cubicBezTo>
                    <a:cubicBezTo>
                      <a:pt x="14" y="10"/>
                      <a:pt x="14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482"/>
              <p:cNvSpPr/>
              <p:nvPr/>
            </p:nvSpPr>
            <p:spPr bwMode="auto">
              <a:xfrm>
                <a:off x="2545" y="1235"/>
                <a:ext cx="17" cy="35"/>
              </a:xfrm>
              <a:custGeom>
                <a:avLst/>
                <a:gdLst>
                  <a:gd name="T0" fmla="*/ 13 w 20"/>
                  <a:gd name="T1" fmla="*/ 37 h 41"/>
                  <a:gd name="T2" fmla="*/ 9 w 20"/>
                  <a:gd name="T3" fmla="*/ 12 h 41"/>
                  <a:gd name="T4" fmla="*/ 10 w 20"/>
                  <a:gd name="T5" fmla="*/ 13 h 41"/>
                  <a:gd name="T6" fmla="*/ 12 w 20"/>
                  <a:gd name="T7" fmla="*/ 18 h 41"/>
                  <a:gd name="T8" fmla="*/ 12 w 20"/>
                  <a:gd name="T9" fmla="*/ 31 h 41"/>
                  <a:gd name="T10" fmla="*/ 19 w 20"/>
                  <a:gd name="T11" fmla="*/ 32 h 41"/>
                  <a:gd name="T12" fmla="*/ 17 w 20"/>
                  <a:gd name="T13" fmla="*/ 34 h 41"/>
                  <a:gd name="T14" fmla="*/ 19 w 20"/>
                  <a:gd name="T15" fmla="*/ 32 h 41"/>
                  <a:gd name="T16" fmla="*/ 19 w 20"/>
                  <a:gd name="T17" fmla="*/ 27 h 41"/>
                  <a:gd name="T18" fmla="*/ 20 w 20"/>
                  <a:gd name="T19" fmla="*/ 16 h 41"/>
                  <a:gd name="T20" fmla="*/ 7 w 20"/>
                  <a:gd name="T21" fmla="*/ 1 h 41"/>
                  <a:gd name="T22" fmla="*/ 0 w 20"/>
                  <a:gd name="T23" fmla="*/ 17 h 41"/>
                  <a:gd name="T24" fmla="*/ 9 w 20"/>
                  <a:gd name="T25" fmla="*/ 40 h 41"/>
                  <a:gd name="T26" fmla="*/ 13 w 20"/>
                  <a:gd name="T2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41">
                    <a:moveTo>
                      <a:pt x="13" y="37"/>
                    </a:moveTo>
                    <a:cubicBezTo>
                      <a:pt x="10" y="29"/>
                      <a:pt x="7" y="21"/>
                      <a:pt x="9" y="12"/>
                    </a:cubicBezTo>
                    <a:cubicBezTo>
                      <a:pt x="9" y="8"/>
                      <a:pt x="9" y="11"/>
                      <a:pt x="10" y="13"/>
                    </a:cubicBezTo>
                    <a:cubicBezTo>
                      <a:pt x="11" y="15"/>
                      <a:pt x="11" y="16"/>
                      <a:pt x="12" y="18"/>
                    </a:cubicBezTo>
                    <a:cubicBezTo>
                      <a:pt x="12" y="22"/>
                      <a:pt x="12" y="27"/>
                      <a:pt x="12" y="31"/>
                    </a:cubicBezTo>
                    <a:cubicBezTo>
                      <a:pt x="11" y="35"/>
                      <a:pt x="17" y="37"/>
                      <a:pt x="19" y="32"/>
                    </a:cubicBezTo>
                    <a:cubicBezTo>
                      <a:pt x="19" y="32"/>
                      <a:pt x="15" y="37"/>
                      <a:pt x="17" y="34"/>
                    </a:cubicBezTo>
                    <a:cubicBezTo>
                      <a:pt x="18" y="34"/>
                      <a:pt x="18" y="33"/>
                      <a:pt x="19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20" y="24"/>
                      <a:pt x="20" y="20"/>
                      <a:pt x="20" y="16"/>
                    </a:cubicBezTo>
                    <a:cubicBezTo>
                      <a:pt x="19" y="10"/>
                      <a:pt x="15" y="0"/>
                      <a:pt x="7" y="1"/>
                    </a:cubicBezTo>
                    <a:cubicBezTo>
                      <a:pt x="0" y="2"/>
                      <a:pt x="0" y="12"/>
                      <a:pt x="0" y="17"/>
                    </a:cubicBezTo>
                    <a:cubicBezTo>
                      <a:pt x="0" y="25"/>
                      <a:pt x="2" y="36"/>
                      <a:pt x="9" y="40"/>
                    </a:cubicBezTo>
                    <a:cubicBezTo>
                      <a:pt x="12" y="41"/>
                      <a:pt x="15" y="39"/>
                      <a:pt x="1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483"/>
              <p:cNvSpPr/>
              <p:nvPr/>
            </p:nvSpPr>
            <p:spPr bwMode="auto">
              <a:xfrm>
                <a:off x="2561" y="1256"/>
                <a:ext cx="24" cy="20"/>
              </a:xfrm>
              <a:custGeom>
                <a:avLst/>
                <a:gdLst>
                  <a:gd name="T0" fmla="*/ 7 w 28"/>
                  <a:gd name="T1" fmla="*/ 9 h 23"/>
                  <a:gd name="T2" fmla="*/ 13 w 28"/>
                  <a:gd name="T3" fmla="*/ 8 h 23"/>
                  <a:gd name="T4" fmla="*/ 20 w 28"/>
                  <a:gd name="T5" fmla="*/ 9 h 23"/>
                  <a:gd name="T6" fmla="*/ 6 w 28"/>
                  <a:gd name="T7" fmla="*/ 13 h 23"/>
                  <a:gd name="T8" fmla="*/ 6 w 28"/>
                  <a:gd name="T9" fmla="*/ 22 h 23"/>
                  <a:gd name="T10" fmla="*/ 26 w 28"/>
                  <a:gd name="T11" fmla="*/ 8 h 23"/>
                  <a:gd name="T12" fmla="*/ 6 w 28"/>
                  <a:gd name="T13" fmla="*/ 6 h 23"/>
                  <a:gd name="T14" fmla="*/ 7 w 28"/>
                  <a:gd name="T1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7" y="9"/>
                    </a:moveTo>
                    <a:cubicBezTo>
                      <a:pt x="9" y="8"/>
                      <a:pt x="11" y="8"/>
                      <a:pt x="13" y="8"/>
                    </a:cubicBezTo>
                    <a:cubicBezTo>
                      <a:pt x="15" y="7"/>
                      <a:pt x="19" y="7"/>
                      <a:pt x="20" y="9"/>
                    </a:cubicBezTo>
                    <a:cubicBezTo>
                      <a:pt x="21" y="13"/>
                      <a:pt x="8" y="13"/>
                      <a:pt x="6" y="13"/>
                    </a:cubicBezTo>
                    <a:cubicBezTo>
                      <a:pt x="2" y="14"/>
                      <a:pt x="0" y="22"/>
                      <a:pt x="6" y="22"/>
                    </a:cubicBezTo>
                    <a:cubicBezTo>
                      <a:pt x="13" y="23"/>
                      <a:pt x="28" y="18"/>
                      <a:pt x="26" y="8"/>
                    </a:cubicBezTo>
                    <a:cubicBezTo>
                      <a:pt x="24" y="0"/>
                      <a:pt x="11" y="3"/>
                      <a:pt x="6" y="6"/>
                    </a:cubicBezTo>
                    <a:cubicBezTo>
                      <a:pt x="5" y="7"/>
                      <a:pt x="6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484"/>
              <p:cNvSpPr/>
              <p:nvPr/>
            </p:nvSpPr>
            <p:spPr bwMode="auto">
              <a:xfrm>
                <a:off x="2560" y="1301"/>
                <a:ext cx="11" cy="23"/>
              </a:xfrm>
              <a:custGeom>
                <a:avLst/>
                <a:gdLst>
                  <a:gd name="T0" fmla="*/ 2 w 14"/>
                  <a:gd name="T1" fmla="*/ 6 h 26"/>
                  <a:gd name="T2" fmla="*/ 4 w 14"/>
                  <a:gd name="T3" fmla="*/ 11 h 26"/>
                  <a:gd name="T4" fmla="*/ 5 w 14"/>
                  <a:gd name="T5" fmla="*/ 14 h 26"/>
                  <a:gd name="T6" fmla="*/ 4 w 14"/>
                  <a:gd name="T7" fmla="*/ 17 h 26"/>
                  <a:gd name="T8" fmla="*/ 9 w 14"/>
                  <a:gd name="T9" fmla="*/ 26 h 26"/>
                  <a:gd name="T10" fmla="*/ 12 w 14"/>
                  <a:gd name="T11" fmla="*/ 25 h 26"/>
                  <a:gd name="T12" fmla="*/ 14 w 14"/>
                  <a:gd name="T13" fmla="*/ 23 h 26"/>
                  <a:gd name="T14" fmla="*/ 13 w 14"/>
                  <a:gd name="T15" fmla="*/ 17 h 26"/>
                  <a:gd name="T16" fmla="*/ 12 w 14"/>
                  <a:gd name="T17" fmla="*/ 13 h 26"/>
                  <a:gd name="T18" fmla="*/ 7 w 14"/>
                  <a:gd name="T19" fmla="*/ 3 h 26"/>
                  <a:gd name="T20" fmla="*/ 2 w 14"/>
                  <a:gd name="T2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6">
                    <a:moveTo>
                      <a:pt x="2" y="6"/>
                    </a:moveTo>
                    <a:cubicBezTo>
                      <a:pt x="2" y="8"/>
                      <a:pt x="3" y="10"/>
                      <a:pt x="4" y="11"/>
                    </a:cubicBezTo>
                    <a:cubicBezTo>
                      <a:pt x="4" y="12"/>
                      <a:pt x="4" y="13"/>
                      <a:pt x="5" y="14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4" y="21"/>
                      <a:pt x="5" y="24"/>
                      <a:pt x="9" y="26"/>
                    </a:cubicBezTo>
                    <a:cubicBezTo>
                      <a:pt x="10" y="26"/>
                      <a:pt x="11" y="26"/>
                      <a:pt x="12" y="25"/>
                    </a:cubicBezTo>
                    <a:cubicBezTo>
                      <a:pt x="12" y="25"/>
                      <a:pt x="14" y="23"/>
                      <a:pt x="14" y="23"/>
                    </a:cubicBezTo>
                    <a:cubicBezTo>
                      <a:pt x="13" y="23"/>
                      <a:pt x="13" y="18"/>
                      <a:pt x="13" y="17"/>
                    </a:cubicBezTo>
                    <a:cubicBezTo>
                      <a:pt x="13" y="15"/>
                      <a:pt x="13" y="14"/>
                      <a:pt x="12" y="13"/>
                    </a:cubicBezTo>
                    <a:cubicBezTo>
                      <a:pt x="12" y="10"/>
                      <a:pt x="9" y="6"/>
                      <a:pt x="7" y="3"/>
                    </a:cubicBezTo>
                    <a:cubicBezTo>
                      <a:pt x="6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485"/>
              <p:cNvSpPr/>
              <p:nvPr/>
            </p:nvSpPr>
            <p:spPr bwMode="auto">
              <a:xfrm>
                <a:off x="2590" y="1264"/>
                <a:ext cx="20" cy="10"/>
              </a:xfrm>
              <a:custGeom>
                <a:avLst/>
                <a:gdLst>
                  <a:gd name="T0" fmla="*/ 6 w 23"/>
                  <a:gd name="T1" fmla="*/ 10 h 12"/>
                  <a:gd name="T2" fmla="*/ 23 w 23"/>
                  <a:gd name="T3" fmla="*/ 5 h 12"/>
                  <a:gd name="T4" fmla="*/ 15 w 23"/>
                  <a:gd name="T5" fmla="*/ 1 h 12"/>
                  <a:gd name="T6" fmla="*/ 5 w 23"/>
                  <a:gd name="T7" fmla="*/ 2 h 12"/>
                  <a:gd name="T8" fmla="*/ 6 w 23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6" y="10"/>
                    </a:moveTo>
                    <a:cubicBezTo>
                      <a:pt x="10" y="11"/>
                      <a:pt x="23" y="12"/>
                      <a:pt x="23" y="5"/>
                    </a:cubicBezTo>
                    <a:cubicBezTo>
                      <a:pt x="22" y="0"/>
                      <a:pt x="18" y="0"/>
                      <a:pt x="15" y="1"/>
                    </a:cubicBezTo>
                    <a:cubicBezTo>
                      <a:pt x="11" y="2"/>
                      <a:pt x="8" y="2"/>
                      <a:pt x="5" y="2"/>
                    </a:cubicBezTo>
                    <a:cubicBezTo>
                      <a:pt x="0" y="3"/>
                      <a:pt x="1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486"/>
              <p:cNvSpPr/>
              <p:nvPr/>
            </p:nvSpPr>
            <p:spPr bwMode="auto">
              <a:xfrm>
                <a:off x="2544" y="1217"/>
                <a:ext cx="8" cy="16"/>
              </a:xfrm>
              <a:custGeom>
                <a:avLst/>
                <a:gdLst>
                  <a:gd name="T0" fmla="*/ 1 w 9"/>
                  <a:gd name="T1" fmla="*/ 3 h 19"/>
                  <a:gd name="T2" fmla="*/ 3 w 9"/>
                  <a:gd name="T3" fmla="*/ 16 h 19"/>
                  <a:gd name="T4" fmla="*/ 9 w 9"/>
                  <a:gd name="T5" fmla="*/ 14 h 19"/>
                  <a:gd name="T6" fmla="*/ 7 w 9"/>
                  <a:gd name="T7" fmla="*/ 2 h 19"/>
                  <a:gd name="T8" fmla="*/ 1 w 9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1" y="3"/>
                    </a:moveTo>
                    <a:cubicBezTo>
                      <a:pt x="0" y="7"/>
                      <a:pt x="0" y="12"/>
                      <a:pt x="3" y="16"/>
                    </a:cubicBezTo>
                    <a:cubicBezTo>
                      <a:pt x="4" y="19"/>
                      <a:pt x="9" y="18"/>
                      <a:pt x="9" y="14"/>
                    </a:cubicBezTo>
                    <a:cubicBezTo>
                      <a:pt x="9" y="10"/>
                      <a:pt x="8" y="6"/>
                      <a:pt x="7" y="2"/>
                    </a:cubicBezTo>
                    <a:cubicBezTo>
                      <a:pt x="6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487"/>
              <p:cNvSpPr/>
              <p:nvPr/>
            </p:nvSpPr>
            <p:spPr bwMode="auto">
              <a:xfrm>
                <a:off x="2500" y="1274"/>
                <a:ext cx="12" cy="10"/>
              </a:xfrm>
              <a:custGeom>
                <a:avLst/>
                <a:gdLst>
                  <a:gd name="T0" fmla="*/ 4 w 14"/>
                  <a:gd name="T1" fmla="*/ 10 h 11"/>
                  <a:gd name="T2" fmla="*/ 7 w 14"/>
                  <a:gd name="T3" fmla="*/ 9 h 11"/>
                  <a:gd name="T4" fmla="*/ 10 w 14"/>
                  <a:gd name="T5" fmla="*/ 8 h 11"/>
                  <a:gd name="T6" fmla="*/ 14 w 14"/>
                  <a:gd name="T7" fmla="*/ 4 h 11"/>
                  <a:gd name="T8" fmla="*/ 12 w 14"/>
                  <a:gd name="T9" fmla="*/ 1 h 11"/>
                  <a:gd name="T10" fmla="*/ 10 w 14"/>
                  <a:gd name="T11" fmla="*/ 1 h 11"/>
                  <a:gd name="T12" fmla="*/ 8 w 14"/>
                  <a:gd name="T13" fmla="*/ 1 h 11"/>
                  <a:gd name="T14" fmla="*/ 5 w 14"/>
                  <a:gd name="T15" fmla="*/ 2 h 11"/>
                  <a:gd name="T16" fmla="*/ 0 w 14"/>
                  <a:gd name="T17" fmla="*/ 7 h 11"/>
                  <a:gd name="T18" fmla="*/ 4 w 14"/>
                  <a:gd name="T1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">
                    <a:moveTo>
                      <a:pt x="4" y="10"/>
                    </a:move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8"/>
                      <a:pt x="10" y="8"/>
                    </a:cubicBezTo>
                    <a:cubicBezTo>
                      <a:pt x="12" y="7"/>
                      <a:pt x="13" y="6"/>
                      <a:pt x="14" y="4"/>
                    </a:cubicBezTo>
                    <a:cubicBezTo>
                      <a:pt x="14" y="3"/>
                      <a:pt x="13" y="1"/>
                      <a:pt x="12" y="1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2" y="3"/>
                      <a:pt x="1" y="5"/>
                      <a:pt x="0" y="7"/>
                    </a:cubicBezTo>
                    <a:cubicBezTo>
                      <a:pt x="0" y="10"/>
                      <a:pt x="2" y="11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488"/>
              <p:cNvSpPr/>
              <p:nvPr/>
            </p:nvSpPr>
            <p:spPr bwMode="auto">
              <a:xfrm>
                <a:off x="2512" y="1237"/>
                <a:ext cx="14" cy="9"/>
              </a:xfrm>
              <a:custGeom>
                <a:avLst/>
                <a:gdLst>
                  <a:gd name="T0" fmla="*/ 2 w 16"/>
                  <a:gd name="T1" fmla="*/ 7 h 11"/>
                  <a:gd name="T2" fmla="*/ 11 w 16"/>
                  <a:gd name="T3" fmla="*/ 11 h 11"/>
                  <a:gd name="T4" fmla="*/ 14 w 16"/>
                  <a:gd name="T5" fmla="*/ 6 h 11"/>
                  <a:gd name="T6" fmla="*/ 9 w 16"/>
                  <a:gd name="T7" fmla="*/ 2 h 11"/>
                  <a:gd name="T8" fmla="*/ 4 w 16"/>
                  <a:gd name="T9" fmla="*/ 1 h 11"/>
                  <a:gd name="T10" fmla="*/ 0 w 16"/>
                  <a:gd name="T11" fmla="*/ 3 h 11"/>
                  <a:gd name="T12" fmla="*/ 2 w 16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1">
                    <a:moveTo>
                      <a:pt x="2" y="7"/>
                    </a:moveTo>
                    <a:cubicBezTo>
                      <a:pt x="5" y="8"/>
                      <a:pt x="7" y="10"/>
                      <a:pt x="11" y="11"/>
                    </a:cubicBezTo>
                    <a:cubicBezTo>
                      <a:pt x="13" y="11"/>
                      <a:pt x="16" y="8"/>
                      <a:pt x="14" y="6"/>
                    </a:cubicBezTo>
                    <a:cubicBezTo>
                      <a:pt x="12" y="4"/>
                      <a:pt x="11" y="3"/>
                      <a:pt x="9" y="2"/>
                    </a:cubicBezTo>
                    <a:cubicBezTo>
                      <a:pt x="7" y="2"/>
                      <a:pt x="6" y="1"/>
                      <a:pt x="4" y="1"/>
                    </a:cubicBezTo>
                    <a:cubicBezTo>
                      <a:pt x="3" y="0"/>
                      <a:pt x="1" y="1"/>
                      <a:pt x="0" y="3"/>
                    </a:cubicBezTo>
                    <a:cubicBezTo>
                      <a:pt x="0" y="4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489"/>
              <p:cNvSpPr/>
              <p:nvPr/>
            </p:nvSpPr>
            <p:spPr bwMode="auto">
              <a:xfrm>
                <a:off x="2576" y="1230"/>
                <a:ext cx="11" cy="11"/>
              </a:xfrm>
              <a:custGeom>
                <a:avLst/>
                <a:gdLst>
                  <a:gd name="T0" fmla="*/ 4 w 13"/>
                  <a:gd name="T1" fmla="*/ 11 h 13"/>
                  <a:gd name="T2" fmla="*/ 12 w 13"/>
                  <a:gd name="T3" fmla="*/ 4 h 13"/>
                  <a:gd name="T4" fmla="*/ 11 w 13"/>
                  <a:gd name="T5" fmla="*/ 0 h 13"/>
                  <a:gd name="T6" fmla="*/ 1 w 13"/>
                  <a:gd name="T7" fmla="*/ 8 h 13"/>
                  <a:gd name="T8" fmla="*/ 4 w 13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4" y="11"/>
                    </a:moveTo>
                    <a:cubicBezTo>
                      <a:pt x="7" y="8"/>
                      <a:pt x="10" y="6"/>
                      <a:pt x="12" y="4"/>
                    </a:cubicBezTo>
                    <a:cubicBezTo>
                      <a:pt x="13" y="3"/>
                      <a:pt x="13" y="0"/>
                      <a:pt x="11" y="0"/>
                    </a:cubicBezTo>
                    <a:cubicBezTo>
                      <a:pt x="7" y="1"/>
                      <a:pt x="4" y="5"/>
                      <a:pt x="1" y="8"/>
                    </a:cubicBezTo>
                    <a:cubicBezTo>
                      <a:pt x="0" y="9"/>
                      <a:pt x="2" y="13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490"/>
              <p:cNvSpPr/>
              <p:nvPr/>
            </p:nvSpPr>
            <p:spPr bwMode="auto">
              <a:xfrm>
                <a:off x="2520" y="1302"/>
                <a:ext cx="14" cy="16"/>
              </a:xfrm>
              <a:custGeom>
                <a:avLst/>
                <a:gdLst>
                  <a:gd name="T0" fmla="*/ 6 w 17"/>
                  <a:gd name="T1" fmla="*/ 16 h 18"/>
                  <a:gd name="T2" fmla="*/ 15 w 17"/>
                  <a:gd name="T3" fmla="*/ 7 h 18"/>
                  <a:gd name="T4" fmla="*/ 9 w 17"/>
                  <a:gd name="T5" fmla="*/ 4 h 18"/>
                  <a:gd name="T6" fmla="*/ 4 w 17"/>
                  <a:gd name="T7" fmla="*/ 11 h 18"/>
                  <a:gd name="T8" fmla="*/ 6 w 17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6" y="16"/>
                    </a:moveTo>
                    <a:cubicBezTo>
                      <a:pt x="10" y="14"/>
                      <a:pt x="13" y="11"/>
                      <a:pt x="15" y="7"/>
                    </a:cubicBezTo>
                    <a:cubicBezTo>
                      <a:pt x="17" y="3"/>
                      <a:pt x="11" y="0"/>
                      <a:pt x="9" y="4"/>
                    </a:cubicBezTo>
                    <a:cubicBezTo>
                      <a:pt x="7" y="6"/>
                      <a:pt x="6" y="9"/>
                      <a:pt x="4" y="11"/>
                    </a:cubicBezTo>
                    <a:cubicBezTo>
                      <a:pt x="0" y="13"/>
                      <a:pt x="3" y="18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491"/>
              <p:cNvSpPr/>
              <p:nvPr/>
            </p:nvSpPr>
            <p:spPr bwMode="auto">
              <a:xfrm>
                <a:off x="2584" y="1293"/>
                <a:ext cx="12" cy="14"/>
              </a:xfrm>
              <a:custGeom>
                <a:avLst/>
                <a:gdLst>
                  <a:gd name="T0" fmla="*/ 2 w 14"/>
                  <a:gd name="T1" fmla="*/ 7 h 17"/>
                  <a:gd name="T2" fmla="*/ 8 w 14"/>
                  <a:gd name="T3" fmla="*/ 14 h 17"/>
                  <a:gd name="T4" fmla="*/ 13 w 14"/>
                  <a:gd name="T5" fmla="*/ 11 h 17"/>
                  <a:gd name="T6" fmla="*/ 8 w 14"/>
                  <a:gd name="T7" fmla="*/ 4 h 17"/>
                  <a:gd name="T8" fmla="*/ 2 w 1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2" y="7"/>
                    </a:moveTo>
                    <a:cubicBezTo>
                      <a:pt x="4" y="10"/>
                      <a:pt x="6" y="11"/>
                      <a:pt x="8" y="14"/>
                    </a:cubicBezTo>
                    <a:cubicBezTo>
                      <a:pt x="10" y="17"/>
                      <a:pt x="14" y="15"/>
                      <a:pt x="13" y="11"/>
                    </a:cubicBezTo>
                    <a:cubicBezTo>
                      <a:pt x="12" y="8"/>
                      <a:pt x="9" y="7"/>
                      <a:pt x="8" y="4"/>
                    </a:cubicBezTo>
                    <a:cubicBezTo>
                      <a:pt x="6" y="0"/>
                      <a:pt x="0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492"/>
              <p:cNvSpPr/>
              <p:nvPr/>
            </p:nvSpPr>
            <p:spPr bwMode="auto">
              <a:xfrm>
                <a:off x="2481" y="1199"/>
                <a:ext cx="159" cy="152"/>
              </a:xfrm>
              <a:custGeom>
                <a:avLst/>
                <a:gdLst>
                  <a:gd name="T0" fmla="*/ 81 w 187"/>
                  <a:gd name="T1" fmla="*/ 3 h 179"/>
                  <a:gd name="T2" fmla="*/ 27 w 187"/>
                  <a:gd name="T3" fmla="*/ 31 h 179"/>
                  <a:gd name="T4" fmla="*/ 3 w 187"/>
                  <a:gd name="T5" fmla="*/ 103 h 179"/>
                  <a:gd name="T6" fmla="*/ 96 w 187"/>
                  <a:gd name="T7" fmla="*/ 176 h 179"/>
                  <a:gd name="T8" fmla="*/ 181 w 187"/>
                  <a:gd name="T9" fmla="*/ 85 h 179"/>
                  <a:gd name="T10" fmla="*/ 156 w 187"/>
                  <a:gd name="T11" fmla="*/ 20 h 179"/>
                  <a:gd name="T12" fmla="*/ 90 w 187"/>
                  <a:gd name="T13" fmla="*/ 0 h 179"/>
                  <a:gd name="T14" fmla="*/ 89 w 187"/>
                  <a:gd name="T15" fmla="*/ 7 h 179"/>
                  <a:gd name="T16" fmla="*/ 133 w 187"/>
                  <a:gd name="T17" fmla="*/ 16 h 179"/>
                  <a:gd name="T18" fmla="*/ 176 w 187"/>
                  <a:gd name="T19" fmla="*/ 82 h 179"/>
                  <a:gd name="T20" fmla="*/ 100 w 187"/>
                  <a:gd name="T21" fmla="*/ 168 h 179"/>
                  <a:gd name="T22" fmla="*/ 13 w 187"/>
                  <a:gd name="T23" fmla="*/ 113 h 179"/>
                  <a:gd name="T24" fmla="*/ 25 w 187"/>
                  <a:gd name="T25" fmla="*/ 46 h 179"/>
                  <a:gd name="T26" fmla="*/ 81 w 187"/>
                  <a:gd name="T27" fmla="*/ 6 h 179"/>
                  <a:gd name="T28" fmla="*/ 81 w 187"/>
                  <a:gd name="T29" fmla="*/ 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79">
                    <a:moveTo>
                      <a:pt x="81" y="3"/>
                    </a:moveTo>
                    <a:cubicBezTo>
                      <a:pt x="60" y="0"/>
                      <a:pt x="40" y="18"/>
                      <a:pt x="27" y="31"/>
                    </a:cubicBezTo>
                    <a:cubicBezTo>
                      <a:pt x="7" y="52"/>
                      <a:pt x="0" y="74"/>
                      <a:pt x="3" y="103"/>
                    </a:cubicBezTo>
                    <a:cubicBezTo>
                      <a:pt x="8" y="151"/>
                      <a:pt x="49" y="179"/>
                      <a:pt x="96" y="176"/>
                    </a:cubicBezTo>
                    <a:cubicBezTo>
                      <a:pt x="142" y="174"/>
                      <a:pt x="187" y="132"/>
                      <a:pt x="181" y="85"/>
                    </a:cubicBezTo>
                    <a:cubicBezTo>
                      <a:pt x="178" y="62"/>
                      <a:pt x="174" y="36"/>
                      <a:pt x="156" y="20"/>
                    </a:cubicBezTo>
                    <a:cubicBezTo>
                      <a:pt x="139" y="4"/>
                      <a:pt x="112" y="1"/>
                      <a:pt x="90" y="0"/>
                    </a:cubicBezTo>
                    <a:cubicBezTo>
                      <a:pt x="86" y="0"/>
                      <a:pt x="86" y="6"/>
                      <a:pt x="89" y="7"/>
                    </a:cubicBezTo>
                    <a:cubicBezTo>
                      <a:pt x="104" y="9"/>
                      <a:pt x="119" y="11"/>
                      <a:pt x="133" y="16"/>
                    </a:cubicBezTo>
                    <a:cubicBezTo>
                      <a:pt x="160" y="26"/>
                      <a:pt x="174" y="54"/>
                      <a:pt x="176" y="82"/>
                    </a:cubicBezTo>
                    <a:cubicBezTo>
                      <a:pt x="178" y="125"/>
                      <a:pt x="143" y="163"/>
                      <a:pt x="100" y="168"/>
                    </a:cubicBezTo>
                    <a:cubicBezTo>
                      <a:pt x="62" y="172"/>
                      <a:pt x="21" y="152"/>
                      <a:pt x="13" y="113"/>
                    </a:cubicBezTo>
                    <a:cubicBezTo>
                      <a:pt x="8" y="90"/>
                      <a:pt x="11" y="66"/>
                      <a:pt x="25" y="46"/>
                    </a:cubicBezTo>
                    <a:cubicBezTo>
                      <a:pt x="37" y="28"/>
                      <a:pt x="58" y="9"/>
                      <a:pt x="81" y="6"/>
                    </a:cubicBezTo>
                    <a:cubicBezTo>
                      <a:pt x="83" y="6"/>
                      <a:pt x="82" y="3"/>
                      <a:pt x="8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493"/>
              <p:cNvSpPr/>
              <p:nvPr/>
            </p:nvSpPr>
            <p:spPr bwMode="auto">
              <a:xfrm>
                <a:off x="2503" y="1370"/>
                <a:ext cx="49" cy="11"/>
              </a:xfrm>
              <a:custGeom>
                <a:avLst/>
                <a:gdLst>
                  <a:gd name="T0" fmla="*/ 2 w 58"/>
                  <a:gd name="T1" fmla="*/ 10 h 13"/>
                  <a:gd name="T2" fmla="*/ 53 w 58"/>
                  <a:gd name="T3" fmla="*/ 9 h 13"/>
                  <a:gd name="T4" fmla="*/ 54 w 58"/>
                  <a:gd name="T5" fmla="*/ 2 h 13"/>
                  <a:gd name="T6" fmla="*/ 31 w 58"/>
                  <a:gd name="T7" fmla="*/ 4 h 13"/>
                  <a:gd name="T8" fmla="*/ 2 w 58"/>
                  <a:gd name="T9" fmla="*/ 6 h 13"/>
                  <a:gd name="T10" fmla="*/ 2 w 58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13">
                    <a:moveTo>
                      <a:pt x="2" y="10"/>
                    </a:moveTo>
                    <a:cubicBezTo>
                      <a:pt x="19" y="13"/>
                      <a:pt x="37" y="13"/>
                      <a:pt x="53" y="9"/>
                    </a:cubicBezTo>
                    <a:cubicBezTo>
                      <a:pt x="57" y="8"/>
                      <a:pt x="58" y="3"/>
                      <a:pt x="54" y="2"/>
                    </a:cubicBezTo>
                    <a:cubicBezTo>
                      <a:pt x="46" y="0"/>
                      <a:pt x="39" y="3"/>
                      <a:pt x="31" y="4"/>
                    </a:cubicBezTo>
                    <a:cubicBezTo>
                      <a:pt x="22" y="5"/>
                      <a:pt x="12" y="5"/>
                      <a:pt x="2" y="6"/>
                    </a:cubicBezTo>
                    <a:cubicBezTo>
                      <a:pt x="0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494"/>
              <p:cNvSpPr/>
              <p:nvPr/>
            </p:nvSpPr>
            <p:spPr bwMode="auto">
              <a:xfrm>
                <a:off x="2599" y="1350"/>
                <a:ext cx="43" cy="17"/>
              </a:xfrm>
              <a:custGeom>
                <a:avLst/>
                <a:gdLst>
                  <a:gd name="T0" fmla="*/ 3 w 51"/>
                  <a:gd name="T1" fmla="*/ 20 h 20"/>
                  <a:gd name="T2" fmla="*/ 25 w 51"/>
                  <a:gd name="T3" fmla="*/ 16 h 20"/>
                  <a:gd name="T4" fmla="*/ 48 w 51"/>
                  <a:gd name="T5" fmla="*/ 11 h 20"/>
                  <a:gd name="T6" fmla="*/ 51 w 51"/>
                  <a:gd name="T7" fmla="*/ 6 h 20"/>
                  <a:gd name="T8" fmla="*/ 51 w 51"/>
                  <a:gd name="T9" fmla="*/ 4 h 20"/>
                  <a:gd name="T10" fmla="*/ 43 w 51"/>
                  <a:gd name="T11" fmla="*/ 4 h 20"/>
                  <a:gd name="T12" fmla="*/ 42 w 51"/>
                  <a:gd name="T13" fmla="*/ 7 h 20"/>
                  <a:gd name="T14" fmla="*/ 45 w 51"/>
                  <a:gd name="T15" fmla="*/ 2 h 20"/>
                  <a:gd name="T16" fmla="*/ 2 w 51"/>
                  <a:gd name="T17" fmla="*/ 17 h 20"/>
                  <a:gd name="T18" fmla="*/ 3 w 51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0">
                    <a:moveTo>
                      <a:pt x="3" y="20"/>
                    </a:moveTo>
                    <a:cubicBezTo>
                      <a:pt x="11" y="20"/>
                      <a:pt x="17" y="18"/>
                      <a:pt x="25" y="16"/>
                    </a:cubicBezTo>
                    <a:cubicBezTo>
                      <a:pt x="33" y="14"/>
                      <a:pt x="40" y="13"/>
                      <a:pt x="48" y="11"/>
                    </a:cubicBezTo>
                    <a:cubicBezTo>
                      <a:pt x="50" y="10"/>
                      <a:pt x="51" y="8"/>
                      <a:pt x="51" y="6"/>
                    </a:cubicBezTo>
                    <a:cubicBezTo>
                      <a:pt x="51" y="6"/>
                      <a:pt x="51" y="5"/>
                      <a:pt x="51" y="4"/>
                    </a:cubicBezTo>
                    <a:cubicBezTo>
                      <a:pt x="49" y="1"/>
                      <a:pt x="44" y="0"/>
                      <a:pt x="43" y="4"/>
                    </a:cubicBezTo>
                    <a:cubicBezTo>
                      <a:pt x="42" y="5"/>
                      <a:pt x="42" y="6"/>
                      <a:pt x="42" y="7"/>
                    </a:cubicBezTo>
                    <a:cubicBezTo>
                      <a:pt x="43" y="5"/>
                      <a:pt x="44" y="4"/>
                      <a:pt x="45" y="2"/>
                    </a:cubicBezTo>
                    <a:cubicBezTo>
                      <a:pt x="31" y="7"/>
                      <a:pt x="17" y="12"/>
                      <a:pt x="2" y="17"/>
                    </a:cubicBezTo>
                    <a:cubicBezTo>
                      <a:pt x="1" y="18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495"/>
              <p:cNvSpPr/>
              <p:nvPr/>
            </p:nvSpPr>
            <p:spPr bwMode="auto">
              <a:xfrm>
                <a:off x="2616" y="1315"/>
                <a:ext cx="25" cy="44"/>
              </a:xfrm>
              <a:custGeom>
                <a:avLst/>
                <a:gdLst>
                  <a:gd name="T0" fmla="*/ 3 w 29"/>
                  <a:gd name="T1" fmla="*/ 6 h 52"/>
                  <a:gd name="T2" fmla="*/ 12 w 29"/>
                  <a:gd name="T3" fmla="*/ 26 h 52"/>
                  <a:gd name="T4" fmla="*/ 20 w 29"/>
                  <a:gd name="T5" fmla="*/ 46 h 52"/>
                  <a:gd name="T6" fmla="*/ 29 w 29"/>
                  <a:gd name="T7" fmla="*/ 46 h 52"/>
                  <a:gd name="T8" fmla="*/ 19 w 29"/>
                  <a:gd name="T9" fmla="*/ 20 h 52"/>
                  <a:gd name="T10" fmla="*/ 5 w 29"/>
                  <a:gd name="T11" fmla="*/ 1 h 52"/>
                  <a:gd name="T12" fmla="*/ 3 w 29"/>
                  <a:gd name="T13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2">
                    <a:moveTo>
                      <a:pt x="3" y="6"/>
                    </a:moveTo>
                    <a:cubicBezTo>
                      <a:pt x="9" y="10"/>
                      <a:pt x="9" y="19"/>
                      <a:pt x="12" y="26"/>
                    </a:cubicBezTo>
                    <a:cubicBezTo>
                      <a:pt x="14" y="33"/>
                      <a:pt x="19" y="39"/>
                      <a:pt x="20" y="46"/>
                    </a:cubicBezTo>
                    <a:cubicBezTo>
                      <a:pt x="20" y="52"/>
                      <a:pt x="29" y="52"/>
                      <a:pt x="29" y="46"/>
                    </a:cubicBezTo>
                    <a:cubicBezTo>
                      <a:pt x="28" y="37"/>
                      <a:pt x="22" y="29"/>
                      <a:pt x="19" y="20"/>
                    </a:cubicBezTo>
                    <a:cubicBezTo>
                      <a:pt x="16" y="13"/>
                      <a:pt x="13" y="4"/>
                      <a:pt x="5" y="1"/>
                    </a:cubicBezTo>
                    <a:cubicBezTo>
                      <a:pt x="3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496"/>
              <p:cNvSpPr/>
              <p:nvPr/>
            </p:nvSpPr>
            <p:spPr bwMode="auto">
              <a:xfrm>
                <a:off x="2502" y="1331"/>
                <a:ext cx="18" cy="49"/>
              </a:xfrm>
              <a:custGeom>
                <a:avLst/>
                <a:gdLst>
                  <a:gd name="T0" fmla="*/ 4 w 21"/>
                  <a:gd name="T1" fmla="*/ 57 h 57"/>
                  <a:gd name="T2" fmla="*/ 6 w 21"/>
                  <a:gd name="T3" fmla="*/ 44 h 57"/>
                  <a:gd name="T4" fmla="*/ 11 w 21"/>
                  <a:gd name="T5" fmla="*/ 24 h 57"/>
                  <a:gd name="T6" fmla="*/ 18 w 21"/>
                  <a:gd name="T7" fmla="*/ 9 h 57"/>
                  <a:gd name="T8" fmla="*/ 13 w 21"/>
                  <a:gd name="T9" fmla="*/ 3 h 57"/>
                  <a:gd name="T10" fmla="*/ 2 w 21"/>
                  <a:gd name="T11" fmla="*/ 29 h 57"/>
                  <a:gd name="T12" fmla="*/ 3 w 21"/>
                  <a:gd name="T13" fmla="*/ 54 h 57"/>
                  <a:gd name="T14" fmla="*/ 4 w 21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4" y="57"/>
                    </a:moveTo>
                    <a:cubicBezTo>
                      <a:pt x="9" y="56"/>
                      <a:pt x="6" y="47"/>
                      <a:pt x="6" y="44"/>
                    </a:cubicBezTo>
                    <a:cubicBezTo>
                      <a:pt x="7" y="37"/>
                      <a:pt x="8" y="31"/>
                      <a:pt x="11" y="24"/>
                    </a:cubicBezTo>
                    <a:cubicBezTo>
                      <a:pt x="12" y="20"/>
                      <a:pt x="14" y="12"/>
                      <a:pt x="18" y="9"/>
                    </a:cubicBezTo>
                    <a:cubicBezTo>
                      <a:pt x="21" y="6"/>
                      <a:pt x="17" y="0"/>
                      <a:pt x="13" y="3"/>
                    </a:cubicBezTo>
                    <a:cubicBezTo>
                      <a:pt x="6" y="8"/>
                      <a:pt x="4" y="21"/>
                      <a:pt x="2" y="29"/>
                    </a:cubicBezTo>
                    <a:cubicBezTo>
                      <a:pt x="1" y="31"/>
                      <a:pt x="0" y="55"/>
                      <a:pt x="3" y="54"/>
                    </a:cubicBezTo>
                    <a:cubicBezTo>
                      <a:pt x="1" y="55"/>
                      <a:pt x="2" y="57"/>
                      <a:pt x="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497"/>
              <p:cNvSpPr/>
              <p:nvPr/>
            </p:nvSpPr>
            <p:spPr bwMode="auto">
              <a:xfrm>
                <a:off x="2545" y="1342"/>
                <a:ext cx="9" cy="38"/>
              </a:xfrm>
              <a:custGeom>
                <a:avLst/>
                <a:gdLst>
                  <a:gd name="T0" fmla="*/ 5 w 11"/>
                  <a:gd name="T1" fmla="*/ 42 h 44"/>
                  <a:gd name="T2" fmla="*/ 10 w 11"/>
                  <a:gd name="T3" fmla="*/ 29 h 44"/>
                  <a:gd name="T4" fmla="*/ 9 w 11"/>
                  <a:gd name="T5" fmla="*/ 4 h 44"/>
                  <a:gd name="T6" fmla="*/ 2 w 11"/>
                  <a:gd name="T7" fmla="*/ 4 h 44"/>
                  <a:gd name="T8" fmla="*/ 2 w 11"/>
                  <a:gd name="T9" fmla="*/ 28 h 44"/>
                  <a:gd name="T10" fmla="*/ 3 w 11"/>
                  <a:gd name="T11" fmla="*/ 40 h 44"/>
                  <a:gd name="T12" fmla="*/ 5 w 11"/>
                  <a:gd name="T1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4">
                    <a:moveTo>
                      <a:pt x="5" y="42"/>
                    </a:moveTo>
                    <a:cubicBezTo>
                      <a:pt x="10" y="39"/>
                      <a:pt x="10" y="35"/>
                      <a:pt x="10" y="29"/>
                    </a:cubicBezTo>
                    <a:cubicBezTo>
                      <a:pt x="10" y="21"/>
                      <a:pt x="11" y="12"/>
                      <a:pt x="9" y="4"/>
                    </a:cubicBezTo>
                    <a:cubicBezTo>
                      <a:pt x="8" y="0"/>
                      <a:pt x="3" y="1"/>
                      <a:pt x="2" y="4"/>
                    </a:cubicBezTo>
                    <a:cubicBezTo>
                      <a:pt x="0" y="11"/>
                      <a:pt x="1" y="21"/>
                      <a:pt x="2" y="28"/>
                    </a:cubicBezTo>
                    <a:cubicBezTo>
                      <a:pt x="2" y="30"/>
                      <a:pt x="4" y="39"/>
                      <a:pt x="3" y="40"/>
                    </a:cubicBezTo>
                    <a:cubicBezTo>
                      <a:pt x="2" y="41"/>
                      <a:pt x="3" y="44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498"/>
              <p:cNvSpPr/>
              <p:nvPr/>
            </p:nvSpPr>
            <p:spPr bwMode="auto">
              <a:xfrm>
                <a:off x="2581" y="1340"/>
                <a:ext cx="23" cy="32"/>
              </a:xfrm>
              <a:custGeom>
                <a:avLst/>
                <a:gdLst>
                  <a:gd name="T0" fmla="*/ 2 w 27"/>
                  <a:gd name="T1" fmla="*/ 5 h 37"/>
                  <a:gd name="T2" fmla="*/ 10 w 27"/>
                  <a:gd name="T3" fmla="*/ 20 h 37"/>
                  <a:gd name="T4" fmla="*/ 20 w 27"/>
                  <a:gd name="T5" fmla="*/ 34 h 37"/>
                  <a:gd name="T6" fmla="*/ 26 w 27"/>
                  <a:gd name="T7" fmla="*/ 29 h 37"/>
                  <a:gd name="T8" fmla="*/ 15 w 27"/>
                  <a:gd name="T9" fmla="*/ 12 h 37"/>
                  <a:gd name="T10" fmla="*/ 5 w 27"/>
                  <a:gd name="T11" fmla="*/ 1 h 37"/>
                  <a:gd name="T12" fmla="*/ 2 w 27"/>
                  <a:gd name="T13" fmla="*/ 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7">
                    <a:moveTo>
                      <a:pt x="2" y="5"/>
                    </a:moveTo>
                    <a:cubicBezTo>
                      <a:pt x="6" y="8"/>
                      <a:pt x="8" y="15"/>
                      <a:pt x="10" y="20"/>
                    </a:cubicBezTo>
                    <a:cubicBezTo>
                      <a:pt x="13" y="25"/>
                      <a:pt x="16" y="30"/>
                      <a:pt x="20" y="34"/>
                    </a:cubicBezTo>
                    <a:cubicBezTo>
                      <a:pt x="23" y="37"/>
                      <a:pt x="27" y="33"/>
                      <a:pt x="26" y="29"/>
                    </a:cubicBezTo>
                    <a:cubicBezTo>
                      <a:pt x="23" y="23"/>
                      <a:pt x="18" y="18"/>
                      <a:pt x="15" y="12"/>
                    </a:cubicBezTo>
                    <a:cubicBezTo>
                      <a:pt x="12" y="7"/>
                      <a:pt x="10" y="3"/>
                      <a:pt x="5" y="1"/>
                    </a:cubicBezTo>
                    <a:cubicBezTo>
                      <a:pt x="2" y="0"/>
                      <a:pt x="0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499"/>
              <p:cNvSpPr/>
              <p:nvPr/>
            </p:nvSpPr>
            <p:spPr bwMode="auto">
              <a:xfrm>
                <a:off x="2461" y="1187"/>
                <a:ext cx="59" cy="69"/>
              </a:xfrm>
              <a:custGeom>
                <a:avLst/>
                <a:gdLst>
                  <a:gd name="T0" fmla="*/ 32 w 70"/>
                  <a:gd name="T1" fmla="*/ 79 h 82"/>
                  <a:gd name="T2" fmla="*/ 18 w 70"/>
                  <a:gd name="T3" fmla="*/ 31 h 82"/>
                  <a:gd name="T4" fmla="*/ 45 w 70"/>
                  <a:gd name="T5" fmla="*/ 15 h 82"/>
                  <a:gd name="T6" fmla="*/ 61 w 70"/>
                  <a:gd name="T7" fmla="*/ 33 h 82"/>
                  <a:gd name="T8" fmla="*/ 69 w 70"/>
                  <a:gd name="T9" fmla="*/ 30 h 82"/>
                  <a:gd name="T10" fmla="*/ 20 w 70"/>
                  <a:gd name="T11" fmla="*/ 18 h 82"/>
                  <a:gd name="T12" fmla="*/ 31 w 70"/>
                  <a:gd name="T13" fmla="*/ 81 h 82"/>
                  <a:gd name="T14" fmla="*/ 32 w 70"/>
                  <a:gd name="T15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2">
                    <a:moveTo>
                      <a:pt x="32" y="79"/>
                    </a:moveTo>
                    <a:cubicBezTo>
                      <a:pt x="14" y="70"/>
                      <a:pt x="7" y="48"/>
                      <a:pt x="18" y="31"/>
                    </a:cubicBezTo>
                    <a:cubicBezTo>
                      <a:pt x="24" y="22"/>
                      <a:pt x="33" y="12"/>
                      <a:pt x="45" y="15"/>
                    </a:cubicBezTo>
                    <a:cubicBezTo>
                      <a:pt x="55" y="18"/>
                      <a:pt x="57" y="25"/>
                      <a:pt x="61" y="33"/>
                    </a:cubicBezTo>
                    <a:cubicBezTo>
                      <a:pt x="63" y="37"/>
                      <a:pt x="70" y="34"/>
                      <a:pt x="69" y="30"/>
                    </a:cubicBezTo>
                    <a:cubicBezTo>
                      <a:pt x="61" y="7"/>
                      <a:pt x="37" y="0"/>
                      <a:pt x="20" y="18"/>
                    </a:cubicBezTo>
                    <a:cubicBezTo>
                      <a:pt x="1" y="37"/>
                      <a:pt x="0" y="73"/>
                      <a:pt x="31" y="81"/>
                    </a:cubicBezTo>
                    <a:cubicBezTo>
                      <a:pt x="33" y="82"/>
                      <a:pt x="33" y="80"/>
                      <a:pt x="32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500"/>
              <p:cNvSpPr/>
              <p:nvPr/>
            </p:nvSpPr>
            <p:spPr bwMode="auto">
              <a:xfrm>
                <a:off x="2554" y="1172"/>
                <a:ext cx="84" cy="53"/>
              </a:xfrm>
              <a:custGeom>
                <a:avLst/>
                <a:gdLst>
                  <a:gd name="T0" fmla="*/ 6 w 98"/>
                  <a:gd name="T1" fmla="*/ 38 h 63"/>
                  <a:gd name="T2" fmla="*/ 10 w 98"/>
                  <a:gd name="T3" fmla="*/ 29 h 63"/>
                  <a:gd name="T4" fmla="*/ 10 w 98"/>
                  <a:gd name="T5" fmla="*/ 24 h 63"/>
                  <a:gd name="T6" fmla="*/ 23 w 98"/>
                  <a:gd name="T7" fmla="*/ 10 h 63"/>
                  <a:gd name="T8" fmla="*/ 38 w 98"/>
                  <a:gd name="T9" fmla="*/ 10 h 63"/>
                  <a:gd name="T10" fmla="*/ 70 w 98"/>
                  <a:gd name="T11" fmla="*/ 55 h 63"/>
                  <a:gd name="T12" fmla="*/ 76 w 98"/>
                  <a:gd name="T13" fmla="*/ 60 h 63"/>
                  <a:gd name="T14" fmla="*/ 54 w 98"/>
                  <a:gd name="T15" fmla="*/ 3 h 63"/>
                  <a:gd name="T16" fmla="*/ 16 w 98"/>
                  <a:gd name="T17" fmla="*/ 5 h 63"/>
                  <a:gd name="T18" fmla="*/ 2 w 98"/>
                  <a:gd name="T19" fmla="*/ 36 h 63"/>
                  <a:gd name="T20" fmla="*/ 6 w 98"/>
                  <a:gd name="T21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63">
                    <a:moveTo>
                      <a:pt x="6" y="38"/>
                    </a:moveTo>
                    <a:cubicBezTo>
                      <a:pt x="9" y="35"/>
                      <a:pt x="9" y="33"/>
                      <a:pt x="10" y="29"/>
                    </a:cubicBezTo>
                    <a:cubicBezTo>
                      <a:pt x="10" y="27"/>
                      <a:pt x="10" y="26"/>
                      <a:pt x="10" y="24"/>
                    </a:cubicBezTo>
                    <a:cubicBezTo>
                      <a:pt x="14" y="19"/>
                      <a:pt x="19" y="15"/>
                      <a:pt x="23" y="10"/>
                    </a:cubicBezTo>
                    <a:cubicBezTo>
                      <a:pt x="27" y="8"/>
                      <a:pt x="34" y="10"/>
                      <a:pt x="38" y="10"/>
                    </a:cubicBezTo>
                    <a:cubicBezTo>
                      <a:pt x="62" y="11"/>
                      <a:pt x="86" y="30"/>
                      <a:pt x="70" y="55"/>
                    </a:cubicBezTo>
                    <a:cubicBezTo>
                      <a:pt x="67" y="59"/>
                      <a:pt x="73" y="63"/>
                      <a:pt x="76" y="60"/>
                    </a:cubicBezTo>
                    <a:cubicBezTo>
                      <a:pt x="98" y="40"/>
                      <a:pt x="77" y="9"/>
                      <a:pt x="54" y="3"/>
                    </a:cubicBezTo>
                    <a:cubicBezTo>
                      <a:pt x="43" y="1"/>
                      <a:pt x="26" y="0"/>
                      <a:pt x="16" y="5"/>
                    </a:cubicBezTo>
                    <a:cubicBezTo>
                      <a:pt x="0" y="12"/>
                      <a:pt x="7" y="23"/>
                      <a:pt x="2" y="36"/>
                    </a:cubicBezTo>
                    <a:cubicBezTo>
                      <a:pt x="0" y="39"/>
                      <a:pt x="4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501"/>
              <p:cNvSpPr/>
              <p:nvPr/>
            </p:nvSpPr>
            <p:spPr bwMode="auto">
              <a:xfrm>
                <a:off x="2474" y="1144"/>
                <a:ext cx="124" cy="59"/>
              </a:xfrm>
              <a:custGeom>
                <a:avLst/>
                <a:gdLst>
                  <a:gd name="T0" fmla="*/ 11 w 146"/>
                  <a:gd name="T1" fmla="*/ 66 h 69"/>
                  <a:gd name="T2" fmla="*/ 23 w 146"/>
                  <a:gd name="T3" fmla="*/ 35 h 69"/>
                  <a:gd name="T4" fmla="*/ 53 w 146"/>
                  <a:gd name="T5" fmla="*/ 20 h 69"/>
                  <a:gd name="T6" fmla="*/ 94 w 146"/>
                  <a:gd name="T7" fmla="*/ 12 h 69"/>
                  <a:gd name="T8" fmla="*/ 136 w 146"/>
                  <a:gd name="T9" fmla="*/ 48 h 69"/>
                  <a:gd name="T10" fmla="*/ 145 w 146"/>
                  <a:gd name="T11" fmla="*/ 46 h 69"/>
                  <a:gd name="T12" fmla="*/ 57 w 146"/>
                  <a:gd name="T13" fmla="*/ 14 h 69"/>
                  <a:gd name="T14" fmla="*/ 9 w 146"/>
                  <a:gd name="T15" fmla="*/ 42 h 69"/>
                  <a:gd name="T16" fmla="*/ 9 w 146"/>
                  <a:gd name="T17" fmla="*/ 69 h 69"/>
                  <a:gd name="T18" fmla="*/ 11 w 146"/>
                  <a:gd name="T1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69">
                    <a:moveTo>
                      <a:pt x="11" y="66"/>
                    </a:moveTo>
                    <a:cubicBezTo>
                      <a:pt x="0" y="59"/>
                      <a:pt x="19" y="37"/>
                      <a:pt x="23" y="35"/>
                    </a:cubicBezTo>
                    <a:cubicBezTo>
                      <a:pt x="31" y="28"/>
                      <a:pt x="43" y="24"/>
                      <a:pt x="53" y="20"/>
                    </a:cubicBezTo>
                    <a:cubicBezTo>
                      <a:pt x="66" y="15"/>
                      <a:pt x="80" y="12"/>
                      <a:pt x="94" y="12"/>
                    </a:cubicBezTo>
                    <a:cubicBezTo>
                      <a:pt x="119" y="12"/>
                      <a:pt x="130" y="25"/>
                      <a:pt x="136" y="48"/>
                    </a:cubicBezTo>
                    <a:cubicBezTo>
                      <a:pt x="137" y="53"/>
                      <a:pt x="146" y="51"/>
                      <a:pt x="145" y="46"/>
                    </a:cubicBezTo>
                    <a:cubicBezTo>
                      <a:pt x="136" y="0"/>
                      <a:pt x="94" y="1"/>
                      <a:pt x="57" y="14"/>
                    </a:cubicBezTo>
                    <a:cubicBezTo>
                      <a:pt x="41" y="19"/>
                      <a:pt x="18" y="27"/>
                      <a:pt x="9" y="42"/>
                    </a:cubicBezTo>
                    <a:cubicBezTo>
                      <a:pt x="5" y="49"/>
                      <a:pt x="0" y="65"/>
                      <a:pt x="9" y="69"/>
                    </a:cubicBezTo>
                    <a:cubicBezTo>
                      <a:pt x="11" y="69"/>
                      <a:pt x="12" y="67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502"/>
              <p:cNvSpPr/>
              <p:nvPr/>
            </p:nvSpPr>
            <p:spPr bwMode="auto">
              <a:xfrm>
                <a:off x="2515" y="1194"/>
                <a:ext cx="51" cy="21"/>
              </a:xfrm>
              <a:custGeom>
                <a:avLst/>
                <a:gdLst>
                  <a:gd name="T0" fmla="*/ 3 w 60"/>
                  <a:gd name="T1" fmla="*/ 24 h 25"/>
                  <a:gd name="T2" fmla="*/ 29 w 60"/>
                  <a:gd name="T3" fmla="*/ 9 h 25"/>
                  <a:gd name="T4" fmla="*/ 45 w 60"/>
                  <a:gd name="T5" fmla="*/ 10 h 25"/>
                  <a:gd name="T6" fmla="*/ 53 w 60"/>
                  <a:gd name="T7" fmla="*/ 14 h 25"/>
                  <a:gd name="T8" fmla="*/ 55 w 60"/>
                  <a:gd name="T9" fmla="*/ 7 h 25"/>
                  <a:gd name="T10" fmla="*/ 25 w 60"/>
                  <a:gd name="T11" fmla="*/ 2 h 25"/>
                  <a:gd name="T12" fmla="*/ 0 w 60"/>
                  <a:gd name="T13" fmla="*/ 22 h 25"/>
                  <a:gd name="T14" fmla="*/ 3 w 60"/>
                  <a:gd name="T15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">
                    <a:moveTo>
                      <a:pt x="3" y="24"/>
                    </a:moveTo>
                    <a:cubicBezTo>
                      <a:pt x="10" y="17"/>
                      <a:pt x="19" y="10"/>
                      <a:pt x="29" y="9"/>
                    </a:cubicBezTo>
                    <a:cubicBezTo>
                      <a:pt x="34" y="8"/>
                      <a:pt x="40" y="8"/>
                      <a:pt x="45" y="10"/>
                    </a:cubicBezTo>
                    <a:cubicBezTo>
                      <a:pt x="48" y="11"/>
                      <a:pt x="49" y="14"/>
                      <a:pt x="53" y="14"/>
                    </a:cubicBezTo>
                    <a:cubicBezTo>
                      <a:pt x="58" y="16"/>
                      <a:pt x="60" y="9"/>
                      <a:pt x="55" y="7"/>
                    </a:cubicBezTo>
                    <a:cubicBezTo>
                      <a:pt x="45" y="3"/>
                      <a:pt x="36" y="0"/>
                      <a:pt x="25" y="2"/>
                    </a:cubicBezTo>
                    <a:cubicBezTo>
                      <a:pt x="15" y="4"/>
                      <a:pt x="3" y="12"/>
                      <a:pt x="0" y="22"/>
                    </a:cubicBezTo>
                    <a:cubicBezTo>
                      <a:pt x="0" y="24"/>
                      <a:pt x="2" y="25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503"/>
              <p:cNvSpPr/>
              <p:nvPr/>
            </p:nvSpPr>
            <p:spPr bwMode="auto">
              <a:xfrm>
                <a:off x="2583" y="1405"/>
                <a:ext cx="10" cy="36"/>
              </a:xfrm>
              <a:custGeom>
                <a:avLst/>
                <a:gdLst>
                  <a:gd name="T0" fmla="*/ 6 w 12"/>
                  <a:gd name="T1" fmla="*/ 4 h 42"/>
                  <a:gd name="T2" fmla="*/ 0 w 12"/>
                  <a:gd name="T3" fmla="*/ 38 h 42"/>
                  <a:gd name="T4" fmla="*/ 6 w 12"/>
                  <a:gd name="T5" fmla="*/ 38 h 42"/>
                  <a:gd name="T6" fmla="*/ 11 w 12"/>
                  <a:gd name="T7" fmla="*/ 4 h 42"/>
                  <a:gd name="T8" fmla="*/ 6 w 12"/>
                  <a:gd name="T9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2">
                    <a:moveTo>
                      <a:pt x="6" y="4"/>
                    </a:moveTo>
                    <a:cubicBezTo>
                      <a:pt x="4" y="15"/>
                      <a:pt x="2" y="26"/>
                      <a:pt x="0" y="38"/>
                    </a:cubicBezTo>
                    <a:cubicBezTo>
                      <a:pt x="0" y="42"/>
                      <a:pt x="6" y="42"/>
                      <a:pt x="6" y="38"/>
                    </a:cubicBezTo>
                    <a:cubicBezTo>
                      <a:pt x="8" y="27"/>
                      <a:pt x="10" y="16"/>
                      <a:pt x="11" y="4"/>
                    </a:cubicBezTo>
                    <a:cubicBezTo>
                      <a:pt x="12" y="1"/>
                      <a:pt x="7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504"/>
              <p:cNvSpPr/>
              <p:nvPr/>
            </p:nvSpPr>
            <p:spPr bwMode="auto">
              <a:xfrm>
                <a:off x="2534" y="1431"/>
                <a:ext cx="125" cy="108"/>
              </a:xfrm>
              <a:custGeom>
                <a:avLst/>
                <a:gdLst>
                  <a:gd name="T0" fmla="*/ 60 w 147"/>
                  <a:gd name="T1" fmla="*/ 8 h 127"/>
                  <a:gd name="T2" fmla="*/ 1 w 147"/>
                  <a:gd name="T3" fmla="*/ 65 h 127"/>
                  <a:gd name="T4" fmla="*/ 63 w 147"/>
                  <a:gd name="T5" fmla="*/ 124 h 127"/>
                  <a:gd name="T6" fmla="*/ 135 w 147"/>
                  <a:gd name="T7" fmla="*/ 83 h 127"/>
                  <a:gd name="T8" fmla="*/ 91 w 147"/>
                  <a:gd name="T9" fmla="*/ 15 h 127"/>
                  <a:gd name="T10" fmla="*/ 90 w 147"/>
                  <a:gd name="T11" fmla="*/ 20 h 127"/>
                  <a:gd name="T12" fmla="*/ 123 w 147"/>
                  <a:gd name="T13" fmla="*/ 90 h 127"/>
                  <a:gd name="T14" fmla="*/ 57 w 147"/>
                  <a:gd name="T15" fmla="*/ 116 h 127"/>
                  <a:gd name="T16" fmla="*/ 7 w 147"/>
                  <a:gd name="T17" fmla="*/ 65 h 127"/>
                  <a:gd name="T18" fmla="*/ 59 w 147"/>
                  <a:gd name="T19" fmla="*/ 12 h 127"/>
                  <a:gd name="T20" fmla="*/ 60 w 147"/>
                  <a:gd name="T21" fmla="*/ 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127">
                    <a:moveTo>
                      <a:pt x="60" y="8"/>
                    </a:moveTo>
                    <a:cubicBezTo>
                      <a:pt x="32" y="0"/>
                      <a:pt x="2" y="41"/>
                      <a:pt x="1" y="65"/>
                    </a:cubicBezTo>
                    <a:cubicBezTo>
                      <a:pt x="0" y="101"/>
                      <a:pt x="30" y="121"/>
                      <a:pt x="63" y="124"/>
                    </a:cubicBezTo>
                    <a:cubicBezTo>
                      <a:pt x="95" y="127"/>
                      <a:pt x="123" y="114"/>
                      <a:pt x="135" y="83"/>
                    </a:cubicBezTo>
                    <a:cubicBezTo>
                      <a:pt x="147" y="54"/>
                      <a:pt x="118" y="25"/>
                      <a:pt x="91" y="15"/>
                    </a:cubicBezTo>
                    <a:cubicBezTo>
                      <a:pt x="88" y="14"/>
                      <a:pt x="86" y="19"/>
                      <a:pt x="90" y="20"/>
                    </a:cubicBezTo>
                    <a:cubicBezTo>
                      <a:pt x="118" y="32"/>
                      <a:pt x="142" y="58"/>
                      <a:pt x="123" y="90"/>
                    </a:cubicBezTo>
                    <a:cubicBezTo>
                      <a:pt x="108" y="113"/>
                      <a:pt x="84" y="120"/>
                      <a:pt x="57" y="116"/>
                    </a:cubicBezTo>
                    <a:cubicBezTo>
                      <a:pt x="30" y="113"/>
                      <a:pt x="6" y="95"/>
                      <a:pt x="7" y="65"/>
                    </a:cubicBezTo>
                    <a:cubicBezTo>
                      <a:pt x="8" y="42"/>
                      <a:pt x="34" y="11"/>
                      <a:pt x="59" y="12"/>
                    </a:cubicBezTo>
                    <a:cubicBezTo>
                      <a:pt x="61" y="12"/>
                      <a:pt x="62" y="9"/>
                      <a:pt x="6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505"/>
              <p:cNvSpPr/>
              <p:nvPr/>
            </p:nvSpPr>
            <p:spPr bwMode="auto">
              <a:xfrm>
                <a:off x="2610" y="1410"/>
                <a:ext cx="13" cy="40"/>
              </a:xfrm>
              <a:custGeom>
                <a:avLst/>
                <a:gdLst>
                  <a:gd name="T0" fmla="*/ 6 w 15"/>
                  <a:gd name="T1" fmla="*/ 44 h 47"/>
                  <a:gd name="T2" fmla="*/ 12 w 15"/>
                  <a:gd name="T3" fmla="*/ 4 h 47"/>
                  <a:gd name="T4" fmla="*/ 4 w 15"/>
                  <a:gd name="T5" fmla="*/ 4 h 47"/>
                  <a:gd name="T6" fmla="*/ 5 w 15"/>
                  <a:gd name="T7" fmla="*/ 11 h 47"/>
                  <a:gd name="T8" fmla="*/ 4 w 15"/>
                  <a:gd name="T9" fmla="*/ 22 h 47"/>
                  <a:gd name="T10" fmla="*/ 0 w 15"/>
                  <a:gd name="T11" fmla="*/ 43 h 47"/>
                  <a:gd name="T12" fmla="*/ 6 w 15"/>
                  <a:gd name="T13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6" y="44"/>
                    </a:moveTo>
                    <a:cubicBezTo>
                      <a:pt x="9" y="32"/>
                      <a:pt x="15" y="17"/>
                      <a:pt x="12" y="4"/>
                    </a:cubicBezTo>
                    <a:cubicBezTo>
                      <a:pt x="11" y="0"/>
                      <a:pt x="5" y="0"/>
                      <a:pt x="4" y="4"/>
                    </a:cubicBezTo>
                    <a:cubicBezTo>
                      <a:pt x="4" y="7"/>
                      <a:pt x="5" y="9"/>
                      <a:pt x="5" y="11"/>
                    </a:cubicBezTo>
                    <a:cubicBezTo>
                      <a:pt x="5" y="15"/>
                      <a:pt x="4" y="18"/>
                      <a:pt x="4" y="22"/>
                    </a:cubicBezTo>
                    <a:cubicBezTo>
                      <a:pt x="3" y="29"/>
                      <a:pt x="1" y="36"/>
                      <a:pt x="0" y="43"/>
                    </a:cubicBezTo>
                    <a:cubicBezTo>
                      <a:pt x="0" y="47"/>
                      <a:pt x="6" y="47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506"/>
              <p:cNvSpPr/>
              <p:nvPr/>
            </p:nvSpPr>
            <p:spPr bwMode="auto">
              <a:xfrm>
                <a:off x="2580" y="1396"/>
                <a:ext cx="53" cy="21"/>
              </a:xfrm>
              <a:custGeom>
                <a:avLst/>
                <a:gdLst>
                  <a:gd name="T0" fmla="*/ 18 w 63"/>
                  <a:gd name="T1" fmla="*/ 10 h 24"/>
                  <a:gd name="T2" fmla="*/ 9 w 63"/>
                  <a:gd name="T3" fmla="*/ 8 h 24"/>
                  <a:gd name="T4" fmla="*/ 19 w 63"/>
                  <a:gd name="T5" fmla="*/ 7 h 24"/>
                  <a:gd name="T6" fmla="*/ 33 w 63"/>
                  <a:gd name="T7" fmla="*/ 7 h 24"/>
                  <a:gd name="T8" fmla="*/ 51 w 63"/>
                  <a:gd name="T9" fmla="*/ 16 h 24"/>
                  <a:gd name="T10" fmla="*/ 55 w 63"/>
                  <a:gd name="T11" fmla="*/ 22 h 24"/>
                  <a:gd name="T12" fmla="*/ 51 w 63"/>
                  <a:gd name="T13" fmla="*/ 5 h 24"/>
                  <a:gd name="T14" fmla="*/ 15 w 63"/>
                  <a:gd name="T15" fmla="*/ 1 h 24"/>
                  <a:gd name="T16" fmla="*/ 0 w 63"/>
                  <a:gd name="T17" fmla="*/ 7 h 24"/>
                  <a:gd name="T18" fmla="*/ 5 w 63"/>
                  <a:gd name="T19" fmla="*/ 15 h 24"/>
                  <a:gd name="T20" fmla="*/ 18 w 63"/>
                  <a:gd name="T21" fmla="*/ 16 h 24"/>
                  <a:gd name="T22" fmla="*/ 18 w 63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4">
                    <a:moveTo>
                      <a:pt x="18" y="10"/>
                    </a:moveTo>
                    <a:cubicBezTo>
                      <a:pt x="16" y="10"/>
                      <a:pt x="8" y="10"/>
                      <a:pt x="9" y="8"/>
                    </a:cubicBezTo>
                    <a:cubicBezTo>
                      <a:pt x="9" y="7"/>
                      <a:pt x="18" y="7"/>
                      <a:pt x="19" y="7"/>
                    </a:cubicBezTo>
                    <a:cubicBezTo>
                      <a:pt x="23" y="7"/>
                      <a:pt x="28" y="7"/>
                      <a:pt x="33" y="7"/>
                    </a:cubicBezTo>
                    <a:cubicBezTo>
                      <a:pt x="33" y="7"/>
                      <a:pt x="57" y="12"/>
                      <a:pt x="51" y="16"/>
                    </a:cubicBezTo>
                    <a:cubicBezTo>
                      <a:pt x="47" y="18"/>
                      <a:pt x="51" y="24"/>
                      <a:pt x="55" y="22"/>
                    </a:cubicBezTo>
                    <a:cubicBezTo>
                      <a:pt x="63" y="17"/>
                      <a:pt x="58" y="8"/>
                      <a:pt x="51" y="5"/>
                    </a:cubicBezTo>
                    <a:cubicBezTo>
                      <a:pt x="41" y="0"/>
                      <a:pt x="27" y="1"/>
                      <a:pt x="15" y="1"/>
                    </a:cubicBezTo>
                    <a:cubicBezTo>
                      <a:pt x="11" y="1"/>
                      <a:pt x="1" y="0"/>
                      <a:pt x="0" y="7"/>
                    </a:cubicBezTo>
                    <a:cubicBezTo>
                      <a:pt x="0" y="10"/>
                      <a:pt x="3" y="13"/>
                      <a:pt x="5" y="15"/>
                    </a:cubicBezTo>
                    <a:cubicBezTo>
                      <a:pt x="10" y="18"/>
                      <a:pt x="13" y="17"/>
                      <a:pt x="18" y="16"/>
                    </a:cubicBezTo>
                    <a:cubicBezTo>
                      <a:pt x="20" y="15"/>
                      <a:pt x="21" y="11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507"/>
              <p:cNvSpPr/>
              <p:nvPr/>
            </p:nvSpPr>
            <p:spPr bwMode="auto">
              <a:xfrm>
                <a:off x="2601" y="1407"/>
                <a:ext cx="15" cy="8"/>
              </a:xfrm>
              <a:custGeom>
                <a:avLst/>
                <a:gdLst>
                  <a:gd name="T0" fmla="*/ 2 w 18"/>
                  <a:gd name="T1" fmla="*/ 6 h 10"/>
                  <a:gd name="T2" fmla="*/ 13 w 18"/>
                  <a:gd name="T3" fmla="*/ 9 h 10"/>
                  <a:gd name="T4" fmla="*/ 14 w 18"/>
                  <a:gd name="T5" fmla="*/ 3 h 10"/>
                  <a:gd name="T6" fmla="*/ 5 w 18"/>
                  <a:gd name="T7" fmla="*/ 1 h 10"/>
                  <a:gd name="T8" fmla="*/ 2 w 18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6"/>
                    </a:moveTo>
                    <a:cubicBezTo>
                      <a:pt x="5" y="8"/>
                      <a:pt x="9" y="9"/>
                      <a:pt x="13" y="9"/>
                    </a:cubicBezTo>
                    <a:cubicBezTo>
                      <a:pt x="17" y="10"/>
                      <a:pt x="18" y="4"/>
                      <a:pt x="14" y="3"/>
                    </a:cubicBezTo>
                    <a:cubicBezTo>
                      <a:pt x="11" y="3"/>
                      <a:pt x="8" y="3"/>
                      <a:pt x="5" y="1"/>
                    </a:cubicBezTo>
                    <a:cubicBezTo>
                      <a:pt x="2" y="0"/>
                      <a:pt x="0" y="4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508"/>
              <p:cNvSpPr/>
              <p:nvPr/>
            </p:nvSpPr>
            <p:spPr bwMode="auto">
              <a:xfrm>
                <a:off x="2548" y="1479"/>
                <a:ext cx="2" cy="16"/>
              </a:xfrm>
              <a:custGeom>
                <a:avLst/>
                <a:gdLst>
                  <a:gd name="T0" fmla="*/ 2 w 2"/>
                  <a:gd name="T1" fmla="*/ 0 h 19"/>
                  <a:gd name="T2" fmla="*/ 1 w 2"/>
                  <a:gd name="T3" fmla="*/ 19 h 19"/>
                  <a:gd name="T4" fmla="*/ 2 w 2"/>
                  <a:gd name="T5" fmla="*/ 19 h 19"/>
                  <a:gd name="T6" fmla="*/ 2 w 2"/>
                  <a:gd name="T7" fmla="*/ 0 h 19"/>
                  <a:gd name="T8" fmla="*/ 2 w 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9">
                    <a:moveTo>
                      <a:pt x="2" y="0"/>
                    </a:moveTo>
                    <a:cubicBezTo>
                      <a:pt x="1" y="6"/>
                      <a:pt x="0" y="12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1" y="12"/>
                      <a:pt x="2" y="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509"/>
              <p:cNvSpPr/>
              <p:nvPr/>
            </p:nvSpPr>
            <p:spPr bwMode="auto">
              <a:xfrm>
                <a:off x="2555" y="1483"/>
                <a:ext cx="83" cy="48"/>
              </a:xfrm>
              <a:custGeom>
                <a:avLst/>
                <a:gdLst>
                  <a:gd name="T0" fmla="*/ 0 w 97"/>
                  <a:gd name="T1" fmla="*/ 31 h 56"/>
                  <a:gd name="T2" fmla="*/ 62 w 97"/>
                  <a:gd name="T3" fmla="*/ 46 h 56"/>
                  <a:gd name="T4" fmla="*/ 97 w 97"/>
                  <a:gd name="T5" fmla="*/ 3 h 56"/>
                  <a:gd name="T6" fmla="*/ 93 w 97"/>
                  <a:gd name="T7" fmla="*/ 2 h 56"/>
                  <a:gd name="T8" fmla="*/ 58 w 97"/>
                  <a:gd name="T9" fmla="*/ 44 h 56"/>
                  <a:gd name="T10" fmla="*/ 0 w 97"/>
                  <a:gd name="T11" fmla="*/ 30 h 56"/>
                  <a:gd name="T12" fmla="*/ 0 w 97"/>
                  <a:gd name="T13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56">
                    <a:moveTo>
                      <a:pt x="0" y="31"/>
                    </a:moveTo>
                    <a:cubicBezTo>
                      <a:pt x="18" y="46"/>
                      <a:pt x="37" y="56"/>
                      <a:pt x="62" y="46"/>
                    </a:cubicBezTo>
                    <a:cubicBezTo>
                      <a:pt x="82" y="39"/>
                      <a:pt x="96" y="24"/>
                      <a:pt x="97" y="3"/>
                    </a:cubicBezTo>
                    <a:cubicBezTo>
                      <a:pt x="97" y="1"/>
                      <a:pt x="94" y="0"/>
                      <a:pt x="93" y="2"/>
                    </a:cubicBezTo>
                    <a:cubicBezTo>
                      <a:pt x="88" y="22"/>
                      <a:pt x="78" y="37"/>
                      <a:pt x="58" y="44"/>
                    </a:cubicBezTo>
                    <a:cubicBezTo>
                      <a:pt x="35" y="51"/>
                      <a:pt x="18" y="44"/>
                      <a:pt x="0" y="30"/>
                    </a:cubicBezTo>
                    <a:cubicBezTo>
                      <a:pt x="0" y="30"/>
                      <a:pt x="0" y="30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510"/>
              <p:cNvSpPr/>
              <p:nvPr/>
            </p:nvSpPr>
            <p:spPr bwMode="auto">
              <a:xfrm>
                <a:off x="2548" y="1470"/>
                <a:ext cx="87" cy="19"/>
              </a:xfrm>
              <a:custGeom>
                <a:avLst/>
                <a:gdLst>
                  <a:gd name="T0" fmla="*/ 3 w 103"/>
                  <a:gd name="T1" fmla="*/ 21 h 22"/>
                  <a:gd name="T2" fmla="*/ 23 w 103"/>
                  <a:gd name="T3" fmla="*/ 7 h 22"/>
                  <a:gd name="T4" fmla="*/ 49 w 103"/>
                  <a:gd name="T5" fmla="*/ 13 h 22"/>
                  <a:gd name="T6" fmla="*/ 98 w 103"/>
                  <a:gd name="T7" fmla="*/ 14 h 22"/>
                  <a:gd name="T8" fmla="*/ 102 w 103"/>
                  <a:gd name="T9" fmla="*/ 13 h 22"/>
                  <a:gd name="T10" fmla="*/ 92 w 103"/>
                  <a:gd name="T11" fmla="*/ 4 h 22"/>
                  <a:gd name="T12" fmla="*/ 50 w 103"/>
                  <a:gd name="T13" fmla="*/ 9 h 22"/>
                  <a:gd name="T14" fmla="*/ 16 w 103"/>
                  <a:gd name="T15" fmla="*/ 2 h 22"/>
                  <a:gd name="T16" fmla="*/ 1 w 103"/>
                  <a:gd name="T17" fmla="*/ 19 h 22"/>
                  <a:gd name="T18" fmla="*/ 3 w 103"/>
                  <a:gd name="T1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22">
                    <a:moveTo>
                      <a:pt x="3" y="21"/>
                    </a:moveTo>
                    <a:cubicBezTo>
                      <a:pt x="9" y="12"/>
                      <a:pt x="11" y="7"/>
                      <a:pt x="23" y="7"/>
                    </a:cubicBezTo>
                    <a:cubicBezTo>
                      <a:pt x="32" y="7"/>
                      <a:pt x="40" y="11"/>
                      <a:pt x="49" y="13"/>
                    </a:cubicBezTo>
                    <a:cubicBezTo>
                      <a:pt x="58" y="15"/>
                      <a:pt x="94" y="4"/>
                      <a:pt x="98" y="14"/>
                    </a:cubicBezTo>
                    <a:cubicBezTo>
                      <a:pt x="99" y="16"/>
                      <a:pt x="103" y="15"/>
                      <a:pt x="102" y="13"/>
                    </a:cubicBezTo>
                    <a:cubicBezTo>
                      <a:pt x="101" y="6"/>
                      <a:pt x="98" y="5"/>
                      <a:pt x="92" y="4"/>
                    </a:cubicBezTo>
                    <a:cubicBezTo>
                      <a:pt x="78" y="1"/>
                      <a:pt x="65" y="11"/>
                      <a:pt x="50" y="9"/>
                    </a:cubicBezTo>
                    <a:cubicBezTo>
                      <a:pt x="40" y="7"/>
                      <a:pt x="27" y="0"/>
                      <a:pt x="16" y="2"/>
                    </a:cubicBezTo>
                    <a:cubicBezTo>
                      <a:pt x="6" y="4"/>
                      <a:pt x="4" y="11"/>
                      <a:pt x="1" y="19"/>
                    </a:cubicBezTo>
                    <a:cubicBezTo>
                      <a:pt x="0" y="21"/>
                      <a:pt x="2" y="22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511"/>
              <p:cNvSpPr/>
              <p:nvPr/>
            </p:nvSpPr>
            <p:spPr bwMode="auto">
              <a:xfrm>
                <a:off x="2560" y="1486"/>
                <a:ext cx="13" cy="7"/>
              </a:xfrm>
              <a:custGeom>
                <a:avLst/>
                <a:gdLst>
                  <a:gd name="T0" fmla="*/ 1 w 15"/>
                  <a:gd name="T1" fmla="*/ 4 h 8"/>
                  <a:gd name="T2" fmla="*/ 11 w 15"/>
                  <a:gd name="T3" fmla="*/ 7 h 8"/>
                  <a:gd name="T4" fmla="*/ 13 w 15"/>
                  <a:gd name="T5" fmla="*/ 7 h 8"/>
                  <a:gd name="T6" fmla="*/ 1 w 15"/>
                  <a:gd name="T7" fmla="*/ 2 h 8"/>
                  <a:gd name="T8" fmla="*/ 1 w 15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4"/>
                    </a:moveTo>
                    <a:cubicBezTo>
                      <a:pt x="4" y="3"/>
                      <a:pt x="11" y="3"/>
                      <a:pt x="11" y="7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5" y="0"/>
                      <a:pt x="5" y="0"/>
                      <a:pt x="1" y="2"/>
                    </a:cubicBezTo>
                    <a:cubicBezTo>
                      <a:pt x="0" y="2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512"/>
              <p:cNvSpPr/>
              <p:nvPr/>
            </p:nvSpPr>
            <p:spPr bwMode="auto">
              <a:xfrm>
                <a:off x="2560" y="1491"/>
                <a:ext cx="5" cy="6"/>
              </a:xfrm>
              <a:custGeom>
                <a:avLst/>
                <a:gdLst>
                  <a:gd name="T0" fmla="*/ 5 w 6"/>
                  <a:gd name="T1" fmla="*/ 6 h 8"/>
                  <a:gd name="T2" fmla="*/ 3 w 6"/>
                  <a:gd name="T3" fmla="*/ 2 h 8"/>
                  <a:gd name="T4" fmla="*/ 1 w 6"/>
                  <a:gd name="T5" fmla="*/ 2 h 8"/>
                  <a:gd name="T6" fmla="*/ 4 w 6"/>
                  <a:gd name="T7" fmla="*/ 7 h 8"/>
                  <a:gd name="T8" fmla="*/ 5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6"/>
                    </a:moveTo>
                    <a:cubicBezTo>
                      <a:pt x="4" y="5"/>
                      <a:pt x="3" y="4"/>
                      <a:pt x="3" y="2"/>
                    </a:cubicBezTo>
                    <a:cubicBezTo>
                      <a:pt x="3" y="1"/>
                      <a:pt x="1" y="0"/>
                      <a:pt x="1" y="2"/>
                    </a:cubicBezTo>
                    <a:cubicBezTo>
                      <a:pt x="0" y="5"/>
                      <a:pt x="2" y="6"/>
                      <a:pt x="4" y="7"/>
                    </a:cubicBezTo>
                    <a:cubicBezTo>
                      <a:pt x="5" y="8"/>
                      <a:pt x="6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513"/>
              <p:cNvSpPr/>
              <p:nvPr/>
            </p:nvSpPr>
            <p:spPr bwMode="auto">
              <a:xfrm>
                <a:off x="2577" y="1495"/>
                <a:ext cx="15" cy="17"/>
              </a:xfrm>
              <a:custGeom>
                <a:avLst/>
                <a:gdLst>
                  <a:gd name="T0" fmla="*/ 3 w 17"/>
                  <a:gd name="T1" fmla="*/ 5 h 20"/>
                  <a:gd name="T2" fmla="*/ 1 w 17"/>
                  <a:gd name="T3" fmla="*/ 14 h 20"/>
                  <a:gd name="T4" fmla="*/ 12 w 17"/>
                  <a:gd name="T5" fmla="*/ 18 h 20"/>
                  <a:gd name="T6" fmla="*/ 16 w 17"/>
                  <a:gd name="T7" fmla="*/ 10 h 20"/>
                  <a:gd name="T8" fmla="*/ 9 w 17"/>
                  <a:gd name="T9" fmla="*/ 1 h 20"/>
                  <a:gd name="T10" fmla="*/ 7 w 17"/>
                  <a:gd name="T11" fmla="*/ 8 h 20"/>
                  <a:gd name="T12" fmla="*/ 9 w 17"/>
                  <a:gd name="T13" fmla="*/ 12 h 20"/>
                  <a:gd name="T14" fmla="*/ 5 w 17"/>
                  <a:gd name="T15" fmla="*/ 8 h 20"/>
                  <a:gd name="T16" fmla="*/ 3 w 17"/>
                  <a:gd name="T1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3" y="5"/>
                    </a:moveTo>
                    <a:cubicBezTo>
                      <a:pt x="0" y="7"/>
                      <a:pt x="0" y="11"/>
                      <a:pt x="1" y="14"/>
                    </a:cubicBezTo>
                    <a:cubicBezTo>
                      <a:pt x="3" y="18"/>
                      <a:pt x="8" y="20"/>
                      <a:pt x="12" y="18"/>
                    </a:cubicBezTo>
                    <a:cubicBezTo>
                      <a:pt x="15" y="16"/>
                      <a:pt x="17" y="13"/>
                      <a:pt x="16" y="10"/>
                    </a:cubicBezTo>
                    <a:cubicBezTo>
                      <a:pt x="16" y="5"/>
                      <a:pt x="13" y="3"/>
                      <a:pt x="9" y="1"/>
                    </a:cubicBezTo>
                    <a:cubicBezTo>
                      <a:pt x="6" y="0"/>
                      <a:pt x="4" y="6"/>
                      <a:pt x="7" y="8"/>
                    </a:cubicBezTo>
                    <a:cubicBezTo>
                      <a:pt x="9" y="9"/>
                      <a:pt x="10" y="11"/>
                      <a:pt x="9" y="12"/>
                    </a:cubicBezTo>
                    <a:cubicBezTo>
                      <a:pt x="7" y="15"/>
                      <a:pt x="3" y="11"/>
                      <a:pt x="5" y="8"/>
                    </a:cubicBezTo>
                    <a:cubicBezTo>
                      <a:pt x="7" y="7"/>
                      <a:pt x="5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514"/>
              <p:cNvSpPr/>
              <p:nvPr/>
            </p:nvSpPr>
            <p:spPr bwMode="auto">
              <a:xfrm>
                <a:off x="2090" y="1738"/>
                <a:ext cx="79" cy="95"/>
              </a:xfrm>
              <a:custGeom>
                <a:avLst/>
                <a:gdLst>
                  <a:gd name="T0" fmla="*/ 63 w 93"/>
                  <a:gd name="T1" fmla="*/ 4 h 112"/>
                  <a:gd name="T2" fmla="*/ 27 w 93"/>
                  <a:gd name="T3" fmla="*/ 33 h 112"/>
                  <a:gd name="T4" fmla="*/ 7 w 93"/>
                  <a:gd name="T5" fmla="*/ 52 h 112"/>
                  <a:gd name="T6" fmla="*/ 23 w 93"/>
                  <a:gd name="T7" fmla="*/ 99 h 112"/>
                  <a:gd name="T8" fmla="*/ 78 w 93"/>
                  <a:gd name="T9" fmla="*/ 100 h 112"/>
                  <a:gd name="T10" fmla="*/ 85 w 93"/>
                  <a:gd name="T11" fmla="*/ 47 h 112"/>
                  <a:gd name="T12" fmla="*/ 77 w 93"/>
                  <a:gd name="T13" fmla="*/ 48 h 112"/>
                  <a:gd name="T14" fmla="*/ 61 w 93"/>
                  <a:gd name="T15" fmla="*/ 98 h 112"/>
                  <a:gd name="T16" fmla="*/ 14 w 93"/>
                  <a:gd name="T17" fmla="*/ 76 h 112"/>
                  <a:gd name="T18" fmla="*/ 44 w 93"/>
                  <a:gd name="T19" fmla="*/ 32 h 112"/>
                  <a:gd name="T20" fmla="*/ 69 w 93"/>
                  <a:gd name="T21" fmla="*/ 8 h 112"/>
                  <a:gd name="T22" fmla="*/ 63 w 93"/>
                  <a:gd name="T23" fmla="*/ 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112">
                    <a:moveTo>
                      <a:pt x="63" y="4"/>
                    </a:moveTo>
                    <a:cubicBezTo>
                      <a:pt x="54" y="18"/>
                      <a:pt x="41" y="24"/>
                      <a:pt x="27" y="33"/>
                    </a:cubicBezTo>
                    <a:cubicBezTo>
                      <a:pt x="19" y="37"/>
                      <a:pt x="11" y="43"/>
                      <a:pt x="7" y="52"/>
                    </a:cubicBezTo>
                    <a:cubicBezTo>
                      <a:pt x="0" y="70"/>
                      <a:pt x="7" y="89"/>
                      <a:pt x="23" y="99"/>
                    </a:cubicBezTo>
                    <a:cubicBezTo>
                      <a:pt x="38" y="108"/>
                      <a:pt x="63" y="112"/>
                      <a:pt x="78" y="100"/>
                    </a:cubicBezTo>
                    <a:cubicBezTo>
                      <a:pt x="93" y="87"/>
                      <a:pt x="89" y="63"/>
                      <a:pt x="85" y="47"/>
                    </a:cubicBezTo>
                    <a:cubicBezTo>
                      <a:pt x="83" y="42"/>
                      <a:pt x="76" y="43"/>
                      <a:pt x="77" y="48"/>
                    </a:cubicBezTo>
                    <a:cubicBezTo>
                      <a:pt x="81" y="66"/>
                      <a:pt x="86" y="92"/>
                      <a:pt x="61" y="98"/>
                    </a:cubicBezTo>
                    <a:cubicBezTo>
                      <a:pt x="43" y="102"/>
                      <a:pt x="20" y="95"/>
                      <a:pt x="14" y="76"/>
                    </a:cubicBezTo>
                    <a:cubicBezTo>
                      <a:pt x="6" y="52"/>
                      <a:pt x="27" y="42"/>
                      <a:pt x="44" y="32"/>
                    </a:cubicBezTo>
                    <a:cubicBezTo>
                      <a:pt x="54" y="26"/>
                      <a:pt x="62" y="18"/>
                      <a:pt x="69" y="8"/>
                    </a:cubicBezTo>
                    <a:cubicBezTo>
                      <a:pt x="72" y="4"/>
                      <a:pt x="66" y="0"/>
                      <a:pt x="6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515"/>
              <p:cNvSpPr/>
              <p:nvPr/>
            </p:nvSpPr>
            <p:spPr bwMode="auto">
              <a:xfrm>
                <a:off x="2152" y="1744"/>
                <a:ext cx="22" cy="39"/>
              </a:xfrm>
              <a:custGeom>
                <a:avLst/>
                <a:gdLst>
                  <a:gd name="T0" fmla="*/ 9 w 26"/>
                  <a:gd name="T1" fmla="*/ 41 h 45"/>
                  <a:gd name="T2" fmla="*/ 15 w 26"/>
                  <a:gd name="T3" fmla="*/ 19 h 45"/>
                  <a:gd name="T4" fmla="*/ 23 w 26"/>
                  <a:gd name="T5" fmla="*/ 2 h 45"/>
                  <a:gd name="T6" fmla="*/ 20 w 26"/>
                  <a:gd name="T7" fmla="*/ 1 h 45"/>
                  <a:gd name="T8" fmla="*/ 5 w 26"/>
                  <a:gd name="T9" fmla="*/ 22 h 45"/>
                  <a:gd name="T10" fmla="*/ 6 w 26"/>
                  <a:gd name="T11" fmla="*/ 43 h 45"/>
                  <a:gd name="T12" fmla="*/ 9 w 26"/>
                  <a:gd name="T1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5">
                    <a:moveTo>
                      <a:pt x="9" y="41"/>
                    </a:moveTo>
                    <a:cubicBezTo>
                      <a:pt x="7" y="33"/>
                      <a:pt x="11" y="26"/>
                      <a:pt x="15" y="19"/>
                    </a:cubicBezTo>
                    <a:cubicBezTo>
                      <a:pt x="18" y="14"/>
                      <a:pt x="26" y="9"/>
                      <a:pt x="23" y="2"/>
                    </a:cubicBezTo>
                    <a:cubicBezTo>
                      <a:pt x="23" y="0"/>
                      <a:pt x="21" y="0"/>
                      <a:pt x="20" y="1"/>
                    </a:cubicBezTo>
                    <a:cubicBezTo>
                      <a:pt x="13" y="6"/>
                      <a:pt x="8" y="15"/>
                      <a:pt x="5" y="22"/>
                    </a:cubicBezTo>
                    <a:cubicBezTo>
                      <a:pt x="2" y="29"/>
                      <a:pt x="0" y="38"/>
                      <a:pt x="6" y="43"/>
                    </a:cubicBezTo>
                    <a:cubicBezTo>
                      <a:pt x="7" y="45"/>
                      <a:pt x="9" y="43"/>
                      <a:pt x="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516"/>
              <p:cNvSpPr/>
              <p:nvPr/>
            </p:nvSpPr>
            <p:spPr bwMode="auto">
              <a:xfrm>
                <a:off x="2145" y="1736"/>
                <a:ext cx="24" cy="15"/>
              </a:xfrm>
              <a:custGeom>
                <a:avLst/>
                <a:gdLst>
                  <a:gd name="T0" fmla="*/ 2 w 28"/>
                  <a:gd name="T1" fmla="*/ 8 h 18"/>
                  <a:gd name="T2" fmla="*/ 22 w 28"/>
                  <a:gd name="T3" fmla="*/ 17 h 18"/>
                  <a:gd name="T4" fmla="*/ 27 w 28"/>
                  <a:gd name="T5" fmla="*/ 11 h 18"/>
                  <a:gd name="T6" fmla="*/ 12 w 28"/>
                  <a:gd name="T7" fmla="*/ 1 h 18"/>
                  <a:gd name="T8" fmla="*/ 5 w 28"/>
                  <a:gd name="T9" fmla="*/ 1 h 18"/>
                  <a:gd name="T10" fmla="*/ 0 w 28"/>
                  <a:gd name="T11" fmla="*/ 6 h 18"/>
                  <a:gd name="T12" fmla="*/ 2 w 2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2" y="8"/>
                    </a:moveTo>
                    <a:cubicBezTo>
                      <a:pt x="10" y="5"/>
                      <a:pt x="16" y="14"/>
                      <a:pt x="22" y="17"/>
                    </a:cubicBezTo>
                    <a:cubicBezTo>
                      <a:pt x="25" y="18"/>
                      <a:pt x="28" y="14"/>
                      <a:pt x="27" y="11"/>
                    </a:cubicBezTo>
                    <a:cubicBezTo>
                      <a:pt x="25" y="6"/>
                      <a:pt x="17" y="2"/>
                      <a:pt x="12" y="1"/>
                    </a:cubicBezTo>
                    <a:cubicBezTo>
                      <a:pt x="10" y="0"/>
                      <a:pt x="7" y="0"/>
                      <a:pt x="5" y="1"/>
                    </a:cubicBezTo>
                    <a:cubicBezTo>
                      <a:pt x="2" y="2"/>
                      <a:pt x="2" y="4"/>
                      <a:pt x="0" y="6"/>
                    </a:cubicBezTo>
                    <a:cubicBezTo>
                      <a:pt x="0" y="7"/>
                      <a:pt x="1" y="9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517"/>
              <p:cNvSpPr/>
              <p:nvPr/>
            </p:nvSpPr>
            <p:spPr bwMode="auto">
              <a:xfrm>
                <a:off x="2151" y="1633"/>
                <a:ext cx="80" cy="111"/>
              </a:xfrm>
              <a:custGeom>
                <a:avLst/>
                <a:gdLst>
                  <a:gd name="T0" fmla="*/ 5 w 94"/>
                  <a:gd name="T1" fmla="*/ 127 h 130"/>
                  <a:gd name="T2" fmla="*/ 48 w 94"/>
                  <a:gd name="T3" fmla="*/ 68 h 130"/>
                  <a:gd name="T4" fmla="*/ 92 w 94"/>
                  <a:gd name="T5" fmla="*/ 8 h 130"/>
                  <a:gd name="T6" fmla="*/ 86 w 94"/>
                  <a:gd name="T7" fmla="*/ 4 h 130"/>
                  <a:gd name="T8" fmla="*/ 38 w 94"/>
                  <a:gd name="T9" fmla="*/ 69 h 130"/>
                  <a:gd name="T10" fmla="*/ 1 w 94"/>
                  <a:gd name="T11" fmla="*/ 125 h 130"/>
                  <a:gd name="T12" fmla="*/ 5 w 94"/>
                  <a:gd name="T13" fmla="*/ 12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30">
                    <a:moveTo>
                      <a:pt x="5" y="127"/>
                    </a:moveTo>
                    <a:cubicBezTo>
                      <a:pt x="18" y="107"/>
                      <a:pt x="34" y="88"/>
                      <a:pt x="48" y="68"/>
                    </a:cubicBezTo>
                    <a:cubicBezTo>
                      <a:pt x="62" y="48"/>
                      <a:pt x="79" y="29"/>
                      <a:pt x="92" y="8"/>
                    </a:cubicBezTo>
                    <a:cubicBezTo>
                      <a:pt x="94" y="4"/>
                      <a:pt x="88" y="0"/>
                      <a:pt x="86" y="4"/>
                    </a:cubicBezTo>
                    <a:cubicBezTo>
                      <a:pt x="71" y="26"/>
                      <a:pt x="53" y="47"/>
                      <a:pt x="38" y="69"/>
                    </a:cubicBezTo>
                    <a:cubicBezTo>
                      <a:pt x="26" y="86"/>
                      <a:pt x="6" y="105"/>
                      <a:pt x="1" y="125"/>
                    </a:cubicBezTo>
                    <a:cubicBezTo>
                      <a:pt x="0" y="127"/>
                      <a:pt x="4" y="130"/>
                      <a:pt x="5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518"/>
              <p:cNvSpPr/>
              <p:nvPr/>
            </p:nvSpPr>
            <p:spPr bwMode="auto">
              <a:xfrm>
                <a:off x="2223" y="1635"/>
                <a:ext cx="14" cy="25"/>
              </a:xfrm>
              <a:custGeom>
                <a:avLst/>
                <a:gdLst>
                  <a:gd name="T0" fmla="*/ 3 w 17"/>
                  <a:gd name="T1" fmla="*/ 8 h 30"/>
                  <a:gd name="T2" fmla="*/ 7 w 17"/>
                  <a:gd name="T3" fmla="*/ 19 h 30"/>
                  <a:gd name="T4" fmla="*/ 9 w 17"/>
                  <a:gd name="T5" fmla="*/ 29 h 30"/>
                  <a:gd name="T6" fmla="*/ 12 w 17"/>
                  <a:gd name="T7" fmla="*/ 29 h 30"/>
                  <a:gd name="T8" fmla="*/ 13 w 17"/>
                  <a:gd name="T9" fmla="*/ 10 h 30"/>
                  <a:gd name="T10" fmla="*/ 2 w 17"/>
                  <a:gd name="T11" fmla="*/ 3 h 30"/>
                  <a:gd name="T12" fmla="*/ 3 w 1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0">
                    <a:moveTo>
                      <a:pt x="3" y="8"/>
                    </a:moveTo>
                    <a:cubicBezTo>
                      <a:pt x="6" y="7"/>
                      <a:pt x="7" y="17"/>
                      <a:pt x="7" y="19"/>
                    </a:cubicBezTo>
                    <a:cubicBezTo>
                      <a:pt x="7" y="22"/>
                      <a:pt x="7" y="26"/>
                      <a:pt x="9" y="29"/>
                    </a:cubicBezTo>
                    <a:cubicBezTo>
                      <a:pt x="10" y="30"/>
                      <a:pt x="11" y="29"/>
                      <a:pt x="12" y="29"/>
                    </a:cubicBezTo>
                    <a:cubicBezTo>
                      <a:pt x="17" y="26"/>
                      <a:pt x="14" y="15"/>
                      <a:pt x="13" y="10"/>
                    </a:cubicBezTo>
                    <a:cubicBezTo>
                      <a:pt x="11" y="6"/>
                      <a:pt x="8" y="0"/>
                      <a:pt x="2" y="3"/>
                    </a:cubicBezTo>
                    <a:cubicBezTo>
                      <a:pt x="0" y="4"/>
                      <a:pt x="1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519"/>
              <p:cNvSpPr/>
              <p:nvPr/>
            </p:nvSpPr>
            <p:spPr bwMode="auto">
              <a:xfrm>
                <a:off x="2167" y="1662"/>
                <a:ext cx="62" cy="88"/>
              </a:xfrm>
              <a:custGeom>
                <a:avLst/>
                <a:gdLst>
                  <a:gd name="T0" fmla="*/ 70 w 73"/>
                  <a:gd name="T1" fmla="*/ 2 h 103"/>
                  <a:gd name="T2" fmla="*/ 32 w 73"/>
                  <a:gd name="T3" fmla="*/ 52 h 103"/>
                  <a:gd name="T4" fmla="*/ 15 w 73"/>
                  <a:gd name="T5" fmla="*/ 76 h 103"/>
                  <a:gd name="T6" fmla="*/ 1 w 73"/>
                  <a:gd name="T7" fmla="*/ 96 h 103"/>
                  <a:gd name="T8" fmla="*/ 8 w 73"/>
                  <a:gd name="T9" fmla="*/ 99 h 103"/>
                  <a:gd name="T10" fmla="*/ 26 w 73"/>
                  <a:gd name="T11" fmla="*/ 72 h 103"/>
                  <a:gd name="T12" fmla="*/ 46 w 73"/>
                  <a:gd name="T13" fmla="*/ 46 h 103"/>
                  <a:gd name="T14" fmla="*/ 72 w 73"/>
                  <a:gd name="T15" fmla="*/ 3 h 103"/>
                  <a:gd name="T16" fmla="*/ 70 w 73"/>
                  <a:gd name="T17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103">
                    <a:moveTo>
                      <a:pt x="70" y="2"/>
                    </a:moveTo>
                    <a:cubicBezTo>
                      <a:pt x="61" y="20"/>
                      <a:pt x="45" y="36"/>
                      <a:pt x="32" y="52"/>
                    </a:cubicBezTo>
                    <a:cubicBezTo>
                      <a:pt x="26" y="60"/>
                      <a:pt x="21" y="68"/>
                      <a:pt x="15" y="76"/>
                    </a:cubicBezTo>
                    <a:cubicBezTo>
                      <a:pt x="10" y="83"/>
                      <a:pt x="4" y="88"/>
                      <a:pt x="1" y="96"/>
                    </a:cubicBezTo>
                    <a:cubicBezTo>
                      <a:pt x="0" y="100"/>
                      <a:pt x="6" y="103"/>
                      <a:pt x="8" y="99"/>
                    </a:cubicBezTo>
                    <a:cubicBezTo>
                      <a:pt x="12" y="89"/>
                      <a:pt x="20" y="81"/>
                      <a:pt x="26" y="72"/>
                    </a:cubicBezTo>
                    <a:cubicBezTo>
                      <a:pt x="33" y="63"/>
                      <a:pt x="39" y="55"/>
                      <a:pt x="46" y="46"/>
                    </a:cubicBezTo>
                    <a:cubicBezTo>
                      <a:pt x="56" y="33"/>
                      <a:pt x="67" y="18"/>
                      <a:pt x="72" y="3"/>
                    </a:cubicBezTo>
                    <a:cubicBezTo>
                      <a:pt x="73" y="1"/>
                      <a:pt x="71" y="0"/>
                      <a:pt x="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520"/>
              <p:cNvSpPr/>
              <p:nvPr/>
            </p:nvSpPr>
            <p:spPr bwMode="auto">
              <a:xfrm>
                <a:off x="2109" y="1767"/>
                <a:ext cx="45" cy="46"/>
              </a:xfrm>
              <a:custGeom>
                <a:avLst/>
                <a:gdLst>
                  <a:gd name="T0" fmla="*/ 33 w 53"/>
                  <a:gd name="T1" fmla="*/ 3 h 54"/>
                  <a:gd name="T2" fmla="*/ 3 w 53"/>
                  <a:gd name="T3" fmla="*/ 26 h 54"/>
                  <a:gd name="T4" fmla="*/ 26 w 53"/>
                  <a:gd name="T5" fmla="*/ 53 h 54"/>
                  <a:gd name="T6" fmla="*/ 51 w 53"/>
                  <a:gd name="T7" fmla="*/ 30 h 54"/>
                  <a:gd name="T8" fmla="*/ 31 w 53"/>
                  <a:gd name="T9" fmla="*/ 1 h 54"/>
                  <a:gd name="T10" fmla="*/ 28 w 53"/>
                  <a:gd name="T11" fmla="*/ 9 h 54"/>
                  <a:gd name="T12" fmla="*/ 43 w 53"/>
                  <a:gd name="T13" fmla="*/ 25 h 54"/>
                  <a:gd name="T14" fmla="*/ 24 w 53"/>
                  <a:gd name="T15" fmla="*/ 47 h 54"/>
                  <a:gd name="T16" fmla="*/ 8 w 53"/>
                  <a:gd name="T17" fmla="*/ 25 h 54"/>
                  <a:gd name="T18" fmla="*/ 33 w 53"/>
                  <a:gd name="T19" fmla="*/ 5 h 54"/>
                  <a:gd name="T20" fmla="*/ 33 w 53"/>
                  <a:gd name="T21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54">
                    <a:moveTo>
                      <a:pt x="33" y="3"/>
                    </a:moveTo>
                    <a:cubicBezTo>
                      <a:pt x="19" y="4"/>
                      <a:pt x="5" y="11"/>
                      <a:pt x="3" y="26"/>
                    </a:cubicBezTo>
                    <a:cubicBezTo>
                      <a:pt x="0" y="41"/>
                      <a:pt x="13" y="51"/>
                      <a:pt x="26" y="53"/>
                    </a:cubicBezTo>
                    <a:cubicBezTo>
                      <a:pt x="40" y="54"/>
                      <a:pt x="49" y="43"/>
                      <a:pt x="51" y="30"/>
                    </a:cubicBezTo>
                    <a:cubicBezTo>
                      <a:pt x="53" y="17"/>
                      <a:pt x="44" y="4"/>
                      <a:pt x="31" y="1"/>
                    </a:cubicBezTo>
                    <a:cubicBezTo>
                      <a:pt x="27" y="0"/>
                      <a:pt x="24" y="6"/>
                      <a:pt x="28" y="9"/>
                    </a:cubicBezTo>
                    <a:cubicBezTo>
                      <a:pt x="35" y="12"/>
                      <a:pt x="42" y="16"/>
                      <a:pt x="43" y="25"/>
                    </a:cubicBezTo>
                    <a:cubicBezTo>
                      <a:pt x="43" y="36"/>
                      <a:pt x="35" y="47"/>
                      <a:pt x="24" y="47"/>
                    </a:cubicBezTo>
                    <a:cubicBezTo>
                      <a:pt x="13" y="46"/>
                      <a:pt x="5" y="35"/>
                      <a:pt x="8" y="25"/>
                    </a:cubicBezTo>
                    <a:cubicBezTo>
                      <a:pt x="11" y="12"/>
                      <a:pt x="22" y="7"/>
                      <a:pt x="33" y="5"/>
                    </a:cubicBezTo>
                    <a:cubicBezTo>
                      <a:pt x="34" y="5"/>
                      <a:pt x="34" y="3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521"/>
              <p:cNvSpPr/>
              <p:nvPr/>
            </p:nvSpPr>
            <p:spPr bwMode="auto">
              <a:xfrm>
                <a:off x="2162" y="1753"/>
                <a:ext cx="85" cy="92"/>
              </a:xfrm>
              <a:custGeom>
                <a:avLst/>
                <a:gdLst>
                  <a:gd name="T0" fmla="*/ 56 w 100"/>
                  <a:gd name="T1" fmla="*/ 5 h 109"/>
                  <a:gd name="T2" fmla="*/ 66 w 100"/>
                  <a:gd name="T3" fmla="*/ 32 h 109"/>
                  <a:gd name="T4" fmla="*/ 76 w 100"/>
                  <a:gd name="T5" fmla="*/ 93 h 109"/>
                  <a:gd name="T6" fmla="*/ 30 w 100"/>
                  <a:gd name="T7" fmla="*/ 93 h 109"/>
                  <a:gd name="T8" fmla="*/ 33 w 100"/>
                  <a:gd name="T9" fmla="*/ 39 h 109"/>
                  <a:gd name="T10" fmla="*/ 27 w 100"/>
                  <a:gd name="T11" fmla="*/ 35 h 109"/>
                  <a:gd name="T12" fmla="*/ 14 w 100"/>
                  <a:gd name="T13" fmla="*/ 90 h 109"/>
                  <a:gd name="T14" fmla="*/ 59 w 100"/>
                  <a:gd name="T15" fmla="*/ 108 h 109"/>
                  <a:gd name="T16" fmla="*/ 95 w 100"/>
                  <a:gd name="T17" fmla="*/ 76 h 109"/>
                  <a:gd name="T18" fmla="*/ 64 w 100"/>
                  <a:gd name="T19" fmla="*/ 5 h 109"/>
                  <a:gd name="T20" fmla="*/ 56 w 100"/>
                  <a:gd name="T21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109">
                    <a:moveTo>
                      <a:pt x="56" y="5"/>
                    </a:moveTo>
                    <a:cubicBezTo>
                      <a:pt x="58" y="15"/>
                      <a:pt x="61" y="24"/>
                      <a:pt x="66" y="32"/>
                    </a:cubicBezTo>
                    <a:cubicBezTo>
                      <a:pt x="78" y="51"/>
                      <a:pt x="100" y="74"/>
                      <a:pt x="76" y="93"/>
                    </a:cubicBezTo>
                    <a:cubicBezTo>
                      <a:pt x="64" y="104"/>
                      <a:pt x="43" y="101"/>
                      <a:pt x="30" y="93"/>
                    </a:cubicBezTo>
                    <a:cubicBezTo>
                      <a:pt x="7" y="79"/>
                      <a:pt x="22" y="55"/>
                      <a:pt x="33" y="39"/>
                    </a:cubicBezTo>
                    <a:cubicBezTo>
                      <a:pt x="37" y="35"/>
                      <a:pt x="30" y="31"/>
                      <a:pt x="27" y="35"/>
                    </a:cubicBezTo>
                    <a:cubicBezTo>
                      <a:pt x="15" y="50"/>
                      <a:pt x="0" y="72"/>
                      <a:pt x="14" y="90"/>
                    </a:cubicBezTo>
                    <a:cubicBezTo>
                      <a:pt x="25" y="103"/>
                      <a:pt x="44" y="109"/>
                      <a:pt x="59" y="108"/>
                    </a:cubicBezTo>
                    <a:cubicBezTo>
                      <a:pt x="77" y="106"/>
                      <a:pt x="92" y="94"/>
                      <a:pt x="95" y="76"/>
                    </a:cubicBezTo>
                    <a:cubicBezTo>
                      <a:pt x="98" y="49"/>
                      <a:pt x="69" y="30"/>
                      <a:pt x="64" y="5"/>
                    </a:cubicBezTo>
                    <a:cubicBezTo>
                      <a:pt x="63" y="0"/>
                      <a:pt x="56" y="1"/>
                      <a:pt x="5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522"/>
              <p:cNvSpPr/>
              <p:nvPr/>
            </p:nvSpPr>
            <p:spPr bwMode="auto">
              <a:xfrm>
                <a:off x="2185" y="1749"/>
                <a:ext cx="16" cy="40"/>
              </a:xfrm>
              <a:custGeom>
                <a:avLst/>
                <a:gdLst>
                  <a:gd name="T0" fmla="*/ 3 w 18"/>
                  <a:gd name="T1" fmla="*/ 46 h 47"/>
                  <a:gd name="T2" fmla="*/ 8 w 18"/>
                  <a:gd name="T3" fmla="*/ 2 h 47"/>
                  <a:gd name="T4" fmla="*/ 4 w 18"/>
                  <a:gd name="T5" fmla="*/ 1 h 47"/>
                  <a:gd name="T6" fmla="*/ 5 w 18"/>
                  <a:gd name="T7" fmla="*/ 22 h 47"/>
                  <a:gd name="T8" fmla="*/ 1 w 18"/>
                  <a:gd name="T9" fmla="*/ 43 h 47"/>
                  <a:gd name="T10" fmla="*/ 3 w 18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7">
                    <a:moveTo>
                      <a:pt x="3" y="46"/>
                    </a:moveTo>
                    <a:cubicBezTo>
                      <a:pt x="18" y="40"/>
                      <a:pt x="13" y="13"/>
                      <a:pt x="8" y="2"/>
                    </a:cubicBezTo>
                    <a:cubicBezTo>
                      <a:pt x="8" y="0"/>
                      <a:pt x="5" y="0"/>
                      <a:pt x="4" y="1"/>
                    </a:cubicBezTo>
                    <a:cubicBezTo>
                      <a:pt x="0" y="8"/>
                      <a:pt x="4" y="15"/>
                      <a:pt x="5" y="22"/>
                    </a:cubicBezTo>
                    <a:cubicBezTo>
                      <a:pt x="6" y="30"/>
                      <a:pt x="5" y="37"/>
                      <a:pt x="1" y="43"/>
                    </a:cubicBezTo>
                    <a:cubicBezTo>
                      <a:pt x="0" y="45"/>
                      <a:pt x="2" y="47"/>
                      <a:pt x="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523"/>
              <p:cNvSpPr/>
              <p:nvPr/>
            </p:nvSpPr>
            <p:spPr bwMode="auto">
              <a:xfrm>
                <a:off x="2190" y="1747"/>
                <a:ext cx="25" cy="10"/>
              </a:xfrm>
              <a:custGeom>
                <a:avLst/>
                <a:gdLst>
                  <a:gd name="T0" fmla="*/ 29 w 29"/>
                  <a:gd name="T1" fmla="*/ 10 h 12"/>
                  <a:gd name="T2" fmla="*/ 26 w 29"/>
                  <a:gd name="T3" fmla="*/ 3 h 12"/>
                  <a:gd name="T4" fmla="*/ 20 w 29"/>
                  <a:gd name="T5" fmla="*/ 1 h 12"/>
                  <a:gd name="T6" fmla="*/ 3 w 29"/>
                  <a:gd name="T7" fmla="*/ 4 h 12"/>
                  <a:gd name="T8" fmla="*/ 2 w 29"/>
                  <a:gd name="T9" fmla="*/ 10 h 12"/>
                  <a:gd name="T10" fmla="*/ 10 w 29"/>
                  <a:gd name="T11" fmla="*/ 11 h 12"/>
                  <a:gd name="T12" fmla="*/ 26 w 29"/>
                  <a:gd name="T13" fmla="*/ 12 h 12"/>
                  <a:gd name="T14" fmla="*/ 29 w 29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29" y="10"/>
                    </a:moveTo>
                    <a:cubicBezTo>
                      <a:pt x="28" y="8"/>
                      <a:pt x="29" y="6"/>
                      <a:pt x="26" y="3"/>
                    </a:cubicBezTo>
                    <a:cubicBezTo>
                      <a:pt x="25" y="2"/>
                      <a:pt x="22" y="1"/>
                      <a:pt x="20" y="1"/>
                    </a:cubicBezTo>
                    <a:cubicBezTo>
                      <a:pt x="14" y="0"/>
                      <a:pt x="7" y="0"/>
                      <a:pt x="3" y="4"/>
                    </a:cubicBezTo>
                    <a:cubicBezTo>
                      <a:pt x="1" y="5"/>
                      <a:pt x="0" y="8"/>
                      <a:pt x="2" y="10"/>
                    </a:cubicBezTo>
                    <a:cubicBezTo>
                      <a:pt x="4" y="12"/>
                      <a:pt x="7" y="11"/>
                      <a:pt x="10" y="11"/>
                    </a:cubicBezTo>
                    <a:cubicBezTo>
                      <a:pt x="15" y="10"/>
                      <a:pt x="22" y="7"/>
                      <a:pt x="26" y="12"/>
                    </a:cubicBezTo>
                    <a:cubicBezTo>
                      <a:pt x="27" y="12"/>
                      <a:pt x="29" y="12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524"/>
              <p:cNvSpPr/>
              <p:nvPr/>
            </p:nvSpPr>
            <p:spPr bwMode="auto">
              <a:xfrm>
                <a:off x="2179" y="1625"/>
                <a:ext cx="20" cy="61"/>
              </a:xfrm>
              <a:custGeom>
                <a:avLst/>
                <a:gdLst>
                  <a:gd name="T0" fmla="*/ 22 w 23"/>
                  <a:gd name="T1" fmla="*/ 66 h 72"/>
                  <a:gd name="T2" fmla="*/ 8 w 23"/>
                  <a:gd name="T3" fmla="*/ 5 h 72"/>
                  <a:gd name="T4" fmla="*/ 0 w 23"/>
                  <a:gd name="T5" fmla="*/ 6 h 72"/>
                  <a:gd name="T6" fmla="*/ 14 w 23"/>
                  <a:gd name="T7" fmla="*/ 67 h 72"/>
                  <a:gd name="T8" fmla="*/ 22 w 23"/>
                  <a:gd name="T9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72">
                    <a:moveTo>
                      <a:pt x="22" y="66"/>
                    </a:moveTo>
                    <a:cubicBezTo>
                      <a:pt x="18" y="45"/>
                      <a:pt x="11" y="25"/>
                      <a:pt x="8" y="5"/>
                    </a:cubicBezTo>
                    <a:cubicBezTo>
                      <a:pt x="7" y="0"/>
                      <a:pt x="0" y="1"/>
                      <a:pt x="0" y="6"/>
                    </a:cubicBezTo>
                    <a:cubicBezTo>
                      <a:pt x="2" y="26"/>
                      <a:pt x="10" y="47"/>
                      <a:pt x="14" y="67"/>
                    </a:cubicBezTo>
                    <a:cubicBezTo>
                      <a:pt x="15" y="72"/>
                      <a:pt x="23" y="71"/>
                      <a:pt x="2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525"/>
              <p:cNvSpPr/>
              <p:nvPr/>
            </p:nvSpPr>
            <p:spPr bwMode="auto">
              <a:xfrm>
                <a:off x="2195" y="1701"/>
                <a:ext cx="17" cy="54"/>
              </a:xfrm>
              <a:custGeom>
                <a:avLst/>
                <a:gdLst>
                  <a:gd name="T0" fmla="*/ 17 w 19"/>
                  <a:gd name="T1" fmla="*/ 59 h 63"/>
                  <a:gd name="T2" fmla="*/ 15 w 19"/>
                  <a:gd name="T3" fmla="*/ 35 h 63"/>
                  <a:gd name="T4" fmla="*/ 8 w 19"/>
                  <a:gd name="T5" fmla="*/ 5 h 63"/>
                  <a:gd name="T6" fmla="*/ 1 w 19"/>
                  <a:gd name="T7" fmla="*/ 6 h 63"/>
                  <a:gd name="T8" fmla="*/ 8 w 19"/>
                  <a:gd name="T9" fmla="*/ 39 h 63"/>
                  <a:gd name="T10" fmla="*/ 12 w 19"/>
                  <a:gd name="T11" fmla="*/ 59 h 63"/>
                  <a:gd name="T12" fmla="*/ 17 w 19"/>
                  <a:gd name="T13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3">
                    <a:moveTo>
                      <a:pt x="17" y="59"/>
                    </a:moveTo>
                    <a:cubicBezTo>
                      <a:pt x="19" y="52"/>
                      <a:pt x="16" y="42"/>
                      <a:pt x="15" y="35"/>
                    </a:cubicBezTo>
                    <a:cubicBezTo>
                      <a:pt x="14" y="25"/>
                      <a:pt x="10" y="15"/>
                      <a:pt x="8" y="5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3" y="17"/>
                      <a:pt x="6" y="28"/>
                      <a:pt x="8" y="39"/>
                    </a:cubicBezTo>
                    <a:cubicBezTo>
                      <a:pt x="9" y="46"/>
                      <a:pt x="11" y="53"/>
                      <a:pt x="12" y="59"/>
                    </a:cubicBezTo>
                    <a:cubicBezTo>
                      <a:pt x="12" y="63"/>
                      <a:pt x="16" y="62"/>
                      <a:pt x="17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526"/>
              <p:cNvSpPr/>
              <p:nvPr/>
            </p:nvSpPr>
            <p:spPr bwMode="auto">
              <a:xfrm>
                <a:off x="2166" y="1624"/>
                <a:ext cx="21" cy="23"/>
              </a:xfrm>
              <a:custGeom>
                <a:avLst/>
                <a:gdLst>
                  <a:gd name="T0" fmla="*/ 23 w 25"/>
                  <a:gd name="T1" fmla="*/ 6 h 27"/>
                  <a:gd name="T2" fmla="*/ 9 w 25"/>
                  <a:gd name="T3" fmla="*/ 11 h 27"/>
                  <a:gd name="T4" fmla="*/ 4 w 25"/>
                  <a:gd name="T5" fmla="*/ 26 h 27"/>
                  <a:gd name="T6" fmla="*/ 6 w 25"/>
                  <a:gd name="T7" fmla="*/ 27 h 27"/>
                  <a:gd name="T8" fmla="*/ 13 w 25"/>
                  <a:gd name="T9" fmla="*/ 17 h 27"/>
                  <a:gd name="T10" fmla="*/ 20 w 25"/>
                  <a:gd name="T11" fmla="*/ 10 h 27"/>
                  <a:gd name="T12" fmla="*/ 23 w 25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7">
                    <a:moveTo>
                      <a:pt x="23" y="6"/>
                    </a:moveTo>
                    <a:cubicBezTo>
                      <a:pt x="18" y="0"/>
                      <a:pt x="12" y="6"/>
                      <a:pt x="9" y="11"/>
                    </a:cubicBezTo>
                    <a:cubicBezTo>
                      <a:pt x="6" y="14"/>
                      <a:pt x="0" y="22"/>
                      <a:pt x="4" y="26"/>
                    </a:cubicBezTo>
                    <a:cubicBezTo>
                      <a:pt x="4" y="27"/>
                      <a:pt x="6" y="27"/>
                      <a:pt x="6" y="27"/>
                    </a:cubicBezTo>
                    <a:cubicBezTo>
                      <a:pt x="10" y="25"/>
                      <a:pt x="11" y="20"/>
                      <a:pt x="13" y="17"/>
                    </a:cubicBezTo>
                    <a:cubicBezTo>
                      <a:pt x="14" y="15"/>
                      <a:pt x="18" y="9"/>
                      <a:pt x="20" y="10"/>
                    </a:cubicBezTo>
                    <a:cubicBezTo>
                      <a:pt x="22" y="11"/>
                      <a:pt x="25" y="8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527"/>
              <p:cNvSpPr/>
              <p:nvPr/>
            </p:nvSpPr>
            <p:spPr bwMode="auto">
              <a:xfrm>
                <a:off x="2182" y="1716"/>
                <a:ext cx="13" cy="37"/>
              </a:xfrm>
              <a:custGeom>
                <a:avLst/>
                <a:gdLst>
                  <a:gd name="T0" fmla="*/ 0 w 15"/>
                  <a:gd name="T1" fmla="*/ 5 h 43"/>
                  <a:gd name="T2" fmla="*/ 7 w 15"/>
                  <a:gd name="T3" fmla="*/ 39 h 43"/>
                  <a:gd name="T4" fmla="*/ 14 w 15"/>
                  <a:gd name="T5" fmla="*/ 39 h 43"/>
                  <a:gd name="T6" fmla="*/ 13 w 15"/>
                  <a:gd name="T7" fmla="*/ 24 h 43"/>
                  <a:gd name="T8" fmla="*/ 8 w 15"/>
                  <a:gd name="T9" fmla="*/ 5 h 43"/>
                  <a:gd name="T10" fmla="*/ 0 w 15"/>
                  <a:gd name="T11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3">
                    <a:moveTo>
                      <a:pt x="0" y="5"/>
                    </a:moveTo>
                    <a:cubicBezTo>
                      <a:pt x="2" y="16"/>
                      <a:pt x="7" y="27"/>
                      <a:pt x="7" y="39"/>
                    </a:cubicBezTo>
                    <a:cubicBezTo>
                      <a:pt x="7" y="43"/>
                      <a:pt x="13" y="43"/>
                      <a:pt x="14" y="39"/>
                    </a:cubicBezTo>
                    <a:cubicBezTo>
                      <a:pt x="15" y="34"/>
                      <a:pt x="14" y="29"/>
                      <a:pt x="13" y="24"/>
                    </a:cubicBezTo>
                    <a:cubicBezTo>
                      <a:pt x="11" y="18"/>
                      <a:pt x="9" y="11"/>
                      <a:pt x="8" y="5"/>
                    </a:cubicBezTo>
                    <a:cubicBezTo>
                      <a:pt x="7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528"/>
              <p:cNvSpPr/>
              <p:nvPr/>
            </p:nvSpPr>
            <p:spPr bwMode="auto">
              <a:xfrm>
                <a:off x="2170" y="1651"/>
                <a:ext cx="14" cy="53"/>
              </a:xfrm>
              <a:custGeom>
                <a:avLst/>
                <a:gdLst>
                  <a:gd name="T0" fmla="*/ 1 w 17"/>
                  <a:gd name="T1" fmla="*/ 1 h 62"/>
                  <a:gd name="T2" fmla="*/ 3 w 17"/>
                  <a:gd name="T3" fmla="*/ 26 h 62"/>
                  <a:gd name="T4" fmla="*/ 9 w 17"/>
                  <a:gd name="T5" fmla="*/ 58 h 62"/>
                  <a:gd name="T6" fmla="*/ 16 w 17"/>
                  <a:gd name="T7" fmla="*/ 56 h 62"/>
                  <a:gd name="T8" fmla="*/ 8 w 17"/>
                  <a:gd name="T9" fmla="*/ 28 h 62"/>
                  <a:gd name="T10" fmla="*/ 4 w 17"/>
                  <a:gd name="T11" fmla="*/ 1 h 62"/>
                  <a:gd name="T12" fmla="*/ 1 w 17"/>
                  <a:gd name="T1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2">
                    <a:moveTo>
                      <a:pt x="1" y="1"/>
                    </a:moveTo>
                    <a:cubicBezTo>
                      <a:pt x="0" y="9"/>
                      <a:pt x="3" y="17"/>
                      <a:pt x="3" y="26"/>
                    </a:cubicBezTo>
                    <a:cubicBezTo>
                      <a:pt x="4" y="37"/>
                      <a:pt x="6" y="47"/>
                      <a:pt x="9" y="58"/>
                    </a:cubicBezTo>
                    <a:cubicBezTo>
                      <a:pt x="10" y="62"/>
                      <a:pt x="17" y="60"/>
                      <a:pt x="16" y="56"/>
                    </a:cubicBezTo>
                    <a:cubicBezTo>
                      <a:pt x="13" y="47"/>
                      <a:pt x="10" y="38"/>
                      <a:pt x="8" y="28"/>
                    </a:cubicBezTo>
                    <a:cubicBezTo>
                      <a:pt x="7" y="19"/>
                      <a:pt x="3" y="10"/>
                      <a:pt x="4" y="1"/>
                    </a:cubicBezTo>
                    <a:cubicBezTo>
                      <a:pt x="4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529"/>
              <p:cNvSpPr/>
              <p:nvPr/>
            </p:nvSpPr>
            <p:spPr bwMode="auto">
              <a:xfrm>
                <a:off x="2184" y="1783"/>
                <a:ext cx="46" cy="46"/>
              </a:xfrm>
              <a:custGeom>
                <a:avLst/>
                <a:gdLst>
                  <a:gd name="T0" fmla="*/ 30 w 54"/>
                  <a:gd name="T1" fmla="*/ 5 h 55"/>
                  <a:gd name="T2" fmla="*/ 46 w 54"/>
                  <a:gd name="T3" fmla="*/ 32 h 55"/>
                  <a:gd name="T4" fmla="*/ 18 w 54"/>
                  <a:gd name="T5" fmla="*/ 45 h 55"/>
                  <a:gd name="T6" fmla="*/ 13 w 54"/>
                  <a:gd name="T7" fmla="*/ 19 h 55"/>
                  <a:gd name="T8" fmla="*/ 33 w 54"/>
                  <a:gd name="T9" fmla="*/ 11 h 55"/>
                  <a:gd name="T10" fmla="*/ 34 w 54"/>
                  <a:gd name="T11" fmla="*/ 3 h 55"/>
                  <a:gd name="T12" fmla="*/ 4 w 54"/>
                  <a:gd name="T13" fmla="*/ 20 h 55"/>
                  <a:gd name="T14" fmla="*/ 19 w 54"/>
                  <a:gd name="T15" fmla="*/ 52 h 55"/>
                  <a:gd name="T16" fmla="*/ 49 w 54"/>
                  <a:gd name="T17" fmla="*/ 39 h 55"/>
                  <a:gd name="T18" fmla="*/ 31 w 54"/>
                  <a:gd name="T19" fmla="*/ 4 h 55"/>
                  <a:gd name="T20" fmla="*/ 30 w 54"/>
                  <a:gd name="T21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30" y="5"/>
                    </a:moveTo>
                    <a:cubicBezTo>
                      <a:pt x="39" y="12"/>
                      <a:pt x="47" y="20"/>
                      <a:pt x="46" y="32"/>
                    </a:cubicBezTo>
                    <a:cubicBezTo>
                      <a:pt x="45" y="45"/>
                      <a:pt x="29" y="54"/>
                      <a:pt x="18" y="45"/>
                    </a:cubicBezTo>
                    <a:cubicBezTo>
                      <a:pt x="10" y="40"/>
                      <a:pt x="9" y="27"/>
                      <a:pt x="13" y="19"/>
                    </a:cubicBezTo>
                    <a:cubicBezTo>
                      <a:pt x="18" y="12"/>
                      <a:pt x="25" y="11"/>
                      <a:pt x="33" y="11"/>
                    </a:cubicBezTo>
                    <a:cubicBezTo>
                      <a:pt x="37" y="11"/>
                      <a:pt x="39" y="4"/>
                      <a:pt x="34" y="3"/>
                    </a:cubicBezTo>
                    <a:cubicBezTo>
                      <a:pt x="21" y="0"/>
                      <a:pt x="8" y="7"/>
                      <a:pt x="4" y="20"/>
                    </a:cubicBezTo>
                    <a:cubicBezTo>
                      <a:pt x="0" y="33"/>
                      <a:pt x="5" y="49"/>
                      <a:pt x="19" y="52"/>
                    </a:cubicBezTo>
                    <a:cubicBezTo>
                      <a:pt x="31" y="55"/>
                      <a:pt x="45" y="51"/>
                      <a:pt x="49" y="39"/>
                    </a:cubicBezTo>
                    <a:cubicBezTo>
                      <a:pt x="54" y="23"/>
                      <a:pt x="44" y="10"/>
                      <a:pt x="31" y="4"/>
                    </a:cubicBezTo>
                    <a:cubicBezTo>
                      <a:pt x="30" y="4"/>
                      <a:pt x="29" y="5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530"/>
              <p:cNvSpPr/>
              <p:nvPr/>
            </p:nvSpPr>
            <p:spPr bwMode="auto">
              <a:xfrm>
                <a:off x="2186" y="1695"/>
                <a:ext cx="10" cy="11"/>
              </a:xfrm>
              <a:custGeom>
                <a:avLst/>
                <a:gdLst>
                  <a:gd name="T0" fmla="*/ 4 w 12"/>
                  <a:gd name="T1" fmla="*/ 4 h 13"/>
                  <a:gd name="T2" fmla="*/ 2 w 12"/>
                  <a:gd name="T3" fmla="*/ 10 h 13"/>
                  <a:gd name="T4" fmla="*/ 8 w 12"/>
                  <a:gd name="T5" fmla="*/ 12 h 13"/>
                  <a:gd name="T6" fmla="*/ 5 w 12"/>
                  <a:gd name="T7" fmla="*/ 2 h 13"/>
                  <a:gd name="T8" fmla="*/ 5 w 12"/>
                  <a:gd name="T9" fmla="*/ 7 h 13"/>
                  <a:gd name="T10" fmla="*/ 6 w 12"/>
                  <a:gd name="T11" fmla="*/ 7 h 13"/>
                  <a:gd name="T12" fmla="*/ 6 w 12"/>
                  <a:gd name="T13" fmla="*/ 7 h 13"/>
                  <a:gd name="T14" fmla="*/ 6 w 12"/>
                  <a:gd name="T15" fmla="*/ 9 h 13"/>
                  <a:gd name="T16" fmla="*/ 4 w 12"/>
                  <a:gd name="T17" fmla="*/ 8 h 13"/>
                  <a:gd name="T18" fmla="*/ 5 w 12"/>
                  <a:gd name="T19" fmla="*/ 5 h 13"/>
                  <a:gd name="T20" fmla="*/ 4 w 12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4" y="4"/>
                    </a:moveTo>
                    <a:cubicBezTo>
                      <a:pt x="2" y="5"/>
                      <a:pt x="0" y="7"/>
                      <a:pt x="2" y="10"/>
                    </a:cubicBezTo>
                    <a:cubicBezTo>
                      <a:pt x="3" y="12"/>
                      <a:pt x="5" y="13"/>
                      <a:pt x="8" y="12"/>
                    </a:cubicBezTo>
                    <a:cubicBezTo>
                      <a:pt x="12" y="9"/>
                      <a:pt x="11" y="0"/>
                      <a:pt x="5" y="2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7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7" y="8"/>
                      <a:pt x="6" y="9"/>
                    </a:cubicBezTo>
                    <a:cubicBezTo>
                      <a:pt x="6" y="9"/>
                      <a:pt x="5" y="9"/>
                      <a:pt x="4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5" y="5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15" name="矩形 614"/>
            <p:cNvSpPr/>
            <p:nvPr/>
          </p:nvSpPr>
          <p:spPr>
            <a:xfrm>
              <a:off x="3991003" y="1756834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第</a:t>
              </a:r>
              <a:r>
                <a:rPr lang="zh-CN" altLang="en-US" sz="240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二</a:t>
              </a:r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节</a:t>
              </a:r>
              <a:endParaRPr lang="zh-CN" altLang="en-US" sz="24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sp>
        <p:nvSpPr>
          <p:cNvPr id="616" name="矩形 615"/>
          <p:cNvSpPr/>
          <p:nvPr/>
        </p:nvSpPr>
        <p:spPr>
          <a:xfrm>
            <a:off x="3414059" y="3316986"/>
            <a:ext cx="2339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8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8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8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17" name="直接连接符 616"/>
          <p:cNvCxnSpPr/>
          <p:nvPr/>
        </p:nvCxnSpPr>
        <p:spPr>
          <a:xfrm>
            <a:off x="4417416" y="3800396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矩形 617"/>
          <p:cNvSpPr/>
          <p:nvPr/>
        </p:nvSpPr>
        <p:spPr>
          <a:xfrm>
            <a:off x="2499460" y="3837264"/>
            <a:ext cx="416974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prstClr val="white"/>
              </a:solidFill>
              <a:ea typeface="微软雅黑" panose="020B0503020204020204" charset="-122"/>
            </a:endParaRPr>
          </a:p>
        </p:txBody>
      </p:sp>
      <p:grpSp>
        <p:nvGrpSpPr>
          <p:cNvPr id="620" name="Group 533"/>
          <p:cNvGrpSpPr>
            <a:grpSpLocks noChangeAspect="1"/>
          </p:cNvGrpSpPr>
          <p:nvPr/>
        </p:nvGrpSpPr>
        <p:grpSpPr bwMode="auto">
          <a:xfrm>
            <a:off x="142623" y="3707843"/>
            <a:ext cx="1995872" cy="1282814"/>
            <a:chOff x="8" y="1787"/>
            <a:chExt cx="1156" cy="743"/>
          </a:xfrm>
          <a:solidFill>
            <a:schemeClr val="bg1"/>
          </a:solidFill>
        </p:grpSpPr>
        <p:sp>
          <p:nvSpPr>
            <p:cNvPr id="622" name="Freeform 534"/>
            <p:cNvSpPr/>
            <p:nvPr/>
          </p:nvSpPr>
          <p:spPr bwMode="auto">
            <a:xfrm>
              <a:off x="222" y="2058"/>
              <a:ext cx="214" cy="64"/>
            </a:xfrm>
            <a:custGeom>
              <a:avLst/>
              <a:gdLst>
                <a:gd name="T0" fmla="*/ 185 w 196"/>
                <a:gd name="T1" fmla="*/ 4 h 58"/>
                <a:gd name="T2" fmla="*/ 8 w 196"/>
                <a:gd name="T3" fmla="*/ 5 h 58"/>
                <a:gd name="T4" fmla="*/ 5 w 196"/>
                <a:gd name="T5" fmla="*/ 12 h 58"/>
                <a:gd name="T6" fmla="*/ 192 w 196"/>
                <a:gd name="T7" fmla="*/ 12 h 58"/>
                <a:gd name="T8" fmla="*/ 185 w 196"/>
                <a:gd name="T9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8">
                  <a:moveTo>
                    <a:pt x="185" y="4"/>
                  </a:moveTo>
                  <a:cubicBezTo>
                    <a:pt x="130" y="45"/>
                    <a:pt x="67" y="33"/>
                    <a:pt x="8" y="5"/>
                  </a:cubicBezTo>
                  <a:cubicBezTo>
                    <a:pt x="4" y="3"/>
                    <a:pt x="0" y="9"/>
                    <a:pt x="5" y="12"/>
                  </a:cubicBezTo>
                  <a:cubicBezTo>
                    <a:pt x="60" y="46"/>
                    <a:pt x="139" y="58"/>
                    <a:pt x="192" y="12"/>
                  </a:cubicBezTo>
                  <a:cubicBezTo>
                    <a:pt x="196" y="8"/>
                    <a:pt x="190" y="0"/>
                    <a:pt x="1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3" name="Freeform 535"/>
            <p:cNvSpPr/>
            <p:nvPr/>
          </p:nvSpPr>
          <p:spPr bwMode="auto">
            <a:xfrm>
              <a:off x="303" y="2035"/>
              <a:ext cx="45" cy="38"/>
            </a:xfrm>
            <a:custGeom>
              <a:avLst/>
              <a:gdLst>
                <a:gd name="T0" fmla="*/ 37 w 41"/>
                <a:gd name="T1" fmla="*/ 18 h 34"/>
                <a:gd name="T2" fmla="*/ 34 w 41"/>
                <a:gd name="T3" fmla="*/ 17 h 34"/>
                <a:gd name="T4" fmla="*/ 26 w 41"/>
                <a:gd name="T5" fmla="*/ 22 h 34"/>
                <a:gd name="T6" fmla="*/ 16 w 41"/>
                <a:gd name="T7" fmla="*/ 23 h 34"/>
                <a:gd name="T8" fmla="*/ 20 w 41"/>
                <a:gd name="T9" fmla="*/ 10 h 34"/>
                <a:gd name="T10" fmla="*/ 20 w 41"/>
                <a:gd name="T11" fmla="*/ 3 h 34"/>
                <a:gd name="T12" fmla="*/ 8 w 41"/>
                <a:gd name="T13" fmla="*/ 28 h 34"/>
                <a:gd name="T14" fmla="*/ 26 w 41"/>
                <a:gd name="T15" fmla="*/ 32 h 34"/>
                <a:gd name="T16" fmla="*/ 37 w 41"/>
                <a:gd name="T1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37" y="18"/>
                  </a:moveTo>
                  <a:cubicBezTo>
                    <a:pt x="37" y="17"/>
                    <a:pt x="35" y="16"/>
                    <a:pt x="34" y="17"/>
                  </a:cubicBezTo>
                  <a:cubicBezTo>
                    <a:pt x="31" y="17"/>
                    <a:pt x="29" y="20"/>
                    <a:pt x="26" y="22"/>
                  </a:cubicBezTo>
                  <a:cubicBezTo>
                    <a:pt x="23" y="23"/>
                    <a:pt x="19" y="24"/>
                    <a:pt x="16" y="23"/>
                  </a:cubicBezTo>
                  <a:cubicBezTo>
                    <a:pt x="11" y="20"/>
                    <a:pt x="14" y="10"/>
                    <a:pt x="20" y="10"/>
                  </a:cubicBezTo>
                  <a:cubicBezTo>
                    <a:pt x="23" y="9"/>
                    <a:pt x="24" y="4"/>
                    <a:pt x="20" y="3"/>
                  </a:cubicBezTo>
                  <a:cubicBezTo>
                    <a:pt x="7" y="0"/>
                    <a:pt x="0" y="19"/>
                    <a:pt x="8" y="28"/>
                  </a:cubicBezTo>
                  <a:cubicBezTo>
                    <a:pt x="12" y="33"/>
                    <a:pt x="20" y="34"/>
                    <a:pt x="26" y="32"/>
                  </a:cubicBezTo>
                  <a:cubicBezTo>
                    <a:pt x="31" y="31"/>
                    <a:pt x="41" y="25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4" name="Freeform 536"/>
            <p:cNvSpPr/>
            <p:nvPr/>
          </p:nvSpPr>
          <p:spPr bwMode="auto">
            <a:xfrm>
              <a:off x="247" y="2005"/>
              <a:ext cx="41" cy="27"/>
            </a:xfrm>
            <a:custGeom>
              <a:avLst/>
              <a:gdLst>
                <a:gd name="T0" fmla="*/ 15 w 37"/>
                <a:gd name="T1" fmla="*/ 1 h 25"/>
                <a:gd name="T2" fmla="*/ 6 w 37"/>
                <a:gd name="T3" fmla="*/ 22 h 25"/>
                <a:gd name="T4" fmla="*/ 11 w 37"/>
                <a:gd name="T5" fmla="*/ 18 h 25"/>
                <a:gd name="T6" fmla="*/ 17 w 37"/>
                <a:gd name="T7" fmla="*/ 10 h 25"/>
                <a:gd name="T8" fmla="*/ 27 w 37"/>
                <a:gd name="T9" fmla="*/ 21 h 25"/>
                <a:gd name="T10" fmla="*/ 32 w 37"/>
                <a:gd name="T11" fmla="*/ 21 h 25"/>
                <a:gd name="T12" fmla="*/ 15 w 37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5">
                  <a:moveTo>
                    <a:pt x="15" y="1"/>
                  </a:moveTo>
                  <a:cubicBezTo>
                    <a:pt x="5" y="3"/>
                    <a:pt x="0" y="14"/>
                    <a:pt x="6" y="22"/>
                  </a:cubicBezTo>
                  <a:cubicBezTo>
                    <a:pt x="8" y="25"/>
                    <a:pt x="13" y="21"/>
                    <a:pt x="11" y="18"/>
                  </a:cubicBezTo>
                  <a:cubicBezTo>
                    <a:pt x="9" y="14"/>
                    <a:pt x="13" y="9"/>
                    <a:pt x="17" y="10"/>
                  </a:cubicBezTo>
                  <a:cubicBezTo>
                    <a:pt x="24" y="10"/>
                    <a:pt x="24" y="17"/>
                    <a:pt x="27" y="21"/>
                  </a:cubicBezTo>
                  <a:cubicBezTo>
                    <a:pt x="28" y="23"/>
                    <a:pt x="31" y="23"/>
                    <a:pt x="32" y="21"/>
                  </a:cubicBezTo>
                  <a:cubicBezTo>
                    <a:pt x="37" y="11"/>
                    <a:pt x="24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5" name="Freeform 537"/>
            <p:cNvSpPr/>
            <p:nvPr/>
          </p:nvSpPr>
          <p:spPr bwMode="auto">
            <a:xfrm>
              <a:off x="376" y="1994"/>
              <a:ext cx="48" cy="30"/>
            </a:xfrm>
            <a:custGeom>
              <a:avLst/>
              <a:gdLst>
                <a:gd name="T0" fmla="*/ 23 w 44"/>
                <a:gd name="T1" fmla="*/ 2 h 28"/>
                <a:gd name="T2" fmla="*/ 7 w 44"/>
                <a:gd name="T3" fmla="*/ 5 h 28"/>
                <a:gd name="T4" fmla="*/ 1 w 44"/>
                <a:gd name="T5" fmla="*/ 18 h 28"/>
                <a:gd name="T6" fmla="*/ 7 w 44"/>
                <a:gd name="T7" fmla="*/ 19 h 28"/>
                <a:gd name="T8" fmla="*/ 21 w 44"/>
                <a:gd name="T9" fmla="*/ 12 h 28"/>
                <a:gd name="T10" fmla="*/ 28 w 44"/>
                <a:gd name="T11" fmla="*/ 26 h 28"/>
                <a:gd name="T12" fmla="*/ 34 w 44"/>
                <a:gd name="T13" fmla="*/ 27 h 28"/>
                <a:gd name="T14" fmla="*/ 23 w 44"/>
                <a:gd name="T1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8">
                  <a:moveTo>
                    <a:pt x="23" y="2"/>
                  </a:moveTo>
                  <a:cubicBezTo>
                    <a:pt x="18" y="0"/>
                    <a:pt x="12" y="1"/>
                    <a:pt x="7" y="5"/>
                  </a:cubicBezTo>
                  <a:cubicBezTo>
                    <a:pt x="2" y="8"/>
                    <a:pt x="1" y="12"/>
                    <a:pt x="1" y="18"/>
                  </a:cubicBezTo>
                  <a:cubicBezTo>
                    <a:pt x="0" y="22"/>
                    <a:pt x="6" y="22"/>
                    <a:pt x="7" y="19"/>
                  </a:cubicBezTo>
                  <a:cubicBezTo>
                    <a:pt x="8" y="14"/>
                    <a:pt x="16" y="9"/>
                    <a:pt x="21" y="12"/>
                  </a:cubicBezTo>
                  <a:cubicBezTo>
                    <a:pt x="28" y="15"/>
                    <a:pt x="25" y="21"/>
                    <a:pt x="28" y="26"/>
                  </a:cubicBezTo>
                  <a:cubicBezTo>
                    <a:pt x="29" y="27"/>
                    <a:pt x="32" y="28"/>
                    <a:pt x="34" y="27"/>
                  </a:cubicBezTo>
                  <a:cubicBezTo>
                    <a:pt x="44" y="20"/>
                    <a:pt x="32" y="4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6" name="Freeform 538"/>
            <p:cNvSpPr>
              <a:spLocks noEditPoints="1"/>
            </p:cNvSpPr>
            <p:nvPr/>
          </p:nvSpPr>
          <p:spPr bwMode="auto">
            <a:xfrm>
              <a:off x="8" y="1852"/>
              <a:ext cx="1156" cy="678"/>
            </a:xfrm>
            <a:custGeom>
              <a:avLst/>
              <a:gdLst>
                <a:gd name="T0" fmla="*/ 892 w 1058"/>
                <a:gd name="T1" fmla="*/ 259 h 618"/>
                <a:gd name="T2" fmla="*/ 794 w 1058"/>
                <a:gd name="T3" fmla="*/ 193 h 618"/>
                <a:gd name="T4" fmla="*/ 800 w 1058"/>
                <a:gd name="T5" fmla="*/ 140 h 618"/>
                <a:gd name="T6" fmla="*/ 571 w 1058"/>
                <a:gd name="T7" fmla="*/ 160 h 618"/>
                <a:gd name="T8" fmla="*/ 566 w 1058"/>
                <a:gd name="T9" fmla="*/ 230 h 618"/>
                <a:gd name="T10" fmla="*/ 383 w 1058"/>
                <a:gd name="T11" fmla="*/ 265 h 618"/>
                <a:gd name="T12" fmla="*/ 403 w 1058"/>
                <a:gd name="T13" fmla="*/ 120 h 618"/>
                <a:gd name="T14" fmla="*/ 402 w 1058"/>
                <a:gd name="T15" fmla="*/ 119 h 618"/>
                <a:gd name="T16" fmla="*/ 378 w 1058"/>
                <a:gd name="T17" fmla="*/ 91 h 618"/>
                <a:gd name="T18" fmla="*/ 358 w 1058"/>
                <a:gd name="T19" fmla="*/ 72 h 618"/>
                <a:gd name="T20" fmla="*/ 295 w 1058"/>
                <a:gd name="T21" fmla="*/ 73 h 618"/>
                <a:gd name="T22" fmla="*/ 253 w 1058"/>
                <a:gd name="T23" fmla="*/ 77 h 618"/>
                <a:gd name="T24" fmla="*/ 190 w 1058"/>
                <a:gd name="T25" fmla="*/ 97 h 618"/>
                <a:gd name="T26" fmla="*/ 163 w 1058"/>
                <a:gd name="T27" fmla="*/ 107 h 618"/>
                <a:gd name="T28" fmla="*/ 179 w 1058"/>
                <a:gd name="T29" fmla="*/ 225 h 618"/>
                <a:gd name="T30" fmla="*/ 1 w 1058"/>
                <a:gd name="T31" fmla="*/ 359 h 618"/>
                <a:gd name="T32" fmla="*/ 224 w 1058"/>
                <a:gd name="T33" fmla="*/ 446 h 618"/>
                <a:gd name="T34" fmla="*/ 257 w 1058"/>
                <a:gd name="T35" fmla="*/ 590 h 618"/>
                <a:gd name="T36" fmla="*/ 277 w 1058"/>
                <a:gd name="T37" fmla="*/ 523 h 618"/>
                <a:gd name="T38" fmla="*/ 361 w 1058"/>
                <a:gd name="T39" fmla="*/ 515 h 618"/>
                <a:gd name="T40" fmla="*/ 364 w 1058"/>
                <a:gd name="T41" fmla="*/ 515 h 618"/>
                <a:gd name="T42" fmla="*/ 485 w 1058"/>
                <a:gd name="T43" fmla="*/ 407 h 618"/>
                <a:gd name="T44" fmla="*/ 657 w 1058"/>
                <a:gd name="T45" fmla="*/ 589 h 618"/>
                <a:gd name="T46" fmla="*/ 770 w 1058"/>
                <a:gd name="T47" fmla="*/ 489 h 618"/>
                <a:gd name="T48" fmla="*/ 795 w 1058"/>
                <a:gd name="T49" fmla="*/ 487 h 618"/>
                <a:gd name="T50" fmla="*/ 926 w 1058"/>
                <a:gd name="T51" fmla="*/ 391 h 618"/>
                <a:gd name="T52" fmla="*/ 1056 w 1058"/>
                <a:gd name="T53" fmla="*/ 332 h 618"/>
                <a:gd name="T54" fmla="*/ 389 w 1058"/>
                <a:gd name="T55" fmla="*/ 573 h 618"/>
                <a:gd name="T56" fmla="*/ 638 w 1058"/>
                <a:gd name="T57" fmla="*/ 589 h 618"/>
                <a:gd name="T58" fmla="*/ 792 w 1058"/>
                <a:gd name="T59" fmla="*/ 590 h 618"/>
                <a:gd name="T60" fmla="*/ 778 w 1058"/>
                <a:gd name="T61" fmla="*/ 257 h 618"/>
                <a:gd name="T62" fmla="*/ 702 w 1058"/>
                <a:gd name="T63" fmla="*/ 204 h 618"/>
                <a:gd name="T64" fmla="*/ 625 w 1058"/>
                <a:gd name="T65" fmla="*/ 261 h 618"/>
                <a:gd name="T66" fmla="*/ 413 w 1058"/>
                <a:gd name="T67" fmla="*/ 196 h 618"/>
                <a:gd name="T68" fmla="*/ 166 w 1058"/>
                <a:gd name="T69" fmla="*/ 224 h 618"/>
                <a:gd name="T70" fmla="*/ 174 w 1058"/>
                <a:gd name="T71" fmla="*/ 199 h 618"/>
                <a:gd name="T72" fmla="*/ 288 w 1058"/>
                <a:gd name="T73" fmla="*/ 270 h 618"/>
                <a:gd name="T74" fmla="*/ 865 w 1058"/>
                <a:gd name="T75" fmla="*/ 297 h 618"/>
                <a:gd name="T76" fmla="*/ 115 w 1058"/>
                <a:gd name="T77" fmla="*/ 408 h 618"/>
                <a:gd name="T78" fmla="*/ 48 w 1058"/>
                <a:gd name="T79" fmla="*/ 355 h 618"/>
                <a:gd name="T80" fmla="*/ 107 w 1058"/>
                <a:gd name="T81" fmla="*/ 286 h 618"/>
                <a:gd name="T82" fmla="*/ 106 w 1058"/>
                <a:gd name="T83" fmla="*/ 381 h 618"/>
                <a:gd name="T84" fmla="*/ 124 w 1058"/>
                <a:gd name="T85" fmla="*/ 334 h 618"/>
                <a:gd name="T86" fmla="*/ 216 w 1058"/>
                <a:gd name="T87" fmla="*/ 415 h 618"/>
                <a:gd name="T88" fmla="*/ 229 w 1058"/>
                <a:gd name="T89" fmla="*/ 477 h 618"/>
                <a:gd name="T90" fmla="*/ 394 w 1058"/>
                <a:gd name="T91" fmla="*/ 413 h 618"/>
                <a:gd name="T92" fmla="*/ 436 w 1058"/>
                <a:gd name="T93" fmla="*/ 409 h 618"/>
                <a:gd name="T94" fmla="*/ 598 w 1058"/>
                <a:gd name="T95" fmla="*/ 465 h 618"/>
                <a:gd name="T96" fmla="*/ 760 w 1058"/>
                <a:gd name="T97" fmla="*/ 403 h 618"/>
                <a:gd name="T98" fmla="*/ 766 w 1058"/>
                <a:gd name="T99" fmla="*/ 403 h 618"/>
                <a:gd name="T100" fmla="*/ 858 w 1058"/>
                <a:gd name="T101" fmla="*/ 388 h 618"/>
                <a:gd name="T102" fmla="*/ 498 w 1058"/>
                <a:gd name="T103" fmla="*/ 372 h 618"/>
                <a:gd name="T104" fmla="*/ 858 w 1058"/>
                <a:gd name="T105" fmla="*/ 260 h 618"/>
                <a:gd name="T106" fmla="*/ 933 w 1058"/>
                <a:gd name="T107" fmla="*/ 329 h 618"/>
                <a:gd name="T108" fmla="*/ 964 w 1058"/>
                <a:gd name="T109" fmla="*/ 296 h 618"/>
                <a:gd name="T110" fmla="*/ 972 w 1058"/>
                <a:gd name="T111" fmla="*/ 37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618">
                  <a:moveTo>
                    <a:pt x="1056" y="332"/>
                  </a:moveTo>
                  <a:cubicBezTo>
                    <a:pt x="1055" y="311"/>
                    <a:pt x="1058" y="280"/>
                    <a:pt x="1037" y="267"/>
                  </a:cubicBezTo>
                  <a:cubicBezTo>
                    <a:pt x="1017" y="255"/>
                    <a:pt x="984" y="263"/>
                    <a:pt x="964" y="271"/>
                  </a:cubicBezTo>
                  <a:cubicBezTo>
                    <a:pt x="960" y="265"/>
                    <a:pt x="956" y="261"/>
                    <a:pt x="950" y="258"/>
                  </a:cubicBezTo>
                  <a:cubicBezTo>
                    <a:pt x="940" y="252"/>
                    <a:pt x="927" y="255"/>
                    <a:pt x="924" y="265"/>
                  </a:cubicBezTo>
                  <a:cubicBezTo>
                    <a:pt x="916" y="260"/>
                    <a:pt x="906" y="259"/>
                    <a:pt x="897" y="265"/>
                  </a:cubicBezTo>
                  <a:cubicBezTo>
                    <a:pt x="896" y="263"/>
                    <a:pt x="894" y="261"/>
                    <a:pt x="892" y="259"/>
                  </a:cubicBezTo>
                  <a:cubicBezTo>
                    <a:pt x="880" y="250"/>
                    <a:pt x="865" y="248"/>
                    <a:pt x="854" y="256"/>
                  </a:cubicBezTo>
                  <a:cubicBezTo>
                    <a:pt x="853" y="256"/>
                    <a:pt x="852" y="256"/>
                    <a:pt x="852" y="256"/>
                  </a:cubicBezTo>
                  <a:cubicBezTo>
                    <a:pt x="845" y="256"/>
                    <a:pt x="839" y="256"/>
                    <a:pt x="833" y="256"/>
                  </a:cubicBezTo>
                  <a:cubicBezTo>
                    <a:pt x="834" y="255"/>
                    <a:pt x="834" y="253"/>
                    <a:pt x="833" y="251"/>
                  </a:cubicBezTo>
                  <a:cubicBezTo>
                    <a:pt x="827" y="241"/>
                    <a:pt x="827" y="231"/>
                    <a:pt x="822" y="220"/>
                  </a:cubicBezTo>
                  <a:cubicBezTo>
                    <a:pt x="821" y="216"/>
                    <a:pt x="819" y="213"/>
                    <a:pt x="816" y="211"/>
                  </a:cubicBezTo>
                  <a:cubicBezTo>
                    <a:pt x="810" y="207"/>
                    <a:pt x="790" y="202"/>
                    <a:pt x="794" y="193"/>
                  </a:cubicBezTo>
                  <a:cubicBezTo>
                    <a:pt x="796" y="189"/>
                    <a:pt x="791" y="186"/>
                    <a:pt x="789" y="189"/>
                  </a:cubicBezTo>
                  <a:cubicBezTo>
                    <a:pt x="779" y="204"/>
                    <a:pt x="798" y="210"/>
                    <a:pt x="807" y="217"/>
                  </a:cubicBezTo>
                  <a:cubicBezTo>
                    <a:pt x="820" y="226"/>
                    <a:pt x="813" y="247"/>
                    <a:pt x="825" y="256"/>
                  </a:cubicBezTo>
                  <a:cubicBezTo>
                    <a:pt x="815" y="257"/>
                    <a:pt x="804" y="257"/>
                    <a:pt x="794" y="257"/>
                  </a:cubicBezTo>
                  <a:cubicBezTo>
                    <a:pt x="787" y="248"/>
                    <a:pt x="778" y="241"/>
                    <a:pt x="771" y="232"/>
                  </a:cubicBezTo>
                  <a:cubicBezTo>
                    <a:pt x="762" y="222"/>
                    <a:pt x="754" y="212"/>
                    <a:pt x="746" y="201"/>
                  </a:cubicBezTo>
                  <a:cubicBezTo>
                    <a:pt x="772" y="187"/>
                    <a:pt x="792" y="166"/>
                    <a:pt x="800" y="140"/>
                  </a:cubicBezTo>
                  <a:cubicBezTo>
                    <a:pt x="804" y="143"/>
                    <a:pt x="811" y="142"/>
                    <a:pt x="815" y="141"/>
                  </a:cubicBezTo>
                  <a:cubicBezTo>
                    <a:pt x="822" y="138"/>
                    <a:pt x="828" y="133"/>
                    <a:pt x="830" y="125"/>
                  </a:cubicBezTo>
                  <a:cubicBezTo>
                    <a:pt x="832" y="111"/>
                    <a:pt x="815" y="98"/>
                    <a:pt x="803" y="105"/>
                  </a:cubicBezTo>
                  <a:cubicBezTo>
                    <a:pt x="802" y="97"/>
                    <a:pt x="800" y="88"/>
                    <a:pt x="796" y="79"/>
                  </a:cubicBezTo>
                  <a:cubicBezTo>
                    <a:pt x="779" y="33"/>
                    <a:pt x="726" y="1"/>
                    <a:pt x="677" y="8"/>
                  </a:cubicBezTo>
                  <a:cubicBezTo>
                    <a:pt x="631" y="0"/>
                    <a:pt x="593" y="45"/>
                    <a:pt x="578" y="83"/>
                  </a:cubicBezTo>
                  <a:cubicBezTo>
                    <a:pt x="568" y="108"/>
                    <a:pt x="564" y="135"/>
                    <a:pt x="571" y="160"/>
                  </a:cubicBezTo>
                  <a:cubicBezTo>
                    <a:pt x="565" y="161"/>
                    <a:pt x="559" y="160"/>
                    <a:pt x="556" y="155"/>
                  </a:cubicBezTo>
                  <a:cubicBezTo>
                    <a:pt x="552" y="148"/>
                    <a:pt x="556" y="138"/>
                    <a:pt x="562" y="135"/>
                  </a:cubicBezTo>
                  <a:cubicBezTo>
                    <a:pt x="565" y="134"/>
                    <a:pt x="563" y="130"/>
                    <a:pt x="561" y="131"/>
                  </a:cubicBezTo>
                  <a:cubicBezTo>
                    <a:pt x="549" y="135"/>
                    <a:pt x="542" y="148"/>
                    <a:pt x="549" y="160"/>
                  </a:cubicBezTo>
                  <a:cubicBezTo>
                    <a:pt x="553" y="168"/>
                    <a:pt x="565" y="172"/>
                    <a:pt x="573" y="168"/>
                  </a:cubicBezTo>
                  <a:cubicBezTo>
                    <a:pt x="578" y="180"/>
                    <a:pt x="585" y="190"/>
                    <a:pt x="594" y="199"/>
                  </a:cubicBezTo>
                  <a:cubicBezTo>
                    <a:pt x="582" y="205"/>
                    <a:pt x="571" y="217"/>
                    <a:pt x="566" y="230"/>
                  </a:cubicBezTo>
                  <a:cubicBezTo>
                    <a:pt x="565" y="236"/>
                    <a:pt x="565" y="240"/>
                    <a:pt x="571" y="243"/>
                  </a:cubicBezTo>
                  <a:cubicBezTo>
                    <a:pt x="573" y="244"/>
                    <a:pt x="579" y="245"/>
                    <a:pt x="580" y="246"/>
                  </a:cubicBezTo>
                  <a:cubicBezTo>
                    <a:pt x="584" y="251"/>
                    <a:pt x="569" y="259"/>
                    <a:pt x="567" y="261"/>
                  </a:cubicBezTo>
                  <a:cubicBezTo>
                    <a:pt x="566" y="261"/>
                    <a:pt x="565" y="262"/>
                    <a:pt x="565" y="263"/>
                  </a:cubicBezTo>
                  <a:cubicBezTo>
                    <a:pt x="535" y="264"/>
                    <a:pt x="504" y="265"/>
                    <a:pt x="474" y="265"/>
                  </a:cubicBezTo>
                  <a:cubicBezTo>
                    <a:pt x="444" y="266"/>
                    <a:pt x="413" y="267"/>
                    <a:pt x="382" y="268"/>
                  </a:cubicBezTo>
                  <a:cubicBezTo>
                    <a:pt x="383" y="267"/>
                    <a:pt x="383" y="266"/>
                    <a:pt x="383" y="265"/>
                  </a:cubicBezTo>
                  <a:cubicBezTo>
                    <a:pt x="383" y="260"/>
                    <a:pt x="380" y="257"/>
                    <a:pt x="377" y="254"/>
                  </a:cubicBezTo>
                  <a:cubicBezTo>
                    <a:pt x="375" y="250"/>
                    <a:pt x="372" y="246"/>
                    <a:pt x="369" y="243"/>
                  </a:cubicBezTo>
                  <a:cubicBezTo>
                    <a:pt x="380" y="237"/>
                    <a:pt x="390" y="230"/>
                    <a:pt x="397" y="221"/>
                  </a:cubicBezTo>
                  <a:cubicBezTo>
                    <a:pt x="403" y="227"/>
                    <a:pt x="414" y="228"/>
                    <a:pt x="422" y="226"/>
                  </a:cubicBezTo>
                  <a:cubicBezTo>
                    <a:pt x="430" y="223"/>
                    <a:pt x="435" y="215"/>
                    <a:pt x="436" y="207"/>
                  </a:cubicBezTo>
                  <a:cubicBezTo>
                    <a:pt x="437" y="195"/>
                    <a:pt x="424" y="187"/>
                    <a:pt x="414" y="191"/>
                  </a:cubicBezTo>
                  <a:cubicBezTo>
                    <a:pt x="423" y="166"/>
                    <a:pt x="417" y="141"/>
                    <a:pt x="403" y="120"/>
                  </a:cubicBezTo>
                  <a:cubicBezTo>
                    <a:pt x="403" y="121"/>
                    <a:pt x="404" y="121"/>
                    <a:pt x="404" y="121"/>
                  </a:cubicBezTo>
                  <a:cubicBezTo>
                    <a:pt x="408" y="119"/>
                    <a:pt x="411" y="117"/>
                    <a:pt x="414" y="115"/>
                  </a:cubicBezTo>
                  <a:cubicBezTo>
                    <a:pt x="417" y="113"/>
                    <a:pt x="421" y="110"/>
                    <a:pt x="423" y="107"/>
                  </a:cubicBezTo>
                  <a:cubicBezTo>
                    <a:pt x="425" y="103"/>
                    <a:pt x="420" y="99"/>
                    <a:pt x="417" y="102"/>
                  </a:cubicBezTo>
                  <a:cubicBezTo>
                    <a:pt x="414" y="104"/>
                    <a:pt x="413" y="108"/>
                    <a:pt x="410" y="110"/>
                  </a:cubicBezTo>
                  <a:cubicBezTo>
                    <a:pt x="408" y="113"/>
                    <a:pt x="405" y="115"/>
                    <a:pt x="402" y="117"/>
                  </a:cubicBezTo>
                  <a:cubicBezTo>
                    <a:pt x="402" y="117"/>
                    <a:pt x="402" y="118"/>
                    <a:pt x="402" y="119"/>
                  </a:cubicBezTo>
                  <a:cubicBezTo>
                    <a:pt x="396" y="111"/>
                    <a:pt x="389" y="104"/>
                    <a:pt x="381" y="98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6" y="96"/>
                    <a:pt x="390" y="93"/>
                    <a:pt x="393" y="90"/>
                  </a:cubicBezTo>
                  <a:cubicBezTo>
                    <a:pt x="395" y="87"/>
                    <a:pt x="399" y="82"/>
                    <a:pt x="399" y="78"/>
                  </a:cubicBezTo>
                  <a:cubicBezTo>
                    <a:pt x="398" y="75"/>
                    <a:pt x="396" y="73"/>
                    <a:pt x="393" y="75"/>
                  </a:cubicBezTo>
                  <a:cubicBezTo>
                    <a:pt x="390" y="77"/>
                    <a:pt x="389" y="81"/>
                    <a:pt x="386" y="84"/>
                  </a:cubicBezTo>
                  <a:cubicBezTo>
                    <a:pt x="384" y="87"/>
                    <a:pt x="381" y="89"/>
                    <a:pt x="378" y="91"/>
                  </a:cubicBezTo>
                  <a:cubicBezTo>
                    <a:pt x="377" y="92"/>
                    <a:pt x="377" y="93"/>
                    <a:pt x="377" y="94"/>
                  </a:cubicBezTo>
                  <a:cubicBezTo>
                    <a:pt x="371" y="91"/>
                    <a:pt x="366" y="88"/>
                    <a:pt x="360" y="85"/>
                  </a:cubicBezTo>
                  <a:cubicBezTo>
                    <a:pt x="360" y="85"/>
                    <a:pt x="360" y="85"/>
                    <a:pt x="360" y="85"/>
                  </a:cubicBezTo>
                  <a:cubicBezTo>
                    <a:pt x="362" y="82"/>
                    <a:pt x="364" y="79"/>
                    <a:pt x="365" y="76"/>
                  </a:cubicBezTo>
                  <a:cubicBezTo>
                    <a:pt x="367" y="73"/>
                    <a:pt x="369" y="70"/>
                    <a:pt x="370" y="66"/>
                  </a:cubicBezTo>
                  <a:cubicBezTo>
                    <a:pt x="370" y="62"/>
                    <a:pt x="367" y="60"/>
                    <a:pt x="364" y="62"/>
                  </a:cubicBezTo>
                  <a:cubicBezTo>
                    <a:pt x="361" y="65"/>
                    <a:pt x="360" y="68"/>
                    <a:pt x="358" y="72"/>
                  </a:cubicBezTo>
                  <a:cubicBezTo>
                    <a:pt x="356" y="75"/>
                    <a:pt x="355" y="78"/>
                    <a:pt x="353" y="82"/>
                  </a:cubicBezTo>
                  <a:cubicBezTo>
                    <a:pt x="353" y="82"/>
                    <a:pt x="353" y="82"/>
                    <a:pt x="353" y="82"/>
                  </a:cubicBezTo>
                  <a:cubicBezTo>
                    <a:pt x="343" y="79"/>
                    <a:pt x="333" y="76"/>
                    <a:pt x="322" y="75"/>
                  </a:cubicBezTo>
                  <a:cubicBezTo>
                    <a:pt x="325" y="70"/>
                    <a:pt x="329" y="66"/>
                    <a:pt x="330" y="60"/>
                  </a:cubicBezTo>
                  <a:cubicBezTo>
                    <a:pt x="330" y="57"/>
                    <a:pt x="326" y="54"/>
                    <a:pt x="324" y="57"/>
                  </a:cubicBezTo>
                  <a:cubicBezTo>
                    <a:pt x="319" y="62"/>
                    <a:pt x="318" y="68"/>
                    <a:pt x="315" y="74"/>
                  </a:cubicBezTo>
                  <a:cubicBezTo>
                    <a:pt x="308" y="73"/>
                    <a:pt x="302" y="73"/>
                    <a:pt x="295" y="73"/>
                  </a:cubicBezTo>
                  <a:cubicBezTo>
                    <a:pt x="296" y="68"/>
                    <a:pt x="297" y="62"/>
                    <a:pt x="297" y="57"/>
                  </a:cubicBezTo>
                  <a:cubicBezTo>
                    <a:pt x="297" y="54"/>
                    <a:pt x="292" y="52"/>
                    <a:pt x="291" y="55"/>
                  </a:cubicBezTo>
                  <a:cubicBezTo>
                    <a:pt x="288" y="61"/>
                    <a:pt x="287" y="67"/>
                    <a:pt x="286" y="73"/>
                  </a:cubicBezTo>
                  <a:cubicBezTo>
                    <a:pt x="278" y="73"/>
                    <a:pt x="269" y="74"/>
                    <a:pt x="261" y="76"/>
                  </a:cubicBezTo>
                  <a:cubicBezTo>
                    <a:pt x="261" y="72"/>
                    <a:pt x="261" y="68"/>
                    <a:pt x="259" y="64"/>
                  </a:cubicBezTo>
                  <a:cubicBezTo>
                    <a:pt x="258" y="61"/>
                    <a:pt x="254" y="61"/>
                    <a:pt x="253" y="64"/>
                  </a:cubicBezTo>
                  <a:cubicBezTo>
                    <a:pt x="252" y="68"/>
                    <a:pt x="252" y="73"/>
                    <a:pt x="253" y="77"/>
                  </a:cubicBezTo>
                  <a:cubicBezTo>
                    <a:pt x="244" y="79"/>
                    <a:pt x="236" y="82"/>
                    <a:pt x="228" y="85"/>
                  </a:cubicBezTo>
                  <a:cubicBezTo>
                    <a:pt x="226" y="80"/>
                    <a:pt x="223" y="75"/>
                    <a:pt x="219" y="73"/>
                  </a:cubicBezTo>
                  <a:cubicBezTo>
                    <a:pt x="215" y="71"/>
                    <a:pt x="213" y="75"/>
                    <a:pt x="215" y="77"/>
                  </a:cubicBezTo>
                  <a:cubicBezTo>
                    <a:pt x="218" y="81"/>
                    <a:pt x="220" y="84"/>
                    <a:pt x="221" y="88"/>
                  </a:cubicBezTo>
                  <a:cubicBezTo>
                    <a:pt x="216" y="90"/>
                    <a:pt x="211" y="92"/>
                    <a:pt x="206" y="95"/>
                  </a:cubicBezTo>
                  <a:cubicBezTo>
                    <a:pt x="202" y="97"/>
                    <a:pt x="198" y="100"/>
                    <a:pt x="195" y="102"/>
                  </a:cubicBezTo>
                  <a:cubicBezTo>
                    <a:pt x="193" y="101"/>
                    <a:pt x="191" y="99"/>
                    <a:pt x="190" y="97"/>
                  </a:cubicBezTo>
                  <a:cubicBezTo>
                    <a:pt x="187" y="94"/>
                    <a:pt x="184" y="91"/>
                    <a:pt x="181" y="89"/>
                  </a:cubicBezTo>
                  <a:cubicBezTo>
                    <a:pt x="179" y="88"/>
                    <a:pt x="176" y="90"/>
                    <a:pt x="177" y="93"/>
                  </a:cubicBezTo>
                  <a:cubicBezTo>
                    <a:pt x="179" y="96"/>
                    <a:pt x="182" y="99"/>
                    <a:pt x="185" y="101"/>
                  </a:cubicBezTo>
                  <a:cubicBezTo>
                    <a:pt x="187" y="103"/>
                    <a:pt x="188" y="105"/>
                    <a:pt x="190" y="106"/>
                  </a:cubicBezTo>
                  <a:cubicBezTo>
                    <a:pt x="185" y="110"/>
                    <a:pt x="180" y="115"/>
                    <a:pt x="176" y="121"/>
                  </a:cubicBezTo>
                  <a:cubicBezTo>
                    <a:pt x="175" y="119"/>
                    <a:pt x="173" y="117"/>
                    <a:pt x="172" y="116"/>
                  </a:cubicBezTo>
                  <a:cubicBezTo>
                    <a:pt x="169" y="113"/>
                    <a:pt x="166" y="110"/>
                    <a:pt x="163" y="107"/>
                  </a:cubicBezTo>
                  <a:cubicBezTo>
                    <a:pt x="160" y="106"/>
                    <a:pt x="157" y="109"/>
                    <a:pt x="158" y="112"/>
                  </a:cubicBezTo>
                  <a:cubicBezTo>
                    <a:pt x="160" y="115"/>
                    <a:pt x="163" y="118"/>
                    <a:pt x="167" y="121"/>
                  </a:cubicBezTo>
                  <a:cubicBezTo>
                    <a:pt x="168" y="122"/>
                    <a:pt x="170" y="124"/>
                    <a:pt x="172" y="126"/>
                  </a:cubicBezTo>
                  <a:cubicBezTo>
                    <a:pt x="157" y="146"/>
                    <a:pt x="151" y="173"/>
                    <a:pt x="160" y="197"/>
                  </a:cubicBezTo>
                  <a:cubicBezTo>
                    <a:pt x="148" y="198"/>
                    <a:pt x="139" y="213"/>
                    <a:pt x="146" y="224"/>
                  </a:cubicBezTo>
                  <a:cubicBezTo>
                    <a:pt x="150" y="230"/>
                    <a:pt x="157" y="233"/>
                    <a:pt x="163" y="233"/>
                  </a:cubicBezTo>
                  <a:cubicBezTo>
                    <a:pt x="169" y="233"/>
                    <a:pt x="177" y="231"/>
                    <a:pt x="179" y="225"/>
                  </a:cubicBezTo>
                  <a:cubicBezTo>
                    <a:pt x="196" y="243"/>
                    <a:pt x="219" y="251"/>
                    <a:pt x="244" y="254"/>
                  </a:cubicBezTo>
                  <a:cubicBezTo>
                    <a:pt x="242" y="256"/>
                    <a:pt x="240" y="258"/>
                    <a:pt x="238" y="260"/>
                  </a:cubicBezTo>
                  <a:cubicBezTo>
                    <a:pt x="236" y="263"/>
                    <a:pt x="232" y="267"/>
                    <a:pt x="230" y="271"/>
                  </a:cubicBezTo>
                  <a:cubicBezTo>
                    <a:pt x="186" y="272"/>
                    <a:pt x="141" y="272"/>
                    <a:pt x="97" y="278"/>
                  </a:cubicBezTo>
                  <a:cubicBezTo>
                    <a:pt x="95" y="278"/>
                    <a:pt x="94" y="280"/>
                    <a:pt x="94" y="282"/>
                  </a:cubicBezTo>
                  <a:cubicBezTo>
                    <a:pt x="75" y="295"/>
                    <a:pt x="55" y="310"/>
                    <a:pt x="36" y="324"/>
                  </a:cubicBezTo>
                  <a:cubicBezTo>
                    <a:pt x="28" y="331"/>
                    <a:pt x="0" y="345"/>
                    <a:pt x="1" y="359"/>
                  </a:cubicBezTo>
                  <a:cubicBezTo>
                    <a:pt x="3" y="373"/>
                    <a:pt x="34" y="381"/>
                    <a:pt x="44" y="385"/>
                  </a:cubicBezTo>
                  <a:cubicBezTo>
                    <a:pt x="65" y="396"/>
                    <a:pt x="87" y="407"/>
                    <a:pt x="110" y="414"/>
                  </a:cubicBezTo>
                  <a:cubicBezTo>
                    <a:pt x="113" y="417"/>
                    <a:pt x="117" y="417"/>
                    <a:pt x="120" y="415"/>
                  </a:cubicBezTo>
                  <a:cubicBezTo>
                    <a:pt x="149" y="416"/>
                    <a:pt x="178" y="416"/>
                    <a:pt x="207" y="415"/>
                  </a:cubicBezTo>
                  <a:cubicBezTo>
                    <a:pt x="200" y="424"/>
                    <a:pt x="205" y="440"/>
                    <a:pt x="217" y="444"/>
                  </a:cubicBezTo>
                  <a:cubicBezTo>
                    <a:pt x="219" y="445"/>
                    <a:pt x="221" y="446"/>
                    <a:pt x="224" y="446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2" y="462"/>
                    <a:pt x="221" y="477"/>
                    <a:pt x="220" y="493"/>
                  </a:cubicBezTo>
                  <a:cubicBezTo>
                    <a:pt x="220" y="500"/>
                    <a:pt x="219" y="509"/>
                    <a:pt x="223" y="515"/>
                  </a:cubicBezTo>
                  <a:cubicBezTo>
                    <a:pt x="230" y="525"/>
                    <a:pt x="247" y="525"/>
                    <a:pt x="262" y="524"/>
                  </a:cubicBezTo>
                  <a:cubicBezTo>
                    <a:pt x="261" y="542"/>
                    <a:pt x="261" y="559"/>
                    <a:pt x="261" y="576"/>
                  </a:cubicBezTo>
                  <a:cubicBezTo>
                    <a:pt x="244" y="572"/>
                    <a:pt x="212" y="564"/>
                    <a:pt x="213" y="587"/>
                  </a:cubicBezTo>
                  <a:cubicBezTo>
                    <a:pt x="213" y="614"/>
                    <a:pt x="246" y="608"/>
                    <a:pt x="260" y="597"/>
                  </a:cubicBezTo>
                  <a:cubicBezTo>
                    <a:pt x="264" y="595"/>
                    <a:pt x="262" y="588"/>
                    <a:pt x="257" y="590"/>
                  </a:cubicBezTo>
                  <a:cubicBezTo>
                    <a:pt x="255" y="591"/>
                    <a:pt x="253" y="592"/>
                    <a:pt x="250" y="593"/>
                  </a:cubicBezTo>
                  <a:cubicBezTo>
                    <a:pt x="247" y="594"/>
                    <a:pt x="244" y="595"/>
                    <a:pt x="240" y="596"/>
                  </a:cubicBezTo>
                  <a:cubicBezTo>
                    <a:pt x="234" y="585"/>
                    <a:pt x="234" y="581"/>
                    <a:pt x="240" y="583"/>
                  </a:cubicBezTo>
                  <a:cubicBezTo>
                    <a:pt x="247" y="582"/>
                    <a:pt x="258" y="586"/>
                    <a:pt x="264" y="587"/>
                  </a:cubicBezTo>
                  <a:cubicBezTo>
                    <a:pt x="267" y="588"/>
                    <a:pt x="270" y="586"/>
                    <a:pt x="270" y="583"/>
                  </a:cubicBezTo>
                  <a:cubicBezTo>
                    <a:pt x="270" y="563"/>
                    <a:pt x="269" y="543"/>
                    <a:pt x="268" y="524"/>
                  </a:cubicBezTo>
                  <a:cubicBezTo>
                    <a:pt x="271" y="524"/>
                    <a:pt x="275" y="523"/>
                    <a:pt x="277" y="523"/>
                  </a:cubicBezTo>
                  <a:cubicBezTo>
                    <a:pt x="296" y="523"/>
                    <a:pt x="300" y="519"/>
                    <a:pt x="302" y="500"/>
                  </a:cubicBezTo>
                  <a:cubicBezTo>
                    <a:pt x="305" y="472"/>
                    <a:pt x="307" y="442"/>
                    <a:pt x="304" y="413"/>
                  </a:cubicBezTo>
                  <a:cubicBezTo>
                    <a:pt x="314" y="413"/>
                    <a:pt x="323" y="412"/>
                    <a:pt x="333" y="412"/>
                  </a:cubicBezTo>
                  <a:cubicBezTo>
                    <a:pt x="332" y="445"/>
                    <a:pt x="333" y="477"/>
                    <a:pt x="334" y="510"/>
                  </a:cubicBezTo>
                  <a:cubicBezTo>
                    <a:pt x="334" y="513"/>
                    <a:pt x="336" y="515"/>
                    <a:pt x="339" y="515"/>
                  </a:cubicBezTo>
                  <a:cubicBezTo>
                    <a:pt x="346" y="515"/>
                    <a:pt x="353" y="515"/>
                    <a:pt x="361" y="515"/>
                  </a:cubicBezTo>
                  <a:cubicBezTo>
                    <a:pt x="361" y="515"/>
                    <a:pt x="361" y="515"/>
                    <a:pt x="361" y="515"/>
                  </a:cubicBezTo>
                  <a:cubicBezTo>
                    <a:pt x="359" y="539"/>
                    <a:pt x="360" y="562"/>
                    <a:pt x="359" y="586"/>
                  </a:cubicBezTo>
                  <a:cubicBezTo>
                    <a:pt x="359" y="588"/>
                    <a:pt x="360" y="590"/>
                    <a:pt x="362" y="590"/>
                  </a:cubicBezTo>
                  <a:cubicBezTo>
                    <a:pt x="362" y="591"/>
                    <a:pt x="362" y="592"/>
                    <a:pt x="362" y="593"/>
                  </a:cubicBezTo>
                  <a:cubicBezTo>
                    <a:pt x="362" y="618"/>
                    <a:pt x="410" y="603"/>
                    <a:pt x="413" y="583"/>
                  </a:cubicBezTo>
                  <a:cubicBezTo>
                    <a:pt x="414" y="571"/>
                    <a:pt x="405" y="563"/>
                    <a:pt x="394" y="562"/>
                  </a:cubicBezTo>
                  <a:cubicBezTo>
                    <a:pt x="384" y="561"/>
                    <a:pt x="376" y="566"/>
                    <a:pt x="369" y="573"/>
                  </a:cubicBezTo>
                  <a:cubicBezTo>
                    <a:pt x="368" y="553"/>
                    <a:pt x="367" y="534"/>
                    <a:pt x="364" y="515"/>
                  </a:cubicBezTo>
                  <a:cubicBezTo>
                    <a:pt x="380" y="515"/>
                    <a:pt x="395" y="515"/>
                    <a:pt x="411" y="515"/>
                  </a:cubicBezTo>
                  <a:cubicBezTo>
                    <a:pt x="414" y="515"/>
                    <a:pt x="416" y="513"/>
                    <a:pt x="416" y="510"/>
                  </a:cubicBezTo>
                  <a:cubicBezTo>
                    <a:pt x="417" y="488"/>
                    <a:pt x="418" y="466"/>
                    <a:pt x="415" y="445"/>
                  </a:cubicBezTo>
                  <a:cubicBezTo>
                    <a:pt x="415" y="444"/>
                    <a:pt x="414" y="443"/>
                    <a:pt x="413" y="443"/>
                  </a:cubicBezTo>
                  <a:cubicBezTo>
                    <a:pt x="416" y="443"/>
                    <a:pt x="419" y="443"/>
                    <a:pt x="422" y="442"/>
                  </a:cubicBezTo>
                  <a:cubicBezTo>
                    <a:pt x="436" y="439"/>
                    <a:pt x="449" y="423"/>
                    <a:pt x="445" y="408"/>
                  </a:cubicBezTo>
                  <a:cubicBezTo>
                    <a:pt x="458" y="408"/>
                    <a:pt x="472" y="408"/>
                    <a:pt x="485" y="407"/>
                  </a:cubicBezTo>
                  <a:cubicBezTo>
                    <a:pt x="519" y="407"/>
                    <a:pt x="553" y="406"/>
                    <a:pt x="587" y="405"/>
                  </a:cubicBezTo>
                  <a:cubicBezTo>
                    <a:pt x="580" y="415"/>
                    <a:pt x="585" y="429"/>
                    <a:pt x="596" y="434"/>
                  </a:cubicBezTo>
                  <a:cubicBezTo>
                    <a:pt x="594" y="441"/>
                    <a:pt x="592" y="448"/>
                    <a:pt x="590" y="455"/>
                  </a:cubicBezTo>
                  <a:cubicBezTo>
                    <a:pt x="589" y="461"/>
                    <a:pt x="584" y="471"/>
                    <a:pt x="586" y="477"/>
                  </a:cubicBezTo>
                  <a:cubicBezTo>
                    <a:pt x="589" y="484"/>
                    <a:pt x="595" y="484"/>
                    <a:pt x="602" y="485"/>
                  </a:cubicBezTo>
                  <a:cubicBezTo>
                    <a:pt x="622" y="488"/>
                    <a:pt x="643" y="489"/>
                    <a:pt x="664" y="490"/>
                  </a:cubicBezTo>
                  <a:cubicBezTo>
                    <a:pt x="658" y="522"/>
                    <a:pt x="653" y="557"/>
                    <a:pt x="657" y="589"/>
                  </a:cubicBezTo>
                  <a:cubicBezTo>
                    <a:pt x="650" y="583"/>
                    <a:pt x="641" y="578"/>
                    <a:pt x="632" y="580"/>
                  </a:cubicBezTo>
                  <a:cubicBezTo>
                    <a:pt x="624" y="582"/>
                    <a:pt x="618" y="590"/>
                    <a:pt x="619" y="598"/>
                  </a:cubicBezTo>
                  <a:cubicBezTo>
                    <a:pt x="622" y="618"/>
                    <a:pt x="660" y="612"/>
                    <a:pt x="669" y="600"/>
                  </a:cubicBezTo>
                  <a:cubicBezTo>
                    <a:pt x="670" y="598"/>
                    <a:pt x="669" y="596"/>
                    <a:pt x="667" y="594"/>
                  </a:cubicBezTo>
                  <a:cubicBezTo>
                    <a:pt x="670" y="560"/>
                    <a:pt x="668" y="525"/>
                    <a:pt x="671" y="491"/>
                  </a:cubicBezTo>
                  <a:cubicBezTo>
                    <a:pt x="692" y="491"/>
                    <a:pt x="713" y="491"/>
                    <a:pt x="733" y="490"/>
                  </a:cubicBezTo>
                  <a:cubicBezTo>
                    <a:pt x="745" y="490"/>
                    <a:pt x="758" y="490"/>
                    <a:pt x="770" y="489"/>
                  </a:cubicBezTo>
                  <a:cubicBezTo>
                    <a:pt x="771" y="522"/>
                    <a:pt x="772" y="556"/>
                    <a:pt x="775" y="590"/>
                  </a:cubicBezTo>
                  <a:cubicBezTo>
                    <a:pt x="775" y="595"/>
                    <a:pt x="780" y="597"/>
                    <a:pt x="783" y="595"/>
                  </a:cubicBezTo>
                  <a:cubicBezTo>
                    <a:pt x="784" y="596"/>
                    <a:pt x="784" y="597"/>
                    <a:pt x="785" y="598"/>
                  </a:cubicBezTo>
                  <a:cubicBezTo>
                    <a:pt x="797" y="610"/>
                    <a:pt x="832" y="601"/>
                    <a:pt x="834" y="582"/>
                  </a:cubicBezTo>
                  <a:cubicBezTo>
                    <a:pt x="836" y="561"/>
                    <a:pt x="799" y="577"/>
                    <a:pt x="786" y="585"/>
                  </a:cubicBezTo>
                  <a:cubicBezTo>
                    <a:pt x="784" y="553"/>
                    <a:pt x="781" y="520"/>
                    <a:pt x="778" y="488"/>
                  </a:cubicBezTo>
                  <a:cubicBezTo>
                    <a:pt x="784" y="488"/>
                    <a:pt x="789" y="487"/>
                    <a:pt x="795" y="487"/>
                  </a:cubicBezTo>
                  <a:cubicBezTo>
                    <a:pt x="806" y="486"/>
                    <a:pt x="830" y="488"/>
                    <a:pt x="839" y="479"/>
                  </a:cubicBezTo>
                  <a:cubicBezTo>
                    <a:pt x="846" y="473"/>
                    <a:pt x="842" y="464"/>
                    <a:pt x="840" y="456"/>
                  </a:cubicBezTo>
                  <a:cubicBezTo>
                    <a:pt x="834" y="438"/>
                    <a:pt x="828" y="419"/>
                    <a:pt x="822" y="401"/>
                  </a:cubicBezTo>
                  <a:cubicBezTo>
                    <a:pt x="833" y="401"/>
                    <a:pt x="845" y="400"/>
                    <a:pt x="857" y="399"/>
                  </a:cubicBezTo>
                  <a:cubicBezTo>
                    <a:pt x="859" y="399"/>
                    <a:pt x="861" y="398"/>
                    <a:pt x="862" y="397"/>
                  </a:cubicBezTo>
                  <a:cubicBezTo>
                    <a:pt x="872" y="404"/>
                    <a:pt x="886" y="401"/>
                    <a:pt x="895" y="393"/>
                  </a:cubicBezTo>
                  <a:cubicBezTo>
                    <a:pt x="905" y="400"/>
                    <a:pt x="917" y="398"/>
                    <a:pt x="926" y="391"/>
                  </a:cubicBezTo>
                  <a:cubicBezTo>
                    <a:pt x="937" y="401"/>
                    <a:pt x="955" y="396"/>
                    <a:pt x="965" y="386"/>
                  </a:cubicBezTo>
                  <a:cubicBezTo>
                    <a:pt x="966" y="385"/>
                    <a:pt x="966" y="385"/>
                    <a:pt x="967" y="384"/>
                  </a:cubicBezTo>
                  <a:cubicBezTo>
                    <a:pt x="967" y="385"/>
                    <a:pt x="968" y="385"/>
                    <a:pt x="968" y="385"/>
                  </a:cubicBezTo>
                  <a:cubicBezTo>
                    <a:pt x="985" y="389"/>
                    <a:pt x="1002" y="392"/>
                    <a:pt x="1019" y="396"/>
                  </a:cubicBezTo>
                  <a:cubicBezTo>
                    <a:pt x="1027" y="398"/>
                    <a:pt x="1038" y="402"/>
                    <a:pt x="1045" y="399"/>
                  </a:cubicBezTo>
                  <a:cubicBezTo>
                    <a:pt x="1051" y="396"/>
                    <a:pt x="1052" y="391"/>
                    <a:pt x="1054" y="385"/>
                  </a:cubicBezTo>
                  <a:cubicBezTo>
                    <a:pt x="1058" y="369"/>
                    <a:pt x="1056" y="349"/>
                    <a:pt x="1056" y="332"/>
                  </a:cubicBezTo>
                  <a:close/>
                  <a:moveTo>
                    <a:pt x="803" y="111"/>
                  </a:moveTo>
                  <a:cubicBezTo>
                    <a:pt x="803" y="111"/>
                    <a:pt x="803" y="111"/>
                    <a:pt x="803" y="111"/>
                  </a:cubicBezTo>
                  <a:cubicBezTo>
                    <a:pt x="811" y="108"/>
                    <a:pt x="824" y="115"/>
                    <a:pt x="820" y="125"/>
                  </a:cubicBezTo>
                  <a:cubicBezTo>
                    <a:pt x="819" y="128"/>
                    <a:pt x="815" y="131"/>
                    <a:pt x="811" y="132"/>
                  </a:cubicBezTo>
                  <a:cubicBezTo>
                    <a:pt x="808" y="132"/>
                    <a:pt x="805" y="131"/>
                    <a:pt x="802" y="131"/>
                  </a:cubicBezTo>
                  <a:cubicBezTo>
                    <a:pt x="803" y="124"/>
                    <a:pt x="803" y="118"/>
                    <a:pt x="803" y="111"/>
                  </a:cubicBezTo>
                  <a:close/>
                  <a:moveTo>
                    <a:pt x="389" y="573"/>
                  </a:moveTo>
                  <a:cubicBezTo>
                    <a:pt x="397" y="570"/>
                    <a:pt x="398" y="573"/>
                    <a:pt x="393" y="583"/>
                  </a:cubicBezTo>
                  <a:cubicBezTo>
                    <a:pt x="394" y="589"/>
                    <a:pt x="393" y="593"/>
                    <a:pt x="388" y="593"/>
                  </a:cubicBezTo>
                  <a:cubicBezTo>
                    <a:pt x="385" y="596"/>
                    <a:pt x="373" y="596"/>
                    <a:pt x="371" y="591"/>
                  </a:cubicBezTo>
                  <a:cubicBezTo>
                    <a:pt x="371" y="590"/>
                    <a:pt x="370" y="589"/>
                    <a:pt x="368" y="588"/>
                  </a:cubicBezTo>
                  <a:cubicBezTo>
                    <a:pt x="374" y="582"/>
                    <a:pt x="380" y="573"/>
                    <a:pt x="389" y="573"/>
                  </a:cubicBezTo>
                  <a:close/>
                  <a:moveTo>
                    <a:pt x="634" y="600"/>
                  </a:moveTo>
                  <a:cubicBezTo>
                    <a:pt x="625" y="596"/>
                    <a:pt x="631" y="589"/>
                    <a:pt x="638" y="589"/>
                  </a:cubicBezTo>
                  <a:cubicBezTo>
                    <a:pt x="644" y="589"/>
                    <a:pt x="649" y="594"/>
                    <a:pt x="654" y="596"/>
                  </a:cubicBezTo>
                  <a:cubicBezTo>
                    <a:pt x="655" y="597"/>
                    <a:pt x="655" y="597"/>
                    <a:pt x="656" y="597"/>
                  </a:cubicBezTo>
                  <a:cubicBezTo>
                    <a:pt x="649" y="600"/>
                    <a:pt x="641" y="603"/>
                    <a:pt x="634" y="600"/>
                  </a:cubicBezTo>
                  <a:close/>
                  <a:moveTo>
                    <a:pt x="806" y="585"/>
                  </a:moveTo>
                  <a:cubicBezTo>
                    <a:pt x="810" y="584"/>
                    <a:pt x="823" y="579"/>
                    <a:pt x="821" y="584"/>
                  </a:cubicBezTo>
                  <a:cubicBezTo>
                    <a:pt x="819" y="589"/>
                    <a:pt x="809" y="592"/>
                    <a:pt x="805" y="592"/>
                  </a:cubicBezTo>
                  <a:cubicBezTo>
                    <a:pt x="800" y="593"/>
                    <a:pt x="796" y="591"/>
                    <a:pt x="792" y="590"/>
                  </a:cubicBezTo>
                  <a:cubicBezTo>
                    <a:pt x="797" y="588"/>
                    <a:pt x="801" y="586"/>
                    <a:pt x="806" y="585"/>
                  </a:cubicBezTo>
                  <a:close/>
                  <a:moveTo>
                    <a:pt x="778" y="257"/>
                  </a:moveTo>
                  <a:cubicBezTo>
                    <a:pt x="731" y="258"/>
                    <a:pt x="683" y="260"/>
                    <a:pt x="636" y="261"/>
                  </a:cubicBezTo>
                  <a:cubicBezTo>
                    <a:pt x="638" y="256"/>
                    <a:pt x="639" y="251"/>
                    <a:pt x="641" y="246"/>
                  </a:cubicBezTo>
                  <a:cubicBezTo>
                    <a:pt x="644" y="237"/>
                    <a:pt x="646" y="228"/>
                    <a:pt x="649" y="220"/>
                  </a:cubicBezTo>
                  <a:cubicBezTo>
                    <a:pt x="679" y="223"/>
                    <a:pt x="712" y="218"/>
                    <a:pt x="740" y="204"/>
                  </a:cubicBezTo>
                  <a:cubicBezTo>
                    <a:pt x="750" y="222"/>
                    <a:pt x="763" y="242"/>
                    <a:pt x="778" y="257"/>
                  </a:cubicBezTo>
                  <a:close/>
                  <a:moveTo>
                    <a:pt x="580" y="132"/>
                  </a:moveTo>
                  <a:cubicBezTo>
                    <a:pt x="581" y="103"/>
                    <a:pt x="595" y="71"/>
                    <a:pt x="614" y="49"/>
                  </a:cubicBezTo>
                  <a:cubicBezTo>
                    <a:pt x="629" y="31"/>
                    <a:pt x="648" y="22"/>
                    <a:pt x="670" y="17"/>
                  </a:cubicBezTo>
                  <a:cubicBezTo>
                    <a:pt x="671" y="18"/>
                    <a:pt x="672" y="19"/>
                    <a:pt x="673" y="19"/>
                  </a:cubicBezTo>
                  <a:cubicBezTo>
                    <a:pt x="699" y="20"/>
                    <a:pt x="723" y="23"/>
                    <a:pt x="746" y="37"/>
                  </a:cubicBezTo>
                  <a:cubicBezTo>
                    <a:pt x="768" y="51"/>
                    <a:pt x="783" y="73"/>
                    <a:pt x="788" y="99"/>
                  </a:cubicBezTo>
                  <a:cubicBezTo>
                    <a:pt x="798" y="154"/>
                    <a:pt x="752" y="194"/>
                    <a:pt x="702" y="204"/>
                  </a:cubicBezTo>
                  <a:cubicBezTo>
                    <a:pt x="647" y="214"/>
                    <a:pt x="579" y="199"/>
                    <a:pt x="580" y="132"/>
                  </a:cubicBezTo>
                  <a:close/>
                  <a:moveTo>
                    <a:pt x="579" y="227"/>
                  </a:moveTo>
                  <a:cubicBezTo>
                    <a:pt x="584" y="217"/>
                    <a:pt x="591" y="209"/>
                    <a:pt x="601" y="203"/>
                  </a:cubicBezTo>
                  <a:cubicBezTo>
                    <a:pt x="605" y="206"/>
                    <a:pt x="609" y="209"/>
                    <a:pt x="614" y="211"/>
                  </a:cubicBezTo>
                  <a:cubicBezTo>
                    <a:pt x="623" y="214"/>
                    <a:pt x="632" y="217"/>
                    <a:pt x="641" y="219"/>
                  </a:cubicBezTo>
                  <a:cubicBezTo>
                    <a:pt x="638" y="225"/>
                    <a:pt x="635" y="232"/>
                    <a:pt x="632" y="240"/>
                  </a:cubicBezTo>
                  <a:cubicBezTo>
                    <a:pt x="630" y="246"/>
                    <a:pt x="625" y="254"/>
                    <a:pt x="625" y="261"/>
                  </a:cubicBezTo>
                  <a:cubicBezTo>
                    <a:pt x="611" y="262"/>
                    <a:pt x="597" y="262"/>
                    <a:pt x="583" y="262"/>
                  </a:cubicBezTo>
                  <a:cubicBezTo>
                    <a:pt x="591" y="256"/>
                    <a:pt x="598" y="246"/>
                    <a:pt x="590" y="238"/>
                  </a:cubicBezTo>
                  <a:cubicBezTo>
                    <a:pt x="583" y="233"/>
                    <a:pt x="573" y="239"/>
                    <a:pt x="579" y="227"/>
                  </a:cubicBezTo>
                  <a:close/>
                  <a:moveTo>
                    <a:pt x="426" y="209"/>
                  </a:moveTo>
                  <a:cubicBezTo>
                    <a:pt x="424" y="213"/>
                    <a:pt x="421" y="216"/>
                    <a:pt x="416" y="217"/>
                  </a:cubicBezTo>
                  <a:cubicBezTo>
                    <a:pt x="411" y="218"/>
                    <a:pt x="407" y="215"/>
                    <a:pt x="403" y="214"/>
                  </a:cubicBezTo>
                  <a:cubicBezTo>
                    <a:pt x="407" y="209"/>
                    <a:pt x="410" y="203"/>
                    <a:pt x="413" y="196"/>
                  </a:cubicBezTo>
                  <a:cubicBezTo>
                    <a:pt x="420" y="193"/>
                    <a:pt x="429" y="201"/>
                    <a:pt x="426" y="209"/>
                  </a:cubicBezTo>
                  <a:close/>
                  <a:moveTo>
                    <a:pt x="166" y="224"/>
                  </a:moveTo>
                  <a:cubicBezTo>
                    <a:pt x="162" y="224"/>
                    <a:pt x="158" y="223"/>
                    <a:pt x="155" y="221"/>
                  </a:cubicBezTo>
                  <a:cubicBezTo>
                    <a:pt x="149" y="215"/>
                    <a:pt x="155" y="205"/>
                    <a:pt x="163" y="203"/>
                  </a:cubicBezTo>
                  <a:cubicBezTo>
                    <a:pt x="164" y="205"/>
                    <a:pt x="164" y="206"/>
                    <a:pt x="165" y="208"/>
                  </a:cubicBezTo>
                  <a:cubicBezTo>
                    <a:pt x="168" y="212"/>
                    <a:pt x="171" y="217"/>
                    <a:pt x="174" y="220"/>
                  </a:cubicBezTo>
                  <a:cubicBezTo>
                    <a:pt x="171" y="221"/>
                    <a:pt x="169" y="223"/>
                    <a:pt x="166" y="224"/>
                  </a:cubicBezTo>
                  <a:close/>
                  <a:moveTo>
                    <a:pt x="174" y="199"/>
                  </a:moveTo>
                  <a:cubicBezTo>
                    <a:pt x="142" y="140"/>
                    <a:pt x="214" y="96"/>
                    <a:pt x="263" y="88"/>
                  </a:cubicBezTo>
                  <a:cubicBezTo>
                    <a:pt x="315" y="79"/>
                    <a:pt x="385" y="88"/>
                    <a:pt x="404" y="146"/>
                  </a:cubicBezTo>
                  <a:cubicBezTo>
                    <a:pt x="414" y="174"/>
                    <a:pt x="402" y="204"/>
                    <a:pt x="380" y="223"/>
                  </a:cubicBezTo>
                  <a:cubicBezTo>
                    <a:pt x="358" y="242"/>
                    <a:pt x="330" y="245"/>
                    <a:pt x="302" y="244"/>
                  </a:cubicBezTo>
                  <a:cubicBezTo>
                    <a:pt x="301" y="243"/>
                    <a:pt x="300" y="244"/>
                    <a:pt x="299" y="245"/>
                  </a:cubicBezTo>
                  <a:cubicBezTo>
                    <a:pt x="253" y="246"/>
                    <a:pt x="198" y="244"/>
                    <a:pt x="174" y="199"/>
                  </a:cubicBezTo>
                  <a:close/>
                  <a:moveTo>
                    <a:pt x="244" y="266"/>
                  </a:moveTo>
                  <a:cubicBezTo>
                    <a:pt x="247" y="262"/>
                    <a:pt x="251" y="258"/>
                    <a:pt x="254" y="255"/>
                  </a:cubicBezTo>
                  <a:cubicBezTo>
                    <a:pt x="270" y="256"/>
                    <a:pt x="286" y="255"/>
                    <a:pt x="301" y="253"/>
                  </a:cubicBezTo>
                  <a:cubicBezTo>
                    <a:pt x="322" y="257"/>
                    <a:pt x="344" y="254"/>
                    <a:pt x="363" y="246"/>
                  </a:cubicBezTo>
                  <a:cubicBezTo>
                    <a:pt x="365" y="250"/>
                    <a:pt x="368" y="254"/>
                    <a:pt x="370" y="259"/>
                  </a:cubicBezTo>
                  <a:cubicBezTo>
                    <a:pt x="372" y="262"/>
                    <a:pt x="374" y="266"/>
                    <a:pt x="377" y="268"/>
                  </a:cubicBezTo>
                  <a:cubicBezTo>
                    <a:pt x="347" y="268"/>
                    <a:pt x="317" y="269"/>
                    <a:pt x="288" y="270"/>
                  </a:cubicBezTo>
                  <a:cubicBezTo>
                    <a:pt x="272" y="270"/>
                    <a:pt x="257" y="271"/>
                    <a:pt x="241" y="271"/>
                  </a:cubicBezTo>
                  <a:cubicBezTo>
                    <a:pt x="242" y="269"/>
                    <a:pt x="243" y="267"/>
                    <a:pt x="244" y="266"/>
                  </a:cubicBezTo>
                  <a:close/>
                  <a:moveTo>
                    <a:pt x="288" y="281"/>
                  </a:moveTo>
                  <a:cubicBezTo>
                    <a:pt x="350" y="280"/>
                    <a:pt x="412" y="278"/>
                    <a:pt x="474" y="277"/>
                  </a:cubicBezTo>
                  <a:cubicBezTo>
                    <a:pt x="600" y="274"/>
                    <a:pt x="726" y="271"/>
                    <a:pt x="852" y="267"/>
                  </a:cubicBezTo>
                  <a:cubicBezTo>
                    <a:pt x="853" y="267"/>
                    <a:pt x="854" y="266"/>
                    <a:pt x="855" y="265"/>
                  </a:cubicBezTo>
                  <a:cubicBezTo>
                    <a:pt x="860" y="276"/>
                    <a:pt x="863" y="287"/>
                    <a:pt x="865" y="297"/>
                  </a:cubicBezTo>
                  <a:cubicBezTo>
                    <a:pt x="738" y="302"/>
                    <a:pt x="611" y="308"/>
                    <a:pt x="485" y="314"/>
                  </a:cubicBezTo>
                  <a:cubicBezTo>
                    <a:pt x="362" y="319"/>
                    <a:pt x="239" y="329"/>
                    <a:pt x="117" y="328"/>
                  </a:cubicBezTo>
                  <a:cubicBezTo>
                    <a:pt x="115" y="328"/>
                    <a:pt x="114" y="327"/>
                    <a:pt x="112" y="327"/>
                  </a:cubicBezTo>
                  <a:cubicBezTo>
                    <a:pt x="121" y="321"/>
                    <a:pt x="128" y="312"/>
                    <a:pt x="128" y="301"/>
                  </a:cubicBezTo>
                  <a:cubicBezTo>
                    <a:pt x="129" y="296"/>
                    <a:pt x="127" y="289"/>
                    <a:pt x="124" y="285"/>
                  </a:cubicBezTo>
                  <a:cubicBezTo>
                    <a:pt x="178" y="286"/>
                    <a:pt x="233" y="283"/>
                    <a:pt x="288" y="281"/>
                  </a:cubicBezTo>
                  <a:close/>
                  <a:moveTo>
                    <a:pt x="115" y="408"/>
                  </a:moveTo>
                  <a:cubicBezTo>
                    <a:pt x="114" y="408"/>
                    <a:pt x="114" y="408"/>
                    <a:pt x="113" y="408"/>
                  </a:cubicBezTo>
                  <a:cubicBezTo>
                    <a:pt x="112" y="408"/>
                    <a:pt x="112" y="408"/>
                    <a:pt x="111" y="408"/>
                  </a:cubicBezTo>
                  <a:cubicBezTo>
                    <a:pt x="96" y="399"/>
                    <a:pt x="80" y="391"/>
                    <a:pt x="63" y="383"/>
                  </a:cubicBezTo>
                  <a:cubicBezTo>
                    <a:pt x="59" y="380"/>
                    <a:pt x="54" y="378"/>
                    <a:pt x="49" y="376"/>
                  </a:cubicBezTo>
                  <a:cubicBezTo>
                    <a:pt x="57" y="365"/>
                    <a:pt x="59" y="343"/>
                    <a:pt x="46" y="336"/>
                  </a:cubicBezTo>
                  <a:cubicBezTo>
                    <a:pt x="43" y="334"/>
                    <a:pt x="40" y="337"/>
                    <a:pt x="41" y="340"/>
                  </a:cubicBezTo>
                  <a:cubicBezTo>
                    <a:pt x="43" y="345"/>
                    <a:pt x="46" y="349"/>
                    <a:pt x="48" y="355"/>
                  </a:cubicBezTo>
                  <a:cubicBezTo>
                    <a:pt x="49" y="362"/>
                    <a:pt x="47" y="368"/>
                    <a:pt x="45" y="374"/>
                  </a:cubicBezTo>
                  <a:cubicBezTo>
                    <a:pt x="44" y="373"/>
                    <a:pt x="43" y="373"/>
                    <a:pt x="43" y="372"/>
                  </a:cubicBezTo>
                  <a:cubicBezTo>
                    <a:pt x="39" y="371"/>
                    <a:pt x="16" y="362"/>
                    <a:pt x="15" y="359"/>
                  </a:cubicBezTo>
                  <a:cubicBezTo>
                    <a:pt x="14" y="351"/>
                    <a:pt x="49" y="329"/>
                    <a:pt x="55" y="324"/>
                  </a:cubicBezTo>
                  <a:cubicBezTo>
                    <a:pt x="72" y="311"/>
                    <a:pt x="88" y="299"/>
                    <a:pt x="105" y="287"/>
                  </a:cubicBezTo>
                  <a:cubicBezTo>
                    <a:pt x="105" y="287"/>
                    <a:pt x="106" y="287"/>
                    <a:pt x="106" y="286"/>
                  </a:cubicBezTo>
                  <a:cubicBezTo>
                    <a:pt x="106" y="286"/>
                    <a:pt x="107" y="286"/>
                    <a:pt x="107" y="286"/>
                  </a:cubicBezTo>
                  <a:cubicBezTo>
                    <a:pt x="118" y="285"/>
                    <a:pt x="121" y="298"/>
                    <a:pt x="119" y="307"/>
                  </a:cubicBezTo>
                  <a:cubicBezTo>
                    <a:pt x="117" y="315"/>
                    <a:pt x="110" y="322"/>
                    <a:pt x="102" y="325"/>
                  </a:cubicBezTo>
                  <a:cubicBezTo>
                    <a:pt x="100" y="326"/>
                    <a:pt x="100" y="329"/>
                    <a:pt x="101" y="330"/>
                  </a:cubicBezTo>
                  <a:cubicBezTo>
                    <a:pt x="101" y="332"/>
                    <a:pt x="102" y="334"/>
                    <a:pt x="105" y="334"/>
                  </a:cubicBezTo>
                  <a:cubicBezTo>
                    <a:pt x="131" y="337"/>
                    <a:pt x="124" y="366"/>
                    <a:pt x="105" y="373"/>
                  </a:cubicBezTo>
                  <a:cubicBezTo>
                    <a:pt x="102" y="374"/>
                    <a:pt x="101" y="379"/>
                    <a:pt x="104" y="380"/>
                  </a:cubicBezTo>
                  <a:cubicBezTo>
                    <a:pt x="105" y="381"/>
                    <a:pt x="105" y="381"/>
                    <a:pt x="106" y="381"/>
                  </a:cubicBezTo>
                  <a:cubicBezTo>
                    <a:pt x="106" y="383"/>
                    <a:pt x="107" y="385"/>
                    <a:pt x="110" y="385"/>
                  </a:cubicBezTo>
                  <a:cubicBezTo>
                    <a:pt x="110" y="385"/>
                    <a:pt x="111" y="385"/>
                    <a:pt x="111" y="384"/>
                  </a:cubicBezTo>
                  <a:cubicBezTo>
                    <a:pt x="113" y="386"/>
                    <a:pt x="115" y="388"/>
                    <a:pt x="117" y="391"/>
                  </a:cubicBezTo>
                  <a:cubicBezTo>
                    <a:pt x="122" y="397"/>
                    <a:pt x="121" y="403"/>
                    <a:pt x="115" y="408"/>
                  </a:cubicBezTo>
                  <a:close/>
                  <a:moveTo>
                    <a:pt x="116" y="377"/>
                  </a:moveTo>
                  <a:cubicBezTo>
                    <a:pt x="125" y="371"/>
                    <a:pt x="132" y="361"/>
                    <a:pt x="131" y="349"/>
                  </a:cubicBezTo>
                  <a:cubicBezTo>
                    <a:pt x="131" y="343"/>
                    <a:pt x="128" y="338"/>
                    <a:pt x="124" y="334"/>
                  </a:cubicBezTo>
                  <a:cubicBezTo>
                    <a:pt x="178" y="339"/>
                    <a:pt x="232" y="334"/>
                    <a:pt x="285" y="332"/>
                  </a:cubicBezTo>
                  <a:cubicBezTo>
                    <a:pt x="350" y="329"/>
                    <a:pt x="416" y="326"/>
                    <a:pt x="481" y="324"/>
                  </a:cubicBezTo>
                  <a:cubicBezTo>
                    <a:pt x="609" y="318"/>
                    <a:pt x="738" y="313"/>
                    <a:pt x="866" y="307"/>
                  </a:cubicBezTo>
                  <a:cubicBezTo>
                    <a:pt x="868" y="317"/>
                    <a:pt x="868" y="328"/>
                    <a:pt x="867" y="338"/>
                  </a:cubicBezTo>
                  <a:cubicBezTo>
                    <a:pt x="743" y="350"/>
                    <a:pt x="619" y="358"/>
                    <a:pt x="494" y="361"/>
                  </a:cubicBezTo>
                  <a:cubicBezTo>
                    <a:pt x="368" y="364"/>
                    <a:pt x="241" y="364"/>
                    <a:pt x="116" y="377"/>
                  </a:cubicBezTo>
                  <a:close/>
                  <a:moveTo>
                    <a:pt x="216" y="415"/>
                  </a:moveTo>
                  <a:cubicBezTo>
                    <a:pt x="226" y="415"/>
                    <a:pt x="236" y="415"/>
                    <a:pt x="246" y="415"/>
                  </a:cubicBezTo>
                  <a:cubicBezTo>
                    <a:pt x="242" y="424"/>
                    <a:pt x="239" y="436"/>
                    <a:pt x="226" y="436"/>
                  </a:cubicBezTo>
                  <a:cubicBezTo>
                    <a:pt x="214" y="436"/>
                    <a:pt x="207" y="423"/>
                    <a:pt x="216" y="415"/>
                  </a:cubicBezTo>
                  <a:close/>
                  <a:moveTo>
                    <a:pt x="295" y="462"/>
                  </a:moveTo>
                  <a:cubicBezTo>
                    <a:pt x="294" y="477"/>
                    <a:pt x="297" y="508"/>
                    <a:pt x="281" y="513"/>
                  </a:cubicBezTo>
                  <a:cubicBezTo>
                    <a:pt x="267" y="517"/>
                    <a:pt x="236" y="516"/>
                    <a:pt x="229" y="501"/>
                  </a:cubicBezTo>
                  <a:cubicBezTo>
                    <a:pt x="227" y="495"/>
                    <a:pt x="229" y="484"/>
                    <a:pt x="229" y="477"/>
                  </a:cubicBezTo>
                  <a:cubicBezTo>
                    <a:pt x="229" y="467"/>
                    <a:pt x="228" y="457"/>
                    <a:pt x="228" y="446"/>
                  </a:cubicBezTo>
                  <a:cubicBezTo>
                    <a:pt x="228" y="446"/>
                    <a:pt x="228" y="446"/>
                    <a:pt x="228" y="446"/>
                  </a:cubicBezTo>
                  <a:cubicBezTo>
                    <a:pt x="243" y="444"/>
                    <a:pt x="257" y="430"/>
                    <a:pt x="255" y="414"/>
                  </a:cubicBezTo>
                  <a:cubicBezTo>
                    <a:pt x="268" y="414"/>
                    <a:pt x="282" y="414"/>
                    <a:pt x="295" y="413"/>
                  </a:cubicBezTo>
                  <a:cubicBezTo>
                    <a:pt x="295" y="430"/>
                    <a:pt x="295" y="446"/>
                    <a:pt x="295" y="462"/>
                  </a:cubicBezTo>
                  <a:close/>
                  <a:moveTo>
                    <a:pt x="421" y="433"/>
                  </a:moveTo>
                  <a:cubicBezTo>
                    <a:pt x="408" y="437"/>
                    <a:pt x="396" y="426"/>
                    <a:pt x="394" y="413"/>
                  </a:cubicBezTo>
                  <a:cubicBezTo>
                    <a:pt x="393" y="411"/>
                    <a:pt x="388" y="411"/>
                    <a:pt x="388" y="414"/>
                  </a:cubicBezTo>
                  <a:cubicBezTo>
                    <a:pt x="389" y="427"/>
                    <a:pt x="398" y="439"/>
                    <a:pt x="410" y="442"/>
                  </a:cubicBezTo>
                  <a:cubicBezTo>
                    <a:pt x="408" y="442"/>
                    <a:pt x="406" y="444"/>
                    <a:pt x="406" y="446"/>
                  </a:cubicBezTo>
                  <a:cubicBezTo>
                    <a:pt x="406" y="466"/>
                    <a:pt x="407" y="485"/>
                    <a:pt x="406" y="505"/>
                  </a:cubicBezTo>
                  <a:cubicBezTo>
                    <a:pt x="385" y="505"/>
                    <a:pt x="364" y="505"/>
                    <a:pt x="343" y="505"/>
                  </a:cubicBezTo>
                  <a:cubicBezTo>
                    <a:pt x="342" y="474"/>
                    <a:pt x="341" y="443"/>
                    <a:pt x="338" y="412"/>
                  </a:cubicBezTo>
                  <a:cubicBezTo>
                    <a:pt x="371" y="411"/>
                    <a:pt x="404" y="410"/>
                    <a:pt x="436" y="409"/>
                  </a:cubicBezTo>
                  <a:cubicBezTo>
                    <a:pt x="436" y="419"/>
                    <a:pt x="433" y="430"/>
                    <a:pt x="421" y="433"/>
                  </a:cubicBezTo>
                  <a:close/>
                  <a:moveTo>
                    <a:pt x="828" y="460"/>
                  </a:moveTo>
                  <a:cubicBezTo>
                    <a:pt x="829" y="462"/>
                    <a:pt x="830" y="464"/>
                    <a:pt x="830" y="467"/>
                  </a:cubicBezTo>
                  <a:cubicBezTo>
                    <a:pt x="827" y="470"/>
                    <a:pt x="823" y="472"/>
                    <a:pt x="818" y="472"/>
                  </a:cubicBezTo>
                  <a:cubicBezTo>
                    <a:pt x="790" y="479"/>
                    <a:pt x="757" y="478"/>
                    <a:pt x="729" y="479"/>
                  </a:cubicBezTo>
                  <a:cubicBezTo>
                    <a:pt x="701" y="479"/>
                    <a:pt x="672" y="479"/>
                    <a:pt x="644" y="477"/>
                  </a:cubicBezTo>
                  <a:cubicBezTo>
                    <a:pt x="632" y="476"/>
                    <a:pt x="603" y="480"/>
                    <a:pt x="598" y="465"/>
                  </a:cubicBezTo>
                  <a:cubicBezTo>
                    <a:pt x="596" y="459"/>
                    <a:pt x="599" y="445"/>
                    <a:pt x="601" y="435"/>
                  </a:cubicBezTo>
                  <a:cubicBezTo>
                    <a:pt x="615" y="438"/>
                    <a:pt x="632" y="427"/>
                    <a:pt x="634" y="414"/>
                  </a:cubicBezTo>
                  <a:cubicBezTo>
                    <a:pt x="634" y="410"/>
                    <a:pt x="630" y="410"/>
                    <a:pt x="628" y="411"/>
                  </a:cubicBezTo>
                  <a:cubicBezTo>
                    <a:pt x="620" y="418"/>
                    <a:pt x="614" y="428"/>
                    <a:pt x="602" y="426"/>
                  </a:cubicBezTo>
                  <a:cubicBezTo>
                    <a:pt x="594" y="424"/>
                    <a:pt x="588" y="413"/>
                    <a:pt x="593" y="405"/>
                  </a:cubicBezTo>
                  <a:cubicBezTo>
                    <a:pt x="617" y="404"/>
                    <a:pt x="642" y="404"/>
                    <a:pt x="667" y="403"/>
                  </a:cubicBezTo>
                  <a:cubicBezTo>
                    <a:pt x="698" y="403"/>
                    <a:pt x="729" y="403"/>
                    <a:pt x="760" y="403"/>
                  </a:cubicBezTo>
                  <a:cubicBezTo>
                    <a:pt x="758" y="407"/>
                    <a:pt x="759" y="411"/>
                    <a:pt x="761" y="415"/>
                  </a:cubicBezTo>
                  <a:cubicBezTo>
                    <a:pt x="765" y="423"/>
                    <a:pt x="774" y="427"/>
                    <a:pt x="782" y="428"/>
                  </a:cubicBezTo>
                  <a:cubicBezTo>
                    <a:pt x="792" y="429"/>
                    <a:pt x="801" y="425"/>
                    <a:pt x="806" y="417"/>
                  </a:cubicBezTo>
                  <a:cubicBezTo>
                    <a:pt x="808" y="414"/>
                    <a:pt x="810" y="411"/>
                    <a:pt x="811" y="407"/>
                  </a:cubicBezTo>
                  <a:cubicBezTo>
                    <a:pt x="814" y="418"/>
                    <a:pt x="818" y="428"/>
                    <a:pt x="821" y="439"/>
                  </a:cubicBezTo>
                  <a:cubicBezTo>
                    <a:pt x="823" y="445"/>
                    <a:pt x="828" y="453"/>
                    <a:pt x="828" y="460"/>
                  </a:cubicBezTo>
                  <a:close/>
                  <a:moveTo>
                    <a:pt x="766" y="403"/>
                  </a:moveTo>
                  <a:cubicBezTo>
                    <a:pt x="778" y="403"/>
                    <a:pt x="789" y="402"/>
                    <a:pt x="801" y="402"/>
                  </a:cubicBezTo>
                  <a:cubicBezTo>
                    <a:pt x="801" y="403"/>
                    <a:pt x="801" y="404"/>
                    <a:pt x="800" y="405"/>
                  </a:cubicBezTo>
                  <a:cubicBezTo>
                    <a:pt x="798" y="410"/>
                    <a:pt x="794" y="415"/>
                    <a:pt x="789" y="417"/>
                  </a:cubicBezTo>
                  <a:cubicBezTo>
                    <a:pt x="784" y="418"/>
                    <a:pt x="778" y="418"/>
                    <a:pt x="773" y="415"/>
                  </a:cubicBezTo>
                  <a:cubicBezTo>
                    <a:pt x="769" y="413"/>
                    <a:pt x="765" y="407"/>
                    <a:pt x="766" y="403"/>
                  </a:cubicBezTo>
                  <a:close/>
                  <a:moveTo>
                    <a:pt x="858" y="386"/>
                  </a:moveTo>
                  <a:cubicBezTo>
                    <a:pt x="858" y="387"/>
                    <a:pt x="858" y="387"/>
                    <a:pt x="858" y="388"/>
                  </a:cubicBezTo>
                  <a:cubicBezTo>
                    <a:pt x="858" y="388"/>
                    <a:pt x="857" y="388"/>
                    <a:pt x="857" y="388"/>
                  </a:cubicBezTo>
                  <a:cubicBezTo>
                    <a:pt x="795" y="385"/>
                    <a:pt x="733" y="390"/>
                    <a:pt x="671" y="391"/>
                  </a:cubicBezTo>
                  <a:cubicBezTo>
                    <a:pt x="609" y="392"/>
                    <a:pt x="547" y="394"/>
                    <a:pt x="485" y="395"/>
                  </a:cubicBezTo>
                  <a:cubicBezTo>
                    <a:pt x="366" y="398"/>
                    <a:pt x="245" y="397"/>
                    <a:pt x="126" y="407"/>
                  </a:cubicBezTo>
                  <a:cubicBezTo>
                    <a:pt x="126" y="407"/>
                    <a:pt x="126" y="407"/>
                    <a:pt x="126" y="407"/>
                  </a:cubicBezTo>
                  <a:cubicBezTo>
                    <a:pt x="129" y="398"/>
                    <a:pt x="126" y="391"/>
                    <a:pt x="121" y="384"/>
                  </a:cubicBezTo>
                  <a:cubicBezTo>
                    <a:pt x="247" y="379"/>
                    <a:pt x="372" y="375"/>
                    <a:pt x="498" y="372"/>
                  </a:cubicBezTo>
                  <a:cubicBezTo>
                    <a:pt x="620" y="368"/>
                    <a:pt x="745" y="366"/>
                    <a:pt x="866" y="349"/>
                  </a:cubicBezTo>
                  <a:cubicBezTo>
                    <a:pt x="865" y="361"/>
                    <a:pt x="862" y="373"/>
                    <a:pt x="858" y="386"/>
                  </a:cubicBezTo>
                  <a:close/>
                  <a:moveTo>
                    <a:pt x="866" y="389"/>
                  </a:moveTo>
                  <a:cubicBezTo>
                    <a:pt x="872" y="376"/>
                    <a:pt x="876" y="362"/>
                    <a:pt x="878" y="347"/>
                  </a:cubicBezTo>
                  <a:cubicBezTo>
                    <a:pt x="878" y="347"/>
                    <a:pt x="878" y="347"/>
                    <a:pt x="878" y="347"/>
                  </a:cubicBezTo>
                  <a:cubicBezTo>
                    <a:pt x="883" y="346"/>
                    <a:pt x="883" y="339"/>
                    <a:pt x="879" y="337"/>
                  </a:cubicBezTo>
                  <a:cubicBezTo>
                    <a:pt x="880" y="310"/>
                    <a:pt x="873" y="282"/>
                    <a:pt x="858" y="260"/>
                  </a:cubicBezTo>
                  <a:cubicBezTo>
                    <a:pt x="893" y="245"/>
                    <a:pt x="902" y="299"/>
                    <a:pt x="902" y="323"/>
                  </a:cubicBezTo>
                  <a:cubicBezTo>
                    <a:pt x="902" y="346"/>
                    <a:pt x="903" y="399"/>
                    <a:pt x="866" y="389"/>
                  </a:cubicBezTo>
                  <a:close/>
                  <a:moveTo>
                    <a:pt x="901" y="387"/>
                  </a:moveTo>
                  <a:cubicBezTo>
                    <a:pt x="915" y="368"/>
                    <a:pt x="913" y="337"/>
                    <a:pt x="912" y="316"/>
                  </a:cubicBezTo>
                  <a:cubicBezTo>
                    <a:pt x="911" y="300"/>
                    <a:pt x="909" y="282"/>
                    <a:pt x="901" y="269"/>
                  </a:cubicBezTo>
                  <a:cubicBezTo>
                    <a:pt x="917" y="261"/>
                    <a:pt x="929" y="283"/>
                    <a:pt x="931" y="297"/>
                  </a:cubicBezTo>
                  <a:cubicBezTo>
                    <a:pt x="932" y="307"/>
                    <a:pt x="933" y="318"/>
                    <a:pt x="933" y="329"/>
                  </a:cubicBezTo>
                  <a:cubicBezTo>
                    <a:pt x="933" y="352"/>
                    <a:pt x="932" y="392"/>
                    <a:pt x="901" y="387"/>
                  </a:cubicBezTo>
                  <a:close/>
                  <a:moveTo>
                    <a:pt x="932" y="385"/>
                  </a:moveTo>
                  <a:cubicBezTo>
                    <a:pt x="944" y="369"/>
                    <a:pt x="943" y="344"/>
                    <a:pt x="942" y="326"/>
                  </a:cubicBezTo>
                  <a:cubicBezTo>
                    <a:pt x="942" y="308"/>
                    <a:pt x="942" y="282"/>
                    <a:pt x="928" y="268"/>
                  </a:cubicBezTo>
                  <a:cubicBezTo>
                    <a:pt x="930" y="267"/>
                    <a:pt x="932" y="266"/>
                    <a:pt x="934" y="264"/>
                  </a:cubicBezTo>
                  <a:cubicBezTo>
                    <a:pt x="941" y="268"/>
                    <a:pt x="948" y="273"/>
                    <a:pt x="956" y="277"/>
                  </a:cubicBezTo>
                  <a:cubicBezTo>
                    <a:pt x="960" y="281"/>
                    <a:pt x="962" y="290"/>
                    <a:pt x="964" y="296"/>
                  </a:cubicBezTo>
                  <a:cubicBezTo>
                    <a:pt x="967" y="307"/>
                    <a:pt x="968" y="318"/>
                    <a:pt x="969" y="330"/>
                  </a:cubicBezTo>
                  <a:cubicBezTo>
                    <a:pt x="970" y="353"/>
                    <a:pt x="964" y="397"/>
                    <a:pt x="932" y="385"/>
                  </a:cubicBezTo>
                  <a:close/>
                  <a:moveTo>
                    <a:pt x="1046" y="336"/>
                  </a:moveTo>
                  <a:cubicBezTo>
                    <a:pt x="1046" y="346"/>
                    <a:pt x="1046" y="356"/>
                    <a:pt x="1045" y="366"/>
                  </a:cubicBezTo>
                  <a:cubicBezTo>
                    <a:pt x="1045" y="371"/>
                    <a:pt x="1045" y="376"/>
                    <a:pt x="1044" y="381"/>
                  </a:cubicBezTo>
                  <a:cubicBezTo>
                    <a:pt x="1041" y="389"/>
                    <a:pt x="1036" y="392"/>
                    <a:pt x="1029" y="388"/>
                  </a:cubicBezTo>
                  <a:cubicBezTo>
                    <a:pt x="1012" y="389"/>
                    <a:pt x="990" y="380"/>
                    <a:pt x="972" y="376"/>
                  </a:cubicBezTo>
                  <a:cubicBezTo>
                    <a:pt x="981" y="359"/>
                    <a:pt x="979" y="335"/>
                    <a:pt x="977" y="317"/>
                  </a:cubicBezTo>
                  <a:cubicBezTo>
                    <a:pt x="976" y="304"/>
                    <a:pt x="973" y="288"/>
                    <a:pt x="966" y="275"/>
                  </a:cubicBezTo>
                  <a:cubicBezTo>
                    <a:pt x="983" y="275"/>
                    <a:pt x="1000" y="270"/>
                    <a:pt x="1017" y="271"/>
                  </a:cubicBezTo>
                  <a:cubicBezTo>
                    <a:pt x="1050" y="274"/>
                    <a:pt x="1046" y="312"/>
                    <a:pt x="1046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7" name="Freeform 539"/>
            <p:cNvSpPr/>
            <p:nvPr/>
          </p:nvSpPr>
          <p:spPr bwMode="auto">
            <a:xfrm>
              <a:off x="537" y="1794"/>
              <a:ext cx="161" cy="54"/>
            </a:xfrm>
            <a:custGeom>
              <a:avLst/>
              <a:gdLst>
                <a:gd name="T0" fmla="*/ 144 w 147"/>
                <a:gd name="T1" fmla="*/ 43 h 49"/>
                <a:gd name="T2" fmla="*/ 105 w 147"/>
                <a:gd name="T3" fmla="*/ 24 h 49"/>
                <a:gd name="T4" fmla="*/ 90 w 147"/>
                <a:gd name="T5" fmla="*/ 28 h 49"/>
                <a:gd name="T6" fmla="*/ 68 w 147"/>
                <a:gd name="T7" fmla="*/ 31 h 49"/>
                <a:gd name="T8" fmla="*/ 61 w 147"/>
                <a:gd name="T9" fmla="*/ 22 h 49"/>
                <a:gd name="T10" fmla="*/ 1 w 147"/>
                <a:gd name="T11" fmla="*/ 35 h 49"/>
                <a:gd name="T12" fmla="*/ 8 w 147"/>
                <a:gd name="T13" fmla="*/ 40 h 49"/>
                <a:gd name="T14" fmla="*/ 47 w 147"/>
                <a:gd name="T15" fmla="*/ 24 h 49"/>
                <a:gd name="T16" fmla="*/ 59 w 147"/>
                <a:gd name="T17" fmla="*/ 37 h 49"/>
                <a:gd name="T18" fmla="*/ 75 w 147"/>
                <a:gd name="T19" fmla="*/ 47 h 49"/>
                <a:gd name="T20" fmla="*/ 114 w 147"/>
                <a:gd name="T21" fmla="*/ 36 h 49"/>
                <a:gd name="T22" fmla="*/ 143 w 147"/>
                <a:gd name="T23" fmla="*/ 49 h 49"/>
                <a:gd name="T24" fmla="*/ 144 w 147"/>
                <a:gd name="T25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49">
                  <a:moveTo>
                    <a:pt x="144" y="43"/>
                  </a:moveTo>
                  <a:cubicBezTo>
                    <a:pt x="131" y="38"/>
                    <a:pt x="119" y="25"/>
                    <a:pt x="105" y="24"/>
                  </a:cubicBezTo>
                  <a:cubicBezTo>
                    <a:pt x="99" y="24"/>
                    <a:pt x="96" y="26"/>
                    <a:pt x="90" y="28"/>
                  </a:cubicBezTo>
                  <a:cubicBezTo>
                    <a:pt x="83" y="31"/>
                    <a:pt x="78" y="37"/>
                    <a:pt x="68" y="31"/>
                  </a:cubicBezTo>
                  <a:cubicBezTo>
                    <a:pt x="65" y="29"/>
                    <a:pt x="63" y="25"/>
                    <a:pt x="61" y="22"/>
                  </a:cubicBezTo>
                  <a:cubicBezTo>
                    <a:pt x="41" y="0"/>
                    <a:pt x="14" y="8"/>
                    <a:pt x="1" y="35"/>
                  </a:cubicBezTo>
                  <a:cubicBezTo>
                    <a:pt x="0" y="39"/>
                    <a:pt x="4" y="43"/>
                    <a:pt x="8" y="40"/>
                  </a:cubicBezTo>
                  <a:cubicBezTo>
                    <a:pt x="18" y="31"/>
                    <a:pt x="28" y="11"/>
                    <a:pt x="47" y="24"/>
                  </a:cubicBezTo>
                  <a:cubicBezTo>
                    <a:pt x="52" y="27"/>
                    <a:pt x="55" y="33"/>
                    <a:pt x="59" y="37"/>
                  </a:cubicBezTo>
                  <a:cubicBezTo>
                    <a:pt x="63" y="42"/>
                    <a:pt x="68" y="46"/>
                    <a:pt x="75" y="47"/>
                  </a:cubicBezTo>
                  <a:cubicBezTo>
                    <a:pt x="91" y="48"/>
                    <a:pt x="94" y="30"/>
                    <a:pt x="114" y="36"/>
                  </a:cubicBezTo>
                  <a:cubicBezTo>
                    <a:pt x="124" y="39"/>
                    <a:pt x="132" y="47"/>
                    <a:pt x="143" y="49"/>
                  </a:cubicBezTo>
                  <a:cubicBezTo>
                    <a:pt x="147" y="49"/>
                    <a:pt x="147" y="44"/>
                    <a:pt x="14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8" name="Freeform 540"/>
            <p:cNvSpPr/>
            <p:nvPr/>
          </p:nvSpPr>
          <p:spPr bwMode="auto">
            <a:xfrm>
              <a:off x="526" y="1884"/>
              <a:ext cx="135" cy="88"/>
            </a:xfrm>
            <a:custGeom>
              <a:avLst/>
              <a:gdLst>
                <a:gd name="T0" fmla="*/ 122 w 124"/>
                <a:gd name="T1" fmla="*/ 8 h 80"/>
                <a:gd name="T2" fmla="*/ 86 w 124"/>
                <a:gd name="T3" fmla="*/ 8 h 80"/>
                <a:gd name="T4" fmla="*/ 43 w 124"/>
                <a:gd name="T5" fmla="*/ 37 h 80"/>
                <a:gd name="T6" fmla="*/ 17 w 124"/>
                <a:gd name="T7" fmla="*/ 77 h 80"/>
                <a:gd name="T8" fmla="*/ 25 w 124"/>
                <a:gd name="T9" fmla="*/ 72 h 80"/>
                <a:gd name="T10" fmla="*/ 51 w 124"/>
                <a:gd name="T11" fmla="*/ 50 h 80"/>
                <a:gd name="T12" fmla="*/ 68 w 124"/>
                <a:gd name="T13" fmla="*/ 44 h 80"/>
                <a:gd name="T14" fmla="*/ 81 w 124"/>
                <a:gd name="T15" fmla="*/ 29 h 80"/>
                <a:gd name="T16" fmla="*/ 121 w 124"/>
                <a:gd name="T17" fmla="*/ 13 h 80"/>
                <a:gd name="T18" fmla="*/ 122 w 124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122" y="8"/>
                  </a:moveTo>
                  <a:cubicBezTo>
                    <a:pt x="112" y="0"/>
                    <a:pt x="97" y="1"/>
                    <a:pt x="86" y="8"/>
                  </a:cubicBezTo>
                  <a:cubicBezTo>
                    <a:pt x="69" y="19"/>
                    <a:pt x="67" y="39"/>
                    <a:pt x="43" y="37"/>
                  </a:cubicBezTo>
                  <a:cubicBezTo>
                    <a:pt x="23" y="36"/>
                    <a:pt x="0" y="58"/>
                    <a:pt x="17" y="77"/>
                  </a:cubicBezTo>
                  <a:cubicBezTo>
                    <a:pt x="20" y="80"/>
                    <a:pt x="25" y="76"/>
                    <a:pt x="25" y="72"/>
                  </a:cubicBezTo>
                  <a:cubicBezTo>
                    <a:pt x="22" y="52"/>
                    <a:pt x="35" y="50"/>
                    <a:pt x="51" y="50"/>
                  </a:cubicBezTo>
                  <a:cubicBezTo>
                    <a:pt x="58" y="50"/>
                    <a:pt x="63" y="48"/>
                    <a:pt x="68" y="44"/>
                  </a:cubicBezTo>
                  <a:cubicBezTo>
                    <a:pt x="74" y="40"/>
                    <a:pt x="77" y="34"/>
                    <a:pt x="81" y="29"/>
                  </a:cubicBezTo>
                  <a:cubicBezTo>
                    <a:pt x="92" y="14"/>
                    <a:pt x="103" y="12"/>
                    <a:pt x="121" y="13"/>
                  </a:cubicBezTo>
                  <a:cubicBezTo>
                    <a:pt x="124" y="13"/>
                    <a:pt x="124" y="1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9" name="Freeform 541"/>
            <p:cNvSpPr/>
            <p:nvPr/>
          </p:nvSpPr>
          <p:spPr bwMode="auto">
            <a:xfrm>
              <a:off x="538" y="1988"/>
              <a:ext cx="59" cy="135"/>
            </a:xfrm>
            <a:custGeom>
              <a:avLst/>
              <a:gdLst>
                <a:gd name="T0" fmla="*/ 48 w 54"/>
                <a:gd name="T1" fmla="*/ 2 h 123"/>
                <a:gd name="T2" fmla="*/ 21 w 54"/>
                <a:gd name="T3" fmla="*/ 66 h 123"/>
                <a:gd name="T4" fmla="*/ 23 w 54"/>
                <a:gd name="T5" fmla="*/ 88 h 123"/>
                <a:gd name="T6" fmla="*/ 6 w 54"/>
                <a:gd name="T7" fmla="*/ 99 h 123"/>
                <a:gd name="T8" fmla="*/ 6 w 54"/>
                <a:gd name="T9" fmla="*/ 120 h 123"/>
                <a:gd name="T10" fmla="*/ 13 w 54"/>
                <a:gd name="T11" fmla="*/ 116 h 123"/>
                <a:gd name="T12" fmla="*/ 41 w 54"/>
                <a:gd name="T13" fmla="*/ 77 h 123"/>
                <a:gd name="T14" fmla="*/ 27 w 54"/>
                <a:gd name="T15" fmla="*/ 49 h 123"/>
                <a:gd name="T16" fmla="*/ 52 w 54"/>
                <a:gd name="T17" fmla="*/ 8 h 123"/>
                <a:gd name="T18" fmla="*/ 48 w 54"/>
                <a:gd name="T19" fmla="*/ 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3">
                  <a:moveTo>
                    <a:pt x="48" y="2"/>
                  </a:moveTo>
                  <a:cubicBezTo>
                    <a:pt x="29" y="16"/>
                    <a:pt x="7" y="41"/>
                    <a:pt x="21" y="66"/>
                  </a:cubicBezTo>
                  <a:cubicBezTo>
                    <a:pt x="26" y="74"/>
                    <a:pt x="30" y="79"/>
                    <a:pt x="23" y="88"/>
                  </a:cubicBezTo>
                  <a:cubicBezTo>
                    <a:pt x="19" y="93"/>
                    <a:pt x="11" y="94"/>
                    <a:pt x="6" y="99"/>
                  </a:cubicBezTo>
                  <a:cubicBezTo>
                    <a:pt x="1" y="107"/>
                    <a:pt x="0" y="113"/>
                    <a:pt x="6" y="120"/>
                  </a:cubicBezTo>
                  <a:cubicBezTo>
                    <a:pt x="9" y="123"/>
                    <a:pt x="13" y="119"/>
                    <a:pt x="13" y="116"/>
                  </a:cubicBezTo>
                  <a:cubicBezTo>
                    <a:pt x="9" y="98"/>
                    <a:pt x="45" y="97"/>
                    <a:pt x="41" y="77"/>
                  </a:cubicBezTo>
                  <a:cubicBezTo>
                    <a:pt x="39" y="66"/>
                    <a:pt x="28" y="63"/>
                    <a:pt x="27" y="49"/>
                  </a:cubicBezTo>
                  <a:cubicBezTo>
                    <a:pt x="26" y="32"/>
                    <a:pt x="41" y="19"/>
                    <a:pt x="52" y="8"/>
                  </a:cubicBezTo>
                  <a:cubicBezTo>
                    <a:pt x="54" y="5"/>
                    <a:pt x="51" y="0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0" name="Freeform 542"/>
            <p:cNvSpPr/>
            <p:nvPr/>
          </p:nvSpPr>
          <p:spPr bwMode="auto">
            <a:xfrm>
              <a:off x="746" y="1787"/>
              <a:ext cx="181" cy="65"/>
            </a:xfrm>
            <a:custGeom>
              <a:avLst/>
              <a:gdLst>
                <a:gd name="T0" fmla="*/ 154 w 166"/>
                <a:gd name="T1" fmla="*/ 14 h 60"/>
                <a:gd name="T2" fmla="*/ 99 w 166"/>
                <a:gd name="T3" fmla="*/ 3 h 60"/>
                <a:gd name="T4" fmla="*/ 86 w 166"/>
                <a:gd name="T5" fmla="*/ 8 h 60"/>
                <a:gd name="T6" fmla="*/ 70 w 166"/>
                <a:gd name="T7" fmla="*/ 30 h 60"/>
                <a:gd name="T8" fmla="*/ 34 w 166"/>
                <a:gd name="T9" fmla="*/ 30 h 60"/>
                <a:gd name="T10" fmla="*/ 15 w 166"/>
                <a:gd name="T11" fmla="*/ 31 h 60"/>
                <a:gd name="T12" fmla="*/ 4 w 166"/>
                <a:gd name="T13" fmla="*/ 56 h 60"/>
                <a:gd name="T14" fmla="*/ 11 w 166"/>
                <a:gd name="T15" fmla="*/ 54 h 60"/>
                <a:gd name="T16" fmla="*/ 32 w 166"/>
                <a:gd name="T17" fmla="*/ 40 h 60"/>
                <a:gd name="T18" fmla="*/ 38 w 166"/>
                <a:gd name="T19" fmla="*/ 41 h 60"/>
                <a:gd name="T20" fmla="*/ 50 w 166"/>
                <a:gd name="T21" fmla="*/ 45 h 60"/>
                <a:gd name="T22" fmla="*/ 67 w 166"/>
                <a:gd name="T23" fmla="*/ 47 h 60"/>
                <a:gd name="T24" fmla="*/ 87 w 166"/>
                <a:gd name="T25" fmla="*/ 32 h 60"/>
                <a:gd name="T26" fmla="*/ 92 w 166"/>
                <a:gd name="T27" fmla="*/ 19 h 60"/>
                <a:gd name="T28" fmla="*/ 116 w 166"/>
                <a:gd name="T29" fmla="*/ 18 h 60"/>
                <a:gd name="T30" fmla="*/ 133 w 166"/>
                <a:gd name="T31" fmla="*/ 26 h 60"/>
                <a:gd name="T32" fmla="*/ 161 w 166"/>
                <a:gd name="T33" fmla="*/ 21 h 60"/>
                <a:gd name="T34" fmla="*/ 154 w 166"/>
                <a:gd name="T3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60">
                  <a:moveTo>
                    <a:pt x="154" y="14"/>
                  </a:moveTo>
                  <a:cubicBezTo>
                    <a:pt x="138" y="27"/>
                    <a:pt x="116" y="0"/>
                    <a:pt x="99" y="3"/>
                  </a:cubicBezTo>
                  <a:cubicBezTo>
                    <a:pt x="94" y="3"/>
                    <a:pt x="89" y="5"/>
                    <a:pt x="86" y="8"/>
                  </a:cubicBezTo>
                  <a:cubicBezTo>
                    <a:pt x="78" y="16"/>
                    <a:pt x="80" y="23"/>
                    <a:pt x="70" y="30"/>
                  </a:cubicBezTo>
                  <a:cubicBezTo>
                    <a:pt x="57" y="39"/>
                    <a:pt x="49" y="32"/>
                    <a:pt x="34" y="30"/>
                  </a:cubicBezTo>
                  <a:cubicBezTo>
                    <a:pt x="28" y="29"/>
                    <a:pt x="21" y="28"/>
                    <a:pt x="15" y="31"/>
                  </a:cubicBezTo>
                  <a:cubicBezTo>
                    <a:pt x="5" y="36"/>
                    <a:pt x="0" y="45"/>
                    <a:pt x="4" y="56"/>
                  </a:cubicBezTo>
                  <a:cubicBezTo>
                    <a:pt x="6" y="60"/>
                    <a:pt x="11" y="58"/>
                    <a:pt x="11" y="54"/>
                  </a:cubicBezTo>
                  <a:cubicBezTo>
                    <a:pt x="18" y="49"/>
                    <a:pt x="25" y="44"/>
                    <a:pt x="32" y="40"/>
                  </a:cubicBezTo>
                  <a:cubicBezTo>
                    <a:pt x="34" y="40"/>
                    <a:pt x="36" y="41"/>
                    <a:pt x="38" y="41"/>
                  </a:cubicBezTo>
                  <a:cubicBezTo>
                    <a:pt x="42" y="42"/>
                    <a:pt x="46" y="44"/>
                    <a:pt x="50" y="45"/>
                  </a:cubicBezTo>
                  <a:cubicBezTo>
                    <a:pt x="55" y="46"/>
                    <a:pt x="61" y="47"/>
                    <a:pt x="67" y="47"/>
                  </a:cubicBezTo>
                  <a:cubicBezTo>
                    <a:pt x="77" y="45"/>
                    <a:pt x="83" y="40"/>
                    <a:pt x="87" y="32"/>
                  </a:cubicBezTo>
                  <a:cubicBezTo>
                    <a:pt x="89" y="29"/>
                    <a:pt x="89" y="22"/>
                    <a:pt x="92" y="19"/>
                  </a:cubicBezTo>
                  <a:cubicBezTo>
                    <a:pt x="98" y="13"/>
                    <a:pt x="109" y="15"/>
                    <a:pt x="116" y="18"/>
                  </a:cubicBezTo>
                  <a:cubicBezTo>
                    <a:pt x="122" y="21"/>
                    <a:pt x="127" y="24"/>
                    <a:pt x="133" y="26"/>
                  </a:cubicBezTo>
                  <a:cubicBezTo>
                    <a:pt x="143" y="30"/>
                    <a:pt x="153" y="30"/>
                    <a:pt x="161" y="21"/>
                  </a:cubicBezTo>
                  <a:cubicBezTo>
                    <a:pt x="166" y="17"/>
                    <a:pt x="159" y="10"/>
                    <a:pt x="15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1" name="Freeform 543"/>
            <p:cNvSpPr/>
            <p:nvPr/>
          </p:nvSpPr>
          <p:spPr bwMode="auto">
            <a:xfrm>
              <a:off x="851" y="1855"/>
              <a:ext cx="149" cy="116"/>
            </a:xfrm>
            <a:custGeom>
              <a:avLst/>
              <a:gdLst>
                <a:gd name="T0" fmla="*/ 131 w 137"/>
                <a:gd name="T1" fmla="*/ 92 h 106"/>
                <a:gd name="T2" fmla="*/ 107 w 137"/>
                <a:gd name="T3" fmla="*/ 82 h 106"/>
                <a:gd name="T4" fmla="*/ 108 w 137"/>
                <a:gd name="T5" fmla="*/ 61 h 106"/>
                <a:gd name="T6" fmla="*/ 107 w 137"/>
                <a:gd name="T7" fmla="*/ 42 h 106"/>
                <a:gd name="T8" fmla="*/ 78 w 137"/>
                <a:gd name="T9" fmla="*/ 30 h 106"/>
                <a:gd name="T10" fmla="*/ 59 w 137"/>
                <a:gd name="T11" fmla="*/ 31 h 106"/>
                <a:gd name="T12" fmla="*/ 48 w 137"/>
                <a:gd name="T13" fmla="*/ 21 h 106"/>
                <a:gd name="T14" fmla="*/ 38 w 137"/>
                <a:gd name="T15" fmla="*/ 8 h 106"/>
                <a:gd name="T16" fmla="*/ 3 w 137"/>
                <a:gd name="T17" fmla="*/ 16 h 106"/>
                <a:gd name="T18" fmla="*/ 7 w 137"/>
                <a:gd name="T19" fmla="*/ 22 h 106"/>
                <a:gd name="T20" fmla="*/ 52 w 137"/>
                <a:gd name="T21" fmla="*/ 43 h 106"/>
                <a:gd name="T22" fmla="*/ 64 w 137"/>
                <a:gd name="T23" fmla="*/ 46 h 106"/>
                <a:gd name="T24" fmla="*/ 78 w 137"/>
                <a:gd name="T25" fmla="*/ 42 h 106"/>
                <a:gd name="T26" fmla="*/ 89 w 137"/>
                <a:gd name="T27" fmla="*/ 49 h 106"/>
                <a:gd name="T28" fmla="*/ 96 w 137"/>
                <a:gd name="T29" fmla="*/ 64 h 106"/>
                <a:gd name="T30" fmla="*/ 101 w 137"/>
                <a:gd name="T31" fmla="*/ 93 h 106"/>
                <a:gd name="T32" fmla="*/ 132 w 137"/>
                <a:gd name="T33" fmla="*/ 102 h 106"/>
                <a:gd name="T34" fmla="*/ 131 w 137"/>
                <a:gd name="T35" fmla="*/ 9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06">
                  <a:moveTo>
                    <a:pt x="131" y="92"/>
                  </a:moveTo>
                  <a:cubicBezTo>
                    <a:pt x="122" y="93"/>
                    <a:pt x="112" y="91"/>
                    <a:pt x="107" y="82"/>
                  </a:cubicBezTo>
                  <a:cubicBezTo>
                    <a:pt x="104" y="76"/>
                    <a:pt x="108" y="67"/>
                    <a:pt x="108" y="61"/>
                  </a:cubicBezTo>
                  <a:cubicBezTo>
                    <a:pt x="109" y="54"/>
                    <a:pt x="110" y="49"/>
                    <a:pt x="107" y="42"/>
                  </a:cubicBezTo>
                  <a:cubicBezTo>
                    <a:pt x="101" y="31"/>
                    <a:pt x="90" y="28"/>
                    <a:pt x="78" y="30"/>
                  </a:cubicBezTo>
                  <a:cubicBezTo>
                    <a:pt x="70" y="32"/>
                    <a:pt x="68" y="34"/>
                    <a:pt x="59" y="31"/>
                  </a:cubicBezTo>
                  <a:cubicBezTo>
                    <a:pt x="51" y="28"/>
                    <a:pt x="51" y="27"/>
                    <a:pt x="48" y="21"/>
                  </a:cubicBezTo>
                  <a:cubicBezTo>
                    <a:pt x="45" y="16"/>
                    <a:pt x="42" y="11"/>
                    <a:pt x="38" y="8"/>
                  </a:cubicBezTo>
                  <a:cubicBezTo>
                    <a:pt x="25" y="0"/>
                    <a:pt x="12" y="7"/>
                    <a:pt x="3" y="16"/>
                  </a:cubicBezTo>
                  <a:cubicBezTo>
                    <a:pt x="0" y="19"/>
                    <a:pt x="4" y="24"/>
                    <a:pt x="7" y="22"/>
                  </a:cubicBezTo>
                  <a:cubicBezTo>
                    <a:pt x="37" y="2"/>
                    <a:pt x="35" y="34"/>
                    <a:pt x="52" y="43"/>
                  </a:cubicBezTo>
                  <a:cubicBezTo>
                    <a:pt x="56" y="45"/>
                    <a:pt x="60" y="46"/>
                    <a:pt x="64" y="46"/>
                  </a:cubicBezTo>
                  <a:cubicBezTo>
                    <a:pt x="69" y="45"/>
                    <a:pt x="74" y="42"/>
                    <a:pt x="78" y="42"/>
                  </a:cubicBezTo>
                  <a:cubicBezTo>
                    <a:pt x="83" y="39"/>
                    <a:pt x="87" y="42"/>
                    <a:pt x="89" y="49"/>
                  </a:cubicBezTo>
                  <a:cubicBezTo>
                    <a:pt x="97" y="53"/>
                    <a:pt x="99" y="58"/>
                    <a:pt x="96" y="64"/>
                  </a:cubicBezTo>
                  <a:cubicBezTo>
                    <a:pt x="96" y="75"/>
                    <a:pt x="92" y="82"/>
                    <a:pt x="101" y="93"/>
                  </a:cubicBezTo>
                  <a:cubicBezTo>
                    <a:pt x="109" y="102"/>
                    <a:pt x="121" y="106"/>
                    <a:pt x="132" y="102"/>
                  </a:cubicBezTo>
                  <a:cubicBezTo>
                    <a:pt x="137" y="100"/>
                    <a:pt x="137" y="92"/>
                    <a:pt x="13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2" name="Freeform 544"/>
            <p:cNvSpPr/>
            <p:nvPr/>
          </p:nvSpPr>
          <p:spPr bwMode="auto">
            <a:xfrm>
              <a:off x="904" y="2005"/>
              <a:ext cx="83" cy="120"/>
            </a:xfrm>
            <a:custGeom>
              <a:avLst/>
              <a:gdLst>
                <a:gd name="T0" fmla="*/ 73 w 76"/>
                <a:gd name="T1" fmla="*/ 97 h 110"/>
                <a:gd name="T2" fmla="*/ 62 w 76"/>
                <a:gd name="T3" fmla="*/ 92 h 110"/>
                <a:gd name="T4" fmla="*/ 57 w 76"/>
                <a:gd name="T5" fmla="*/ 67 h 110"/>
                <a:gd name="T6" fmla="*/ 57 w 76"/>
                <a:gd name="T7" fmla="*/ 42 h 110"/>
                <a:gd name="T8" fmla="*/ 40 w 76"/>
                <a:gd name="T9" fmla="*/ 32 h 110"/>
                <a:gd name="T10" fmla="*/ 12 w 76"/>
                <a:gd name="T11" fmla="*/ 26 h 110"/>
                <a:gd name="T12" fmla="*/ 12 w 76"/>
                <a:gd name="T13" fmla="*/ 4 h 110"/>
                <a:gd name="T14" fmla="*/ 7 w 76"/>
                <a:gd name="T15" fmla="*/ 3 h 110"/>
                <a:gd name="T16" fmla="*/ 5 w 76"/>
                <a:gd name="T17" fmla="*/ 34 h 110"/>
                <a:gd name="T18" fmla="*/ 33 w 76"/>
                <a:gd name="T19" fmla="*/ 43 h 110"/>
                <a:gd name="T20" fmla="*/ 44 w 76"/>
                <a:gd name="T21" fmla="*/ 90 h 110"/>
                <a:gd name="T22" fmla="*/ 50 w 76"/>
                <a:gd name="T23" fmla="*/ 100 h 110"/>
                <a:gd name="T24" fmla="*/ 67 w 76"/>
                <a:gd name="T25" fmla="*/ 107 h 110"/>
                <a:gd name="T26" fmla="*/ 76 w 76"/>
                <a:gd name="T27" fmla="*/ 106 h 110"/>
                <a:gd name="T28" fmla="*/ 76 w 76"/>
                <a:gd name="T29" fmla="*/ 103 h 110"/>
                <a:gd name="T30" fmla="*/ 73 w 76"/>
                <a:gd name="T31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110">
                  <a:moveTo>
                    <a:pt x="73" y="97"/>
                  </a:moveTo>
                  <a:cubicBezTo>
                    <a:pt x="70" y="94"/>
                    <a:pt x="66" y="94"/>
                    <a:pt x="62" y="92"/>
                  </a:cubicBezTo>
                  <a:cubicBezTo>
                    <a:pt x="50" y="86"/>
                    <a:pt x="55" y="77"/>
                    <a:pt x="57" y="67"/>
                  </a:cubicBezTo>
                  <a:cubicBezTo>
                    <a:pt x="59" y="59"/>
                    <a:pt x="61" y="50"/>
                    <a:pt x="57" y="42"/>
                  </a:cubicBezTo>
                  <a:cubicBezTo>
                    <a:pt x="53" y="36"/>
                    <a:pt x="47" y="33"/>
                    <a:pt x="40" y="32"/>
                  </a:cubicBezTo>
                  <a:cubicBezTo>
                    <a:pt x="31" y="31"/>
                    <a:pt x="17" y="37"/>
                    <a:pt x="12" y="26"/>
                  </a:cubicBezTo>
                  <a:cubicBezTo>
                    <a:pt x="9" y="20"/>
                    <a:pt x="12" y="10"/>
                    <a:pt x="12" y="4"/>
                  </a:cubicBezTo>
                  <a:cubicBezTo>
                    <a:pt x="11" y="2"/>
                    <a:pt x="8" y="0"/>
                    <a:pt x="7" y="3"/>
                  </a:cubicBezTo>
                  <a:cubicBezTo>
                    <a:pt x="3" y="12"/>
                    <a:pt x="0" y="25"/>
                    <a:pt x="5" y="34"/>
                  </a:cubicBezTo>
                  <a:cubicBezTo>
                    <a:pt x="12" y="46"/>
                    <a:pt x="22" y="41"/>
                    <a:pt x="33" y="43"/>
                  </a:cubicBezTo>
                  <a:cubicBezTo>
                    <a:pt x="59" y="50"/>
                    <a:pt x="38" y="72"/>
                    <a:pt x="44" y="90"/>
                  </a:cubicBezTo>
                  <a:cubicBezTo>
                    <a:pt x="45" y="94"/>
                    <a:pt x="47" y="98"/>
                    <a:pt x="50" y="100"/>
                  </a:cubicBezTo>
                  <a:cubicBezTo>
                    <a:pt x="55" y="104"/>
                    <a:pt x="64" y="102"/>
                    <a:pt x="67" y="107"/>
                  </a:cubicBezTo>
                  <a:cubicBezTo>
                    <a:pt x="69" y="109"/>
                    <a:pt x="75" y="110"/>
                    <a:pt x="76" y="106"/>
                  </a:cubicBezTo>
                  <a:cubicBezTo>
                    <a:pt x="76" y="105"/>
                    <a:pt x="76" y="104"/>
                    <a:pt x="76" y="103"/>
                  </a:cubicBezTo>
                  <a:cubicBezTo>
                    <a:pt x="76" y="100"/>
                    <a:pt x="76" y="98"/>
                    <a:pt x="7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3" name="Freeform 545"/>
            <p:cNvSpPr/>
            <p:nvPr/>
          </p:nvSpPr>
          <p:spPr bwMode="auto">
            <a:xfrm>
              <a:off x="682" y="1994"/>
              <a:ext cx="160" cy="64"/>
            </a:xfrm>
            <a:custGeom>
              <a:avLst/>
              <a:gdLst>
                <a:gd name="T0" fmla="*/ 136 w 146"/>
                <a:gd name="T1" fmla="*/ 4 h 59"/>
                <a:gd name="T2" fmla="*/ 5 w 146"/>
                <a:gd name="T3" fmla="*/ 28 h 59"/>
                <a:gd name="T4" fmla="*/ 4 w 146"/>
                <a:gd name="T5" fmla="*/ 34 h 59"/>
                <a:gd name="T6" fmla="*/ 143 w 146"/>
                <a:gd name="T7" fmla="*/ 10 h 59"/>
                <a:gd name="T8" fmla="*/ 136 w 146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9">
                  <a:moveTo>
                    <a:pt x="136" y="4"/>
                  </a:moveTo>
                  <a:cubicBezTo>
                    <a:pt x="102" y="46"/>
                    <a:pt x="52" y="36"/>
                    <a:pt x="5" y="28"/>
                  </a:cubicBezTo>
                  <a:cubicBezTo>
                    <a:pt x="2" y="27"/>
                    <a:pt x="0" y="32"/>
                    <a:pt x="4" y="34"/>
                  </a:cubicBezTo>
                  <a:cubicBezTo>
                    <a:pt x="48" y="48"/>
                    <a:pt x="115" y="59"/>
                    <a:pt x="143" y="10"/>
                  </a:cubicBezTo>
                  <a:cubicBezTo>
                    <a:pt x="146" y="6"/>
                    <a:pt x="139" y="0"/>
                    <a:pt x="1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4" name="Freeform 546"/>
            <p:cNvSpPr/>
            <p:nvPr/>
          </p:nvSpPr>
          <p:spPr bwMode="auto">
            <a:xfrm>
              <a:off x="731" y="1964"/>
              <a:ext cx="40" cy="39"/>
            </a:xfrm>
            <a:custGeom>
              <a:avLst/>
              <a:gdLst>
                <a:gd name="T0" fmla="*/ 29 w 36"/>
                <a:gd name="T1" fmla="*/ 21 h 35"/>
                <a:gd name="T2" fmla="*/ 23 w 36"/>
                <a:gd name="T3" fmla="*/ 25 h 35"/>
                <a:gd name="T4" fmla="*/ 17 w 36"/>
                <a:gd name="T5" fmla="*/ 22 h 35"/>
                <a:gd name="T6" fmla="*/ 17 w 36"/>
                <a:gd name="T7" fmla="*/ 14 h 35"/>
                <a:gd name="T8" fmla="*/ 27 w 36"/>
                <a:gd name="T9" fmla="*/ 8 h 35"/>
                <a:gd name="T10" fmla="*/ 27 w 36"/>
                <a:gd name="T11" fmla="*/ 4 h 35"/>
                <a:gd name="T12" fmla="*/ 9 w 36"/>
                <a:gd name="T13" fmla="*/ 28 h 35"/>
                <a:gd name="T14" fmla="*/ 24 w 36"/>
                <a:gd name="T15" fmla="*/ 35 h 35"/>
                <a:gd name="T16" fmla="*/ 36 w 36"/>
                <a:gd name="T17" fmla="*/ 24 h 35"/>
                <a:gd name="T18" fmla="*/ 29 w 36"/>
                <a:gd name="T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29" y="21"/>
                  </a:moveTo>
                  <a:cubicBezTo>
                    <a:pt x="27" y="23"/>
                    <a:pt x="26" y="24"/>
                    <a:pt x="23" y="25"/>
                  </a:cubicBezTo>
                  <a:cubicBezTo>
                    <a:pt x="21" y="25"/>
                    <a:pt x="18" y="24"/>
                    <a:pt x="17" y="22"/>
                  </a:cubicBezTo>
                  <a:cubicBezTo>
                    <a:pt x="15" y="20"/>
                    <a:pt x="16" y="17"/>
                    <a:pt x="17" y="14"/>
                  </a:cubicBezTo>
                  <a:cubicBezTo>
                    <a:pt x="19" y="11"/>
                    <a:pt x="23" y="9"/>
                    <a:pt x="27" y="8"/>
                  </a:cubicBezTo>
                  <a:cubicBezTo>
                    <a:pt x="30" y="8"/>
                    <a:pt x="29" y="4"/>
                    <a:pt x="27" y="4"/>
                  </a:cubicBezTo>
                  <a:cubicBezTo>
                    <a:pt x="14" y="0"/>
                    <a:pt x="0" y="16"/>
                    <a:pt x="9" y="28"/>
                  </a:cubicBezTo>
                  <a:cubicBezTo>
                    <a:pt x="12" y="33"/>
                    <a:pt x="18" y="35"/>
                    <a:pt x="24" y="35"/>
                  </a:cubicBezTo>
                  <a:cubicBezTo>
                    <a:pt x="29" y="34"/>
                    <a:pt x="36" y="30"/>
                    <a:pt x="36" y="24"/>
                  </a:cubicBezTo>
                  <a:cubicBezTo>
                    <a:pt x="35" y="20"/>
                    <a:pt x="32" y="19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5" name="Freeform 547"/>
            <p:cNvSpPr/>
            <p:nvPr/>
          </p:nvSpPr>
          <p:spPr bwMode="auto">
            <a:xfrm>
              <a:off x="680" y="1947"/>
              <a:ext cx="43" cy="26"/>
            </a:xfrm>
            <a:custGeom>
              <a:avLst/>
              <a:gdLst>
                <a:gd name="T0" fmla="*/ 19 w 39"/>
                <a:gd name="T1" fmla="*/ 1 h 24"/>
                <a:gd name="T2" fmla="*/ 1 w 39"/>
                <a:gd name="T3" fmla="*/ 19 h 24"/>
                <a:gd name="T4" fmla="*/ 9 w 39"/>
                <a:gd name="T5" fmla="*/ 19 h 24"/>
                <a:gd name="T6" fmla="*/ 19 w 39"/>
                <a:gd name="T7" fmla="*/ 10 h 24"/>
                <a:gd name="T8" fmla="*/ 24 w 39"/>
                <a:gd name="T9" fmla="*/ 14 h 24"/>
                <a:gd name="T10" fmla="*/ 26 w 39"/>
                <a:gd name="T11" fmla="*/ 21 h 24"/>
                <a:gd name="T12" fmla="*/ 32 w 39"/>
                <a:gd name="T13" fmla="*/ 21 h 24"/>
                <a:gd name="T14" fmla="*/ 19 w 39"/>
                <a:gd name="T1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19" y="1"/>
                  </a:moveTo>
                  <a:cubicBezTo>
                    <a:pt x="9" y="0"/>
                    <a:pt x="0" y="9"/>
                    <a:pt x="1" y="19"/>
                  </a:cubicBezTo>
                  <a:cubicBezTo>
                    <a:pt x="2" y="24"/>
                    <a:pt x="9" y="24"/>
                    <a:pt x="9" y="19"/>
                  </a:cubicBezTo>
                  <a:cubicBezTo>
                    <a:pt x="9" y="14"/>
                    <a:pt x="14" y="9"/>
                    <a:pt x="19" y="10"/>
                  </a:cubicBezTo>
                  <a:cubicBezTo>
                    <a:pt x="21" y="11"/>
                    <a:pt x="23" y="12"/>
                    <a:pt x="24" y="14"/>
                  </a:cubicBezTo>
                  <a:cubicBezTo>
                    <a:pt x="25" y="16"/>
                    <a:pt x="25" y="19"/>
                    <a:pt x="26" y="21"/>
                  </a:cubicBezTo>
                  <a:cubicBezTo>
                    <a:pt x="28" y="22"/>
                    <a:pt x="30" y="23"/>
                    <a:pt x="32" y="21"/>
                  </a:cubicBezTo>
                  <a:cubicBezTo>
                    <a:pt x="39" y="14"/>
                    <a:pt x="27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6" name="Freeform 548"/>
            <p:cNvSpPr/>
            <p:nvPr/>
          </p:nvSpPr>
          <p:spPr bwMode="auto">
            <a:xfrm>
              <a:off x="786" y="1933"/>
              <a:ext cx="42" cy="26"/>
            </a:xfrm>
            <a:custGeom>
              <a:avLst/>
              <a:gdLst>
                <a:gd name="T0" fmla="*/ 18 w 38"/>
                <a:gd name="T1" fmla="*/ 0 h 23"/>
                <a:gd name="T2" fmla="*/ 3 w 38"/>
                <a:gd name="T3" fmla="*/ 18 h 23"/>
                <a:gd name="T4" fmla="*/ 10 w 38"/>
                <a:gd name="T5" fmla="*/ 17 h 23"/>
                <a:gd name="T6" fmla="*/ 21 w 38"/>
                <a:gd name="T7" fmla="*/ 10 h 23"/>
                <a:gd name="T8" fmla="*/ 30 w 38"/>
                <a:gd name="T9" fmla="*/ 21 h 23"/>
                <a:gd name="T10" fmla="*/ 36 w 38"/>
                <a:gd name="T11" fmla="*/ 19 h 23"/>
                <a:gd name="T12" fmla="*/ 18 w 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3">
                  <a:moveTo>
                    <a:pt x="18" y="0"/>
                  </a:moveTo>
                  <a:cubicBezTo>
                    <a:pt x="9" y="0"/>
                    <a:pt x="0" y="9"/>
                    <a:pt x="3" y="18"/>
                  </a:cubicBezTo>
                  <a:cubicBezTo>
                    <a:pt x="5" y="22"/>
                    <a:pt x="11" y="21"/>
                    <a:pt x="10" y="17"/>
                  </a:cubicBezTo>
                  <a:cubicBezTo>
                    <a:pt x="8" y="10"/>
                    <a:pt x="16" y="7"/>
                    <a:pt x="21" y="10"/>
                  </a:cubicBezTo>
                  <a:cubicBezTo>
                    <a:pt x="26" y="12"/>
                    <a:pt x="26" y="17"/>
                    <a:pt x="30" y="21"/>
                  </a:cubicBezTo>
                  <a:cubicBezTo>
                    <a:pt x="32" y="23"/>
                    <a:pt x="35" y="22"/>
                    <a:pt x="36" y="19"/>
                  </a:cubicBezTo>
                  <a:cubicBezTo>
                    <a:pt x="38" y="10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sp>
        <p:nvSpPr>
          <p:cNvPr id="33" name="Line 55"/>
          <p:cNvSpPr>
            <a:spLocks noChangeShapeType="1"/>
          </p:cNvSpPr>
          <p:nvPr/>
        </p:nvSpPr>
        <p:spPr bwMode="auto">
          <a:xfrm>
            <a:off x="1473677" y="2815292"/>
            <a:ext cx="0" cy="48260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Line 58"/>
          <p:cNvSpPr>
            <a:spLocks noChangeShapeType="1"/>
          </p:cNvSpPr>
          <p:nvPr/>
        </p:nvSpPr>
        <p:spPr bwMode="auto">
          <a:xfrm>
            <a:off x="3578702" y="2815292"/>
            <a:ext cx="0" cy="48260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Line 61"/>
          <p:cNvSpPr>
            <a:spLocks noChangeShapeType="1"/>
          </p:cNvSpPr>
          <p:nvPr/>
        </p:nvSpPr>
        <p:spPr bwMode="auto">
          <a:xfrm>
            <a:off x="5617052" y="2815292"/>
            <a:ext cx="0" cy="48260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Line 64"/>
          <p:cNvSpPr>
            <a:spLocks noChangeShapeType="1"/>
          </p:cNvSpPr>
          <p:nvPr/>
        </p:nvSpPr>
        <p:spPr bwMode="auto">
          <a:xfrm>
            <a:off x="7580790" y="2815292"/>
            <a:ext cx="0" cy="482600"/>
          </a:xfrm>
          <a:prstGeom prst="line">
            <a:avLst/>
          </a:prstGeom>
          <a:noFill/>
          <a:ln w="6350">
            <a:solidFill>
              <a:schemeClr val="bg1"/>
            </a:solidFill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Oval 65"/>
          <p:cNvSpPr>
            <a:spLocks noChangeArrowheads="1"/>
          </p:cNvSpPr>
          <p:nvPr/>
        </p:nvSpPr>
        <p:spPr bwMode="auto">
          <a:xfrm>
            <a:off x="7168351" y="1748222"/>
            <a:ext cx="830054" cy="828639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38" name="Freeform 66"/>
          <p:cNvSpPr/>
          <p:nvPr/>
        </p:nvSpPr>
        <p:spPr bwMode="auto">
          <a:xfrm>
            <a:off x="6930789" y="1226434"/>
            <a:ext cx="1360328" cy="1589404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40" name="Oval 56"/>
          <p:cNvSpPr>
            <a:spLocks noChangeArrowheads="1"/>
          </p:cNvSpPr>
          <p:nvPr/>
        </p:nvSpPr>
        <p:spPr bwMode="auto">
          <a:xfrm>
            <a:off x="1061412" y="1748222"/>
            <a:ext cx="831469" cy="828639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41" name="Freeform 57"/>
          <p:cNvSpPr/>
          <p:nvPr/>
        </p:nvSpPr>
        <p:spPr bwMode="auto">
          <a:xfrm>
            <a:off x="825264" y="1226434"/>
            <a:ext cx="1360328" cy="1589404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45" name="Oval 62"/>
          <p:cNvSpPr>
            <a:spLocks noChangeArrowheads="1"/>
          </p:cNvSpPr>
          <p:nvPr/>
        </p:nvSpPr>
        <p:spPr bwMode="auto">
          <a:xfrm>
            <a:off x="5204787" y="1748222"/>
            <a:ext cx="831469" cy="828639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46" name="Freeform 63"/>
          <p:cNvSpPr/>
          <p:nvPr/>
        </p:nvSpPr>
        <p:spPr bwMode="auto">
          <a:xfrm>
            <a:off x="4968639" y="1226434"/>
            <a:ext cx="1360328" cy="1589404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70" name="Oval 59"/>
          <p:cNvSpPr>
            <a:spLocks noChangeArrowheads="1"/>
          </p:cNvSpPr>
          <p:nvPr/>
        </p:nvSpPr>
        <p:spPr bwMode="auto">
          <a:xfrm>
            <a:off x="3166437" y="1748222"/>
            <a:ext cx="831469" cy="828639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71" name="Freeform 60"/>
          <p:cNvSpPr/>
          <p:nvPr/>
        </p:nvSpPr>
        <p:spPr bwMode="auto">
          <a:xfrm>
            <a:off x="2930289" y="1226434"/>
            <a:ext cx="1360328" cy="1589404"/>
          </a:xfrm>
          <a:custGeom>
            <a:avLst/>
            <a:gdLst>
              <a:gd name="T0" fmla="*/ 526 w 586"/>
              <a:gd name="T1" fmla="*/ 0 h 685"/>
              <a:gd name="T2" fmla="*/ 467 w 586"/>
              <a:gd name="T3" fmla="*/ 119 h 685"/>
              <a:gd name="T4" fmla="*/ 490 w 586"/>
              <a:gd name="T5" fmla="*/ 119 h 685"/>
              <a:gd name="T6" fmla="*/ 490 w 586"/>
              <a:gd name="T7" fmla="*/ 403 h 685"/>
              <a:gd name="T8" fmla="*/ 281 w 586"/>
              <a:gd name="T9" fmla="*/ 613 h 685"/>
              <a:gd name="T10" fmla="*/ 72 w 586"/>
              <a:gd name="T11" fmla="*/ 403 h 685"/>
              <a:gd name="T12" fmla="*/ 0 w 586"/>
              <a:gd name="T13" fmla="*/ 403 h 685"/>
              <a:gd name="T14" fmla="*/ 281 w 586"/>
              <a:gd name="T15" fmla="*/ 685 h 685"/>
              <a:gd name="T16" fmla="*/ 562 w 586"/>
              <a:gd name="T17" fmla="*/ 403 h 685"/>
              <a:gd name="T18" fmla="*/ 562 w 586"/>
              <a:gd name="T19" fmla="*/ 119 h 685"/>
              <a:gd name="T20" fmla="*/ 586 w 586"/>
              <a:gd name="T21" fmla="*/ 119 h 685"/>
              <a:gd name="T22" fmla="*/ 526 w 586"/>
              <a:gd name="T23" fmla="*/ 0 h 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6" h="685">
                <a:moveTo>
                  <a:pt x="526" y="0"/>
                </a:moveTo>
                <a:cubicBezTo>
                  <a:pt x="467" y="119"/>
                  <a:pt x="467" y="119"/>
                  <a:pt x="467" y="119"/>
                </a:cubicBezTo>
                <a:cubicBezTo>
                  <a:pt x="490" y="119"/>
                  <a:pt x="490" y="119"/>
                  <a:pt x="490" y="119"/>
                </a:cubicBezTo>
                <a:cubicBezTo>
                  <a:pt x="490" y="403"/>
                  <a:pt x="490" y="403"/>
                  <a:pt x="490" y="403"/>
                </a:cubicBezTo>
                <a:cubicBezTo>
                  <a:pt x="490" y="519"/>
                  <a:pt x="397" y="613"/>
                  <a:pt x="281" y="613"/>
                </a:cubicBezTo>
                <a:cubicBezTo>
                  <a:pt x="165" y="613"/>
                  <a:pt x="72" y="519"/>
                  <a:pt x="72" y="403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559"/>
                  <a:pt x="126" y="685"/>
                  <a:pt x="281" y="685"/>
                </a:cubicBezTo>
                <a:cubicBezTo>
                  <a:pt x="436" y="685"/>
                  <a:pt x="562" y="559"/>
                  <a:pt x="562" y="403"/>
                </a:cubicBezTo>
                <a:cubicBezTo>
                  <a:pt x="562" y="119"/>
                  <a:pt x="562" y="119"/>
                  <a:pt x="562" y="119"/>
                </a:cubicBezTo>
                <a:cubicBezTo>
                  <a:pt x="586" y="119"/>
                  <a:pt x="586" y="119"/>
                  <a:pt x="586" y="119"/>
                </a:cubicBezTo>
                <a:lnTo>
                  <a:pt x="526" y="0"/>
                </a:lnTo>
                <a:close/>
              </a:path>
            </a:pathLst>
          </a:cu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lt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7769" y="333762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27554" y="3632081"/>
            <a:ext cx="169224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354259" y="367457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3072794" y="333762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2732133" y="3632081"/>
            <a:ext cx="169224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3459284" y="367457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5160250" y="333762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846051" y="3632081"/>
            <a:ext cx="169224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5546740" y="367457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7164417" y="333762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824202" y="3632081"/>
            <a:ext cx="169224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7550907" y="367457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7"/>
          <p:cNvSpPr>
            <a:spLocks noEditPoints="1"/>
          </p:cNvSpPr>
          <p:nvPr/>
        </p:nvSpPr>
        <p:spPr bwMode="auto">
          <a:xfrm>
            <a:off x="3341736" y="1999049"/>
            <a:ext cx="480871" cy="394063"/>
          </a:xfrm>
          <a:custGeom>
            <a:avLst/>
            <a:gdLst>
              <a:gd name="T0" fmla="*/ 310 w 563"/>
              <a:gd name="T1" fmla="*/ 372 h 461"/>
              <a:gd name="T2" fmla="*/ 321 w 563"/>
              <a:gd name="T3" fmla="*/ 370 h 461"/>
              <a:gd name="T4" fmla="*/ 552 w 563"/>
              <a:gd name="T5" fmla="*/ 248 h 461"/>
              <a:gd name="T6" fmla="*/ 559 w 563"/>
              <a:gd name="T7" fmla="*/ 226 h 461"/>
              <a:gd name="T8" fmla="*/ 537 w 563"/>
              <a:gd name="T9" fmla="*/ 220 h 461"/>
              <a:gd name="T10" fmla="*/ 311 w 563"/>
              <a:gd name="T11" fmla="*/ 339 h 461"/>
              <a:gd name="T12" fmla="*/ 59 w 563"/>
              <a:gd name="T13" fmla="*/ 285 h 461"/>
              <a:gd name="T14" fmla="*/ 38 w 563"/>
              <a:gd name="T15" fmla="*/ 253 h 461"/>
              <a:gd name="T16" fmla="*/ 71 w 563"/>
              <a:gd name="T17" fmla="*/ 232 h 461"/>
              <a:gd name="T18" fmla="*/ 313 w 563"/>
              <a:gd name="T19" fmla="*/ 283 h 461"/>
              <a:gd name="T20" fmla="*/ 321 w 563"/>
              <a:gd name="T21" fmla="*/ 281 h 461"/>
              <a:gd name="T22" fmla="*/ 552 w 563"/>
              <a:gd name="T23" fmla="*/ 159 h 461"/>
              <a:gd name="T24" fmla="*/ 559 w 563"/>
              <a:gd name="T25" fmla="*/ 138 h 461"/>
              <a:gd name="T26" fmla="*/ 537 w 563"/>
              <a:gd name="T27" fmla="*/ 131 h 461"/>
              <a:gd name="T28" fmla="*/ 310 w 563"/>
              <a:gd name="T29" fmla="*/ 251 h 461"/>
              <a:gd name="T30" fmla="*/ 59 w 563"/>
              <a:gd name="T31" fmla="*/ 197 h 461"/>
              <a:gd name="T32" fmla="*/ 38 w 563"/>
              <a:gd name="T33" fmla="*/ 164 h 461"/>
              <a:gd name="T34" fmla="*/ 71 w 563"/>
              <a:gd name="T35" fmla="*/ 143 h 461"/>
              <a:gd name="T36" fmla="*/ 298 w 563"/>
              <a:gd name="T37" fmla="*/ 191 h 461"/>
              <a:gd name="T38" fmla="*/ 306 w 563"/>
              <a:gd name="T39" fmla="*/ 189 h 461"/>
              <a:gd name="T40" fmla="*/ 538 w 563"/>
              <a:gd name="T41" fmla="*/ 69 h 461"/>
              <a:gd name="T42" fmla="*/ 535 w 563"/>
              <a:gd name="T43" fmla="*/ 48 h 461"/>
              <a:gd name="T44" fmla="*/ 310 w 563"/>
              <a:gd name="T45" fmla="*/ 4 h 461"/>
              <a:gd name="T46" fmla="*/ 249 w 563"/>
              <a:gd name="T47" fmla="*/ 12 h 461"/>
              <a:gd name="T48" fmla="*/ 41 w 563"/>
              <a:gd name="T49" fmla="*/ 114 h 461"/>
              <a:gd name="T50" fmla="*/ 33 w 563"/>
              <a:gd name="T51" fmla="*/ 119 h 461"/>
              <a:gd name="T52" fmla="*/ 7 w 563"/>
              <a:gd name="T53" fmla="*/ 157 h 461"/>
              <a:gd name="T54" fmla="*/ 25 w 563"/>
              <a:gd name="T55" fmla="*/ 214 h 461"/>
              <a:gd name="T56" fmla="*/ 7 w 563"/>
              <a:gd name="T57" fmla="*/ 246 h 461"/>
              <a:gd name="T58" fmla="*/ 25 w 563"/>
              <a:gd name="T59" fmla="*/ 303 h 461"/>
              <a:gd name="T60" fmla="*/ 7 w 563"/>
              <a:gd name="T61" fmla="*/ 335 h 461"/>
              <a:gd name="T62" fmla="*/ 52 w 563"/>
              <a:gd name="T63" fmla="*/ 405 h 461"/>
              <a:gd name="T64" fmla="*/ 311 w 563"/>
              <a:gd name="T65" fmla="*/ 460 h 461"/>
              <a:gd name="T66" fmla="*/ 321 w 563"/>
              <a:gd name="T67" fmla="*/ 459 h 461"/>
              <a:gd name="T68" fmla="*/ 552 w 563"/>
              <a:gd name="T69" fmla="*/ 337 h 461"/>
              <a:gd name="T70" fmla="*/ 559 w 563"/>
              <a:gd name="T71" fmla="*/ 315 h 461"/>
              <a:gd name="T72" fmla="*/ 537 w 563"/>
              <a:gd name="T73" fmla="*/ 308 h 461"/>
              <a:gd name="T74" fmla="*/ 310 w 563"/>
              <a:gd name="T75" fmla="*/ 428 h 461"/>
              <a:gd name="T76" fmla="*/ 59 w 563"/>
              <a:gd name="T77" fmla="*/ 374 h 461"/>
              <a:gd name="T78" fmla="*/ 38 w 563"/>
              <a:gd name="T79" fmla="*/ 341 h 461"/>
              <a:gd name="T80" fmla="*/ 71 w 563"/>
              <a:gd name="T81" fmla="*/ 320 h 461"/>
              <a:gd name="T82" fmla="*/ 310 w 563"/>
              <a:gd name="T83" fmla="*/ 372 h 461"/>
              <a:gd name="T84" fmla="*/ 296 w 563"/>
              <a:gd name="T85" fmla="*/ 57 h 461"/>
              <a:gd name="T86" fmla="*/ 404 w 563"/>
              <a:gd name="T87" fmla="*/ 78 h 461"/>
              <a:gd name="T88" fmla="*/ 357 w 563"/>
              <a:gd name="T89" fmla="*/ 101 h 461"/>
              <a:gd name="T90" fmla="*/ 249 w 563"/>
              <a:gd name="T91" fmla="*/ 79 h 461"/>
              <a:gd name="T92" fmla="*/ 296 w 563"/>
              <a:gd name="T93" fmla="*/ 57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63" h="461">
                <a:moveTo>
                  <a:pt x="310" y="372"/>
                </a:moveTo>
                <a:cubicBezTo>
                  <a:pt x="314" y="372"/>
                  <a:pt x="318" y="371"/>
                  <a:pt x="321" y="370"/>
                </a:cubicBezTo>
                <a:cubicBezTo>
                  <a:pt x="552" y="248"/>
                  <a:pt x="552" y="248"/>
                  <a:pt x="552" y="248"/>
                </a:cubicBezTo>
                <a:cubicBezTo>
                  <a:pt x="560" y="244"/>
                  <a:pt x="563" y="234"/>
                  <a:pt x="559" y="226"/>
                </a:cubicBezTo>
                <a:cubicBezTo>
                  <a:pt x="555" y="218"/>
                  <a:pt x="545" y="215"/>
                  <a:pt x="537" y="220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59" y="285"/>
                  <a:pt x="59" y="285"/>
                  <a:pt x="59" y="285"/>
                </a:cubicBezTo>
                <a:cubicBezTo>
                  <a:pt x="44" y="282"/>
                  <a:pt x="35" y="268"/>
                  <a:pt x="38" y="253"/>
                </a:cubicBezTo>
                <a:cubicBezTo>
                  <a:pt x="41" y="238"/>
                  <a:pt x="56" y="228"/>
                  <a:pt x="71" y="232"/>
                </a:cubicBezTo>
                <a:cubicBezTo>
                  <a:pt x="71" y="232"/>
                  <a:pt x="313" y="283"/>
                  <a:pt x="313" y="283"/>
                </a:cubicBezTo>
                <a:cubicBezTo>
                  <a:pt x="316" y="283"/>
                  <a:pt x="318" y="283"/>
                  <a:pt x="321" y="281"/>
                </a:cubicBezTo>
                <a:cubicBezTo>
                  <a:pt x="552" y="159"/>
                  <a:pt x="552" y="159"/>
                  <a:pt x="552" y="159"/>
                </a:cubicBezTo>
                <a:cubicBezTo>
                  <a:pt x="560" y="155"/>
                  <a:pt x="563" y="146"/>
                  <a:pt x="559" y="138"/>
                </a:cubicBezTo>
                <a:cubicBezTo>
                  <a:pt x="555" y="130"/>
                  <a:pt x="545" y="127"/>
                  <a:pt x="537" y="131"/>
                </a:cubicBezTo>
                <a:cubicBezTo>
                  <a:pt x="310" y="251"/>
                  <a:pt x="310" y="251"/>
                  <a:pt x="310" y="251"/>
                </a:cubicBezTo>
                <a:cubicBezTo>
                  <a:pt x="59" y="197"/>
                  <a:pt x="59" y="197"/>
                  <a:pt x="59" y="197"/>
                </a:cubicBezTo>
                <a:cubicBezTo>
                  <a:pt x="44" y="194"/>
                  <a:pt x="35" y="179"/>
                  <a:pt x="38" y="164"/>
                </a:cubicBezTo>
                <a:cubicBezTo>
                  <a:pt x="41" y="149"/>
                  <a:pt x="56" y="140"/>
                  <a:pt x="71" y="143"/>
                </a:cubicBezTo>
                <a:cubicBezTo>
                  <a:pt x="71" y="143"/>
                  <a:pt x="297" y="191"/>
                  <a:pt x="298" y="191"/>
                </a:cubicBezTo>
                <a:cubicBezTo>
                  <a:pt x="301" y="191"/>
                  <a:pt x="303" y="191"/>
                  <a:pt x="306" y="189"/>
                </a:cubicBezTo>
                <a:cubicBezTo>
                  <a:pt x="306" y="189"/>
                  <a:pt x="538" y="69"/>
                  <a:pt x="538" y="69"/>
                </a:cubicBezTo>
                <a:cubicBezTo>
                  <a:pt x="554" y="61"/>
                  <a:pt x="553" y="51"/>
                  <a:pt x="535" y="48"/>
                </a:cubicBezTo>
                <a:cubicBezTo>
                  <a:pt x="310" y="4"/>
                  <a:pt x="310" y="4"/>
                  <a:pt x="310" y="4"/>
                </a:cubicBezTo>
                <a:cubicBezTo>
                  <a:pt x="292" y="0"/>
                  <a:pt x="265" y="4"/>
                  <a:pt x="249" y="12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38" y="116"/>
                  <a:pt x="35" y="118"/>
                  <a:pt x="33" y="119"/>
                </a:cubicBezTo>
                <a:cubicBezTo>
                  <a:pt x="20" y="128"/>
                  <a:pt x="10" y="141"/>
                  <a:pt x="7" y="157"/>
                </a:cubicBezTo>
                <a:cubicBezTo>
                  <a:pt x="2" y="179"/>
                  <a:pt x="10" y="200"/>
                  <a:pt x="25" y="214"/>
                </a:cubicBezTo>
                <a:cubicBezTo>
                  <a:pt x="16" y="222"/>
                  <a:pt x="9" y="233"/>
                  <a:pt x="7" y="246"/>
                </a:cubicBezTo>
                <a:cubicBezTo>
                  <a:pt x="2" y="268"/>
                  <a:pt x="10" y="289"/>
                  <a:pt x="25" y="303"/>
                </a:cubicBezTo>
                <a:cubicBezTo>
                  <a:pt x="16" y="311"/>
                  <a:pt x="9" y="322"/>
                  <a:pt x="7" y="335"/>
                </a:cubicBezTo>
                <a:cubicBezTo>
                  <a:pt x="0" y="367"/>
                  <a:pt x="20" y="399"/>
                  <a:pt x="52" y="405"/>
                </a:cubicBezTo>
                <a:cubicBezTo>
                  <a:pt x="52" y="405"/>
                  <a:pt x="310" y="461"/>
                  <a:pt x="311" y="460"/>
                </a:cubicBezTo>
                <a:cubicBezTo>
                  <a:pt x="314" y="460"/>
                  <a:pt x="318" y="460"/>
                  <a:pt x="321" y="459"/>
                </a:cubicBezTo>
                <a:cubicBezTo>
                  <a:pt x="552" y="337"/>
                  <a:pt x="552" y="337"/>
                  <a:pt x="552" y="337"/>
                </a:cubicBezTo>
                <a:cubicBezTo>
                  <a:pt x="560" y="332"/>
                  <a:pt x="563" y="323"/>
                  <a:pt x="559" y="315"/>
                </a:cubicBezTo>
                <a:cubicBezTo>
                  <a:pt x="555" y="307"/>
                  <a:pt x="545" y="304"/>
                  <a:pt x="537" y="308"/>
                </a:cubicBezTo>
                <a:cubicBezTo>
                  <a:pt x="310" y="428"/>
                  <a:pt x="310" y="428"/>
                  <a:pt x="310" y="428"/>
                </a:cubicBezTo>
                <a:cubicBezTo>
                  <a:pt x="59" y="374"/>
                  <a:pt x="59" y="374"/>
                  <a:pt x="59" y="374"/>
                </a:cubicBezTo>
                <a:cubicBezTo>
                  <a:pt x="44" y="371"/>
                  <a:pt x="35" y="356"/>
                  <a:pt x="38" y="341"/>
                </a:cubicBezTo>
                <a:cubicBezTo>
                  <a:pt x="41" y="327"/>
                  <a:pt x="56" y="317"/>
                  <a:pt x="71" y="320"/>
                </a:cubicBezTo>
                <a:cubicBezTo>
                  <a:pt x="71" y="320"/>
                  <a:pt x="309" y="372"/>
                  <a:pt x="310" y="372"/>
                </a:cubicBezTo>
                <a:close/>
                <a:moveTo>
                  <a:pt x="296" y="57"/>
                </a:moveTo>
                <a:cubicBezTo>
                  <a:pt x="404" y="78"/>
                  <a:pt x="404" y="78"/>
                  <a:pt x="404" y="78"/>
                </a:cubicBezTo>
                <a:cubicBezTo>
                  <a:pt x="357" y="101"/>
                  <a:pt x="357" y="101"/>
                  <a:pt x="357" y="101"/>
                </a:cubicBezTo>
                <a:cubicBezTo>
                  <a:pt x="249" y="79"/>
                  <a:pt x="249" y="79"/>
                  <a:pt x="249" y="79"/>
                </a:cubicBezTo>
                <a:lnTo>
                  <a:pt x="296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1342937" y="1932385"/>
            <a:ext cx="268419" cy="460312"/>
          </a:xfrm>
          <a:custGeom>
            <a:avLst/>
            <a:gdLst>
              <a:gd name="T0" fmla="*/ 287 w 314"/>
              <a:gd name="T1" fmla="*/ 134 h 540"/>
              <a:gd name="T2" fmla="*/ 314 w 314"/>
              <a:gd name="T3" fmla="*/ 144 h 540"/>
              <a:gd name="T4" fmla="*/ 275 w 314"/>
              <a:gd name="T5" fmla="*/ 254 h 540"/>
              <a:gd name="T6" fmla="*/ 244 w 314"/>
              <a:gd name="T7" fmla="*/ 254 h 540"/>
              <a:gd name="T8" fmla="*/ 287 w 314"/>
              <a:gd name="T9" fmla="*/ 134 h 540"/>
              <a:gd name="T10" fmla="*/ 306 w 314"/>
              <a:gd name="T11" fmla="*/ 50 h 540"/>
              <a:gd name="T12" fmla="*/ 298 w 314"/>
              <a:gd name="T13" fmla="*/ 47 h 540"/>
              <a:gd name="T14" fmla="*/ 258 w 314"/>
              <a:gd name="T15" fmla="*/ 88 h 540"/>
              <a:gd name="T16" fmla="*/ 311 w 314"/>
              <a:gd name="T17" fmla="*/ 107 h 540"/>
              <a:gd name="T18" fmla="*/ 306 w 314"/>
              <a:gd name="T19" fmla="*/ 50 h 540"/>
              <a:gd name="T20" fmla="*/ 213 w 314"/>
              <a:gd name="T21" fmla="*/ 254 h 540"/>
              <a:gd name="T22" fmla="*/ 260 w 314"/>
              <a:gd name="T23" fmla="*/ 124 h 540"/>
              <a:gd name="T24" fmla="*/ 233 w 314"/>
              <a:gd name="T25" fmla="*/ 114 h 540"/>
              <a:gd name="T26" fmla="*/ 183 w 314"/>
              <a:gd name="T27" fmla="*/ 254 h 540"/>
              <a:gd name="T28" fmla="*/ 213 w 314"/>
              <a:gd name="T29" fmla="*/ 254 h 540"/>
              <a:gd name="T30" fmla="*/ 7 w 314"/>
              <a:gd name="T31" fmla="*/ 68 h 540"/>
              <a:gd name="T32" fmla="*/ 42 w 314"/>
              <a:gd name="T33" fmla="*/ 7 h 540"/>
              <a:gd name="T34" fmla="*/ 103 w 314"/>
              <a:gd name="T35" fmla="*/ 42 h 540"/>
              <a:gd name="T36" fmla="*/ 159 w 314"/>
              <a:gd name="T37" fmla="*/ 254 h 540"/>
              <a:gd name="T38" fmla="*/ 56 w 314"/>
              <a:gd name="T39" fmla="*/ 254 h 540"/>
              <a:gd name="T40" fmla="*/ 7 w 314"/>
              <a:gd name="T41" fmla="*/ 68 h 540"/>
              <a:gd name="T42" fmla="*/ 43 w 314"/>
              <a:gd name="T43" fmla="*/ 59 h 540"/>
              <a:gd name="T44" fmla="*/ 78 w 314"/>
              <a:gd name="T45" fmla="*/ 187 h 540"/>
              <a:gd name="T46" fmla="*/ 93 w 314"/>
              <a:gd name="T47" fmla="*/ 195 h 540"/>
              <a:gd name="T48" fmla="*/ 102 w 314"/>
              <a:gd name="T49" fmla="*/ 181 h 540"/>
              <a:gd name="T50" fmla="*/ 67 w 314"/>
              <a:gd name="T51" fmla="*/ 53 h 540"/>
              <a:gd name="T52" fmla="*/ 52 w 314"/>
              <a:gd name="T53" fmla="*/ 44 h 540"/>
              <a:gd name="T54" fmla="*/ 43 w 314"/>
              <a:gd name="T55" fmla="*/ 59 h 540"/>
              <a:gd name="T56" fmla="*/ 292 w 314"/>
              <a:gd name="T57" fmla="*/ 274 h 540"/>
              <a:gd name="T58" fmla="*/ 22 w 314"/>
              <a:gd name="T59" fmla="*/ 274 h 540"/>
              <a:gd name="T60" fmla="*/ 6 w 314"/>
              <a:gd name="T61" fmla="*/ 286 h 540"/>
              <a:gd name="T62" fmla="*/ 22 w 314"/>
              <a:gd name="T63" fmla="*/ 298 h 540"/>
              <a:gd name="T64" fmla="*/ 52 w 314"/>
              <a:gd name="T65" fmla="*/ 516 h 540"/>
              <a:gd name="T66" fmla="*/ 38 w 314"/>
              <a:gd name="T67" fmla="*/ 528 h 540"/>
              <a:gd name="T68" fmla="*/ 55 w 314"/>
              <a:gd name="T69" fmla="*/ 540 h 540"/>
              <a:gd name="T70" fmla="*/ 260 w 314"/>
              <a:gd name="T71" fmla="*/ 540 h 540"/>
              <a:gd name="T72" fmla="*/ 276 w 314"/>
              <a:gd name="T73" fmla="*/ 528 h 540"/>
              <a:gd name="T74" fmla="*/ 262 w 314"/>
              <a:gd name="T75" fmla="*/ 516 h 540"/>
              <a:gd name="T76" fmla="*/ 293 w 314"/>
              <a:gd name="T77" fmla="*/ 298 h 540"/>
              <a:gd name="T78" fmla="*/ 309 w 314"/>
              <a:gd name="T79" fmla="*/ 286 h 540"/>
              <a:gd name="T80" fmla="*/ 292 w 314"/>
              <a:gd name="T81" fmla="*/ 274 h 540"/>
              <a:gd name="T82" fmla="*/ 94 w 314"/>
              <a:gd name="T83" fmla="*/ 508 h 540"/>
              <a:gd name="T84" fmla="*/ 92 w 314"/>
              <a:gd name="T85" fmla="*/ 508 h 540"/>
              <a:gd name="T86" fmla="*/ 81 w 314"/>
              <a:gd name="T87" fmla="*/ 498 h 540"/>
              <a:gd name="T88" fmla="*/ 55 w 314"/>
              <a:gd name="T89" fmla="*/ 312 h 540"/>
              <a:gd name="T90" fmla="*/ 64 w 314"/>
              <a:gd name="T91" fmla="*/ 300 h 540"/>
              <a:gd name="T92" fmla="*/ 77 w 314"/>
              <a:gd name="T93" fmla="*/ 309 h 540"/>
              <a:gd name="T94" fmla="*/ 104 w 314"/>
              <a:gd name="T95" fmla="*/ 495 h 540"/>
              <a:gd name="T96" fmla="*/ 94 w 314"/>
              <a:gd name="T97" fmla="*/ 508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4" h="540">
                <a:moveTo>
                  <a:pt x="287" y="134"/>
                </a:moveTo>
                <a:cubicBezTo>
                  <a:pt x="314" y="144"/>
                  <a:pt x="314" y="144"/>
                  <a:pt x="314" y="14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44" y="254"/>
                  <a:pt x="244" y="254"/>
                  <a:pt x="244" y="254"/>
                </a:cubicBezTo>
                <a:lnTo>
                  <a:pt x="287" y="134"/>
                </a:lnTo>
                <a:close/>
                <a:moveTo>
                  <a:pt x="306" y="50"/>
                </a:moveTo>
                <a:cubicBezTo>
                  <a:pt x="306" y="44"/>
                  <a:pt x="302" y="42"/>
                  <a:pt x="298" y="47"/>
                </a:cubicBezTo>
                <a:cubicBezTo>
                  <a:pt x="258" y="88"/>
                  <a:pt x="258" y="88"/>
                  <a:pt x="258" y="88"/>
                </a:cubicBezTo>
                <a:cubicBezTo>
                  <a:pt x="311" y="107"/>
                  <a:pt x="311" y="107"/>
                  <a:pt x="311" y="107"/>
                </a:cubicBezTo>
                <a:lnTo>
                  <a:pt x="306" y="50"/>
                </a:lnTo>
                <a:close/>
                <a:moveTo>
                  <a:pt x="213" y="254"/>
                </a:moveTo>
                <a:cubicBezTo>
                  <a:pt x="260" y="124"/>
                  <a:pt x="260" y="124"/>
                  <a:pt x="260" y="12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183" y="254"/>
                  <a:pt x="183" y="254"/>
                  <a:pt x="183" y="254"/>
                </a:cubicBezTo>
                <a:lnTo>
                  <a:pt x="213" y="254"/>
                </a:lnTo>
                <a:close/>
                <a:moveTo>
                  <a:pt x="7" y="68"/>
                </a:moveTo>
                <a:cubicBezTo>
                  <a:pt x="0" y="42"/>
                  <a:pt x="16" y="14"/>
                  <a:pt x="42" y="7"/>
                </a:cubicBezTo>
                <a:cubicBezTo>
                  <a:pt x="69" y="0"/>
                  <a:pt x="96" y="16"/>
                  <a:pt x="103" y="42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56" y="254"/>
                  <a:pt x="56" y="254"/>
                  <a:pt x="56" y="254"/>
                </a:cubicBezTo>
                <a:lnTo>
                  <a:pt x="7" y="68"/>
                </a:lnTo>
                <a:close/>
                <a:moveTo>
                  <a:pt x="43" y="59"/>
                </a:moveTo>
                <a:cubicBezTo>
                  <a:pt x="78" y="187"/>
                  <a:pt x="78" y="187"/>
                  <a:pt x="78" y="187"/>
                </a:cubicBezTo>
                <a:cubicBezTo>
                  <a:pt x="79" y="193"/>
                  <a:pt x="86" y="197"/>
                  <a:pt x="93" y="195"/>
                </a:cubicBezTo>
                <a:cubicBezTo>
                  <a:pt x="99" y="194"/>
                  <a:pt x="103" y="187"/>
                  <a:pt x="102" y="181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46"/>
                  <a:pt x="59" y="43"/>
                  <a:pt x="52" y="44"/>
                </a:cubicBezTo>
                <a:cubicBezTo>
                  <a:pt x="46" y="46"/>
                  <a:pt x="42" y="53"/>
                  <a:pt x="43" y="59"/>
                </a:cubicBezTo>
                <a:close/>
                <a:moveTo>
                  <a:pt x="292" y="274"/>
                </a:moveTo>
                <a:cubicBezTo>
                  <a:pt x="22" y="274"/>
                  <a:pt x="22" y="274"/>
                  <a:pt x="22" y="274"/>
                </a:cubicBezTo>
                <a:cubicBezTo>
                  <a:pt x="13" y="274"/>
                  <a:pt x="6" y="279"/>
                  <a:pt x="6" y="286"/>
                </a:cubicBezTo>
                <a:cubicBezTo>
                  <a:pt x="6" y="292"/>
                  <a:pt x="13" y="297"/>
                  <a:pt x="22" y="298"/>
                </a:cubicBezTo>
                <a:cubicBezTo>
                  <a:pt x="52" y="516"/>
                  <a:pt x="52" y="516"/>
                  <a:pt x="52" y="516"/>
                </a:cubicBezTo>
                <a:cubicBezTo>
                  <a:pt x="44" y="517"/>
                  <a:pt x="38" y="522"/>
                  <a:pt x="38" y="528"/>
                </a:cubicBezTo>
                <a:cubicBezTo>
                  <a:pt x="38" y="534"/>
                  <a:pt x="46" y="540"/>
                  <a:pt x="55" y="540"/>
                </a:cubicBezTo>
                <a:cubicBezTo>
                  <a:pt x="260" y="540"/>
                  <a:pt x="260" y="540"/>
                  <a:pt x="260" y="540"/>
                </a:cubicBezTo>
                <a:cubicBezTo>
                  <a:pt x="269" y="540"/>
                  <a:pt x="276" y="534"/>
                  <a:pt x="276" y="528"/>
                </a:cubicBezTo>
                <a:cubicBezTo>
                  <a:pt x="276" y="522"/>
                  <a:pt x="270" y="517"/>
                  <a:pt x="262" y="516"/>
                </a:cubicBezTo>
                <a:cubicBezTo>
                  <a:pt x="293" y="298"/>
                  <a:pt x="293" y="298"/>
                  <a:pt x="293" y="298"/>
                </a:cubicBezTo>
                <a:cubicBezTo>
                  <a:pt x="302" y="297"/>
                  <a:pt x="309" y="292"/>
                  <a:pt x="309" y="286"/>
                </a:cubicBezTo>
                <a:cubicBezTo>
                  <a:pt x="309" y="279"/>
                  <a:pt x="301" y="274"/>
                  <a:pt x="292" y="274"/>
                </a:cubicBezTo>
                <a:close/>
                <a:moveTo>
                  <a:pt x="94" y="508"/>
                </a:moveTo>
                <a:cubicBezTo>
                  <a:pt x="94" y="508"/>
                  <a:pt x="93" y="508"/>
                  <a:pt x="92" y="508"/>
                </a:cubicBezTo>
                <a:cubicBezTo>
                  <a:pt x="87" y="508"/>
                  <a:pt x="82" y="504"/>
                  <a:pt x="81" y="498"/>
                </a:cubicBezTo>
                <a:cubicBezTo>
                  <a:pt x="55" y="312"/>
                  <a:pt x="55" y="312"/>
                  <a:pt x="55" y="312"/>
                </a:cubicBezTo>
                <a:cubicBezTo>
                  <a:pt x="54" y="306"/>
                  <a:pt x="58" y="300"/>
                  <a:pt x="64" y="300"/>
                </a:cubicBezTo>
                <a:cubicBezTo>
                  <a:pt x="70" y="299"/>
                  <a:pt x="76" y="303"/>
                  <a:pt x="77" y="309"/>
                </a:cubicBezTo>
                <a:cubicBezTo>
                  <a:pt x="104" y="495"/>
                  <a:pt x="104" y="495"/>
                  <a:pt x="104" y="495"/>
                </a:cubicBezTo>
                <a:cubicBezTo>
                  <a:pt x="105" y="501"/>
                  <a:pt x="100" y="507"/>
                  <a:pt x="94" y="5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18"/>
          <p:cNvSpPr>
            <a:spLocks noEditPoints="1"/>
          </p:cNvSpPr>
          <p:nvPr/>
        </p:nvSpPr>
        <p:spPr bwMode="auto">
          <a:xfrm>
            <a:off x="5425774" y="1912490"/>
            <a:ext cx="389494" cy="467165"/>
          </a:xfrm>
          <a:custGeom>
            <a:avLst/>
            <a:gdLst>
              <a:gd name="T0" fmla="*/ 456 w 456"/>
              <a:gd name="T1" fmla="*/ 528 h 548"/>
              <a:gd name="T2" fmla="*/ 436 w 456"/>
              <a:gd name="T3" fmla="*/ 548 h 548"/>
              <a:gd name="T4" fmla="*/ 84 w 456"/>
              <a:gd name="T5" fmla="*/ 548 h 548"/>
              <a:gd name="T6" fmla="*/ 0 w 456"/>
              <a:gd name="T7" fmla="*/ 464 h 548"/>
              <a:gd name="T8" fmla="*/ 84 w 456"/>
              <a:gd name="T9" fmla="*/ 380 h 548"/>
              <a:gd name="T10" fmla="*/ 436 w 456"/>
              <a:gd name="T11" fmla="*/ 380 h 548"/>
              <a:gd name="T12" fmla="*/ 456 w 456"/>
              <a:gd name="T13" fmla="*/ 399 h 548"/>
              <a:gd name="T14" fmla="*/ 436 w 456"/>
              <a:gd name="T15" fmla="*/ 419 h 548"/>
              <a:gd name="T16" fmla="*/ 90 w 456"/>
              <a:gd name="T17" fmla="*/ 419 h 548"/>
              <a:gd name="T18" fmla="*/ 45 w 456"/>
              <a:gd name="T19" fmla="*/ 464 h 548"/>
              <a:gd name="T20" fmla="*/ 90 w 456"/>
              <a:gd name="T21" fmla="*/ 509 h 548"/>
              <a:gd name="T22" fmla="*/ 436 w 456"/>
              <a:gd name="T23" fmla="*/ 509 h 548"/>
              <a:gd name="T24" fmla="*/ 456 w 456"/>
              <a:gd name="T25" fmla="*/ 528 h 548"/>
              <a:gd name="T26" fmla="*/ 235 w 456"/>
              <a:gd name="T27" fmla="*/ 78 h 548"/>
              <a:gd name="T28" fmla="*/ 309 w 456"/>
              <a:gd name="T29" fmla="*/ 6 h 548"/>
              <a:gd name="T30" fmla="*/ 309 w 456"/>
              <a:gd name="T31" fmla="*/ 0 h 548"/>
              <a:gd name="T32" fmla="*/ 303 w 456"/>
              <a:gd name="T33" fmla="*/ 0 h 548"/>
              <a:gd name="T34" fmla="*/ 228 w 456"/>
              <a:gd name="T35" fmla="*/ 72 h 548"/>
              <a:gd name="T36" fmla="*/ 229 w 456"/>
              <a:gd name="T37" fmla="*/ 77 h 548"/>
              <a:gd name="T38" fmla="*/ 235 w 456"/>
              <a:gd name="T39" fmla="*/ 78 h 548"/>
              <a:gd name="T40" fmla="*/ 372 w 456"/>
              <a:gd name="T41" fmla="*/ 137 h 548"/>
              <a:gd name="T42" fmla="*/ 295 w 456"/>
              <a:gd name="T43" fmla="*/ 85 h 548"/>
              <a:gd name="T44" fmla="*/ 232 w 456"/>
              <a:gd name="T45" fmla="*/ 98 h 548"/>
              <a:gd name="T46" fmla="*/ 170 w 456"/>
              <a:gd name="T47" fmla="*/ 85 h 548"/>
              <a:gd name="T48" fmla="*/ 93 w 456"/>
              <a:gd name="T49" fmla="*/ 137 h 548"/>
              <a:gd name="T50" fmla="*/ 175 w 456"/>
              <a:gd name="T51" fmla="*/ 341 h 548"/>
              <a:gd name="T52" fmla="*/ 232 w 456"/>
              <a:gd name="T53" fmla="*/ 328 h 548"/>
              <a:gd name="T54" fmla="*/ 290 w 456"/>
              <a:gd name="T55" fmla="*/ 341 h 548"/>
              <a:gd name="T56" fmla="*/ 372 w 456"/>
              <a:gd name="T57" fmla="*/ 137 h 548"/>
              <a:gd name="T58" fmla="*/ 172 w 456"/>
              <a:gd name="T59" fmla="*/ 126 h 548"/>
              <a:gd name="T60" fmla="*/ 168 w 456"/>
              <a:gd name="T61" fmla="*/ 126 h 548"/>
              <a:gd name="T62" fmla="*/ 128 w 456"/>
              <a:gd name="T63" fmla="*/ 161 h 548"/>
              <a:gd name="T64" fmla="*/ 119 w 456"/>
              <a:gd name="T65" fmla="*/ 169 h 548"/>
              <a:gd name="T66" fmla="*/ 118 w 456"/>
              <a:gd name="T67" fmla="*/ 169 h 548"/>
              <a:gd name="T68" fmla="*/ 116 w 456"/>
              <a:gd name="T69" fmla="*/ 168 h 548"/>
              <a:gd name="T70" fmla="*/ 109 w 456"/>
              <a:gd name="T71" fmla="*/ 157 h 548"/>
              <a:gd name="T72" fmla="*/ 168 w 456"/>
              <a:gd name="T73" fmla="*/ 106 h 548"/>
              <a:gd name="T74" fmla="*/ 173 w 456"/>
              <a:gd name="T75" fmla="*/ 106 h 548"/>
              <a:gd name="T76" fmla="*/ 181 w 456"/>
              <a:gd name="T77" fmla="*/ 117 h 548"/>
              <a:gd name="T78" fmla="*/ 172 w 456"/>
              <a:gd name="T79" fmla="*/ 12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56" h="548">
                <a:moveTo>
                  <a:pt x="456" y="528"/>
                </a:moveTo>
                <a:cubicBezTo>
                  <a:pt x="456" y="539"/>
                  <a:pt x="447" y="548"/>
                  <a:pt x="436" y="548"/>
                </a:cubicBezTo>
                <a:cubicBezTo>
                  <a:pt x="84" y="548"/>
                  <a:pt x="84" y="548"/>
                  <a:pt x="84" y="548"/>
                </a:cubicBezTo>
                <a:cubicBezTo>
                  <a:pt x="38" y="548"/>
                  <a:pt x="0" y="510"/>
                  <a:pt x="0" y="464"/>
                </a:cubicBezTo>
                <a:cubicBezTo>
                  <a:pt x="0" y="417"/>
                  <a:pt x="38" y="380"/>
                  <a:pt x="84" y="380"/>
                </a:cubicBezTo>
                <a:cubicBezTo>
                  <a:pt x="436" y="380"/>
                  <a:pt x="436" y="380"/>
                  <a:pt x="436" y="380"/>
                </a:cubicBezTo>
                <a:cubicBezTo>
                  <a:pt x="447" y="380"/>
                  <a:pt x="456" y="389"/>
                  <a:pt x="456" y="399"/>
                </a:cubicBezTo>
                <a:cubicBezTo>
                  <a:pt x="456" y="410"/>
                  <a:pt x="447" y="419"/>
                  <a:pt x="436" y="419"/>
                </a:cubicBezTo>
                <a:cubicBezTo>
                  <a:pt x="90" y="419"/>
                  <a:pt x="90" y="419"/>
                  <a:pt x="90" y="419"/>
                </a:cubicBezTo>
                <a:cubicBezTo>
                  <a:pt x="65" y="419"/>
                  <a:pt x="45" y="439"/>
                  <a:pt x="45" y="464"/>
                </a:cubicBezTo>
                <a:cubicBezTo>
                  <a:pt x="45" y="488"/>
                  <a:pt x="65" y="509"/>
                  <a:pt x="90" y="509"/>
                </a:cubicBezTo>
                <a:cubicBezTo>
                  <a:pt x="436" y="509"/>
                  <a:pt x="436" y="509"/>
                  <a:pt x="436" y="509"/>
                </a:cubicBezTo>
                <a:cubicBezTo>
                  <a:pt x="447" y="509"/>
                  <a:pt x="456" y="518"/>
                  <a:pt x="456" y="528"/>
                </a:cubicBezTo>
                <a:close/>
                <a:moveTo>
                  <a:pt x="235" y="78"/>
                </a:moveTo>
                <a:cubicBezTo>
                  <a:pt x="276" y="78"/>
                  <a:pt x="309" y="45"/>
                  <a:pt x="309" y="6"/>
                </a:cubicBezTo>
                <a:cubicBezTo>
                  <a:pt x="309" y="4"/>
                  <a:pt x="309" y="2"/>
                  <a:pt x="309" y="0"/>
                </a:cubicBezTo>
                <a:cubicBezTo>
                  <a:pt x="307" y="0"/>
                  <a:pt x="305" y="0"/>
                  <a:pt x="303" y="0"/>
                </a:cubicBezTo>
                <a:cubicBezTo>
                  <a:pt x="262" y="0"/>
                  <a:pt x="228" y="32"/>
                  <a:pt x="228" y="72"/>
                </a:cubicBezTo>
                <a:cubicBezTo>
                  <a:pt x="228" y="74"/>
                  <a:pt x="228" y="76"/>
                  <a:pt x="229" y="77"/>
                </a:cubicBezTo>
                <a:cubicBezTo>
                  <a:pt x="231" y="78"/>
                  <a:pt x="233" y="78"/>
                  <a:pt x="235" y="78"/>
                </a:cubicBezTo>
                <a:close/>
                <a:moveTo>
                  <a:pt x="372" y="137"/>
                </a:moveTo>
                <a:cubicBezTo>
                  <a:pt x="357" y="102"/>
                  <a:pt x="321" y="85"/>
                  <a:pt x="295" y="85"/>
                </a:cubicBezTo>
                <a:cubicBezTo>
                  <a:pt x="263" y="85"/>
                  <a:pt x="257" y="98"/>
                  <a:pt x="232" y="98"/>
                </a:cubicBezTo>
                <a:cubicBezTo>
                  <a:pt x="208" y="98"/>
                  <a:pt x="202" y="85"/>
                  <a:pt x="170" y="85"/>
                </a:cubicBezTo>
                <a:cubicBezTo>
                  <a:pt x="143" y="85"/>
                  <a:pt x="108" y="102"/>
                  <a:pt x="93" y="137"/>
                </a:cubicBezTo>
                <a:cubicBezTo>
                  <a:pt x="62" y="207"/>
                  <a:pt x="114" y="341"/>
                  <a:pt x="175" y="341"/>
                </a:cubicBezTo>
                <a:cubicBezTo>
                  <a:pt x="199" y="341"/>
                  <a:pt x="210" y="328"/>
                  <a:pt x="232" y="328"/>
                </a:cubicBezTo>
                <a:cubicBezTo>
                  <a:pt x="255" y="328"/>
                  <a:pt x="265" y="341"/>
                  <a:pt x="290" y="341"/>
                </a:cubicBezTo>
                <a:cubicBezTo>
                  <a:pt x="351" y="341"/>
                  <a:pt x="403" y="207"/>
                  <a:pt x="372" y="137"/>
                </a:cubicBezTo>
                <a:close/>
                <a:moveTo>
                  <a:pt x="172" y="126"/>
                </a:moveTo>
                <a:cubicBezTo>
                  <a:pt x="170" y="126"/>
                  <a:pt x="169" y="126"/>
                  <a:pt x="168" y="126"/>
                </a:cubicBezTo>
                <a:cubicBezTo>
                  <a:pt x="154" y="126"/>
                  <a:pt x="132" y="138"/>
                  <a:pt x="128" y="161"/>
                </a:cubicBezTo>
                <a:cubicBezTo>
                  <a:pt x="127" y="165"/>
                  <a:pt x="123" y="169"/>
                  <a:pt x="119" y="169"/>
                </a:cubicBezTo>
                <a:cubicBezTo>
                  <a:pt x="118" y="169"/>
                  <a:pt x="118" y="169"/>
                  <a:pt x="118" y="169"/>
                </a:cubicBezTo>
                <a:cubicBezTo>
                  <a:pt x="118" y="169"/>
                  <a:pt x="117" y="169"/>
                  <a:pt x="116" y="168"/>
                </a:cubicBezTo>
                <a:cubicBezTo>
                  <a:pt x="111" y="167"/>
                  <a:pt x="108" y="162"/>
                  <a:pt x="109" y="157"/>
                </a:cubicBezTo>
                <a:cubicBezTo>
                  <a:pt x="115" y="125"/>
                  <a:pt x="144" y="106"/>
                  <a:pt x="168" y="106"/>
                </a:cubicBezTo>
                <a:cubicBezTo>
                  <a:pt x="170" y="106"/>
                  <a:pt x="171" y="106"/>
                  <a:pt x="173" y="106"/>
                </a:cubicBezTo>
                <a:cubicBezTo>
                  <a:pt x="178" y="107"/>
                  <a:pt x="182" y="112"/>
                  <a:pt x="181" y="117"/>
                </a:cubicBezTo>
                <a:cubicBezTo>
                  <a:pt x="181" y="122"/>
                  <a:pt x="177" y="126"/>
                  <a:pt x="172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Freeform 20"/>
          <p:cNvSpPr>
            <a:spLocks noEditPoints="1"/>
          </p:cNvSpPr>
          <p:nvPr/>
        </p:nvSpPr>
        <p:spPr bwMode="auto">
          <a:xfrm>
            <a:off x="7394913" y="1935812"/>
            <a:ext cx="376930" cy="453458"/>
          </a:xfrm>
          <a:custGeom>
            <a:avLst/>
            <a:gdLst>
              <a:gd name="T0" fmla="*/ 109 w 442"/>
              <a:gd name="T1" fmla="*/ 531 h 531"/>
              <a:gd name="T2" fmla="*/ 350 w 442"/>
              <a:gd name="T3" fmla="*/ 518 h 531"/>
              <a:gd name="T4" fmla="*/ 358 w 442"/>
              <a:gd name="T5" fmla="*/ 338 h 531"/>
              <a:gd name="T6" fmla="*/ 86 w 442"/>
              <a:gd name="T7" fmla="*/ 187 h 531"/>
              <a:gd name="T8" fmla="*/ 104 w 442"/>
              <a:gd name="T9" fmla="*/ 194 h 531"/>
              <a:gd name="T10" fmla="*/ 111 w 442"/>
              <a:gd name="T11" fmla="*/ 183 h 531"/>
              <a:gd name="T12" fmla="*/ 117 w 442"/>
              <a:gd name="T13" fmla="*/ 176 h 531"/>
              <a:gd name="T14" fmla="*/ 86 w 442"/>
              <a:gd name="T15" fmla="*/ 187 h 531"/>
              <a:gd name="T16" fmla="*/ 221 w 442"/>
              <a:gd name="T17" fmla="*/ 88 h 531"/>
              <a:gd name="T18" fmla="*/ 224 w 442"/>
              <a:gd name="T19" fmla="*/ 69 h 531"/>
              <a:gd name="T20" fmla="*/ 238 w 442"/>
              <a:gd name="T21" fmla="*/ 101 h 531"/>
              <a:gd name="T22" fmla="*/ 220 w 442"/>
              <a:gd name="T23" fmla="*/ 137 h 531"/>
              <a:gd name="T24" fmla="*/ 233 w 442"/>
              <a:gd name="T25" fmla="*/ 158 h 531"/>
              <a:gd name="T26" fmla="*/ 238 w 442"/>
              <a:gd name="T27" fmla="*/ 131 h 531"/>
              <a:gd name="T28" fmla="*/ 242 w 442"/>
              <a:gd name="T29" fmla="*/ 125 h 531"/>
              <a:gd name="T30" fmla="*/ 285 w 442"/>
              <a:gd name="T31" fmla="*/ 122 h 531"/>
              <a:gd name="T32" fmla="*/ 251 w 442"/>
              <a:gd name="T33" fmla="*/ 149 h 531"/>
              <a:gd name="T34" fmla="*/ 262 w 442"/>
              <a:gd name="T35" fmla="*/ 213 h 531"/>
              <a:gd name="T36" fmla="*/ 293 w 442"/>
              <a:gd name="T37" fmla="*/ 201 h 531"/>
              <a:gd name="T38" fmla="*/ 359 w 442"/>
              <a:gd name="T39" fmla="*/ 255 h 531"/>
              <a:gd name="T40" fmla="*/ 353 w 442"/>
              <a:gd name="T41" fmla="*/ 218 h 531"/>
              <a:gd name="T42" fmla="*/ 322 w 442"/>
              <a:gd name="T43" fmla="*/ 163 h 531"/>
              <a:gd name="T44" fmla="*/ 325 w 442"/>
              <a:gd name="T45" fmla="*/ 128 h 531"/>
              <a:gd name="T46" fmla="*/ 305 w 442"/>
              <a:gd name="T47" fmla="*/ 125 h 531"/>
              <a:gd name="T48" fmla="*/ 324 w 442"/>
              <a:gd name="T49" fmla="*/ 119 h 531"/>
              <a:gd name="T50" fmla="*/ 350 w 442"/>
              <a:gd name="T51" fmla="*/ 122 h 531"/>
              <a:gd name="T52" fmla="*/ 243 w 442"/>
              <a:gd name="T53" fmla="*/ 44 h 531"/>
              <a:gd name="T54" fmla="*/ 238 w 442"/>
              <a:gd name="T55" fmla="*/ 56 h 531"/>
              <a:gd name="T56" fmla="*/ 209 w 442"/>
              <a:gd name="T57" fmla="*/ 70 h 531"/>
              <a:gd name="T58" fmla="*/ 197 w 442"/>
              <a:gd name="T59" fmla="*/ 312 h 531"/>
              <a:gd name="T60" fmla="*/ 255 w 442"/>
              <a:gd name="T61" fmla="*/ 348 h 531"/>
              <a:gd name="T62" fmla="*/ 272 w 442"/>
              <a:gd name="T63" fmla="*/ 355 h 531"/>
              <a:gd name="T64" fmla="*/ 267 w 442"/>
              <a:gd name="T65" fmla="*/ 345 h 531"/>
              <a:gd name="T66" fmla="*/ 269 w 442"/>
              <a:gd name="T67" fmla="*/ 324 h 531"/>
              <a:gd name="T68" fmla="*/ 274 w 442"/>
              <a:gd name="T69" fmla="*/ 314 h 531"/>
              <a:gd name="T70" fmla="*/ 269 w 442"/>
              <a:gd name="T71" fmla="*/ 294 h 531"/>
              <a:gd name="T72" fmla="*/ 251 w 442"/>
              <a:gd name="T73" fmla="*/ 261 h 531"/>
              <a:gd name="T74" fmla="*/ 218 w 442"/>
              <a:gd name="T75" fmla="*/ 271 h 531"/>
              <a:gd name="T76" fmla="*/ 153 w 442"/>
              <a:gd name="T77" fmla="*/ 198 h 531"/>
              <a:gd name="T78" fmla="*/ 164 w 442"/>
              <a:gd name="T79" fmla="*/ 194 h 531"/>
              <a:gd name="T80" fmla="*/ 107 w 442"/>
              <a:gd name="T81" fmla="*/ 209 h 531"/>
              <a:gd name="T82" fmla="*/ 90 w 442"/>
              <a:gd name="T83" fmla="*/ 209 h 531"/>
              <a:gd name="T84" fmla="*/ 130 w 442"/>
              <a:gd name="T85" fmla="*/ 308 h 531"/>
              <a:gd name="T86" fmla="*/ 155 w 442"/>
              <a:gd name="T87" fmla="*/ 284 h 531"/>
              <a:gd name="T88" fmla="*/ 123 w 442"/>
              <a:gd name="T89" fmla="*/ 299 h 531"/>
              <a:gd name="T90" fmla="*/ 118 w 442"/>
              <a:gd name="T91" fmla="*/ 272 h 531"/>
              <a:gd name="T92" fmla="*/ 139 w 442"/>
              <a:gd name="T93" fmla="*/ 261 h 531"/>
              <a:gd name="T94" fmla="*/ 150 w 442"/>
              <a:gd name="T95" fmla="*/ 212 h 531"/>
              <a:gd name="T96" fmla="*/ 120 w 442"/>
              <a:gd name="T97" fmla="*/ 104 h 531"/>
              <a:gd name="T98" fmla="*/ 122 w 442"/>
              <a:gd name="T99" fmla="*/ 146 h 531"/>
              <a:gd name="T100" fmla="*/ 130 w 442"/>
              <a:gd name="T101" fmla="*/ 143 h 531"/>
              <a:gd name="T102" fmla="*/ 131 w 442"/>
              <a:gd name="T103" fmla="*/ 151 h 531"/>
              <a:gd name="T104" fmla="*/ 149 w 442"/>
              <a:gd name="T105" fmla="*/ 124 h 531"/>
              <a:gd name="T106" fmla="*/ 151 w 442"/>
              <a:gd name="T107" fmla="*/ 110 h 531"/>
              <a:gd name="T108" fmla="*/ 129 w 442"/>
              <a:gd name="T109" fmla="*/ 105 h 531"/>
              <a:gd name="T110" fmla="*/ 121 w 442"/>
              <a:gd name="T111" fmla="*/ 104 h 531"/>
              <a:gd name="T112" fmla="*/ 394 w 442"/>
              <a:gd name="T113" fmla="*/ 354 h 531"/>
              <a:gd name="T114" fmla="*/ 37 w 442"/>
              <a:gd name="T115" fmla="*/ 241 h 531"/>
              <a:gd name="T116" fmla="*/ 127 w 442"/>
              <a:gd name="T117" fmla="*/ 9 h 531"/>
              <a:gd name="T118" fmla="*/ 5 w 442"/>
              <a:gd name="T119" fmla="*/ 247 h 531"/>
              <a:gd name="T120" fmla="*/ 416 w 442"/>
              <a:gd name="T121" fmla="*/ 377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2" h="531">
                <a:moveTo>
                  <a:pt x="350" y="518"/>
                </a:moveTo>
                <a:cubicBezTo>
                  <a:pt x="353" y="523"/>
                  <a:pt x="349" y="531"/>
                  <a:pt x="342" y="531"/>
                </a:cubicBezTo>
                <a:cubicBezTo>
                  <a:pt x="109" y="531"/>
                  <a:pt x="109" y="531"/>
                  <a:pt x="109" y="531"/>
                </a:cubicBezTo>
                <a:cubicBezTo>
                  <a:pt x="102" y="531"/>
                  <a:pt x="101" y="522"/>
                  <a:pt x="103" y="518"/>
                </a:cubicBezTo>
                <a:cubicBezTo>
                  <a:pt x="119" y="492"/>
                  <a:pt x="171" y="469"/>
                  <a:pt x="226" y="469"/>
                </a:cubicBezTo>
                <a:cubicBezTo>
                  <a:pt x="279" y="469"/>
                  <a:pt x="331" y="490"/>
                  <a:pt x="350" y="518"/>
                </a:cubicBezTo>
                <a:close/>
                <a:moveTo>
                  <a:pt x="133" y="70"/>
                </a:moveTo>
                <a:cubicBezTo>
                  <a:pt x="207" y="8"/>
                  <a:pt x="317" y="17"/>
                  <a:pt x="379" y="92"/>
                </a:cubicBezTo>
                <a:cubicBezTo>
                  <a:pt x="442" y="166"/>
                  <a:pt x="432" y="276"/>
                  <a:pt x="358" y="338"/>
                </a:cubicBezTo>
                <a:cubicBezTo>
                  <a:pt x="284" y="401"/>
                  <a:pt x="173" y="391"/>
                  <a:pt x="111" y="317"/>
                </a:cubicBezTo>
                <a:cubicBezTo>
                  <a:pt x="49" y="243"/>
                  <a:pt x="58" y="132"/>
                  <a:pt x="133" y="70"/>
                </a:cubicBezTo>
                <a:close/>
                <a:moveTo>
                  <a:pt x="86" y="187"/>
                </a:moveTo>
                <a:cubicBezTo>
                  <a:pt x="88" y="185"/>
                  <a:pt x="90" y="184"/>
                  <a:pt x="93" y="184"/>
                </a:cubicBezTo>
                <a:cubicBezTo>
                  <a:pt x="96" y="184"/>
                  <a:pt x="98" y="185"/>
                  <a:pt x="100" y="187"/>
                </a:cubicBezTo>
                <a:cubicBezTo>
                  <a:pt x="102" y="189"/>
                  <a:pt x="103" y="191"/>
                  <a:pt x="104" y="194"/>
                </a:cubicBezTo>
                <a:cubicBezTo>
                  <a:pt x="106" y="193"/>
                  <a:pt x="108" y="192"/>
                  <a:pt x="110" y="191"/>
                </a:cubicBezTo>
                <a:cubicBezTo>
                  <a:pt x="112" y="190"/>
                  <a:pt x="115" y="189"/>
                  <a:pt x="115" y="188"/>
                </a:cubicBezTo>
                <a:cubicBezTo>
                  <a:pt x="115" y="188"/>
                  <a:pt x="115" y="187"/>
                  <a:pt x="111" y="183"/>
                </a:cubicBezTo>
                <a:cubicBezTo>
                  <a:pt x="110" y="182"/>
                  <a:pt x="110" y="181"/>
                  <a:pt x="110" y="180"/>
                </a:cubicBezTo>
                <a:cubicBezTo>
                  <a:pt x="111" y="179"/>
                  <a:pt x="111" y="179"/>
                  <a:pt x="112" y="178"/>
                </a:cubicBezTo>
                <a:cubicBezTo>
                  <a:pt x="115" y="178"/>
                  <a:pt x="116" y="177"/>
                  <a:pt x="117" y="176"/>
                </a:cubicBezTo>
                <a:cubicBezTo>
                  <a:pt x="117" y="176"/>
                  <a:pt x="117" y="175"/>
                  <a:pt x="117" y="175"/>
                </a:cubicBezTo>
                <a:cubicBezTo>
                  <a:pt x="106" y="176"/>
                  <a:pt x="95" y="179"/>
                  <a:pt x="86" y="184"/>
                </a:cubicBezTo>
                <a:cubicBezTo>
                  <a:pt x="86" y="185"/>
                  <a:pt x="86" y="186"/>
                  <a:pt x="86" y="187"/>
                </a:cubicBezTo>
                <a:close/>
                <a:moveTo>
                  <a:pt x="214" y="101"/>
                </a:moveTo>
                <a:cubicBezTo>
                  <a:pt x="216" y="100"/>
                  <a:pt x="220" y="99"/>
                  <a:pt x="223" y="100"/>
                </a:cubicBezTo>
                <a:cubicBezTo>
                  <a:pt x="222" y="97"/>
                  <a:pt x="221" y="92"/>
                  <a:pt x="221" y="88"/>
                </a:cubicBezTo>
                <a:cubicBezTo>
                  <a:pt x="218" y="73"/>
                  <a:pt x="217" y="70"/>
                  <a:pt x="219" y="68"/>
                </a:cubicBezTo>
                <a:cubicBezTo>
                  <a:pt x="219" y="68"/>
                  <a:pt x="220" y="67"/>
                  <a:pt x="221" y="67"/>
                </a:cubicBezTo>
                <a:cubicBezTo>
                  <a:pt x="223" y="67"/>
                  <a:pt x="224" y="69"/>
                  <a:pt x="224" y="69"/>
                </a:cubicBezTo>
                <a:cubicBezTo>
                  <a:pt x="224" y="69"/>
                  <a:pt x="225" y="70"/>
                  <a:pt x="225" y="70"/>
                </a:cubicBezTo>
                <a:cubicBezTo>
                  <a:pt x="226" y="73"/>
                  <a:pt x="228" y="76"/>
                  <a:pt x="230" y="79"/>
                </a:cubicBezTo>
                <a:cubicBezTo>
                  <a:pt x="234" y="86"/>
                  <a:pt x="239" y="94"/>
                  <a:pt x="238" y="101"/>
                </a:cubicBezTo>
                <a:cubicBezTo>
                  <a:pt x="237" y="105"/>
                  <a:pt x="234" y="108"/>
                  <a:pt x="230" y="111"/>
                </a:cubicBezTo>
                <a:cubicBezTo>
                  <a:pt x="226" y="114"/>
                  <a:pt x="226" y="115"/>
                  <a:pt x="226" y="118"/>
                </a:cubicBezTo>
                <a:cubicBezTo>
                  <a:pt x="225" y="122"/>
                  <a:pt x="225" y="128"/>
                  <a:pt x="220" y="137"/>
                </a:cubicBezTo>
                <a:cubicBezTo>
                  <a:pt x="224" y="141"/>
                  <a:pt x="224" y="146"/>
                  <a:pt x="223" y="149"/>
                </a:cubicBezTo>
                <a:cubicBezTo>
                  <a:pt x="223" y="153"/>
                  <a:pt x="223" y="156"/>
                  <a:pt x="228" y="159"/>
                </a:cubicBezTo>
                <a:cubicBezTo>
                  <a:pt x="230" y="159"/>
                  <a:pt x="232" y="159"/>
                  <a:pt x="233" y="158"/>
                </a:cubicBezTo>
                <a:cubicBezTo>
                  <a:pt x="235" y="155"/>
                  <a:pt x="234" y="151"/>
                  <a:pt x="234" y="147"/>
                </a:cubicBezTo>
                <a:cubicBezTo>
                  <a:pt x="233" y="142"/>
                  <a:pt x="233" y="138"/>
                  <a:pt x="235" y="134"/>
                </a:cubicBezTo>
                <a:cubicBezTo>
                  <a:pt x="236" y="133"/>
                  <a:pt x="237" y="132"/>
                  <a:pt x="238" y="131"/>
                </a:cubicBezTo>
                <a:cubicBezTo>
                  <a:pt x="240" y="130"/>
                  <a:pt x="240" y="130"/>
                  <a:pt x="240" y="128"/>
                </a:cubicBezTo>
                <a:cubicBezTo>
                  <a:pt x="239" y="128"/>
                  <a:pt x="239" y="127"/>
                  <a:pt x="240" y="126"/>
                </a:cubicBezTo>
                <a:cubicBezTo>
                  <a:pt x="240" y="125"/>
                  <a:pt x="241" y="125"/>
                  <a:pt x="242" y="125"/>
                </a:cubicBezTo>
                <a:cubicBezTo>
                  <a:pt x="249" y="124"/>
                  <a:pt x="257" y="126"/>
                  <a:pt x="264" y="130"/>
                </a:cubicBezTo>
                <a:cubicBezTo>
                  <a:pt x="265" y="128"/>
                  <a:pt x="266" y="126"/>
                  <a:pt x="267" y="125"/>
                </a:cubicBezTo>
                <a:cubicBezTo>
                  <a:pt x="272" y="120"/>
                  <a:pt x="279" y="118"/>
                  <a:pt x="285" y="122"/>
                </a:cubicBezTo>
                <a:cubicBezTo>
                  <a:pt x="289" y="126"/>
                  <a:pt x="290" y="130"/>
                  <a:pt x="288" y="135"/>
                </a:cubicBezTo>
                <a:cubicBezTo>
                  <a:pt x="285" y="145"/>
                  <a:pt x="272" y="153"/>
                  <a:pt x="262" y="153"/>
                </a:cubicBezTo>
                <a:cubicBezTo>
                  <a:pt x="258" y="153"/>
                  <a:pt x="254" y="152"/>
                  <a:pt x="251" y="149"/>
                </a:cubicBezTo>
                <a:cubicBezTo>
                  <a:pt x="245" y="151"/>
                  <a:pt x="240" y="155"/>
                  <a:pt x="238" y="161"/>
                </a:cubicBezTo>
                <a:cubicBezTo>
                  <a:pt x="234" y="172"/>
                  <a:pt x="237" y="187"/>
                  <a:pt x="245" y="200"/>
                </a:cubicBezTo>
                <a:cubicBezTo>
                  <a:pt x="252" y="211"/>
                  <a:pt x="258" y="213"/>
                  <a:pt x="262" y="213"/>
                </a:cubicBezTo>
                <a:cubicBezTo>
                  <a:pt x="267" y="213"/>
                  <a:pt x="272" y="210"/>
                  <a:pt x="277" y="207"/>
                </a:cubicBezTo>
                <a:cubicBezTo>
                  <a:pt x="282" y="205"/>
                  <a:pt x="287" y="202"/>
                  <a:pt x="292" y="201"/>
                </a:cubicBezTo>
                <a:cubicBezTo>
                  <a:pt x="292" y="201"/>
                  <a:pt x="293" y="201"/>
                  <a:pt x="293" y="201"/>
                </a:cubicBezTo>
                <a:cubicBezTo>
                  <a:pt x="293" y="201"/>
                  <a:pt x="294" y="201"/>
                  <a:pt x="294" y="202"/>
                </a:cubicBezTo>
                <a:cubicBezTo>
                  <a:pt x="296" y="203"/>
                  <a:pt x="301" y="207"/>
                  <a:pt x="306" y="213"/>
                </a:cubicBezTo>
                <a:cubicBezTo>
                  <a:pt x="320" y="226"/>
                  <a:pt x="349" y="255"/>
                  <a:pt x="359" y="255"/>
                </a:cubicBezTo>
                <a:cubicBezTo>
                  <a:pt x="360" y="255"/>
                  <a:pt x="360" y="254"/>
                  <a:pt x="360" y="254"/>
                </a:cubicBezTo>
                <a:cubicBezTo>
                  <a:pt x="361" y="253"/>
                  <a:pt x="362" y="249"/>
                  <a:pt x="358" y="236"/>
                </a:cubicBezTo>
                <a:cubicBezTo>
                  <a:pt x="356" y="231"/>
                  <a:pt x="355" y="225"/>
                  <a:pt x="353" y="218"/>
                </a:cubicBezTo>
                <a:cubicBezTo>
                  <a:pt x="348" y="198"/>
                  <a:pt x="341" y="171"/>
                  <a:pt x="333" y="158"/>
                </a:cubicBezTo>
                <a:cubicBezTo>
                  <a:pt x="331" y="160"/>
                  <a:pt x="328" y="162"/>
                  <a:pt x="326" y="163"/>
                </a:cubicBezTo>
                <a:cubicBezTo>
                  <a:pt x="324" y="164"/>
                  <a:pt x="323" y="164"/>
                  <a:pt x="322" y="163"/>
                </a:cubicBezTo>
                <a:cubicBezTo>
                  <a:pt x="319" y="158"/>
                  <a:pt x="321" y="153"/>
                  <a:pt x="324" y="147"/>
                </a:cubicBezTo>
                <a:cubicBezTo>
                  <a:pt x="326" y="142"/>
                  <a:pt x="329" y="135"/>
                  <a:pt x="327" y="129"/>
                </a:cubicBezTo>
                <a:cubicBezTo>
                  <a:pt x="327" y="128"/>
                  <a:pt x="326" y="128"/>
                  <a:pt x="325" y="128"/>
                </a:cubicBezTo>
                <a:cubicBezTo>
                  <a:pt x="324" y="128"/>
                  <a:pt x="322" y="129"/>
                  <a:pt x="321" y="130"/>
                </a:cubicBezTo>
                <a:cubicBezTo>
                  <a:pt x="319" y="131"/>
                  <a:pt x="317" y="133"/>
                  <a:pt x="314" y="133"/>
                </a:cubicBezTo>
                <a:cubicBezTo>
                  <a:pt x="310" y="133"/>
                  <a:pt x="307" y="129"/>
                  <a:pt x="305" y="125"/>
                </a:cubicBezTo>
                <a:cubicBezTo>
                  <a:pt x="304" y="124"/>
                  <a:pt x="304" y="123"/>
                  <a:pt x="305" y="122"/>
                </a:cubicBezTo>
                <a:cubicBezTo>
                  <a:pt x="306" y="121"/>
                  <a:pt x="307" y="121"/>
                  <a:pt x="308" y="121"/>
                </a:cubicBezTo>
                <a:cubicBezTo>
                  <a:pt x="313" y="124"/>
                  <a:pt x="318" y="122"/>
                  <a:pt x="324" y="119"/>
                </a:cubicBezTo>
                <a:cubicBezTo>
                  <a:pt x="328" y="117"/>
                  <a:pt x="332" y="115"/>
                  <a:pt x="336" y="115"/>
                </a:cubicBezTo>
                <a:cubicBezTo>
                  <a:pt x="340" y="115"/>
                  <a:pt x="343" y="116"/>
                  <a:pt x="346" y="118"/>
                </a:cubicBezTo>
                <a:cubicBezTo>
                  <a:pt x="347" y="119"/>
                  <a:pt x="348" y="121"/>
                  <a:pt x="350" y="122"/>
                </a:cubicBezTo>
                <a:cubicBezTo>
                  <a:pt x="352" y="127"/>
                  <a:pt x="355" y="131"/>
                  <a:pt x="365" y="130"/>
                </a:cubicBezTo>
                <a:cubicBezTo>
                  <a:pt x="362" y="121"/>
                  <a:pt x="359" y="107"/>
                  <a:pt x="366" y="99"/>
                </a:cubicBezTo>
                <a:cubicBezTo>
                  <a:pt x="335" y="64"/>
                  <a:pt x="290" y="43"/>
                  <a:pt x="243" y="44"/>
                </a:cubicBezTo>
                <a:cubicBezTo>
                  <a:pt x="245" y="47"/>
                  <a:pt x="245" y="49"/>
                  <a:pt x="245" y="51"/>
                </a:cubicBezTo>
                <a:cubicBezTo>
                  <a:pt x="245" y="53"/>
                  <a:pt x="243" y="55"/>
                  <a:pt x="240" y="56"/>
                </a:cubicBezTo>
                <a:cubicBezTo>
                  <a:pt x="240" y="57"/>
                  <a:pt x="239" y="57"/>
                  <a:pt x="238" y="56"/>
                </a:cubicBezTo>
                <a:cubicBezTo>
                  <a:pt x="237" y="56"/>
                  <a:pt x="237" y="56"/>
                  <a:pt x="237" y="55"/>
                </a:cubicBezTo>
                <a:cubicBezTo>
                  <a:pt x="235" y="52"/>
                  <a:pt x="233" y="51"/>
                  <a:pt x="230" y="51"/>
                </a:cubicBezTo>
                <a:cubicBezTo>
                  <a:pt x="224" y="51"/>
                  <a:pt x="214" y="58"/>
                  <a:pt x="209" y="70"/>
                </a:cubicBezTo>
                <a:cubicBezTo>
                  <a:pt x="206" y="76"/>
                  <a:pt x="203" y="88"/>
                  <a:pt x="214" y="101"/>
                </a:cubicBezTo>
                <a:close/>
                <a:moveTo>
                  <a:pt x="189" y="286"/>
                </a:moveTo>
                <a:cubicBezTo>
                  <a:pt x="188" y="295"/>
                  <a:pt x="192" y="303"/>
                  <a:pt x="197" y="312"/>
                </a:cubicBezTo>
                <a:cubicBezTo>
                  <a:pt x="198" y="313"/>
                  <a:pt x="199" y="315"/>
                  <a:pt x="199" y="316"/>
                </a:cubicBezTo>
                <a:cubicBezTo>
                  <a:pt x="203" y="316"/>
                  <a:pt x="206" y="315"/>
                  <a:pt x="209" y="315"/>
                </a:cubicBezTo>
                <a:cubicBezTo>
                  <a:pt x="230" y="315"/>
                  <a:pt x="243" y="332"/>
                  <a:pt x="255" y="348"/>
                </a:cubicBezTo>
                <a:cubicBezTo>
                  <a:pt x="259" y="353"/>
                  <a:pt x="264" y="358"/>
                  <a:pt x="268" y="363"/>
                </a:cubicBezTo>
                <a:cubicBezTo>
                  <a:pt x="271" y="362"/>
                  <a:pt x="274" y="362"/>
                  <a:pt x="277" y="361"/>
                </a:cubicBezTo>
                <a:cubicBezTo>
                  <a:pt x="276" y="358"/>
                  <a:pt x="274" y="356"/>
                  <a:pt x="272" y="355"/>
                </a:cubicBezTo>
                <a:cubicBezTo>
                  <a:pt x="271" y="354"/>
                  <a:pt x="271" y="353"/>
                  <a:pt x="271" y="352"/>
                </a:cubicBezTo>
                <a:cubicBezTo>
                  <a:pt x="271" y="347"/>
                  <a:pt x="270" y="346"/>
                  <a:pt x="269" y="346"/>
                </a:cubicBezTo>
                <a:cubicBezTo>
                  <a:pt x="269" y="346"/>
                  <a:pt x="268" y="346"/>
                  <a:pt x="267" y="345"/>
                </a:cubicBezTo>
                <a:cubicBezTo>
                  <a:pt x="267" y="344"/>
                  <a:pt x="267" y="344"/>
                  <a:pt x="267" y="343"/>
                </a:cubicBezTo>
                <a:cubicBezTo>
                  <a:pt x="268" y="337"/>
                  <a:pt x="270" y="332"/>
                  <a:pt x="273" y="327"/>
                </a:cubicBezTo>
                <a:cubicBezTo>
                  <a:pt x="271" y="327"/>
                  <a:pt x="270" y="326"/>
                  <a:pt x="269" y="324"/>
                </a:cubicBezTo>
                <a:cubicBezTo>
                  <a:pt x="268" y="324"/>
                  <a:pt x="268" y="322"/>
                  <a:pt x="268" y="321"/>
                </a:cubicBezTo>
                <a:cubicBezTo>
                  <a:pt x="269" y="320"/>
                  <a:pt x="270" y="319"/>
                  <a:pt x="271" y="317"/>
                </a:cubicBezTo>
                <a:cubicBezTo>
                  <a:pt x="272" y="316"/>
                  <a:pt x="273" y="315"/>
                  <a:pt x="274" y="314"/>
                </a:cubicBezTo>
                <a:cubicBezTo>
                  <a:pt x="273" y="312"/>
                  <a:pt x="273" y="311"/>
                  <a:pt x="273" y="309"/>
                </a:cubicBezTo>
                <a:cubicBezTo>
                  <a:pt x="272" y="305"/>
                  <a:pt x="272" y="301"/>
                  <a:pt x="269" y="298"/>
                </a:cubicBezTo>
                <a:cubicBezTo>
                  <a:pt x="268" y="297"/>
                  <a:pt x="268" y="295"/>
                  <a:pt x="269" y="294"/>
                </a:cubicBezTo>
                <a:cubicBezTo>
                  <a:pt x="276" y="283"/>
                  <a:pt x="272" y="274"/>
                  <a:pt x="267" y="263"/>
                </a:cubicBezTo>
                <a:cubicBezTo>
                  <a:pt x="265" y="260"/>
                  <a:pt x="264" y="258"/>
                  <a:pt x="263" y="255"/>
                </a:cubicBezTo>
                <a:cubicBezTo>
                  <a:pt x="260" y="255"/>
                  <a:pt x="256" y="258"/>
                  <a:pt x="251" y="261"/>
                </a:cubicBezTo>
                <a:cubicBezTo>
                  <a:pt x="247" y="264"/>
                  <a:pt x="242" y="268"/>
                  <a:pt x="237" y="268"/>
                </a:cubicBezTo>
                <a:cubicBezTo>
                  <a:pt x="234" y="268"/>
                  <a:pt x="232" y="267"/>
                  <a:pt x="231" y="266"/>
                </a:cubicBezTo>
                <a:cubicBezTo>
                  <a:pt x="226" y="268"/>
                  <a:pt x="222" y="270"/>
                  <a:pt x="218" y="271"/>
                </a:cubicBezTo>
                <a:cubicBezTo>
                  <a:pt x="208" y="275"/>
                  <a:pt x="199" y="278"/>
                  <a:pt x="189" y="286"/>
                </a:cubicBezTo>
                <a:close/>
                <a:moveTo>
                  <a:pt x="144" y="206"/>
                </a:moveTo>
                <a:cubicBezTo>
                  <a:pt x="148" y="200"/>
                  <a:pt x="151" y="198"/>
                  <a:pt x="153" y="198"/>
                </a:cubicBezTo>
                <a:cubicBezTo>
                  <a:pt x="155" y="198"/>
                  <a:pt x="157" y="200"/>
                  <a:pt x="157" y="201"/>
                </a:cubicBezTo>
                <a:cubicBezTo>
                  <a:pt x="157" y="201"/>
                  <a:pt x="157" y="201"/>
                  <a:pt x="157" y="201"/>
                </a:cubicBezTo>
                <a:cubicBezTo>
                  <a:pt x="158" y="201"/>
                  <a:pt x="160" y="199"/>
                  <a:pt x="164" y="194"/>
                </a:cubicBezTo>
                <a:cubicBezTo>
                  <a:pt x="162" y="192"/>
                  <a:pt x="157" y="191"/>
                  <a:pt x="152" y="191"/>
                </a:cubicBezTo>
                <a:cubicBezTo>
                  <a:pt x="137" y="191"/>
                  <a:pt x="115" y="198"/>
                  <a:pt x="109" y="204"/>
                </a:cubicBezTo>
                <a:cubicBezTo>
                  <a:pt x="109" y="206"/>
                  <a:pt x="108" y="207"/>
                  <a:pt x="107" y="209"/>
                </a:cubicBezTo>
                <a:cubicBezTo>
                  <a:pt x="105" y="212"/>
                  <a:pt x="102" y="215"/>
                  <a:pt x="99" y="215"/>
                </a:cubicBezTo>
                <a:cubicBezTo>
                  <a:pt x="97" y="215"/>
                  <a:pt x="94" y="214"/>
                  <a:pt x="93" y="209"/>
                </a:cubicBezTo>
                <a:cubicBezTo>
                  <a:pt x="91" y="209"/>
                  <a:pt x="90" y="209"/>
                  <a:pt x="90" y="209"/>
                </a:cubicBezTo>
                <a:cubicBezTo>
                  <a:pt x="88" y="209"/>
                  <a:pt x="86" y="209"/>
                  <a:pt x="85" y="208"/>
                </a:cubicBezTo>
                <a:cubicBezTo>
                  <a:pt x="86" y="243"/>
                  <a:pt x="99" y="278"/>
                  <a:pt x="121" y="306"/>
                </a:cubicBezTo>
                <a:cubicBezTo>
                  <a:pt x="122" y="306"/>
                  <a:pt x="124" y="308"/>
                  <a:pt x="130" y="308"/>
                </a:cubicBezTo>
                <a:cubicBezTo>
                  <a:pt x="146" y="308"/>
                  <a:pt x="168" y="300"/>
                  <a:pt x="177" y="292"/>
                </a:cubicBezTo>
                <a:cubicBezTo>
                  <a:pt x="171" y="293"/>
                  <a:pt x="165" y="290"/>
                  <a:pt x="161" y="287"/>
                </a:cubicBezTo>
                <a:cubicBezTo>
                  <a:pt x="158" y="286"/>
                  <a:pt x="156" y="285"/>
                  <a:pt x="155" y="284"/>
                </a:cubicBezTo>
                <a:cubicBezTo>
                  <a:pt x="155" y="284"/>
                  <a:pt x="155" y="284"/>
                  <a:pt x="154" y="284"/>
                </a:cubicBezTo>
                <a:cubicBezTo>
                  <a:pt x="148" y="284"/>
                  <a:pt x="138" y="295"/>
                  <a:pt x="134" y="299"/>
                </a:cubicBezTo>
                <a:cubicBezTo>
                  <a:pt x="132" y="301"/>
                  <a:pt x="130" y="303"/>
                  <a:pt x="123" y="299"/>
                </a:cubicBezTo>
                <a:cubicBezTo>
                  <a:pt x="119" y="297"/>
                  <a:pt x="115" y="293"/>
                  <a:pt x="114" y="287"/>
                </a:cubicBezTo>
                <a:cubicBezTo>
                  <a:pt x="113" y="282"/>
                  <a:pt x="114" y="276"/>
                  <a:pt x="117" y="272"/>
                </a:cubicBezTo>
                <a:cubicBezTo>
                  <a:pt x="117" y="272"/>
                  <a:pt x="118" y="272"/>
                  <a:pt x="118" y="272"/>
                </a:cubicBezTo>
                <a:cubicBezTo>
                  <a:pt x="120" y="270"/>
                  <a:pt x="125" y="271"/>
                  <a:pt x="131" y="273"/>
                </a:cubicBezTo>
                <a:cubicBezTo>
                  <a:pt x="134" y="273"/>
                  <a:pt x="138" y="274"/>
                  <a:pt x="140" y="274"/>
                </a:cubicBezTo>
                <a:cubicBezTo>
                  <a:pt x="140" y="270"/>
                  <a:pt x="140" y="265"/>
                  <a:pt x="139" y="261"/>
                </a:cubicBezTo>
                <a:cubicBezTo>
                  <a:pt x="138" y="247"/>
                  <a:pt x="136" y="230"/>
                  <a:pt x="152" y="212"/>
                </a:cubicBezTo>
                <a:cubicBezTo>
                  <a:pt x="152" y="212"/>
                  <a:pt x="152" y="212"/>
                  <a:pt x="152" y="212"/>
                </a:cubicBezTo>
                <a:cubicBezTo>
                  <a:pt x="151" y="212"/>
                  <a:pt x="151" y="212"/>
                  <a:pt x="150" y="212"/>
                </a:cubicBezTo>
                <a:cubicBezTo>
                  <a:pt x="146" y="212"/>
                  <a:pt x="145" y="210"/>
                  <a:pt x="144" y="209"/>
                </a:cubicBezTo>
                <a:cubicBezTo>
                  <a:pt x="143" y="208"/>
                  <a:pt x="143" y="207"/>
                  <a:pt x="144" y="206"/>
                </a:cubicBezTo>
                <a:close/>
                <a:moveTo>
                  <a:pt x="120" y="104"/>
                </a:moveTo>
                <a:cubicBezTo>
                  <a:pt x="112" y="114"/>
                  <a:pt x="105" y="125"/>
                  <a:pt x="100" y="136"/>
                </a:cubicBezTo>
                <a:cubicBezTo>
                  <a:pt x="107" y="135"/>
                  <a:pt x="116" y="138"/>
                  <a:pt x="121" y="144"/>
                </a:cubicBezTo>
                <a:cubicBezTo>
                  <a:pt x="122" y="146"/>
                  <a:pt x="122" y="146"/>
                  <a:pt x="122" y="146"/>
                </a:cubicBezTo>
                <a:cubicBezTo>
                  <a:pt x="122" y="146"/>
                  <a:pt x="123" y="145"/>
                  <a:pt x="124" y="145"/>
                </a:cubicBezTo>
                <a:cubicBezTo>
                  <a:pt x="125" y="144"/>
                  <a:pt x="126" y="143"/>
                  <a:pt x="128" y="143"/>
                </a:cubicBezTo>
                <a:cubicBezTo>
                  <a:pt x="128" y="143"/>
                  <a:pt x="129" y="143"/>
                  <a:pt x="130" y="143"/>
                </a:cubicBezTo>
                <a:cubicBezTo>
                  <a:pt x="130" y="144"/>
                  <a:pt x="130" y="144"/>
                  <a:pt x="131" y="144"/>
                </a:cubicBezTo>
                <a:cubicBezTo>
                  <a:pt x="132" y="147"/>
                  <a:pt x="131" y="149"/>
                  <a:pt x="131" y="150"/>
                </a:cubicBezTo>
                <a:cubicBezTo>
                  <a:pt x="131" y="151"/>
                  <a:pt x="131" y="151"/>
                  <a:pt x="131" y="151"/>
                </a:cubicBezTo>
                <a:cubicBezTo>
                  <a:pt x="139" y="156"/>
                  <a:pt x="147" y="155"/>
                  <a:pt x="155" y="148"/>
                </a:cubicBezTo>
                <a:cubicBezTo>
                  <a:pt x="150" y="142"/>
                  <a:pt x="150" y="137"/>
                  <a:pt x="150" y="131"/>
                </a:cubicBezTo>
                <a:cubicBezTo>
                  <a:pt x="150" y="129"/>
                  <a:pt x="150" y="126"/>
                  <a:pt x="149" y="124"/>
                </a:cubicBezTo>
                <a:cubicBezTo>
                  <a:pt x="149" y="120"/>
                  <a:pt x="150" y="118"/>
                  <a:pt x="152" y="117"/>
                </a:cubicBezTo>
                <a:cubicBezTo>
                  <a:pt x="153" y="115"/>
                  <a:pt x="154" y="114"/>
                  <a:pt x="154" y="111"/>
                </a:cubicBezTo>
                <a:cubicBezTo>
                  <a:pt x="153" y="110"/>
                  <a:pt x="152" y="110"/>
                  <a:pt x="151" y="110"/>
                </a:cubicBezTo>
                <a:cubicBezTo>
                  <a:pt x="147" y="110"/>
                  <a:pt x="141" y="110"/>
                  <a:pt x="137" y="105"/>
                </a:cubicBezTo>
                <a:cubicBezTo>
                  <a:pt x="136" y="102"/>
                  <a:pt x="135" y="102"/>
                  <a:pt x="135" y="102"/>
                </a:cubicBezTo>
                <a:cubicBezTo>
                  <a:pt x="134" y="102"/>
                  <a:pt x="132" y="103"/>
                  <a:pt x="129" y="105"/>
                </a:cubicBezTo>
                <a:cubicBezTo>
                  <a:pt x="127" y="106"/>
                  <a:pt x="127" y="106"/>
                  <a:pt x="127" y="106"/>
                </a:cubicBezTo>
                <a:cubicBezTo>
                  <a:pt x="126" y="107"/>
                  <a:pt x="125" y="107"/>
                  <a:pt x="124" y="106"/>
                </a:cubicBezTo>
                <a:cubicBezTo>
                  <a:pt x="123" y="106"/>
                  <a:pt x="122" y="105"/>
                  <a:pt x="121" y="104"/>
                </a:cubicBezTo>
                <a:cubicBezTo>
                  <a:pt x="121" y="104"/>
                  <a:pt x="121" y="104"/>
                  <a:pt x="120" y="104"/>
                </a:cubicBezTo>
                <a:close/>
                <a:moveTo>
                  <a:pt x="417" y="354"/>
                </a:moveTo>
                <a:cubicBezTo>
                  <a:pt x="410" y="348"/>
                  <a:pt x="400" y="348"/>
                  <a:pt x="394" y="354"/>
                </a:cubicBezTo>
                <a:cubicBezTo>
                  <a:pt x="363" y="384"/>
                  <a:pt x="324" y="405"/>
                  <a:pt x="281" y="413"/>
                </a:cubicBezTo>
                <a:cubicBezTo>
                  <a:pt x="263" y="416"/>
                  <a:pt x="245" y="417"/>
                  <a:pt x="226" y="415"/>
                </a:cubicBezTo>
                <a:cubicBezTo>
                  <a:pt x="129" y="406"/>
                  <a:pt x="53" y="333"/>
                  <a:pt x="37" y="241"/>
                </a:cubicBezTo>
                <a:cubicBezTo>
                  <a:pt x="33" y="224"/>
                  <a:pt x="32" y="205"/>
                  <a:pt x="34" y="186"/>
                </a:cubicBezTo>
                <a:cubicBezTo>
                  <a:pt x="40" y="121"/>
                  <a:pt x="74" y="66"/>
                  <a:pt x="123" y="32"/>
                </a:cubicBezTo>
                <a:cubicBezTo>
                  <a:pt x="131" y="27"/>
                  <a:pt x="132" y="17"/>
                  <a:pt x="127" y="9"/>
                </a:cubicBezTo>
                <a:cubicBezTo>
                  <a:pt x="122" y="2"/>
                  <a:pt x="112" y="0"/>
                  <a:pt x="105" y="5"/>
                </a:cubicBezTo>
                <a:cubicBezTo>
                  <a:pt x="48" y="45"/>
                  <a:pt x="8" y="109"/>
                  <a:pt x="2" y="183"/>
                </a:cubicBezTo>
                <a:cubicBezTo>
                  <a:pt x="0" y="205"/>
                  <a:pt x="1" y="226"/>
                  <a:pt x="5" y="247"/>
                </a:cubicBezTo>
                <a:cubicBezTo>
                  <a:pt x="23" y="353"/>
                  <a:pt x="111" y="437"/>
                  <a:pt x="223" y="447"/>
                </a:cubicBezTo>
                <a:cubicBezTo>
                  <a:pt x="245" y="449"/>
                  <a:pt x="266" y="448"/>
                  <a:pt x="287" y="444"/>
                </a:cubicBezTo>
                <a:cubicBezTo>
                  <a:pt x="337" y="436"/>
                  <a:pt x="382" y="412"/>
                  <a:pt x="416" y="377"/>
                </a:cubicBezTo>
                <a:cubicBezTo>
                  <a:pt x="423" y="371"/>
                  <a:pt x="423" y="360"/>
                  <a:pt x="417" y="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779424" y="2191039"/>
            <a:ext cx="1612983" cy="1342627"/>
          </a:xfrm>
          <a:custGeom>
            <a:avLst/>
            <a:gdLst>
              <a:gd name="connsiteX0" fmla="*/ 0 w 1263777"/>
              <a:gd name="connsiteY0" fmla="*/ 104235 h 1042352"/>
              <a:gd name="connsiteX1" fmla="*/ 104235 w 1263777"/>
              <a:gd name="connsiteY1" fmla="*/ 0 h 1042352"/>
              <a:gd name="connsiteX2" fmla="*/ 1159542 w 1263777"/>
              <a:gd name="connsiteY2" fmla="*/ 0 h 1042352"/>
              <a:gd name="connsiteX3" fmla="*/ 1263777 w 1263777"/>
              <a:gd name="connsiteY3" fmla="*/ 104235 h 1042352"/>
              <a:gd name="connsiteX4" fmla="*/ 1263777 w 1263777"/>
              <a:gd name="connsiteY4" fmla="*/ 938117 h 1042352"/>
              <a:gd name="connsiteX5" fmla="*/ 1159542 w 1263777"/>
              <a:gd name="connsiteY5" fmla="*/ 1042352 h 1042352"/>
              <a:gd name="connsiteX6" fmla="*/ 104235 w 1263777"/>
              <a:gd name="connsiteY6" fmla="*/ 1042352 h 1042352"/>
              <a:gd name="connsiteX7" fmla="*/ 0 w 1263777"/>
              <a:gd name="connsiteY7" fmla="*/ 938117 h 1042352"/>
              <a:gd name="connsiteX8" fmla="*/ 0 w 1263777"/>
              <a:gd name="connsiteY8" fmla="*/ 104235 h 104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777" h="1042352">
                <a:moveTo>
                  <a:pt x="0" y="104235"/>
                </a:moveTo>
                <a:cubicBezTo>
                  <a:pt x="0" y="46668"/>
                  <a:pt x="46668" y="0"/>
                  <a:pt x="104235" y="0"/>
                </a:cubicBezTo>
                <a:lnTo>
                  <a:pt x="1159542" y="0"/>
                </a:lnTo>
                <a:cubicBezTo>
                  <a:pt x="1217109" y="0"/>
                  <a:pt x="1263777" y="46668"/>
                  <a:pt x="1263777" y="104235"/>
                </a:cubicBezTo>
                <a:lnTo>
                  <a:pt x="1263777" y="938117"/>
                </a:lnTo>
                <a:cubicBezTo>
                  <a:pt x="1263777" y="995684"/>
                  <a:pt x="1217109" y="1042352"/>
                  <a:pt x="1159542" y="1042352"/>
                </a:cubicBezTo>
                <a:lnTo>
                  <a:pt x="104235" y="1042352"/>
                </a:lnTo>
                <a:cubicBezTo>
                  <a:pt x="46668" y="1042352"/>
                  <a:pt x="0" y="995684"/>
                  <a:pt x="0" y="938117"/>
                </a:cubicBezTo>
                <a:lnTo>
                  <a:pt x="0" y="104235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4467" tIns="54467" rIns="54467" bIns="27782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</p:txBody>
      </p:sp>
      <p:sp>
        <p:nvSpPr>
          <p:cNvPr id="19" name="形状 18"/>
          <p:cNvSpPr/>
          <p:nvPr/>
        </p:nvSpPr>
        <p:spPr>
          <a:xfrm>
            <a:off x="1705108" y="2580506"/>
            <a:ext cx="1676801" cy="1692245"/>
          </a:xfrm>
          <a:prstGeom prst="leftCircularArrow">
            <a:avLst>
              <a:gd name="adj1" fmla="val 2550"/>
              <a:gd name="adj2" fmla="val 309429"/>
              <a:gd name="adj3" fmla="val 2084940"/>
              <a:gd name="adj4" fmla="val 9024489"/>
              <a:gd name="adj5" fmla="val 2975"/>
            </a:avLst>
          </a:prstGeom>
          <a:solidFill>
            <a:schemeClr val="bg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任意多边形 19"/>
          <p:cNvSpPr/>
          <p:nvPr/>
        </p:nvSpPr>
        <p:spPr>
          <a:xfrm>
            <a:off x="1137865" y="3245961"/>
            <a:ext cx="1433763" cy="575411"/>
          </a:xfrm>
          <a:custGeom>
            <a:avLst/>
            <a:gdLst>
              <a:gd name="connsiteX0" fmla="*/ 0 w 1123358"/>
              <a:gd name="connsiteY0" fmla="*/ 44672 h 446722"/>
              <a:gd name="connsiteX1" fmla="*/ 44672 w 1123358"/>
              <a:gd name="connsiteY1" fmla="*/ 0 h 446722"/>
              <a:gd name="connsiteX2" fmla="*/ 1078686 w 1123358"/>
              <a:gd name="connsiteY2" fmla="*/ 0 h 446722"/>
              <a:gd name="connsiteX3" fmla="*/ 1123358 w 1123358"/>
              <a:gd name="connsiteY3" fmla="*/ 44672 h 446722"/>
              <a:gd name="connsiteX4" fmla="*/ 1123358 w 1123358"/>
              <a:gd name="connsiteY4" fmla="*/ 402050 h 446722"/>
              <a:gd name="connsiteX5" fmla="*/ 1078686 w 1123358"/>
              <a:gd name="connsiteY5" fmla="*/ 446722 h 446722"/>
              <a:gd name="connsiteX6" fmla="*/ 44672 w 1123358"/>
              <a:gd name="connsiteY6" fmla="*/ 446722 h 446722"/>
              <a:gd name="connsiteX7" fmla="*/ 0 w 1123358"/>
              <a:gd name="connsiteY7" fmla="*/ 402050 h 446722"/>
              <a:gd name="connsiteX8" fmla="*/ 0 w 1123358"/>
              <a:gd name="connsiteY8" fmla="*/ 44672 h 44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358" h="446722">
                <a:moveTo>
                  <a:pt x="0" y="44672"/>
                </a:moveTo>
                <a:cubicBezTo>
                  <a:pt x="0" y="20000"/>
                  <a:pt x="20000" y="0"/>
                  <a:pt x="44672" y="0"/>
                </a:cubicBezTo>
                <a:lnTo>
                  <a:pt x="1078686" y="0"/>
                </a:lnTo>
                <a:cubicBezTo>
                  <a:pt x="1103358" y="0"/>
                  <a:pt x="1123358" y="20000"/>
                  <a:pt x="1123358" y="44672"/>
                </a:cubicBezTo>
                <a:lnTo>
                  <a:pt x="1123358" y="402050"/>
                </a:lnTo>
                <a:cubicBezTo>
                  <a:pt x="1123358" y="426722"/>
                  <a:pt x="1103358" y="446722"/>
                  <a:pt x="1078686" y="446722"/>
                </a:cubicBezTo>
                <a:lnTo>
                  <a:pt x="44672" y="446722"/>
                </a:lnTo>
                <a:cubicBezTo>
                  <a:pt x="20000" y="446722"/>
                  <a:pt x="0" y="426722"/>
                  <a:pt x="0" y="402050"/>
                </a:cubicBezTo>
                <a:lnTo>
                  <a:pt x="0" y="44672"/>
                </a:lnTo>
                <a:close/>
              </a:path>
            </a:pathLst>
          </a:custGeom>
          <a:ln w="190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279" tIns="37214" rIns="49279" bIns="3721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21" name="任意多边形 20"/>
          <p:cNvSpPr/>
          <p:nvPr/>
        </p:nvSpPr>
        <p:spPr>
          <a:xfrm>
            <a:off x="2775258" y="2191039"/>
            <a:ext cx="1612983" cy="1342627"/>
          </a:xfrm>
          <a:custGeom>
            <a:avLst/>
            <a:gdLst>
              <a:gd name="connsiteX0" fmla="*/ 0 w 1263777"/>
              <a:gd name="connsiteY0" fmla="*/ 104235 h 1042352"/>
              <a:gd name="connsiteX1" fmla="*/ 104235 w 1263777"/>
              <a:gd name="connsiteY1" fmla="*/ 0 h 1042352"/>
              <a:gd name="connsiteX2" fmla="*/ 1159542 w 1263777"/>
              <a:gd name="connsiteY2" fmla="*/ 0 h 1042352"/>
              <a:gd name="connsiteX3" fmla="*/ 1263777 w 1263777"/>
              <a:gd name="connsiteY3" fmla="*/ 104235 h 1042352"/>
              <a:gd name="connsiteX4" fmla="*/ 1263777 w 1263777"/>
              <a:gd name="connsiteY4" fmla="*/ 938117 h 1042352"/>
              <a:gd name="connsiteX5" fmla="*/ 1159542 w 1263777"/>
              <a:gd name="connsiteY5" fmla="*/ 1042352 h 1042352"/>
              <a:gd name="connsiteX6" fmla="*/ 104235 w 1263777"/>
              <a:gd name="connsiteY6" fmla="*/ 1042352 h 1042352"/>
              <a:gd name="connsiteX7" fmla="*/ 0 w 1263777"/>
              <a:gd name="connsiteY7" fmla="*/ 938117 h 1042352"/>
              <a:gd name="connsiteX8" fmla="*/ 0 w 1263777"/>
              <a:gd name="connsiteY8" fmla="*/ 104235 h 104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777" h="1042352">
                <a:moveTo>
                  <a:pt x="0" y="104235"/>
                </a:moveTo>
                <a:cubicBezTo>
                  <a:pt x="0" y="46668"/>
                  <a:pt x="46668" y="0"/>
                  <a:pt x="104235" y="0"/>
                </a:cubicBezTo>
                <a:lnTo>
                  <a:pt x="1159542" y="0"/>
                </a:lnTo>
                <a:cubicBezTo>
                  <a:pt x="1217109" y="0"/>
                  <a:pt x="1263777" y="46668"/>
                  <a:pt x="1263777" y="104235"/>
                </a:cubicBezTo>
                <a:lnTo>
                  <a:pt x="1263777" y="938117"/>
                </a:lnTo>
                <a:cubicBezTo>
                  <a:pt x="1263777" y="995684"/>
                  <a:pt x="1217109" y="1042352"/>
                  <a:pt x="1159542" y="1042352"/>
                </a:cubicBezTo>
                <a:lnTo>
                  <a:pt x="104235" y="1042352"/>
                </a:lnTo>
                <a:cubicBezTo>
                  <a:pt x="46668" y="1042352"/>
                  <a:pt x="0" y="995684"/>
                  <a:pt x="0" y="938117"/>
                </a:cubicBezTo>
                <a:lnTo>
                  <a:pt x="0" y="104235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4467" tIns="277829" rIns="54467" bIns="5446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</p:txBody>
      </p:sp>
      <p:sp>
        <p:nvSpPr>
          <p:cNvPr id="22" name="环形箭头 21"/>
          <p:cNvSpPr/>
          <p:nvPr/>
        </p:nvSpPr>
        <p:spPr>
          <a:xfrm>
            <a:off x="3687499" y="1399311"/>
            <a:ext cx="1882905" cy="1900247"/>
          </a:xfrm>
          <a:prstGeom prst="circularArrow">
            <a:avLst>
              <a:gd name="adj1" fmla="val 2271"/>
              <a:gd name="adj2" fmla="val 273786"/>
              <a:gd name="adj3" fmla="val 19550703"/>
              <a:gd name="adj4" fmla="val 12575511"/>
              <a:gd name="adj5" fmla="val 2650"/>
            </a:avLst>
          </a:prstGeom>
          <a:solidFill>
            <a:schemeClr val="bg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任意多边形 22"/>
          <p:cNvSpPr/>
          <p:nvPr/>
        </p:nvSpPr>
        <p:spPr>
          <a:xfrm>
            <a:off x="3133698" y="1903333"/>
            <a:ext cx="1433763" cy="575411"/>
          </a:xfrm>
          <a:custGeom>
            <a:avLst/>
            <a:gdLst>
              <a:gd name="connsiteX0" fmla="*/ 0 w 1123358"/>
              <a:gd name="connsiteY0" fmla="*/ 44672 h 446722"/>
              <a:gd name="connsiteX1" fmla="*/ 44672 w 1123358"/>
              <a:gd name="connsiteY1" fmla="*/ 0 h 446722"/>
              <a:gd name="connsiteX2" fmla="*/ 1078686 w 1123358"/>
              <a:gd name="connsiteY2" fmla="*/ 0 h 446722"/>
              <a:gd name="connsiteX3" fmla="*/ 1123358 w 1123358"/>
              <a:gd name="connsiteY3" fmla="*/ 44672 h 446722"/>
              <a:gd name="connsiteX4" fmla="*/ 1123358 w 1123358"/>
              <a:gd name="connsiteY4" fmla="*/ 402050 h 446722"/>
              <a:gd name="connsiteX5" fmla="*/ 1078686 w 1123358"/>
              <a:gd name="connsiteY5" fmla="*/ 446722 h 446722"/>
              <a:gd name="connsiteX6" fmla="*/ 44672 w 1123358"/>
              <a:gd name="connsiteY6" fmla="*/ 446722 h 446722"/>
              <a:gd name="connsiteX7" fmla="*/ 0 w 1123358"/>
              <a:gd name="connsiteY7" fmla="*/ 402050 h 446722"/>
              <a:gd name="connsiteX8" fmla="*/ 0 w 1123358"/>
              <a:gd name="connsiteY8" fmla="*/ 44672 h 44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358" h="446722">
                <a:moveTo>
                  <a:pt x="0" y="44672"/>
                </a:moveTo>
                <a:cubicBezTo>
                  <a:pt x="0" y="20000"/>
                  <a:pt x="20000" y="0"/>
                  <a:pt x="44672" y="0"/>
                </a:cubicBezTo>
                <a:lnTo>
                  <a:pt x="1078686" y="0"/>
                </a:lnTo>
                <a:cubicBezTo>
                  <a:pt x="1103358" y="0"/>
                  <a:pt x="1123358" y="20000"/>
                  <a:pt x="1123358" y="44672"/>
                </a:cubicBezTo>
                <a:lnTo>
                  <a:pt x="1123358" y="402050"/>
                </a:lnTo>
                <a:cubicBezTo>
                  <a:pt x="1123358" y="426722"/>
                  <a:pt x="1103358" y="446722"/>
                  <a:pt x="1078686" y="446722"/>
                </a:cubicBezTo>
                <a:lnTo>
                  <a:pt x="44672" y="446722"/>
                </a:lnTo>
                <a:cubicBezTo>
                  <a:pt x="20000" y="446722"/>
                  <a:pt x="0" y="426722"/>
                  <a:pt x="0" y="402050"/>
                </a:cubicBezTo>
                <a:lnTo>
                  <a:pt x="0" y="44672"/>
                </a:lnTo>
                <a:close/>
              </a:path>
            </a:pathLst>
          </a:custGeom>
          <a:ln w="190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279" tIns="37214" rIns="49279" bIns="3721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24" name="任意多边形 23"/>
          <p:cNvSpPr/>
          <p:nvPr/>
        </p:nvSpPr>
        <p:spPr>
          <a:xfrm>
            <a:off x="4771090" y="2191039"/>
            <a:ext cx="1612983" cy="1342627"/>
          </a:xfrm>
          <a:custGeom>
            <a:avLst/>
            <a:gdLst>
              <a:gd name="connsiteX0" fmla="*/ 0 w 1263777"/>
              <a:gd name="connsiteY0" fmla="*/ 104235 h 1042352"/>
              <a:gd name="connsiteX1" fmla="*/ 104235 w 1263777"/>
              <a:gd name="connsiteY1" fmla="*/ 0 h 1042352"/>
              <a:gd name="connsiteX2" fmla="*/ 1159542 w 1263777"/>
              <a:gd name="connsiteY2" fmla="*/ 0 h 1042352"/>
              <a:gd name="connsiteX3" fmla="*/ 1263777 w 1263777"/>
              <a:gd name="connsiteY3" fmla="*/ 104235 h 1042352"/>
              <a:gd name="connsiteX4" fmla="*/ 1263777 w 1263777"/>
              <a:gd name="connsiteY4" fmla="*/ 938117 h 1042352"/>
              <a:gd name="connsiteX5" fmla="*/ 1159542 w 1263777"/>
              <a:gd name="connsiteY5" fmla="*/ 1042352 h 1042352"/>
              <a:gd name="connsiteX6" fmla="*/ 104235 w 1263777"/>
              <a:gd name="connsiteY6" fmla="*/ 1042352 h 1042352"/>
              <a:gd name="connsiteX7" fmla="*/ 0 w 1263777"/>
              <a:gd name="connsiteY7" fmla="*/ 938117 h 1042352"/>
              <a:gd name="connsiteX8" fmla="*/ 0 w 1263777"/>
              <a:gd name="connsiteY8" fmla="*/ 104235 h 104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777" h="1042352">
                <a:moveTo>
                  <a:pt x="0" y="104235"/>
                </a:moveTo>
                <a:cubicBezTo>
                  <a:pt x="0" y="46668"/>
                  <a:pt x="46668" y="0"/>
                  <a:pt x="104235" y="0"/>
                </a:cubicBezTo>
                <a:lnTo>
                  <a:pt x="1159542" y="0"/>
                </a:lnTo>
                <a:cubicBezTo>
                  <a:pt x="1217109" y="0"/>
                  <a:pt x="1263777" y="46668"/>
                  <a:pt x="1263777" y="104235"/>
                </a:cubicBezTo>
                <a:lnTo>
                  <a:pt x="1263777" y="938117"/>
                </a:lnTo>
                <a:cubicBezTo>
                  <a:pt x="1263777" y="995684"/>
                  <a:pt x="1217109" y="1042352"/>
                  <a:pt x="1159542" y="1042352"/>
                </a:cubicBezTo>
                <a:lnTo>
                  <a:pt x="104235" y="1042352"/>
                </a:lnTo>
                <a:cubicBezTo>
                  <a:pt x="46668" y="1042352"/>
                  <a:pt x="0" y="995684"/>
                  <a:pt x="0" y="938117"/>
                </a:cubicBezTo>
                <a:lnTo>
                  <a:pt x="0" y="104235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4467" tIns="54467" rIns="54467" bIns="27782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zh-CN" altLang="en-US" sz="1600" kern="1200"/>
          </a:p>
        </p:txBody>
      </p:sp>
      <p:sp>
        <p:nvSpPr>
          <p:cNvPr id="25" name="形状 24"/>
          <p:cNvSpPr/>
          <p:nvPr/>
        </p:nvSpPr>
        <p:spPr>
          <a:xfrm>
            <a:off x="5696774" y="2580506"/>
            <a:ext cx="1676801" cy="1692245"/>
          </a:xfrm>
          <a:prstGeom prst="leftCircularArrow">
            <a:avLst>
              <a:gd name="adj1" fmla="val 2550"/>
              <a:gd name="adj2" fmla="val 309429"/>
              <a:gd name="adj3" fmla="val 2084940"/>
              <a:gd name="adj4" fmla="val 9024489"/>
              <a:gd name="adj5" fmla="val 2975"/>
            </a:avLst>
          </a:prstGeom>
          <a:solidFill>
            <a:schemeClr val="bg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任意多边形 25"/>
          <p:cNvSpPr/>
          <p:nvPr/>
        </p:nvSpPr>
        <p:spPr>
          <a:xfrm>
            <a:off x="5129531" y="3245961"/>
            <a:ext cx="1433763" cy="575411"/>
          </a:xfrm>
          <a:custGeom>
            <a:avLst/>
            <a:gdLst>
              <a:gd name="connsiteX0" fmla="*/ 0 w 1123358"/>
              <a:gd name="connsiteY0" fmla="*/ 44672 h 446722"/>
              <a:gd name="connsiteX1" fmla="*/ 44672 w 1123358"/>
              <a:gd name="connsiteY1" fmla="*/ 0 h 446722"/>
              <a:gd name="connsiteX2" fmla="*/ 1078686 w 1123358"/>
              <a:gd name="connsiteY2" fmla="*/ 0 h 446722"/>
              <a:gd name="connsiteX3" fmla="*/ 1123358 w 1123358"/>
              <a:gd name="connsiteY3" fmla="*/ 44672 h 446722"/>
              <a:gd name="connsiteX4" fmla="*/ 1123358 w 1123358"/>
              <a:gd name="connsiteY4" fmla="*/ 402050 h 446722"/>
              <a:gd name="connsiteX5" fmla="*/ 1078686 w 1123358"/>
              <a:gd name="connsiteY5" fmla="*/ 446722 h 446722"/>
              <a:gd name="connsiteX6" fmla="*/ 44672 w 1123358"/>
              <a:gd name="connsiteY6" fmla="*/ 446722 h 446722"/>
              <a:gd name="connsiteX7" fmla="*/ 0 w 1123358"/>
              <a:gd name="connsiteY7" fmla="*/ 402050 h 446722"/>
              <a:gd name="connsiteX8" fmla="*/ 0 w 1123358"/>
              <a:gd name="connsiteY8" fmla="*/ 44672 h 44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358" h="446722">
                <a:moveTo>
                  <a:pt x="0" y="44672"/>
                </a:moveTo>
                <a:cubicBezTo>
                  <a:pt x="0" y="20000"/>
                  <a:pt x="20000" y="0"/>
                  <a:pt x="44672" y="0"/>
                </a:cubicBezTo>
                <a:lnTo>
                  <a:pt x="1078686" y="0"/>
                </a:lnTo>
                <a:cubicBezTo>
                  <a:pt x="1103358" y="0"/>
                  <a:pt x="1123358" y="20000"/>
                  <a:pt x="1123358" y="44672"/>
                </a:cubicBezTo>
                <a:lnTo>
                  <a:pt x="1123358" y="402050"/>
                </a:lnTo>
                <a:cubicBezTo>
                  <a:pt x="1123358" y="426722"/>
                  <a:pt x="1103358" y="446722"/>
                  <a:pt x="1078686" y="446722"/>
                </a:cubicBezTo>
                <a:lnTo>
                  <a:pt x="44672" y="446722"/>
                </a:lnTo>
                <a:cubicBezTo>
                  <a:pt x="20000" y="446722"/>
                  <a:pt x="0" y="426722"/>
                  <a:pt x="0" y="402050"/>
                </a:cubicBezTo>
                <a:lnTo>
                  <a:pt x="0" y="44672"/>
                </a:lnTo>
                <a:close/>
              </a:path>
            </a:pathLst>
          </a:custGeom>
          <a:ln w="190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279" tIns="37214" rIns="49279" bIns="37214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900" kern="1200"/>
          </a:p>
        </p:txBody>
      </p:sp>
      <p:sp>
        <p:nvSpPr>
          <p:cNvPr id="27" name="圆角矩形 26"/>
          <p:cNvSpPr/>
          <p:nvPr/>
        </p:nvSpPr>
        <p:spPr>
          <a:xfrm>
            <a:off x="6766924" y="2191039"/>
            <a:ext cx="1612983" cy="1342627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任意多边形 27"/>
          <p:cNvSpPr/>
          <p:nvPr/>
        </p:nvSpPr>
        <p:spPr>
          <a:xfrm>
            <a:off x="7125364" y="1903333"/>
            <a:ext cx="1433763" cy="575411"/>
          </a:xfrm>
          <a:custGeom>
            <a:avLst/>
            <a:gdLst>
              <a:gd name="connsiteX0" fmla="*/ 0 w 1123358"/>
              <a:gd name="connsiteY0" fmla="*/ 44672 h 446722"/>
              <a:gd name="connsiteX1" fmla="*/ 44672 w 1123358"/>
              <a:gd name="connsiteY1" fmla="*/ 0 h 446722"/>
              <a:gd name="connsiteX2" fmla="*/ 1078686 w 1123358"/>
              <a:gd name="connsiteY2" fmla="*/ 0 h 446722"/>
              <a:gd name="connsiteX3" fmla="*/ 1123358 w 1123358"/>
              <a:gd name="connsiteY3" fmla="*/ 44672 h 446722"/>
              <a:gd name="connsiteX4" fmla="*/ 1123358 w 1123358"/>
              <a:gd name="connsiteY4" fmla="*/ 402050 h 446722"/>
              <a:gd name="connsiteX5" fmla="*/ 1078686 w 1123358"/>
              <a:gd name="connsiteY5" fmla="*/ 446722 h 446722"/>
              <a:gd name="connsiteX6" fmla="*/ 44672 w 1123358"/>
              <a:gd name="connsiteY6" fmla="*/ 446722 h 446722"/>
              <a:gd name="connsiteX7" fmla="*/ 0 w 1123358"/>
              <a:gd name="connsiteY7" fmla="*/ 402050 h 446722"/>
              <a:gd name="connsiteX8" fmla="*/ 0 w 1123358"/>
              <a:gd name="connsiteY8" fmla="*/ 44672 h 44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358" h="446722">
                <a:moveTo>
                  <a:pt x="0" y="44672"/>
                </a:moveTo>
                <a:cubicBezTo>
                  <a:pt x="0" y="20000"/>
                  <a:pt x="20000" y="0"/>
                  <a:pt x="44672" y="0"/>
                </a:cubicBezTo>
                <a:lnTo>
                  <a:pt x="1078686" y="0"/>
                </a:lnTo>
                <a:cubicBezTo>
                  <a:pt x="1103358" y="0"/>
                  <a:pt x="1123358" y="20000"/>
                  <a:pt x="1123358" y="44672"/>
                </a:cubicBezTo>
                <a:lnTo>
                  <a:pt x="1123358" y="402050"/>
                </a:lnTo>
                <a:cubicBezTo>
                  <a:pt x="1123358" y="426722"/>
                  <a:pt x="1103358" y="446722"/>
                  <a:pt x="1078686" y="446722"/>
                </a:cubicBezTo>
                <a:lnTo>
                  <a:pt x="44672" y="446722"/>
                </a:lnTo>
                <a:cubicBezTo>
                  <a:pt x="20000" y="446722"/>
                  <a:pt x="0" y="426722"/>
                  <a:pt x="0" y="402050"/>
                </a:cubicBezTo>
                <a:lnTo>
                  <a:pt x="0" y="44672"/>
                </a:lnTo>
                <a:close/>
              </a:path>
            </a:pathLst>
          </a:custGeom>
          <a:ln w="190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09" tIns="44834" rIns="60709" bIns="4483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500" kern="1200"/>
          </a:p>
        </p:txBody>
      </p:sp>
      <p:sp>
        <p:nvSpPr>
          <p:cNvPr id="53" name="矩形 52"/>
          <p:cNvSpPr/>
          <p:nvPr/>
        </p:nvSpPr>
        <p:spPr>
          <a:xfrm>
            <a:off x="1377851" y="338981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92418" y="2293262"/>
            <a:ext cx="158942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344671" y="2013052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09280" y="2478744"/>
            <a:ext cx="158942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794644" y="2324744"/>
            <a:ext cx="158942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340504" y="3374073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353249" y="2007251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790478" y="2487964"/>
            <a:ext cx="1589429" cy="90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602901" y="1654902"/>
            <a:ext cx="995601" cy="995601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6" name="圆角矩形 5"/>
          <p:cNvSpPr/>
          <p:nvPr/>
        </p:nvSpPr>
        <p:spPr>
          <a:xfrm>
            <a:off x="515567" y="1571936"/>
            <a:ext cx="3782515" cy="11615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31709" y="1664630"/>
            <a:ext cx="995601" cy="995601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3" name="圆角矩形 42"/>
          <p:cNvSpPr/>
          <p:nvPr/>
        </p:nvSpPr>
        <p:spPr>
          <a:xfrm>
            <a:off x="4844375" y="1581664"/>
            <a:ext cx="3782515" cy="11615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63991" y="3172417"/>
            <a:ext cx="995601" cy="995601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8" name="圆角矩形 47"/>
          <p:cNvSpPr/>
          <p:nvPr/>
        </p:nvSpPr>
        <p:spPr>
          <a:xfrm>
            <a:off x="476657" y="3089451"/>
            <a:ext cx="3782515" cy="11615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4892799" y="3182145"/>
            <a:ext cx="995601" cy="995601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1" name="圆角矩形 50"/>
          <p:cNvSpPr/>
          <p:nvPr/>
        </p:nvSpPr>
        <p:spPr>
          <a:xfrm>
            <a:off x="4805465" y="3099179"/>
            <a:ext cx="3782515" cy="116153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685836" y="1617350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5836" y="1923744"/>
            <a:ext cx="247760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801206" y="1937622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1670581" y="3125137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670581" y="3431531"/>
            <a:ext cx="247760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1785951" y="3445409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5928785" y="311605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928785" y="3422448"/>
            <a:ext cx="247760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6044155" y="3436326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928785" y="161799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928785" y="1923744"/>
            <a:ext cx="2477602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6044155" y="1938266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9"/>
          <p:cNvSpPr>
            <a:spLocks noEditPoints="1"/>
          </p:cNvSpPr>
          <p:nvPr/>
        </p:nvSpPr>
        <p:spPr bwMode="auto">
          <a:xfrm>
            <a:off x="788372" y="3466962"/>
            <a:ext cx="546839" cy="444475"/>
          </a:xfrm>
          <a:custGeom>
            <a:avLst/>
            <a:gdLst>
              <a:gd name="T0" fmla="*/ 39 w 542"/>
              <a:gd name="T1" fmla="*/ 0 h 442"/>
              <a:gd name="T2" fmla="*/ 0 w 542"/>
              <a:gd name="T3" fmla="*/ 403 h 442"/>
              <a:gd name="T4" fmla="*/ 503 w 542"/>
              <a:gd name="T5" fmla="*/ 442 h 442"/>
              <a:gd name="T6" fmla="*/ 542 w 542"/>
              <a:gd name="T7" fmla="*/ 40 h 442"/>
              <a:gd name="T8" fmla="*/ 514 w 542"/>
              <a:gd name="T9" fmla="*/ 395 h 442"/>
              <a:gd name="T10" fmla="*/ 49 w 542"/>
              <a:gd name="T11" fmla="*/ 414 h 442"/>
              <a:gd name="T12" fmla="*/ 30 w 542"/>
              <a:gd name="T13" fmla="*/ 50 h 442"/>
              <a:gd name="T14" fmla="*/ 494 w 542"/>
              <a:gd name="T15" fmla="*/ 31 h 442"/>
              <a:gd name="T16" fmla="*/ 514 w 542"/>
              <a:gd name="T17" fmla="*/ 395 h 442"/>
              <a:gd name="T18" fmla="*/ 68 w 542"/>
              <a:gd name="T19" fmla="*/ 58 h 442"/>
              <a:gd name="T20" fmla="*/ 58 w 542"/>
              <a:gd name="T21" fmla="*/ 376 h 442"/>
              <a:gd name="T22" fmla="*/ 314 w 542"/>
              <a:gd name="T23" fmla="*/ 387 h 442"/>
              <a:gd name="T24" fmla="*/ 320 w 542"/>
              <a:gd name="T25" fmla="*/ 359 h 442"/>
              <a:gd name="T26" fmla="*/ 447 w 542"/>
              <a:gd name="T27" fmla="*/ 365 h 442"/>
              <a:gd name="T28" fmla="*/ 473 w 542"/>
              <a:gd name="T29" fmla="*/ 387 h 442"/>
              <a:gd name="T30" fmla="*/ 484 w 542"/>
              <a:gd name="T31" fmla="*/ 69 h 442"/>
              <a:gd name="T32" fmla="*/ 208 w 542"/>
              <a:gd name="T33" fmla="*/ 260 h 442"/>
              <a:gd name="T34" fmla="*/ 163 w 542"/>
              <a:gd name="T35" fmla="*/ 287 h 442"/>
              <a:gd name="T36" fmla="*/ 123 w 542"/>
              <a:gd name="T37" fmla="*/ 270 h 442"/>
              <a:gd name="T38" fmla="*/ 129 w 542"/>
              <a:gd name="T39" fmla="*/ 253 h 442"/>
              <a:gd name="T40" fmla="*/ 144 w 542"/>
              <a:gd name="T41" fmla="*/ 259 h 442"/>
              <a:gd name="T42" fmla="*/ 155 w 542"/>
              <a:gd name="T43" fmla="*/ 269 h 442"/>
              <a:gd name="T44" fmla="*/ 187 w 542"/>
              <a:gd name="T45" fmla="*/ 253 h 442"/>
              <a:gd name="T46" fmla="*/ 175 w 542"/>
              <a:gd name="T47" fmla="*/ 220 h 442"/>
              <a:gd name="T48" fmla="*/ 155 w 542"/>
              <a:gd name="T49" fmla="*/ 220 h 442"/>
              <a:gd name="T50" fmla="*/ 139 w 542"/>
              <a:gd name="T51" fmla="*/ 218 h 442"/>
              <a:gd name="T52" fmla="*/ 146 w 542"/>
              <a:gd name="T53" fmla="*/ 204 h 442"/>
              <a:gd name="T54" fmla="*/ 169 w 542"/>
              <a:gd name="T55" fmla="*/ 186 h 442"/>
              <a:gd name="T56" fmla="*/ 163 w 542"/>
              <a:gd name="T57" fmla="*/ 178 h 442"/>
              <a:gd name="T58" fmla="*/ 138 w 542"/>
              <a:gd name="T59" fmla="*/ 184 h 442"/>
              <a:gd name="T60" fmla="*/ 124 w 542"/>
              <a:gd name="T61" fmla="*/ 193 h 442"/>
              <a:gd name="T62" fmla="*/ 117 w 542"/>
              <a:gd name="T63" fmla="*/ 178 h 442"/>
              <a:gd name="T64" fmla="*/ 173 w 542"/>
              <a:gd name="T65" fmla="*/ 163 h 442"/>
              <a:gd name="T66" fmla="*/ 191 w 542"/>
              <a:gd name="T67" fmla="*/ 195 h 442"/>
              <a:gd name="T68" fmla="*/ 191 w 542"/>
              <a:gd name="T69" fmla="*/ 209 h 442"/>
              <a:gd name="T70" fmla="*/ 208 w 542"/>
              <a:gd name="T71" fmla="*/ 260 h 442"/>
              <a:gd name="T72" fmla="*/ 322 w 542"/>
              <a:gd name="T73" fmla="*/ 212 h 442"/>
              <a:gd name="T74" fmla="*/ 296 w 542"/>
              <a:gd name="T75" fmla="*/ 216 h 442"/>
              <a:gd name="T76" fmla="*/ 294 w 542"/>
              <a:gd name="T77" fmla="*/ 232 h 442"/>
              <a:gd name="T78" fmla="*/ 289 w 542"/>
              <a:gd name="T79" fmla="*/ 249 h 442"/>
              <a:gd name="T80" fmla="*/ 284 w 542"/>
              <a:gd name="T81" fmla="*/ 249 h 442"/>
              <a:gd name="T82" fmla="*/ 274 w 542"/>
              <a:gd name="T83" fmla="*/ 220 h 442"/>
              <a:gd name="T84" fmla="*/ 254 w 542"/>
              <a:gd name="T85" fmla="*/ 225 h 442"/>
              <a:gd name="T86" fmla="*/ 242 w 542"/>
              <a:gd name="T87" fmla="*/ 221 h 442"/>
              <a:gd name="T88" fmla="*/ 247 w 542"/>
              <a:gd name="T89" fmla="*/ 212 h 442"/>
              <a:gd name="T90" fmla="*/ 273 w 542"/>
              <a:gd name="T91" fmla="*/ 206 h 442"/>
              <a:gd name="T92" fmla="*/ 282 w 542"/>
              <a:gd name="T93" fmla="*/ 177 h 442"/>
              <a:gd name="T94" fmla="*/ 291 w 542"/>
              <a:gd name="T95" fmla="*/ 192 h 442"/>
              <a:gd name="T96" fmla="*/ 306 w 542"/>
              <a:gd name="T97" fmla="*/ 201 h 442"/>
              <a:gd name="T98" fmla="*/ 326 w 542"/>
              <a:gd name="T99" fmla="*/ 204 h 442"/>
              <a:gd name="T100" fmla="*/ 404 w 542"/>
              <a:gd name="T101" fmla="*/ 238 h 442"/>
              <a:gd name="T102" fmla="*/ 397 w 542"/>
              <a:gd name="T103" fmla="*/ 244 h 442"/>
              <a:gd name="T104" fmla="*/ 384 w 542"/>
              <a:gd name="T105" fmla="*/ 239 h 442"/>
              <a:gd name="T106" fmla="*/ 371 w 542"/>
              <a:gd name="T107" fmla="*/ 149 h 442"/>
              <a:gd name="T108" fmla="*/ 343 w 542"/>
              <a:gd name="T109" fmla="*/ 168 h 442"/>
              <a:gd name="T110" fmla="*/ 329 w 542"/>
              <a:gd name="T111" fmla="*/ 158 h 442"/>
              <a:gd name="T112" fmla="*/ 363 w 542"/>
              <a:gd name="T113" fmla="*/ 130 h 442"/>
              <a:gd name="T114" fmla="*/ 387 w 542"/>
              <a:gd name="T115" fmla="*/ 122 h 442"/>
              <a:gd name="T116" fmla="*/ 395 w 542"/>
              <a:gd name="T117" fmla="*/ 137 h 442"/>
              <a:gd name="T118" fmla="*/ 404 w 542"/>
              <a:gd name="T119" fmla="*/ 238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42" h="442">
                <a:moveTo>
                  <a:pt x="503" y="1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39"/>
                </a:cubicBezTo>
                <a:cubicBezTo>
                  <a:pt x="0" y="403"/>
                  <a:pt x="0" y="403"/>
                  <a:pt x="0" y="403"/>
                </a:cubicBezTo>
                <a:cubicBezTo>
                  <a:pt x="0" y="424"/>
                  <a:pt x="18" y="442"/>
                  <a:pt x="39" y="442"/>
                </a:cubicBezTo>
                <a:cubicBezTo>
                  <a:pt x="503" y="442"/>
                  <a:pt x="503" y="442"/>
                  <a:pt x="503" y="442"/>
                </a:cubicBezTo>
                <a:cubicBezTo>
                  <a:pt x="525" y="442"/>
                  <a:pt x="542" y="424"/>
                  <a:pt x="542" y="403"/>
                </a:cubicBezTo>
                <a:cubicBezTo>
                  <a:pt x="542" y="40"/>
                  <a:pt x="542" y="40"/>
                  <a:pt x="542" y="40"/>
                </a:cubicBezTo>
                <a:cubicBezTo>
                  <a:pt x="542" y="18"/>
                  <a:pt x="525" y="1"/>
                  <a:pt x="503" y="1"/>
                </a:cubicBezTo>
                <a:close/>
                <a:moveTo>
                  <a:pt x="514" y="395"/>
                </a:moveTo>
                <a:cubicBezTo>
                  <a:pt x="514" y="405"/>
                  <a:pt x="505" y="414"/>
                  <a:pt x="494" y="414"/>
                </a:cubicBezTo>
                <a:cubicBezTo>
                  <a:pt x="49" y="414"/>
                  <a:pt x="49" y="414"/>
                  <a:pt x="49" y="414"/>
                </a:cubicBezTo>
                <a:cubicBezTo>
                  <a:pt x="38" y="414"/>
                  <a:pt x="30" y="405"/>
                  <a:pt x="30" y="394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39"/>
                  <a:pt x="38" y="31"/>
                  <a:pt x="49" y="31"/>
                </a:cubicBezTo>
                <a:cubicBezTo>
                  <a:pt x="494" y="31"/>
                  <a:pt x="494" y="31"/>
                  <a:pt x="494" y="31"/>
                </a:cubicBezTo>
                <a:cubicBezTo>
                  <a:pt x="505" y="31"/>
                  <a:pt x="514" y="40"/>
                  <a:pt x="514" y="50"/>
                </a:cubicBezTo>
                <a:lnTo>
                  <a:pt x="514" y="395"/>
                </a:lnTo>
                <a:close/>
                <a:moveTo>
                  <a:pt x="473" y="58"/>
                </a:moveTo>
                <a:cubicBezTo>
                  <a:pt x="68" y="58"/>
                  <a:pt x="68" y="58"/>
                  <a:pt x="68" y="58"/>
                </a:cubicBezTo>
                <a:cubicBezTo>
                  <a:pt x="63" y="58"/>
                  <a:pt x="58" y="63"/>
                  <a:pt x="58" y="69"/>
                </a:cubicBezTo>
                <a:cubicBezTo>
                  <a:pt x="58" y="376"/>
                  <a:pt x="58" y="376"/>
                  <a:pt x="58" y="376"/>
                </a:cubicBezTo>
                <a:cubicBezTo>
                  <a:pt x="58" y="382"/>
                  <a:pt x="63" y="387"/>
                  <a:pt x="68" y="387"/>
                </a:cubicBezTo>
                <a:cubicBezTo>
                  <a:pt x="314" y="387"/>
                  <a:pt x="314" y="387"/>
                  <a:pt x="314" y="387"/>
                </a:cubicBezTo>
                <a:cubicBezTo>
                  <a:pt x="314" y="365"/>
                  <a:pt x="314" y="365"/>
                  <a:pt x="314" y="365"/>
                </a:cubicBezTo>
                <a:cubicBezTo>
                  <a:pt x="314" y="362"/>
                  <a:pt x="317" y="359"/>
                  <a:pt x="320" y="359"/>
                </a:cubicBezTo>
                <a:cubicBezTo>
                  <a:pt x="442" y="359"/>
                  <a:pt x="442" y="359"/>
                  <a:pt x="442" y="359"/>
                </a:cubicBezTo>
                <a:cubicBezTo>
                  <a:pt x="445" y="359"/>
                  <a:pt x="447" y="362"/>
                  <a:pt x="447" y="365"/>
                </a:cubicBezTo>
                <a:cubicBezTo>
                  <a:pt x="447" y="387"/>
                  <a:pt x="447" y="387"/>
                  <a:pt x="447" y="387"/>
                </a:cubicBezTo>
                <a:cubicBezTo>
                  <a:pt x="473" y="387"/>
                  <a:pt x="473" y="387"/>
                  <a:pt x="473" y="387"/>
                </a:cubicBezTo>
                <a:cubicBezTo>
                  <a:pt x="479" y="387"/>
                  <a:pt x="484" y="382"/>
                  <a:pt x="484" y="376"/>
                </a:cubicBezTo>
                <a:cubicBezTo>
                  <a:pt x="484" y="69"/>
                  <a:pt x="484" y="69"/>
                  <a:pt x="484" y="69"/>
                </a:cubicBezTo>
                <a:cubicBezTo>
                  <a:pt x="484" y="63"/>
                  <a:pt x="479" y="58"/>
                  <a:pt x="473" y="58"/>
                </a:cubicBezTo>
                <a:close/>
                <a:moveTo>
                  <a:pt x="208" y="260"/>
                </a:moveTo>
                <a:cubicBezTo>
                  <a:pt x="201" y="275"/>
                  <a:pt x="189" y="283"/>
                  <a:pt x="172" y="286"/>
                </a:cubicBezTo>
                <a:cubicBezTo>
                  <a:pt x="169" y="287"/>
                  <a:pt x="166" y="287"/>
                  <a:pt x="163" y="287"/>
                </a:cubicBezTo>
                <a:cubicBezTo>
                  <a:pt x="155" y="287"/>
                  <a:pt x="148" y="286"/>
                  <a:pt x="140" y="282"/>
                </a:cubicBezTo>
                <a:cubicBezTo>
                  <a:pt x="132" y="279"/>
                  <a:pt x="127" y="275"/>
                  <a:pt x="123" y="270"/>
                </a:cubicBezTo>
                <a:cubicBezTo>
                  <a:pt x="120" y="265"/>
                  <a:pt x="119" y="262"/>
                  <a:pt x="120" y="259"/>
                </a:cubicBezTo>
                <a:cubicBezTo>
                  <a:pt x="121" y="256"/>
                  <a:pt x="124" y="254"/>
                  <a:pt x="129" y="253"/>
                </a:cubicBezTo>
                <a:cubicBezTo>
                  <a:pt x="136" y="252"/>
                  <a:pt x="140" y="253"/>
                  <a:pt x="142" y="256"/>
                </a:cubicBezTo>
                <a:cubicBezTo>
                  <a:pt x="143" y="257"/>
                  <a:pt x="143" y="258"/>
                  <a:pt x="144" y="259"/>
                </a:cubicBezTo>
                <a:cubicBezTo>
                  <a:pt x="144" y="260"/>
                  <a:pt x="145" y="261"/>
                  <a:pt x="146" y="263"/>
                </a:cubicBezTo>
                <a:cubicBezTo>
                  <a:pt x="148" y="266"/>
                  <a:pt x="151" y="268"/>
                  <a:pt x="155" y="269"/>
                </a:cubicBezTo>
                <a:cubicBezTo>
                  <a:pt x="159" y="271"/>
                  <a:pt x="163" y="271"/>
                  <a:pt x="167" y="270"/>
                </a:cubicBezTo>
                <a:cubicBezTo>
                  <a:pt x="176" y="269"/>
                  <a:pt x="182" y="263"/>
                  <a:pt x="187" y="253"/>
                </a:cubicBezTo>
                <a:cubicBezTo>
                  <a:pt x="191" y="243"/>
                  <a:pt x="190" y="235"/>
                  <a:pt x="185" y="227"/>
                </a:cubicBezTo>
                <a:cubicBezTo>
                  <a:pt x="182" y="224"/>
                  <a:pt x="179" y="221"/>
                  <a:pt x="175" y="220"/>
                </a:cubicBezTo>
                <a:cubicBezTo>
                  <a:pt x="170" y="218"/>
                  <a:pt x="165" y="218"/>
                  <a:pt x="160" y="218"/>
                </a:cubicBezTo>
                <a:cubicBezTo>
                  <a:pt x="158" y="219"/>
                  <a:pt x="156" y="219"/>
                  <a:pt x="155" y="220"/>
                </a:cubicBezTo>
                <a:cubicBezTo>
                  <a:pt x="152" y="221"/>
                  <a:pt x="150" y="222"/>
                  <a:pt x="149" y="222"/>
                </a:cubicBezTo>
                <a:cubicBezTo>
                  <a:pt x="145" y="223"/>
                  <a:pt x="142" y="221"/>
                  <a:pt x="139" y="218"/>
                </a:cubicBezTo>
                <a:cubicBezTo>
                  <a:pt x="136" y="214"/>
                  <a:pt x="137" y="211"/>
                  <a:pt x="138" y="209"/>
                </a:cubicBezTo>
                <a:cubicBezTo>
                  <a:pt x="139" y="207"/>
                  <a:pt x="142" y="206"/>
                  <a:pt x="146" y="204"/>
                </a:cubicBezTo>
                <a:cubicBezTo>
                  <a:pt x="155" y="201"/>
                  <a:pt x="161" y="197"/>
                  <a:pt x="165" y="194"/>
                </a:cubicBezTo>
                <a:cubicBezTo>
                  <a:pt x="168" y="191"/>
                  <a:pt x="169" y="189"/>
                  <a:pt x="169" y="186"/>
                </a:cubicBezTo>
                <a:cubicBezTo>
                  <a:pt x="169" y="185"/>
                  <a:pt x="169" y="183"/>
                  <a:pt x="168" y="182"/>
                </a:cubicBezTo>
                <a:cubicBezTo>
                  <a:pt x="167" y="180"/>
                  <a:pt x="165" y="179"/>
                  <a:pt x="163" y="178"/>
                </a:cubicBezTo>
                <a:cubicBezTo>
                  <a:pt x="160" y="178"/>
                  <a:pt x="158" y="177"/>
                  <a:pt x="154" y="178"/>
                </a:cubicBezTo>
                <a:cubicBezTo>
                  <a:pt x="148" y="179"/>
                  <a:pt x="143" y="181"/>
                  <a:pt x="138" y="184"/>
                </a:cubicBezTo>
                <a:cubicBezTo>
                  <a:pt x="137" y="185"/>
                  <a:pt x="134" y="187"/>
                  <a:pt x="130" y="191"/>
                </a:cubicBezTo>
                <a:cubicBezTo>
                  <a:pt x="128" y="192"/>
                  <a:pt x="126" y="193"/>
                  <a:pt x="124" y="193"/>
                </a:cubicBezTo>
                <a:cubicBezTo>
                  <a:pt x="119" y="194"/>
                  <a:pt x="116" y="193"/>
                  <a:pt x="114" y="190"/>
                </a:cubicBezTo>
                <a:cubicBezTo>
                  <a:pt x="112" y="187"/>
                  <a:pt x="111" y="184"/>
                  <a:pt x="117" y="178"/>
                </a:cubicBezTo>
                <a:cubicBezTo>
                  <a:pt x="125" y="169"/>
                  <a:pt x="137" y="164"/>
                  <a:pt x="150" y="162"/>
                </a:cubicBezTo>
                <a:cubicBezTo>
                  <a:pt x="157" y="160"/>
                  <a:pt x="165" y="161"/>
                  <a:pt x="173" y="163"/>
                </a:cubicBezTo>
                <a:cubicBezTo>
                  <a:pt x="181" y="165"/>
                  <a:pt x="187" y="169"/>
                  <a:pt x="191" y="174"/>
                </a:cubicBezTo>
                <a:cubicBezTo>
                  <a:pt x="195" y="180"/>
                  <a:pt x="196" y="187"/>
                  <a:pt x="191" y="195"/>
                </a:cubicBezTo>
                <a:cubicBezTo>
                  <a:pt x="189" y="198"/>
                  <a:pt x="186" y="202"/>
                  <a:pt x="180" y="206"/>
                </a:cubicBezTo>
                <a:cubicBezTo>
                  <a:pt x="185" y="206"/>
                  <a:pt x="188" y="207"/>
                  <a:pt x="191" y="209"/>
                </a:cubicBezTo>
                <a:cubicBezTo>
                  <a:pt x="197" y="211"/>
                  <a:pt x="202" y="215"/>
                  <a:pt x="206" y="220"/>
                </a:cubicBezTo>
                <a:cubicBezTo>
                  <a:pt x="215" y="232"/>
                  <a:pt x="216" y="246"/>
                  <a:pt x="208" y="260"/>
                </a:cubicBezTo>
                <a:close/>
                <a:moveTo>
                  <a:pt x="327" y="209"/>
                </a:moveTo>
                <a:cubicBezTo>
                  <a:pt x="327" y="210"/>
                  <a:pt x="325" y="211"/>
                  <a:pt x="322" y="212"/>
                </a:cubicBezTo>
                <a:cubicBezTo>
                  <a:pt x="321" y="212"/>
                  <a:pt x="320" y="212"/>
                  <a:pt x="317" y="213"/>
                </a:cubicBezTo>
                <a:cubicBezTo>
                  <a:pt x="316" y="213"/>
                  <a:pt x="312" y="213"/>
                  <a:pt x="296" y="216"/>
                </a:cubicBezTo>
                <a:cubicBezTo>
                  <a:pt x="292" y="217"/>
                  <a:pt x="292" y="217"/>
                  <a:pt x="292" y="217"/>
                </a:cubicBezTo>
                <a:cubicBezTo>
                  <a:pt x="292" y="222"/>
                  <a:pt x="293" y="227"/>
                  <a:pt x="294" y="232"/>
                </a:cubicBezTo>
                <a:cubicBezTo>
                  <a:pt x="295" y="238"/>
                  <a:pt x="295" y="242"/>
                  <a:pt x="295" y="244"/>
                </a:cubicBezTo>
                <a:cubicBezTo>
                  <a:pt x="294" y="247"/>
                  <a:pt x="292" y="249"/>
                  <a:pt x="289" y="249"/>
                </a:cubicBezTo>
                <a:cubicBezTo>
                  <a:pt x="288" y="250"/>
                  <a:pt x="288" y="250"/>
                  <a:pt x="287" y="250"/>
                </a:cubicBezTo>
                <a:cubicBezTo>
                  <a:pt x="286" y="250"/>
                  <a:pt x="285" y="250"/>
                  <a:pt x="284" y="249"/>
                </a:cubicBezTo>
                <a:cubicBezTo>
                  <a:pt x="282" y="249"/>
                  <a:pt x="281" y="248"/>
                  <a:pt x="280" y="246"/>
                </a:cubicBezTo>
                <a:cubicBezTo>
                  <a:pt x="278" y="245"/>
                  <a:pt x="276" y="240"/>
                  <a:pt x="274" y="220"/>
                </a:cubicBezTo>
                <a:cubicBezTo>
                  <a:pt x="267" y="221"/>
                  <a:pt x="262" y="223"/>
                  <a:pt x="260" y="223"/>
                </a:cubicBezTo>
                <a:cubicBezTo>
                  <a:pt x="258" y="224"/>
                  <a:pt x="256" y="225"/>
                  <a:pt x="254" y="225"/>
                </a:cubicBezTo>
                <a:cubicBezTo>
                  <a:pt x="251" y="225"/>
                  <a:pt x="249" y="225"/>
                  <a:pt x="246" y="224"/>
                </a:cubicBezTo>
                <a:cubicBezTo>
                  <a:pt x="244" y="223"/>
                  <a:pt x="243" y="222"/>
                  <a:pt x="242" y="221"/>
                </a:cubicBezTo>
                <a:cubicBezTo>
                  <a:pt x="241" y="219"/>
                  <a:pt x="241" y="218"/>
                  <a:pt x="241" y="216"/>
                </a:cubicBezTo>
                <a:cubicBezTo>
                  <a:pt x="242" y="215"/>
                  <a:pt x="244" y="213"/>
                  <a:pt x="247" y="212"/>
                </a:cubicBezTo>
                <a:cubicBezTo>
                  <a:pt x="249" y="211"/>
                  <a:pt x="257" y="210"/>
                  <a:pt x="271" y="207"/>
                </a:cubicBezTo>
                <a:cubicBezTo>
                  <a:pt x="273" y="206"/>
                  <a:pt x="273" y="206"/>
                  <a:pt x="273" y="206"/>
                </a:cubicBezTo>
                <a:cubicBezTo>
                  <a:pt x="273" y="199"/>
                  <a:pt x="273" y="193"/>
                  <a:pt x="273" y="187"/>
                </a:cubicBezTo>
                <a:cubicBezTo>
                  <a:pt x="274" y="181"/>
                  <a:pt x="277" y="178"/>
                  <a:pt x="282" y="177"/>
                </a:cubicBezTo>
                <a:cubicBezTo>
                  <a:pt x="285" y="176"/>
                  <a:pt x="287" y="177"/>
                  <a:pt x="289" y="179"/>
                </a:cubicBezTo>
                <a:cubicBezTo>
                  <a:pt x="290" y="180"/>
                  <a:pt x="291" y="183"/>
                  <a:pt x="291" y="192"/>
                </a:cubicBezTo>
                <a:cubicBezTo>
                  <a:pt x="291" y="195"/>
                  <a:pt x="291" y="199"/>
                  <a:pt x="291" y="204"/>
                </a:cubicBezTo>
                <a:cubicBezTo>
                  <a:pt x="299" y="202"/>
                  <a:pt x="304" y="201"/>
                  <a:pt x="306" y="201"/>
                </a:cubicBezTo>
                <a:cubicBezTo>
                  <a:pt x="313" y="200"/>
                  <a:pt x="317" y="200"/>
                  <a:pt x="320" y="200"/>
                </a:cubicBezTo>
                <a:cubicBezTo>
                  <a:pt x="323" y="200"/>
                  <a:pt x="325" y="202"/>
                  <a:pt x="326" y="204"/>
                </a:cubicBezTo>
                <a:cubicBezTo>
                  <a:pt x="328" y="206"/>
                  <a:pt x="328" y="207"/>
                  <a:pt x="327" y="209"/>
                </a:cubicBezTo>
                <a:close/>
                <a:moveTo>
                  <a:pt x="404" y="238"/>
                </a:moveTo>
                <a:cubicBezTo>
                  <a:pt x="404" y="241"/>
                  <a:pt x="402" y="243"/>
                  <a:pt x="399" y="244"/>
                </a:cubicBezTo>
                <a:cubicBezTo>
                  <a:pt x="398" y="244"/>
                  <a:pt x="398" y="244"/>
                  <a:pt x="397" y="244"/>
                </a:cubicBezTo>
                <a:cubicBezTo>
                  <a:pt x="395" y="244"/>
                  <a:pt x="392" y="243"/>
                  <a:pt x="389" y="242"/>
                </a:cubicBezTo>
                <a:cubicBezTo>
                  <a:pt x="387" y="241"/>
                  <a:pt x="386" y="240"/>
                  <a:pt x="384" y="239"/>
                </a:cubicBezTo>
                <a:cubicBezTo>
                  <a:pt x="382" y="236"/>
                  <a:pt x="378" y="229"/>
                  <a:pt x="374" y="195"/>
                </a:cubicBezTo>
                <a:cubicBezTo>
                  <a:pt x="371" y="175"/>
                  <a:pt x="370" y="160"/>
                  <a:pt x="371" y="149"/>
                </a:cubicBezTo>
                <a:cubicBezTo>
                  <a:pt x="367" y="152"/>
                  <a:pt x="364" y="156"/>
                  <a:pt x="360" y="159"/>
                </a:cubicBezTo>
                <a:cubicBezTo>
                  <a:pt x="352" y="164"/>
                  <a:pt x="347" y="167"/>
                  <a:pt x="343" y="168"/>
                </a:cubicBezTo>
                <a:cubicBezTo>
                  <a:pt x="339" y="169"/>
                  <a:pt x="335" y="167"/>
                  <a:pt x="331" y="163"/>
                </a:cubicBezTo>
                <a:cubicBezTo>
                  <a:pt x="329" y="161"/>
                  <a:pt x="329" y="160"/>
                  <a:pt x="329" y="158"/>
                </a:cubicBezTo>
                <a:cubicBezTo>
                  <a:pt x="329" y="156"/>
                  <a:pt x="330" y="155"/>
                  <a:pt x="334" y="153"/>
                </a:cubicBezTo>
                <a:cubicBezTo>
                  <a:pt x="341" y="149"/>
                  <a:pt x="351" y="141"/>
                  <a:pt x="363" y="130"/>
                </a:cubicBezTo>
                <a:cubicBezTo>
                  <a:pt x="368" y="124"/>
                  <a:pt x="373" y="122"/>
                  <a:pt x="377" y="121"/>
                </a:cubicBezTo>
                <a:cubicBezTo>
                  <a:pt x="380" y="120"/>
                  <a:pt x="383" y="121"/>
                  <a:pt x="387" y="122"/>
                </a:cubicBezTo>
                <a:cubicBezTo>
                  <a:pt x="389" y="123"/>
                  <a:pt x="391" y="124"/>
                  <a:pt x="392" y="125"/>
                </a:cubicBezTo>
                <a:cubicBezTo>
                  <a:pt x="394" y="128"/>
                  <a:pt x="395" y="131"/>
                  <a:pt x="395" y="137"/>
                </a:cubicBezTo>
                <a:cubicBezTo>
                  <a:pt x="394" y="176"/>
                  <a:pt x="397" y="206"/>
                  <a:pt x="402" y="228"/>
                </a:cubicBezTo>
                <a:cubicBezTo>
                  <a:pt x="404" y="235"/>
                  <a:pt x="404" y="237"/>
                  <a:pt x="404" y="2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Freeform 21"/>
          <p:cNvSpPr>
            <a:spLocks noEditPoints="1"/>
          </p:cNvSpPr>
          <p:nvPr/>
        </p:nvSpPr>
        <p:spPr bwMode="auto">
          <a:xfrm>
            <a:off x="5181045" y="3421342"/>
            <a:ext cx="338070" cy="517207"/>
          </a:xfrm>
          <a:custGeom>
            <a:avLst/>
            <a:gdLst>
              <a:gd name="T0" fmla="*/ 129 w 336"/>
              <a:gd name="T1" fmla="*/ 22 h 513"/>
              <a:gd name="T2" fmla="*/ 135 w 336"/>
              <a:gd name="T3" fmla="*/ 10 h 513"/>
              <a:gd name="T4" fmla="*/ 163 w 336"/>
              <a:gd name="T5" fmla="*/ 2 h 513"/>
              <a:gd name="T6" fmla="*/ 175 w 336"/>
              <a:gd name="T7" fmla="*/ 8 h 513"/>
              <a:gd name="T8" fmla="*/ 177 w 336"/>
              <a:gd name="T9" fmla="*/ 13 h 513"/>
              <a:gd name="T10" fmla="*/ 171 w 336"/>
              <a:gd name="T11" fmla="*/ 25 h 513"/>
              <a:gd name="T12" fmla="*/ 142 w 336"/>
              <a:gd name="T13" fmla="*/ 34 h 513"/>
              <a:gd name="T14" fmla="*/ 131 w 336"/>
              <a:gd name="T15" fmla="*/ 28 h 513"/>
              <a:gd name="T16" fmla="*/ 129 w 336"/>
              <a:gd name="T17" fmla="*/ 22 h 513"/>
              <a:gd name="T18" fmla="*/ 209 w 336"/>
              <a:gd name="T19" fmla="*/ 287 h 513"/>
              <a:gd name="T20" fmla="*/ 198 w 336"/>
              <a:gd name="T21" fmla="*/ 303 h 513"/>
              <a:gd name="T22" fmla="*/ 216 w 336"/>
              <a:gd name="T23" fmla="*/ 310 h 513"/>
              <a:gd name="T24" fmla="*/ 266 w 336"/>
              <a:gd name="T25" fmla="*/ 294 h 513"/>
              <a:gd name="T26" fmla="*/ 278 w 336"/>
              <a:gd name="T27" fmla="*/ 278 h 513"/>
              <a:gd name="T28" fmla="*/ 259 w 336"/>
              <a:gd name="T29" fmla="*/ 272 h 513"/>
              <a:gd name="T30" fmla="*/ 209 w 336"/>
              <a:gd name="T31" fmla="*/ 287 h 513"/>
              <a:gd name="T32" fmla="*/ 336 w 336"/>
              <a:gd name="T33" fmla="*/ 366 h 513"/>
              <a:gd name="T34" fmla="*/ 336 w 336"/>
              <a:gd name="T35" fmla="*/ 376 h 513"/>
              <a:gd name="T36" fmla="*/ 328 w 336"/>
              <a:gd name="T37" fmla="*/ 385 h 513"/>
              <a:gd name="T38" fmla="*/ 312 w 336"/>
              <a:gd name="T39" fmla="*/ 385 h 513"/>
              <a:gd name="T40" fmla="*/ 228 w 336"/>
              <a:gd name="T41" fmla="*/ 451 h 513"/>
              <a:gd name="T42" fmla="*/ 295 w 336"/>
              <a:gd name="T43" fmla="*/ 497 h 513"/>
              <a:gd name="T44" fmla="*/ 280 w 336"/>
              <a:gd name="T45" fmla="*/ 513 h 513"/>
              <a:gd name="T46" fmla="*/ 63 w 336"/>
              <a:gd name="T47" fmla="*/ 513 h 513"/>
              <a:gd name="T48" fmla="*/ 48 w 336"/>
              <a:gd name="T49" fmla="*/ 497 h 513"/>
              <a:gd name="T50" fmla="*/ 105 w 336"/>
              <a:gd name="T51" fmla="*/ 454 h 513"/>
              <a:gd name="T52" fmla="*/ 0 w 336"/>
              <a:gd name="T53" fmla="*/ 292 h 513"/>
              <a:gd name="T54" fmla="*/ 142 w 336"/>
              <a:gd name="T55" fmla="*/ 124 h 513"/>
              <a:gd name="T56" fmla="*/ 125 w 336"/>
              <a:gd name="T57" fmla="*/ 68 h 513"/>
              <a:gd name="T58" fmla="*/ 136 w 336"/>
              <a:gd name="T59" fmla="*/ 49 h 513"/>
              <a:gd name="T60" fmla="*/ 186 w 336"/>
              <a:gd name="T61" fmla="*/ 33 h 513"/>
              <a:gd name="T62" fmla="*/ 206 w 336"/>
              <a:gd name="T63" fmla="*/ 43 h 513"/>
              <a:gd name="T64" fmla="*/ 266 w 336"/>
              <a:gd name="T65" fmla="*/ 235 h 513"/>
              <a:gd name="T66" fmla="*/ 255 w 336"/>
              <a:gd name="T67" fmla="*/ 255 h 513"/>
              <a:gd name="T68" fmla="*/ 205 w 336"/>
              <a:gd name="T69" fmla="*/ 271 h 513"/>
              <a:gd name="T70" fmla="*/ 185 w 336"/>
              <a:gd name="T71" fmla="*/ 260 h 513"/>
              <a:gd name="T72" fmla="*/ 161 w 336"/>
              <a:gd name="T73" fmla="*/ 182 h 513"/>
              <a:gd name="T74" fmla="*/ 62 w 336"/>
              <a:gd name="T75" fmla="*/ 286 h 513"/>
              <a:gd name="T76" fmla="*/ 154 w 336"/>
              <a:gd name="T77" fmla="*/ 400 h 513"/>
              <a:gd name="T78" fmla="*/ 204 w 336"/>
              <a:gd name="T79" fmla="*/ 385 h 513"/>
              <a:gd name="T80" fmla="*/ 187 w 336"/>
              <a:gd name="T81" fmla="*/ 385 h 513"/>
              <a:gd name="T82" fmla="*/ 178 w 336"/>
              <a:gd name="T83" fmla="*/ 376 h 513"/>
              <a:gd name="T84" fmla="*/ 178 w 336"/>
              <a:gd name="T85" fmla="*/ 366 h 513"/>
              <a:gd name="T86" fmla="*/ 187 w 336"/>
              <a:gd name="T87" fmla="*/ 357 h 513"/>
              <a:gd name="T88" fmla="*/ 328 w 336"/>
              <a:gd name="T89" fmla="*/ 357 h 513"/>
              <a:gd name="T90" fmla="*/ 336 w 336"/>
              <a:gd name="T91" fmla="*/ 366 h 513"/>
              <a:gd name="T92" fmla="*/ 183 w 336"/>
              <a:gd name="T93" fmla="*/ 95 h 513"/>
              <a:gd name="T94" fmla="*/ 214 w 336"/>
              <a:gd name="T95" fmla="*/ 200 h 513"/>
              <a:gd name="T96" fmla="*/ 220 w 336"/>
              <a:gd name="T97" fmla="*/ 206 h 513"/>
              <a:gd name="T98" fmla="*/ 224 w 336"/>
              <a:gd name="T99" fmla="*/ 206 h 513"/>
              <a:gd name="T100" fmla="*/ 229 w 336"/>
              <a:gd name="T101" fmla="*/ 196 h 513"/>
              <a:gd name="T102" fmla="*/ 198 w 336"/>
              <a:gd name="T103" fmla="*/ 91 h 513"/>
              <a:gd name="T104" fmla="*/ 188 w 336"/>
              <a:gd name="T105" fmla="*/ 86 h 513"/>
              <a:gd name="T106" fmla="*/ 183 w 336"/>
              <a:gd name="T107" fmla="*/ 95 h 513"/>
              <a:gd name="T108" fmla="*/ 184 w 336"/>
              <a:gd name="T109" fmla="*/ 441 h 513"/>
              <a:gd name="T110" fmla="*/ 151 w 336"/>
              <a:gd name="T111" fmla="*/ 441 h 513"/>
              <a:gd name="T112" fmla="*/ 151 w 336"/>
              <a:gd name="T113" fmla="*/ 474 h 513"/>
              <a:gd name="T114" fmla="*/ 184 w 336"/>
              <a:gd name="T115" fmla="*/ 474 h 513"/>
              <a:gd name="T116" fmla="*/ 184 w 336"/>
              <a:gd name="T117" fmla="*/ 441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6" h="513">
                <a:moveTo>
                  <a:pt x="129" y="22"/>
                </a:moveTo>
                <a:cubicBezTo>
                  <a:pt x="127" y="17"/>
                  <a:pt x="130" y="12"/>
                  <a:pt x="135" y="10"/>
                </a:cubicBezTo>
                <a:cubicBezTo>
                  <a:pt x="163" y="2"/>
                  <a:pt x="163" y="2"/>
                  <a:pt x="163" y="2"/>
                </a:cubicBezTo>
                <a:cubicBezTo>
                  <a:pt x="168" y="0"/>
                  <a:pt x="173" y="3"/>
                  <a:pt x="175" y="8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8" y="18"/>
                  <a:pt x="176" y="23"/>
                  <a:pt x="171" y="25"/>
                </a:cubicBezTo>
                <a:cubicBezTo>
                  <a:pt x="142" y="34"/>
                  <a:pt x="142" y="34"/>
                  <a:pt x="142" y="34"/>
                </a:cubicBezTo>
                <a:cubicBezTo>
                  <a:pt x="138" y="35"/>
                  <a:pt x="132" y="33"/>
                  <a:pt x="131" y="28"/>
                </a:cubicBezTo>
                <a:lnTo>
                  <a:pt x="129" y="22"/>
                </a:lnTo>
                <a:close/>
                <a:moveTo>
                  <a:pt x="209" y="287"/>
                </a:moveTo>
                <a:cubicBezTo>
                  <a:pt x="201" y="290"/>
                  <a:pt x="196" y="297"/>
                  <a:pt x="198" y="303"/>
                </a:cubicBezTo>
                <a:cubicBezTo>
                  <a:pt x="199" y="309"/>
                  <a:pt x="208" y="312"/>
                  <a:pt x="216" y="310"/>
                </a:cubicBezTo>
                <a:cubicBezTo>
                  <a:pt x="266" y="294"/>
                  <a:pt x="266" y="294"/>
                  <a:pt x="266" y="294"/>
                </a:cubicBezTo>
                <a:cubicBezTo>
                  <a:pt x="275" y="292"/>
                  <a:pt x="280" y="284"/>
                  <a:pt x="278" y="278"/>
                </a:cubicBezTo>
                <a:cubicBezTo>
                  <a:pt x="276" y="272"/>
                  <a:pt x="268" y="269"/>
                  <a:pt x="259" y="272"/>
                </a:cubicBezTo>
                <a:lnTo>
                  <a:pt x="209" y="287"/>
                </a:lnTo>
                <a:close/>
                <a:moveTo>
                  <a:pt x="336" y="366"/>
                </a:moveTo>
                <a:cubicBezTo>
                  <a:pt x="336" y="376"/>
                  <a:pt x="336" y="376"/>
                  <a:pt x="336" y="376"/>
                </a:cubicBezTo>
                <a:cubicBezTo>
                  <a:pt x="336" y="381"/>
                  <a:pt x="333" y="385"/>
                  <a:pt x="328" y="385"/>
                </a:cubicBezTo>
                <a:cubicBezTo>
                  <a:pt x="312" y="385"/>
                  <a:pt x="312" y="385"/>
                  <a:pt x="312" y="385"/>
                </a:cubicBezTo>
                <a:cubicBezTo>
                  <a:pt x="294" y="409"/>
                  <a:pt x="259" y="436"/>
                  <a:pt x="228" y="451"/>
                </a:cubicBezTo>
                <a:cubicBezTo>
                  <a:pt x="263" y="460"/>
                  <a:pt x="295" y="483"/>
                  <a:pt x="295" y="497"/>
                </a:cubicBezTo>
                <a:cubicBezTo>
                  <a:pt x="295" y="507"/>
                  <a:pt x="286" y="513"/>
                  <a:pt x="280" y="513"/>
                </a:cubicBezTo>
                <a:cubicBezTo>
                  <a:pt x="63" y="513"/>
                  <a:pt x="63" y="513"/>
                  <a:pt x="63" y="513"/>
                </a:cubicBezTo>
                <a:cubicBezTo>
                  <a:pt x="54" y="513"/>
                  <a:pt x="48" y="506"/>
                  <a:pt x="48" y="497"/>
                </a:cubicBezTo>
                <a:cubicBezTo>
                  <a:pt x="48" y="483"/>
                  <a:pt x="73" y="466"/>
                  <a:pt x="105" y="454"/>
                </a:cubicBezTo>
                <a:cubicBezTo>
                  <a:pt x="25" y="409"/>
                  <a:pt x="0" y="361"/>
                  <a:pt x="0" y="292"/>
                </a:cubicBezTo>
                <a:cubicBezTo>
                  <a:pt x="0" y="217"/>
                  <a:pt x="52" y="148"/>
                  <a:pt x="142" y="124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3" y="60"/>
                  <a:pt x="127" y="51"/>
                  <a:pt x="136" y="49"/>
                </a:cubicBezTo>
                <a:cubicBezTo>
                  <a:pt x="186" y="33"/>
                  <a:pt x="186" y="33"/>
                  <a:pt x="186" y="33"/>
                </a:cubicBezTo>
                <a:cubicBezTo>
                  <a:pt x="194" y="30"/>
                  <a:pt x="203" y="35"/>
                  <a:pt x="206" y="43"/>
                </a:cubicBezTo>
                <a:cubicBezTo>
                  <a:pt x="266" y="235"/>
                  <a:pt x="266" y="235"/>
                  <a:pt x="266" y="235"/>
                </a:cubicBezTo>
                <a:cubicBezTo>
                  <a:pt x="268" y="244"/>
                  <a:pt x="264" y="253"/>
                  <a:pt x="255" y="255"/>
                </a:cubicBezTo>
                <a:cubicBezTo>
                  <a:pt x="205" y="271"/>
                  <a:pt x="205" y="271"/>
                  <a:pt x="205" y="271"/>
                </a:cubicBezTo>
                <a:cubicBezTo>
                  <a:pt x="197" y="273"/>
                  <a:pt x="188" y="269"/>
                  <a:pt x="185" y="260"/>
                </a:cubicBezTo>
                <a:cubicBezTo>
                  <a:pt x="161" y="182"/>
                  <a:pt x="161" y="182"/>
                  <a:pt x="161" y="182"/>
                </a:cubicBezTo>
                <a:cubicBezTo>
                  <a:pt x="116" y="187"/>
                  <a:pt x="62" y="230"/>
                  <a:pt x="62" y="286"/>
                </a:cubicBezTo>
                <a:cubicBezTo>
                  <a:pt x="62" y="345"/>
                  <a:pt x="106" y="400"/>
                  <a:pt x="154" y="400"/>
                </a:cubicBezTo>
                <a:cubicBezTo>
                  <a:pt x="176" y="400"/>
                  <a:pt x="193" y="394"/>
                  <a:pt x="204" y="385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182" y="385"/>
                  <a:pt x="178" y="381"/>
                  <a:pt x="178" y="376"/>
                </a:cubicBezTo>
                <a:cubicBezTo>
                  <a:pt x="178" y="366"/>
                  <a:pt x="178" y="366"/>
                  <a:pt x="178" y="366"/>
                </a:cubicBezTo>
                <a:cubicBezTo>
                  <a:pt x="178" y="361"/>
                  <a:pt x="182" y="357"/>
                  <a:pt x="187" y="357"/>
                </a:cubicBezTo>
                <a:cubicBezTo>
                  <a:pt x="328" y="357"/>
                  <a:pt x="328" y="357"/>
                  <a:pt x="328" y="357"/>
                </a:cubicBezTo>
                <a:cubicBezTo>
                  <a:pt x="333" y="357"/>
                  <a:pt x="336" y="361"/>
                  <a:pt x="336" y="366"/>
                </a:cubicBezTo>
                <a:close/>
                <a:moveTo>
                  <a:pt x="183" y="95"/>
                </a:moveTo>
                <a:cubicBezTo>
                  <a:pt x="214" y="200"/>
                  <a:pt x="214" y="200"/>
                  <a:pt x="214" y="200"/>
                </a:cubicBezTo>
                <a:cubicBezTo>
                  <a:pt x="215" y="203"/>
                  <a:pt x="217" y="205"/>
                  <a:pt x="220" y="206"/>
                </a:cubicBezTo>
                <a:cubicBezTo>
                  <a:pt x="221" y="206"/>
                  <a:pt x="223" y="206"/>
                  <a:pt x="224" y="206"/>
                </a:cubicBezTo>
                <a:cubicBezTo>
                  <a:pt x="228" y="204"/>
                  <a:pt x="231" y="200"/>
                  <a:pt x="229" y="196"/>
                </a:cubicBezTo>
                <a:cubicBezTo>
                  <a:pt x="198" y="91"/>
                  <a:pt x="198" y="91"/>
                  <a:pt x="198" y="91"/>
                </a:cubicBezTo>
                <a:cubicBezTo>
                  <a:pt x="197" y="87"/>
                  <a:pt x="192" y="84"/>
                  <a:pt x="188" y="86"/>
                </a:cubicBezTo>
                <a:cubicBezTo>
                  <a:pt x="184" y="87"/>
                  <a:pt x="182" y="91"/>
                  <a:pt x="183" y="95"/>
                </a:cubicBezTo>
                <a:close/>
                <a:moveTo>
                  <a:pt x="184" y="441"/>
                </a:moveTo>
                <a:cubicBezTo>
                  <a:pt x="175" y="432"/>
                  <a:pt x="160" y="432"/>
                  <a:pt x="151" y="441"/>
                </a:cubicBezTo>
                <a:cubicBezTo>
                  <a:pt x="142" y="450"/>
                  <a:pt x="142" y="465"/>
                  <a:pt x="151" y="474"/>
                </a:cubicBezTo>
                <a:cubicBezTo>
                  <a:pt x="160" y="483"/>
                  <a:pt x="175" y="483"/>
                  <a:pt x="184" y="474"/>
                </a:cubicBezTo>
                <a:cubicBezTo>
                  <a:pt x="193" y="465"/>
                  <a:pt x="193" y="450"/>
                  <a:pt x="184" y="4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22"/>
          <p:cNvSpPr>
            <a:spLocks noEditPoints="1"/>
          </p:cNvSpPr>
          <p:nvPr/>
        </p:nvSpPr>
        <p:spPr bwMode="auto">
          <a:xfrm>
            <a:off x="5183701" y="1919989"/>
            <a:ext cx="491616" cy="484882"/>
          </a:xfrm>
          <a:custGeom>
            <a:avLst/>
            <a:gdLst>
              <a:gd name="T0" fmla="*/ 284 w 488"/>
              <a:gd name="T1" fmla="*/ 205 h 481"/>
              <a:gd name="T2" fmla="*/ 215 w 488"/>
              <a:gd name="T3" fmla="*/ 176 h 481"/>
              <a:gd name="T4" fmla="*/ 166 w 488"/>
              <a:gd name="T5" fmla="*/ 195 h 481"/>
              <a:gd name="T6" fmla="*/ 27 w 488"/>
              <a:gd name="T7" fmla="*/ 269 h 481"/>
              <a:gd name="T8" fmla="*/ 26 w 488"/>
              <a:gd name="T9" fmla="*/ 269 h 481"/>
              <a:gd name="T10" fmla="*/ 15 w 488"/>
              <a:gd name="T11" fmla="*/ 300 h 481"/>
              <a:gd name="T12" fmla="*/ 189 w 488"/>
              <a:gd name="T13" fmla="*/ 474 h 481"/>
              <a:gd name="T14" fmla="*/ 205 w 488"/>
              <a:gd name="T15" fmla="*/ 481 h 481"/>
              <a:gd name="T16" fmla="*/ 220 w 488"/>
              <a:gd name="T17" fmla="*/ 462 h 481"/>
              <a:gd name="T18" fmla="*/ 294 w 488"/>
              <a:gd name="T19" fmla="*/ 323 h 481"/>
              <a:gd name="T20" fmla="*/ 284 w 488"/>
              <a:gd name="T21" fmla="*/ 205 h 481"/>
              <a:gd name="T22" fmla="*/ 235 w 488"/>
              <a:gd name="T23" fmla="*/ 213 h 481"/>
              <a:gd name="T24" fmla="*/ 224 w 488"/>
              <a:gd name="T25" fmla="*/ 219 h 481"/>
              <a:gd name="T26" fmla="*/ 189 w 488"/>
              <a:gd name="T27" fmla="*/ 233 h 481"/>
              <a:gd name="T28" fmla="*/ 63 w 488"/>
              <a:gd name="T29" fmla="*/ 306 h 481"/>
              <a:gd name="T30" fmla="*/ 61 w 488"/>
              <a:gd name="T31" fmla="*/ 306 h 481"/>
              <a:gd name="T32" fmla="*/ 52 w 488"/>
              <a:gd name="T33" fmla="*/ 299 h 481"/>
              <a:gd name="T34" fmla="*/ 58 w 488"/>
              <a:gd name="T35" fmla="*/ 288 h 481"/>
              <a:gd name="T36" fmla="*/ 176 w 488"/>
              <a:gd name="T37" fmla="*/ 220 h 481"/>
              <a:gd name="T38" fmla="*/ 229 w 488"/>
              <a:gd name="T39" fmla="*/ 202 h 481"/>
              <a:gd name="T40" fmla="*/ 235 w 488"/>
              <a:gd name="T41" fmla="*/ 213 h 481"/>
              <a:gd name="T42" fmla="*/ 467 w 488"/>
              <a:gd name="T43" fmla="*/ 97 h 481"/>
              <a:gd name="T44" fmla="*/ 317 w 488"/>
              <a:gd name="T45" fmla="*/ 220 h 481"/>
              <a:gd name="T46" fmla="*/ 314 w 488"/>
              <a:gd name="T47" fmla="*/ 224 h 481"/>
              <a:gd name="T48" fmla="*/ 294 w 488"/>
              <a:gd name="T49" fmla="*/ 196 h 481"/>
              <a:gd name="T50" fmla="*/ 265 w 488"/>
              <a:gd name="T51" fmla="*/ 175 h 481"/>
              <a:gd name="T52" fmla="*/ 269 w 488"/>
              <a:gd name="T53" fmla="*/ 172 h 481"/>
              <a:gd name="T54" fmla="*/ 392 w 488"/>
              <a:gd name="T55" fmla="*/ 22 h 481"/>
              <a:gd name="T56" fmla="*/ 464 w 488"/>
              <a:gd name="T57" fmla="*/ 25 h 481"/>
              <a:gd name="T58" fmla="*/ 467 w 488"/>
              <a:gd name="T59" fmla="*/ 97 h 481"/>
              <a:gd name="T60" fmla="*/ 164 w 488"/>
              <a:gd name="T61" fmla="*/ 471 h 481"/>
              <a:gd name="T62" fmla="*/ 107 w 488"/>
              <a:gd name="T63" fmla="*/ 457 h 481"/>
              <a:gd name="T64" fmla="*/ 94 w 488"/>
              <a:gd name="T65" fmla="*/ 400 h 481"/>
              <a:gd name="T66" fmla="*/ 157 w 488"/>
              <a:gd name="T67" fmla="*/ 464 h 481"/>
              <a:gd name="T68" fmla="*/ 164 w 488"/>
              <a:gd name="T69" fmla="*/ 471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88" h="481">
                <a:moveTo>
                  <a:pt x="284" y="205"/>
                </a:moveTo>
                <a:cubicBezTo>
                  <a:pt x="264" y="186"/>
                  <a:pt x="239" y="176"/>
                  <a:pt x="215" y="176"/>
                </a:cubicBezTo>
                <a:cubicBezTo>
                  <a:pt x="196" y="176"/>
                  <a:pt x="179" y="182"/>
                  <a:pt x="166" y="195"/>
                </a:cubicBezTo>
                <a:cubicBezTo>
                  <a:pt x="137" y="224"/>
                  <a:pt x="80" y="265"/>
                  <a:pt x="27" y="269"/>
                </a:cubicBezTo>
                <a:cubicBezTo>
                  <a:pt x="27" y="269"/>
                  <a:pt x="26" y="269"/>
                  <a:pt x="26" y="269"/>
                </a:cubicBezTo>
                <a:cubicBezTo>
                  <a:pt x="13" y="269"/>
                  <a:pt x="0" y="281"/>
                  <a:pt x="15" y="300"/>
                </a:cubicBezTo>
                <a:cubicBezTo>
                  <a:pt x="20" y="307"/>
                  <a:pt x="182" y="469"/>
                  <a:pt x="189" y="474"/>
                </a:cubicBezTo>
                <a:cubicBezTo>
                  <a:pt x="195" y="479"/>
                  <a:pt x="200" y="481"/>
                  <a:pt x="205" y="481"/>
                </a:cubicBezTo>
                <a:cubicBezTo>
                  <a:pt x="215" y="481"/>
                  <a:pt x="220" y="471"/>
                  <a:pt x="220" y="462"/>
                </a:cubicBezTo>
                <a:cubicBezTo>
                  <a:pt x="224" y="409"/>
                  <a:pt x="265" y="352"/>
                  <a:pt x="294" y="323"/>
                </a:cubicBezTo>
                <a:cubicBezTo>
                  <a:pt x="323" y="294"/>
                  <a:pt x="318" y="241"/>
                  <a:pt x="284" y="205"/>
                </a:cubicBezTo>
                <a:close/>
                <a:moveTo>
                  <a:pt x="235" y="213"/>
                </a:moveTo>
                <a:cubicBezTo>
                  <a:pt x="234" y="218"/>
                  <a:pt x="228" y="221"/>
                  <a:pt x="224" y="219"/>
                </a:cubicBezTo>
                <a:cubicBezTo>
                  <a:pt x="213" y="216"/>
                  <a:pt x="202" y="220"/>
                  <a:pt x="189" y="233"/>
                </a:cubicBezTo>
                <a:cubicBezTo>
                  <a:pt x="157" y="265"/>
                  <a:pt x="109" y="293"/>
                  <a:pt x="63" y="306"/>
                </a:cubicBezTo>
                <a:cubicBezTo>
                  <a:pt x="62" y="306"/>
                  <a:pt x="61" y="306"/>
                  <a:pt x="61" y="306"/>
                </a:cubicBezTo>
                <a:cubicBezTo>
                  <a:pt x="57" y="306"/>
                  <a:pt x="53" y="303"/>
                  <a:pt x="52" y="299"/>
                </a:cubicBezTo>
                <a:cubicBezTo>
                  <a:pt x="50" y="294"/>
                  <a:pt x="53" y="289"/>
                  <a:pt x="58" y="288"/>
                </a:cubicBezTo>
                <a:cubicBezTo>
                  <a:pt x="101" y="276"/>
                  <a:pt x="146" y="250"/>
                  <a:pt x="176" y="220"/>
                </a:cubicBezTo>
                <a:cubicBezTo>
                  <a:pt x="182" y="213"/>
                  <a:pt x="203" y="193"/>
                  <a:pt x="229" y="202"/>
                </a:cubicBezTo>
                <a:cubicBezTo>
                  <a:pt x="234" y="203"/>
                  <a:pt x="237" y="209"/>
                  <a:pt x="235" y="213"/>
                </a:cubicBezTo>
                <a:close/>
                <a:moveTo>
                  <a:pt x="467" y="97"/>
                </a:moveTo>
                <a:cubicBezTo>
                  <a:pt x="413" y="151"/>
                  <a:pt x="360" y="147"/>
                  <a:pt x="317" y="220"/>
                </a:cubicBezTo>
                <a:cubicBezTo>
                  <a:pt x="316" y="221"/>
                  <a:pt x="315" y="223"/>
                  <a:pt x="314" y="224"/>
                </a:cubicBezTo>
                <a:cubicBezTo>
                  <a:pt x="309" y="214"/>
                  <a:pt x="302" y="204"/>
                  <a:pt x="294" y="196"/>
                </a:cubicBezTo>
                <a:cubicBezTo>
                  <a:pt x="285" y="187"/>
                  <a:pt x="275" y="180"/>
                  <a:pt x="265" y="175"/>
                </a:cubicBezTo>
                <a:cubicBezTo>
                  <a:pt x="266" y="174"/>
                  <a:pt x="268" y="173"/>
                  <a:pt x="269" y="172"/>
                </a:cubicBezTo>
                <a:cubicBezTo>
                  <a:pt x="343" y="130"/>
                  <a:pt x="338" y="76"/>
                  <a:pt x="392" y="22"/>
                </a:cubicBezTo>
                <a:cubicBezTo>
                  <a:pt x="414" y="0"/>
                  <a:pt x="443" y="4"/>
                  <a:pt x="464" y="25"/>
                </a:cubicBezTo>
                <a:cubicBezTo>
                  <a:pt x="485" y="46"/>
                  <a:pt x="488" y="76"/>
                  <a:pt x="467" y="97"/>
                </a:cubicBezTo>
                <a:close/>
                <a:moveTo>
                  <a:pt x="164" y="471"/>
                </a:moveTo>
                <a:cubicBezTo>
                  <a:pt x="146" y="478"/>
                  <a:pt x="124" y="473"/>
                  <a:pt x="107" y="457"/>
                </a:cubicBezTo>
                <a:cubicBezTo>
                  <a:pt x="91" y="440"/>
                  <a:pt x="86" y="417"/>
                  <a:pt x="94" y="400"/>
                </a:cubicBezTo>
                <a:cubicBezTo>
                  <a:pt x="112" y="418"/>
                  <a:pt x="136" y="443"/>
                  <a:pt x="157" y="464"/>
                </a:cubicBezTo>
                <a:cubicBezTo>
                  <a:pt x="159" y="466"/>
                  <a:pt x="161" y="468"/>
                  <a:pt x="164" y="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Freeform 23"/>
          <p:cNvSpPr>
            <a:spLocks noEditPoints="1"/>
          </p:cNvSpPr>
          <p:nvPr/>
        </p:nvSpPr>
        <p:spPr bwMode="auto">
          <a:xfrm>
            <a:off x="827956" y="1897466"/>
            <a:ext cx="545491" cy="510472"/>
          </a:xfrm>
          <a:custGeom>
            <a:avLst/>
            <a:gdLst>
              <a:gd name="T0" fmla="*/ 530 w 542"/>
              <a:gd name="T1" fmla="*/ 256 h 507"/>
              <a:gd name="T2" fmla="*/ 259 w 542"/>
              <a:gd name="T3" fmla="*/ 40 h 507"/>
              <a:gd name="T4" fmla="*/ 213 w 542"/>
              <a:gd name="T5" fmla="*/ 157 h 507"/>
              <a:gd name="T6" fmla="*/ 269 w 542"/>
              <a:gd name="T7" fmla="*/ 259 h 507"/>
              <a:gd name="T8" fmla="*/ 269 w 542"/>
              <a:gd name="T9" fmla="*/ 261 h 507"/>
              <a:gd name="T10" fmla="*/ 288 w 542"/>
              <a:gd name="T11" fmla="*/ 261 h 507"/>
              <a:gd name="T12" fmla="*/ 361 w 542"/>
              <a:gd name="T13" fmla="*/ 347 h 507"/>
              <a:gd name="T14" fmla="*/ 369 w 542"/>
              <a:gd name="T15" fmla="*/ 391 h 507"/>
              <a:gd name="T16" fmla="*/ 363 w 542"/>
              <a:gd name="T17" fmla="*/ 420 h 507"/>
              <a:gd name="T18" fmla="*/ 344 w 542"/>
              <a:gd name="T19" fmla="*/ 428 h 507"/>
              <a:gd name="T20" fmla="*/ 308 w 542"/>
              <a:gd name="T21" fmla="*/ 416 h 507"/>
              <a:gd name="T22" fmla="*/ 274 w 542"/>
              <a:gd name="T23" fmla="*/ 402 h 507"/>
              <a:gd name="T24" fmla="*/ 216 w 542"/>
              <a:gd name="T25" fmla="*/ 339 h 507"/>
              <a:gd name="T26" fmla="*/ 214 w 542"/>
              <a:gd name="T27" fmla="*/ 313 h 507"/>
              <a:gd name="T28" fmla="*/ 205 w 542"/>
              <a:gd name="T29" fmla="*/ 310 h 507"/>
              <a:gd name="T30" fmla="*/ 119 w 542"/>
              <a:gd name="T31" fmla="*/ 232 h 507"/>
              <a:gd name="T32" fmla="*/ 283 w 542"/>
              <a:gd name="T33" fmla="*/ 486 h 507"/>
              <a:gd name="T34" fmla="*/ 472 w 542"/>
              <a:gd name="T35" fmla="*/ 445 h 507"/>
              <a:gd name="T36" fmla="*/ 530 w 542"/>
              <a:gd name="T37" fmla="*/ 256 h 507"/>
              <a:gd name="T38" fmla="*/ 340 w 542"/>
              <a:gd name="T39" fmla="*/ 154 h 507"/>
              <a:gd name="T40" fmla="*/ 294 w 542"/>
              <a:gd name="T41" fmla="*/ 165 h 507"/>
              <a:gd name="T42" fmla="*/ 282 w 542"/>
              <a:gd name="T43" fmla="*/ 119 h 507"/>
              <a:gd name="T44" fmla="*/ 329 w 542"/>
              <a:gd name="T45" fmla="*/ 107 h 507"/>
              <a:gd name="T46" fmla="*/ 340 w 542"/>
              <a:gd name="T47" fmla="*/ 154 h 507"/>
              <a:gd name="T48" fmla="*/ 374 w 542"/>
              <a:gd name="T49" fmla="*/ 182 h 507"/>
              <a:gd name="T50" fmla="*/ 420 w 542"/>
              <a:gd name="T51" fmla="*/ 170 h 507"/>
              <a:gd name="T52" fmla="*/ 432 w 542"/>
              <a:gd name="T53" fmla="*/ 217 h 507"/>
              <a:gd name="T54" fmla="*/ 385 w 542"/>
              <a:gd name="T55" fmla="*/ 229 h 507"/>
              <a:gd name="T56" fmla="*/ 374 w 542"/>
              <a:gd name="T57" fmla="*/ 182 h 507"/>
              <a:gd name="T58" fmla="*/ 465 w 542"/>
              <a:gd name="T59" fmla="*/ 331 h 507"/>
              <a:gd name="T60" fmla="*/ 418 w 542"/>
              <a:gd name="T61" fmla="*/ 343 h 507"/>
              <a:gd name="T62" fmla="*/ 406 w 542"/>
              <a:gd name="T63" fmla="*/ 296 h 507"/>
              <a:gd name="T64" fmla="*/ 453 w 542"/>
              <a:gd name="T65" fmla="*/ 284 h 507"/>
              <a:gd name="T66" fmla="*/ 465 w 542"/>
              <a:gd name="T67" fmla="*/ 331 h 507"/>
              <a:gd name="T68" fmla="*/ 5 w 542"/>
              <a:gd name="T69" fmla="*/ 38 h 507"/>
              <a:gd name="T70" fmla="*/ 10 w 542"/>
              <a:gd name="T71" fmla="*/ 14 h 507"/>
              <a:gd name="T72" fmla="*/ 22 w 542"/>
              <a:gd name="T73" fmla="*/ 10 h 507"/>
              <a:gd name="T74" fmla="*/ 38 w 542"/>
              <a:gd name="T75" fmla="*/ 16 h 507"/>
              <a:gd name="T76" fmla="*/ 174 w 542"/>
              <a:gd name="T77" fmla="*/ 143 h 507"/>
              <a:gd name="T78" fmla="*/ 252 w 542"/>
              <a:gd name="T79" fmla="*/ 262 h 507"/>
              <a:gd name="T80" fmla="*/ 213 w 542"/>
              <a:gd name="T81" fmla="*/ 294 h 507"/>
              <a:gd name="T82" fmla="*/ 114 w 542"/>
              <a:gd name="T83" fmla="*/ 193 h 507"/>
              <a:gd name="T84" fmla="*/ 5 w 542"/>
              <a:gd name="T85" fmla="*/ 38 h 507"/>
              <a:gd name="T86" fmla="*/ 231 w 542"/>
              <a:gd name="T87" fmla="*/ 305 h 507"/>
              <a:gd name="T88" fmla="*/ 233 w 542"/>
              <a:gd name="T89" fmla="*/ 300 h 507"/>
              <a:gd name="T90" fmla="*/ 259 w 542"/>
              <a:gd name="T91" fmla="*/ 278 h 507"/>
              <a:gd name="T92" fmla="*/ 260 w 542"/>
              <a:gd name="T93" fmla="*/ 278 h 507"/>
              <a:gd name="T94" fmla="*/ 297 w 542"/>
              <a:gd name="T95" fmla="*/ 278 h 507"/>
              <a:gd name="T96" fmla="*/ 343 w 542"/>
              <a:gd name="T97" fmla="*/ 348 h 507"/>
              <a:gd name="T98" fmla="*/ 351 w 542"/>
              <a:gd name="T99" fmla="*/ 407 h 507"/>
              <a:gd name="T100" fmla="*/ 344 w 542"/>
              <a:gd name="T101" fmla="*/ 410 h 507"/>
              <a:gd name="T102" fmla="*/ 281 w 542"/>
              <a:gd name="T103" fmla="*/ 386 h 507"/>
              <a:gd name="T104" fmla="*/ 231 w 542"/>
              <a:gd name="T105" fmla="*/ 305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2" h="507">
                <a:moveTo>
                  <a:pt x="530" y="256"/>
                </a:moveTo>
                <a:cubicBezTo>
                  <a:pt x="503" y="105"/>
                  <a:pt x="350" y="0"/>
                  <a:pt x="259" y="40"/>
                </a:cubicBezTo>
                <a:cubicBezTo>
                  <a:pt x="200" y="66"/>
                  <a:pt x="212" y="115"/>
                  <a:pt x="213" y="157"/>
                </a:cubicBezTo>
                <a:cubicBezTo>
                  <a:pt x="239" y="186"/>
                  <a:pt x="264" y="226"/>
                  <a:pt x="269" y="259"/>
                </a:cubicBezTo>
                <a:cubicBezTo>
                  <a:pt x="269" y="261"/>
                  <a:pt x="269" y="261"/>
                  <a:pt x="269" y="261"/>
                </a:cubicBezTo>
                <a:cubicBezTo>
                  <a:pt x="275" y="261"/>
                  <a:pt x="281" y="261"/>
                  <a:pt x="288" y="261"/>
                </a:cubicBezTo>
                <a:cubicBezTo>
                  <a:pt x="310" y="262"/>
                  <a:pt x="353" y="269"/>
                  <a:pt x="361" y="347"/>
                </a:cubicBezTo>
                <a:cubicBezTo>
                  <a:pt x="363" y="372"/>
                  <a:pt x="367" y="384"/>
                  <a:pt x="369" y="391"/>
                </a:cubicBezTo>
                <a:cubicBezTo>
                  <a:pt x="371" y="398"/>
                  <a:pt x="374" y="409"/>
                  <a:pt x="363" y="420"/>
                </a:cubicBezTo>
                <a:cubicBezTo>
                  <a:pt x="358" y="425"/>
                  <a:pt x="352" y="428"/>
                  <a:pt x="344" y="428"/>
                </a:cubicBezTo>
                <a:cubicBezTo>
                  <a:pt x="336" y="428"/>
                  <a:pt x="328" y="424"/>
                  <a:pt x="308" y="416"/>
                </a:cubicBezTo>
                <a:cubicBezTo>
                  <a:pt x="299" y="412"/>
                  <a:pt x="288" y="408"/>
                  <a:pt x="274" y="402"/>
                </a:cubicBezTo>
                <a:cubicBezTo>
                  <a:pt x="232" y="386"/>
                  <a:pt x="219" y="359"/>
                  <a:pt x="216" y="339"/>
                </a:cubicBezTo>
                <a:cubicBezTo>
                  <a:pt x="215" y="331"/>
                  <a:pt x="214" y="322"/>
                  <a:pt x="214" y="313"/>
                </a:cubicBezTo>
                <a:cubicBezTo>
                  <a:pt x="205" y="310"/>
                  <a:pt x="205" y="310"/>
                  <a:pt x="205" y="310"/>
                </a:cubicBezTo>
                <a:cubicBezTo>
                  <a:pt x="169" y="292"/>
                  <a:pt x="139" y="258"/>
                  <a:pt x="119" y="232"/>
                </a:cubicBezTo>
                <a:cubicBezTo>
                  <a:pt x="70" y="289"/>
                  <a:pt x="158" y="446"/>
                  <a:pt x="283" y="486"/>
                </a:cubicBezTo>
                <a:cubicBezTo>
                  <a:pt x="345" y="507"/>
                  <a:pt x="419" y="490"/>
                  <a:pt x="472" y="445"/>
                </a:cubicBezTo>
                <a:cubicBezTo>
                  <a:pt x="527" y="398"/>
                  <a:pt x="542" y="324"/>
                  <a:pt x="530" y="256"/>
                </a:cubicBezTo>
                <a:close/>
                <a:moveTo>
                  <a:pt x="340" y="154"/>
                </a:moveTo>
                <a:cubicBezTo>
                  <a:pt x="331" y="170"/>
                  <a:pt x="310" y="175"/>
                  <a:pt x="294" y="165"/>
                </a:cubicBezTo>
                <a:cubicBezTo>
                  <a:pt x="277" y="156"/>
                  <a:pt x="272" y="135"/>
                  <a:pt x="282" y="119"/>
                </a:cubicBezTo>
                <a:cubicBezTo>
                  <a:pt x="292" y="102"/>
                  <a:pt x="313" y="97"/>
                  <a:pt x="329" y="107"/>
                </a:cubicBezTo>
                <a:cubicBezTo>
                  <a:pt x="345" y="117"/>
                  <a:pt x="350" y="138"/>
                  <a:pt x="340" y="154"/>
                </a:cubicBezTo>
                <a:close/>
                <a:moveTo>
                  <a:pt x="374" y="182"/>
                </a:moveTo>
                <a:cubicBezTo>
                  <a:pt x="383" y="166"/>
                  <a:pt x="404" y="161"/>
                  <a:pt x="420" y="170"/>
                </a:cubicBezTo>
                <a:cubicBezTo>
                  <a:pt x="436" y="180"/>
                  <a:pt x="442" y="201"/>
                  <a:pt x="432" y="217"/>
                </a:cubicBezTo>
                <a:cubicBezTo>
                  <a:pt x="422" y="233"/>
                  <a:pt x="401" y="239"/>
                  <a:pt x="385" y="229"/>
                </a:cubicBezTo>
                <a:cubicBezTo>
                  <a:pt x="369" y="219"/>
                  <a:pt x="364" y="198"/>
                  <a:pt x="374" y="182"/>
                </a:cubicBezTo>
                <a:close/>
                <a:moveTo>
                  <a:pt x="465" y="331"/>
                </a:moveTo>
                <a:cubicBezTo>
                  <a:pt x="455" y="347"/>
                  <a:pt x="434" y="352"/>
                  <a:pt x="418" y="343"/>
                </a:cubicBezTo>
                <a:cubicBezTo>
                  <a:pt x="402" y="333"/>
                  <a:pt x="397" y="312"/>
                  <a:pt x="406" y="296"/>
                </a:cubicBezTo>
                <a:cubicBezTo>
                  <a:pt x="416" y="280"/>
                  <a:pt x="437" y="275"/>
                  <a:pt x="453" y="284"/>
                </a:cubicBezTo>
                <a:cubicBezTo>
                  <a:pt x="469" y="294"/>
                  <a:pt x="474" y="315"/>
                  <a:pt x="465" y="331"/>
                </a:cubicBezTo>
                <a:close/>
                <a:moveTo>
                  <a:pt x="5" y="38"/>
                </a:moveTo>
                <a:cubicBezTo>
                  <a:pt x="0" y="30"/>
                  <a:pt x="1" y="20"/>
                  <a:pt x="10" y="14"/>
                </a:cubicBezTo>
                <a:cubicBezTo>
                  <a:pt x="14" y="11"/>
                  <a:pt x="18" y="10"/>
                  <a:pt x="22" y="10"/>
                </a:cubicBezTo>
                <a:cubicBezTo>
                  <a:pt x="28" y="10"/>
                  <a:pt x="34" y="12"/>
                  <a:pt x="38" y="16"/>
                </a:cubicBezTo>
                <a:cubicBezTo>
                  <a:pt x="57" y="35"/>
                  <a:pt x="120" y="99"/>
                  <a:pt x="174" y="143"/>
                </a:cubicBezTo>
                <a:cubicBezTo>
                  <a:pt x="204" y="167"/>
                  <a:pt x="246" y="222"/>
                  <a:pt x="252" y="262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171" y="274"/>
                  <a:pt x="133" y="225"/>
                  <a:pt x="114" y="193"/>
                </a:cubicBezTo>
                <a:cubicBezTo>
                  <a:pt x="69" y="119"/>
                  <a:pt x="16" y="58"/>
                  <a:pt x="5" y="38"/>
                </a:cubicBezTo>
                <a:close/>
                <a:moveTo>
                  <a:pt x="231" y="305"/>
                </a:moveTo>
                <a:cubicBezTo>
                  <a:pt x="232" y="304"/>
                  <a:pt x="232" y="302"/>
                  <a:pt x="233" y="300"/>
                </a:cubicBezTo>
                <a:cubicBezTo>
                  <a:pt x="259" y="278"/>
                  <a:pt x="259" y="278"/>
                  <a:pt x="259" y="278"/>
                </a:cubicBezTo>
                <a:cubicBezTo>
                  <a:pt x="259" y="278"/>
                  <a:pt x="260" y="278"/>
                  <a:pt x="260" y="278"/>
                </a:cubicBezTo>
                <a:cubicBezTo>
                  <a:pt x="270" y="275"/>
                  <a:pt x="283" y="275"/>
                  <a:pt x="297" y="278"/>
                </a:cubicBezTo>
                <a:cubicBezTo>
                  <a:pt x="312" y="281"/>
                  <a:pt x="338" y="291"/>
                  <a:pt x="343" y="348"/>
                </a:cubicBezTo>
                <a:cubicBezTo>
                  <a:pt x="348" y="401"/>
                  <a:pt x="358" y="400"/>
                  <a:pt x="351" y="407"/>
                </a:cubicBezTo>
                <a:cubicBezTo>
                  <a:pt x="349" y="409"/>
                  <a:pt x="347" y="410"/>
                  <a:pt x="344" y="410"/>
                </a:cubicBezTo>
                <a:cubicBezTo>
                  <a:pt x="337" y="410"/>
                  <a:pt x="322" y="403"/>
                  <a:pt x="281" y="386"/>
                </a:cubicBezTo>
                <a:cubicBezTo>
                  <a:pt x="220" y="362"/>
                  <a:pt x="230" y="314"/>
                  <a:pt x="231" y="3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pic>
        <p:nvPicPr>
          <p:cNvPr id="63" name="图片占位符 6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r="16460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r="16460"/>
          <a:stretch>
            <a:fillRect/>
          </a:stretch>
        </p:blipFill>
        <p:spPr/>
      </p:pic>
      <p:pic>
        <p:nvPicPr>
          <p:cNvPr id="65" name="图片占位符 64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r="16460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8" r="16458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4059632" y="184857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rgbClr val="254326"/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rgbClr val="254326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18583" y="2143502"/>
            <a:ext cx="1493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446122" y="2166170"/>
            <a:ext cx="238835" cy="0"/>
          </a:xfrm>
          <a:prstGeom prst="line">
            <a:avLst/>
          </a:prstGeom>
          <a:ln w="19050">
            <a:solidFill>
              <a:srgbClr val="254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674824" y="344117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rgbClr val="254326"/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rgbClr val="254326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33775" y="3736102"/>
            <a:ext cx="1493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061314" y="3758770"/>
            <a:ext cx="238835" cy="0"/>
          </a:xfrm>
          <a:prstGeom prst="line">
            <a:avLst/>
          </a:prstGeom>
          <a:ln w="19050">
            <a:solidFill>
              <a:srgbClr val="254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299030" y="184857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rgbClr val="254326"/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rgbClr val="254326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57981" y="2143502"/>
            <a:ext cx="1493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685520" y="2166170"/>
            <a:ext cx="238835" cy="0"/>
          </a:xfrm>
          <a:prstGeom prst="line">
            <a:avLst/>
          </a:prstGeom>
          <a:ln w="19050">
            <a:solidFill>
              <a:srgbClr val="254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721611" y="1815157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rgbClr val="254326"/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rgbClr val="254326"/>
              </a:solidFill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0562" y="2110085"/>
            <a:ext cx="1493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108101" y="2132753"/>
            <a:ext cx="238835" cy="0"/>
          </a:xfrm>
          <a:prstGeom prst="line">
            <a:avLst/>
          </a:prstGeom>
          <a:ln w="19050">
            <a:solidFill>
              <a:srgbClr val="254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381030" y="344117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solidFill>
                  <a:srgbClr val="254326"/>
                </a:solid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solidFill>
                <a:srgbClr val="254326"/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39981" y="3736102"/>
            <a:ext cx="1493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767520" y="3758770"/>
            <a:ext cx="238835" cy="0"/>
          </a:xfrm>
          <a:prstGeom prst="line">
            <a:avLst/>
          </a:prstGeom>
          <a:ln w="19050">
            <a:solidFill>
              <a:srgbClr val="2543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6068" y="3084585"/>
            <a:ext cx="1056988" cy="1904820"/>
          </a:xfrm>
          <a:prstGeom prst="rect">
            <a:avLst/>
          </a:prstGeom>
        </p:spPr>
      </p:pic>
      <p:grpSp>
        <p:nvGrpSpPr>
          <p:cNvPr id="637" name="组合 636"/>
          <p:cNvGrpSpPr/>
          <p:nvPr/>
        </p:nvGrpSpPr>
        <p:grpSpPr>
          <a:xfrm>
            <a:off x="3399944" y="968378"/>
            <a:ext cx="2290115" cy="2260899"/>
            <a:chOff x="3399944" y="887994"/>
            <a:chExt cx="2290115" cy="2260899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3399944" y="887994"/>
              <a:ext cx="2290115" cy="2260899"/>
              <a:chOff x="1026" y="314"/>
              <a:chExt cx="2038" cy="2012"/>
            </a:xfrm>
            <a:solidFill>
              <a:schemeClr val="bg1"/>
            </a:solidFill>
          </p:grpSpPr>
          <p:grpSp>
            <p:nvGrpSpPr>
              <p:cNvPr id="7" name="Group 205"/>
              <p:cNvGrpSpPr/>
              <p:nvPr/>
            </p:nvGrpSpPr>
            <p:grpSpPr bwMode="auto">
              <a:xfrm>
                <a:off x="1032" y="393"/>
                <a:ext cx="2032" cy="1933"/>
                <a:chOff x="1032" y="393"/>
                <a:chExt cx="2032" cy="1933"/>
              </a:xfrm>
              <a:grpFill/>
            </p:grpSpPr>
            <p:sp>
              <p:nvSpPr>
                <p:cNvPr id="413" name="Freeform 5"/>
                <p:cNvSpPr/>
                <p:nvPr/>
              </p:nvSpPr>
              <p:spPr bwMode="auto">
                <a:xfrm>
                  <a:off x="2639" y="648"/>
                  <a:ext cx="262" cy="355"/>
                </a:xfrm>
                <a:custGeom>
                  <a:avLst/>
                  <a:gdLst>
                    <a:gd name="T0" fmla="*/ 307 w 308"/>
                    <a:gd name="T1" fmla="*/ 414 h 418"/>
                    <a:gd name="T2" fmla="*/ 232 w 308"/>
                    <a:gd name="T3" fmla="*/ 312 h 418"/>
                    <a:gd name="T4" fmla="*/ 151 w 308"/>
                    <a:gd name="T5" fmla="*/ 205 h 418"/>
                    <a:gd name="T6" fmla="*/ 79 w 308"/>
                    <a:gd name="T7" fmla="*/ 101 h 418"/>
                    <a:gd name="T8" fmla="*/ 8 w 308"/>
                    <a:gd name="T9" fmla="*/ 3 h 418"/>
                    <a:gd name="T10" fmla="*/ 1 w 308"/>
                    <a:gd name="T11" fmla="*/ 7 h 418"/>
                    <a:gd name="T12" fmla="*/ 31 w 308"/>
                    <a:gd name="T13" fmla="*/ 52 h 418"/>
                    <a:gd name="T14" fmla="*/ 74 w 308"/>
                    <a:gd name="T15" fmla="*/ 113 h 418"/>
                    <a:gd name="T16" fmla="*/ 150 w 308"/>
                    <a:gd name="T17" fmla="*/ 216 h 418"/>
                    <a:gd name="T18" fmla="*/ 304 w 308"/>
                    <a:gd name="T19" fmla="*/ 417 h 418"/>
                    <a:gd name="T20" fmla="*/ 307 w 308"/>
                    <a:gd name="T21" fmla="*/ 414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8" h="418">
                      <a:moveTo>
                        <a:pt x="307" y="414"/>
                      </a:moveTo>
                      <a:cubicBezTo>
                        <a:pt x="289" y="378"/>
                        <a:pt x="257" y="345"/>
                        <a:pt x="232" y="312"/>
                      </a:cubicBezTo>
                      <a:cubicBezTo>
                        <a:pt x="205" y="276"/>
                        <a:pt x="178" y="241"/>
                        <a:pt x="151" y="205"/>
                      </a:cubicBezTo>
                      <a:cubicBezTo>
                        <a:pt x="126" y="170"/>
                        <a:pt x="103" y="136"/>
                        <a:pt x="79" y="101"/>
                      </a:cubicBezTo>
                      <a:cubicBezTo>
                        <a:pt x="56" y="69"/>
                        <a:pt x="35" y="31"/>
                        <a:pt x="8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8" y="23"/>
                        <a:pt x="20" y="38"/>
                        <a:pt x="31" y="52"/>
                      </a:cubicBezTo>
                      <a:cubicBezTo>
                        <a:pt x="46" y="72"/>
                        <a:pt x="60" y="92"/>
                        <a:pt x="74" y="113"/>
                      </a:cubicBezTo>
                      <a:cubicBezTo>
                        <a:pt x="99" y="147"/>
                        <a:pt x="124" y="182"/>
                        <a:pt x="150" y="216"/>
                      </a:cubicBezTo>
                      <a:cubicBezTo>
                        <a:pt x="200" y="283"/>
                        <a:pt x="249" y="354"/>
                        <a:pt x="304" y="417"/>
                      </a:cubicBezTo>
                      <a:cubicBezTo>
                        <a:pt x="306" y="418"/>
                        <a:pt x="308" y="416"/>
                        <a:pt x="307" y="4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4" name="Freeform 6"/>
                <p:cNvSpPr/>
                <p:nvPr/>
              </p:nvSpPr>
              <p:spPr bwMode="auto">
                <a:xfrm>
                  <a:off x="2728" y="602"/>
                  <a:ext cx="239" cy="339"/>
                </a:xfrm>
                <a:custGeom>
                  <a:avLst/>
                  <a:gdLst>
                    <a:gd name="T0" fmla="*/ 282 w 282"/>
                    <a:gd name="T1" fmla="*/ 393 h 399"/>
                    <a:gd name="T2" fmla="*/ 269 w 282"/>
                    <a:gd name="T3" fmla="*/ 365 h 399"/>
                    <a:gd name="T4" fmla="*/ 229 w 282"/>
                    <a:gd name="T5" fmla="*/ 315 h 399"/>
                    <a:gd name="T6" fmla="*/ 156 w 282"/>
                    <a:gd name="T7" fmla="*/ 209 h 399"/>
                    <a:gd name="T8" fmla="*/ 85 w 282"/>
                    <a:gd name="T9" fmla="*/ 107 h 399"/>
                    <a:gd name="T10" fmla="*/ 46 w 282"/>
                    <a:gd name="T11" fmla="*/ 51 h 399"/>
                    <a:gd name="T12" fmla="*/ 12 w 282"/>
                    <a:gd name="T13" fmla="*/ 5 h 399"/>
                    <a:gd name="T14" fmla="*/ 3 w 282"/>
                    <a:gd name="T15" fmla="*/ 11 h 399"/>
                    <a:gd name="T16" fmla="*/ 72 w 282"/>
                    <a:gd name="T17" fmla="*/ 110 h 399"/>
                    <a:gd name="T18" fmla="*/ 140 w 282"/>
                    <a:gd name="T19" fmla="*/ 208 h 399"/>
                    <a:gd name="T20" fmla="*/ 209 w 282"/>
                    <a:gd name="T21" fmla="*/ 306 h 399"/>
                    <a:gd name="T22" fmla="*/ 245 w 282"/>
                    <a:gd name="T23" fmla="*/ 353 h 399"/>
                    <a:gd name="T24" fmla="*/ 275 w 282"/>
                    <a:gd name="T25" fmla="*/ 395 h 399"/>
                    <a:gd name="T26" fmla="*/ 282 w 282"/>
                    <a:gd name="T27" fmla="*/ 393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2" h="399">
                      <a:moveTo>
                        <a:pt x="282" y="393"/>
                      </a:moveTo>
                      <a:cubicBezTo>
                        <a:pt x="281" y="383"/>
                        <a:pt x="275" y="373"/>
                        <a:pt x="269" y="365"/>
                      </a:cubicBezTo>
                      <a:cubicBezTo>
                        <a:pt x="257" y="348"/>
                        <a:pt x="241" y="333"/>
                        <a:pt x="229" y="315"/>
                      </a:cubicBezTo>
                      <a:cubicBezTo>
                        <a:pt x="204" y="280"/>
                        <a:pt x="182" y="243"/>
                        <a:pt x="156" y="209"/>
                      </a:cubicBezTo>
                      <a:cubicBezTo>
                        <a:pt x="132" y="175"/>
                        <a:pt x="108" y="142"/>
                        <a:pt x="85" y="107"/>
                      </a:cubicBezTo>
                      <a:cubicBezTo>
                        <a:pt x="73" y="88"/>
                        <a:pt x="59" y="70"/>
                        <a:pt x="46" y="51"/>
                      </a:cubicBezTo>
                      <a:cubicBezTo>
                        <a:pt x="35" y="36"/>
                        <a:pt x="26" y="18"/>
                        <a:pt x="12" y="5"/>
                      </a:cubicBezTo>
                      <a:cubicBezTo>
                        <a:pt x="7" y="0"/>
                        <a:pt x="0" y="5"/>
                        <a:pt x="3" y="11"/>
                      </a:cubicBezTo>
                      <a:cubicBezTo>
                        <a:pt x="23" y="46"/>
                        <a:pt x="50" y="77"/>
                        <a:pt x="72" y="110"/>
                      </a:cubicBezTo>
                      <a:cubicBezTo>
                        <a:pt x="93" y="143"/>
                        <a:pt x="116" y="176"/>
                        <a:pt x="140" y="208"/>
                      </a:cubicBezTo>
                      <a:cubicBezTo>
                        <a:pt x="164" y="240"/>
                        <a:pt x="186" y="273"/>
                        <a:pt x="209" y="306"/>
                      </a:cubicBezTo>
                      <a:cubicBezTo>
                        <a:pt x="220" y="322"/>
                        <a:pt x="233" y="337"/>
                        <a:pt x="245" y="353"/>
                      </a:cubicBezTo>
                      <a:cubicBezTo>
                        <a:pt x="255" y="364"/>
                        <a:pt x="271" y="380"/>
                        <a:pt x="275" y="395"/>
                      </a:cubicBezTo>
                      <a:cubicBezTo>
                        <a:pt x="276" y="399"/>
                        <a:pt x="282" y="397"/>
                        <a:pt x="282" y="3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5" name="Freeform 7"/>
                <p:cNvSpPr/>
                <p:nvPr/>
              </p:nvSpPr>
              <p:spPr bwMode="auto">
                <a:xfrm>
                  <a:off x="2631" y="592"/>
                  <a:ext cx="113" cy="74"/>
                </a:xfrm>
                <a:custGeom>
                  <a:avLst/>
                  <a:gdLst>
                    <a:gd name="T0" fmla="*/ 8 w 134"/>
                    <a:gd name="T1" fmla="*/ 84 h 87"/>
                    <a:gd name="T2" fmla="*/ 81 w 134"/>
                    <a:gd name="T3" fmla="*/ 50 h 87"/>
                    <a:gd name="T4" fmla="*/ 131 w 134"/>
                    <a:gd name="T5" fmla="*/ 15 h 87"/>
                    <a:gd name="T6" fmla="*/ 118 w 134"/>
                    <a:gd name="T7" fmla="*/ 9 h 87"/>
                    <a:gd name="T8" fmla="*/ 118 w 134"/>
                    <a:gd name="T9" fmla="*/ 10 h 87"/>
                    <a:gd name="T10" fmla="*/ 132 w 134"/>
                    <a:gd name="T11" fmla="*/ 12 h 87"/>
                    <a:gd name="T12" fmla="*/ 133 w 134"/>
                    <a:gd name="T13" fmla="*/ 11 h 87"/>
                    <a:gd name="T14" fmla="*/ 120 w 134"/>
                    <a:gd name="T15" fmla="*/ 5 h 87"/>
                    <a:gd name="T16" fmla="*/ 60 w 134"/>
                    <a:gd name="T17" fmla="*/ 46 h 87"/>
                    <a:gd name="T18" fmla="*/ 3 w 134"/>
                    <a:gd name="T19" fmla="*/ 79 h 87"/>
                    <a:gd name="T20" fmla="*/ 8 w 134"/>
                    <a:gd name="T21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87">
                      <a:moveTo>
                        <a:pt x="8" y="84"/>
                      </a:moveTo>
                      <a:cubicBezTo>
                        <a:pt x="28" y="66"/>
                        <a:pt x="58" y="64"/>
                        <a:pt x="81" y="50"/>
                      </a:cubicBezTo>
                      <a:cubicBezTo>
                        <a:pt x="98" y="39"/>
                        <a:pt x="116" y="29"/>
                        <a:pt x="131" y="15"/>
                      </a:cubicBezTo>
                      <a:cubicBezTo>
                        <a:pt x="127" y="13"/>
                        <a:pt x="123" y="11"/>
                        <a:pt x="118" y="9"/>
                      </a:cubicBezTo>
                      <a:cubicBezTo>
                        <a:pt x="118" y="9"/>
                        <a:pt x="118" y="10"/>
                        <a:pt x="118" y="10"/>
                      </a:cubicBezTo>
                      <a:cubicBezTo>
                        <a:pt x="118" y="19"/>
                        <a:pt x="131" y="22"/>
                        <a:pt x="132" y="12"/>
                      </a:cubicBezTo>
                      <a:cubicBezTo>
                        <a:pt x="133" y="12"/>
                        <a:pt x="133" y="12"/>
                        <a:pt x="133" y="11"/>
                      </a:cubicBezTo>
                      <a:cubicBezTo>
                        <a:pt x="134" y="3"/>
                        <a:pt x="125" y="0"/>
                        <a:pt x="120" y="5"/>
                      </a:cubicBezTo>
                      <a:cubicBezTo>
                        <a:pt x="104" y="22"/>
                        <a:pt x="81" y="37"/>
                        <a:pt x="60" y="46"/>
                      </a:cubicBezTo>
                      <a:cubicBezTo>
                        <a:pt x="39" y="56"/>
                        <a:pt x="18" y="61"/>
                        <a:pt x="3" y="79"/>
                      </a:cubicBezTo>
                      <a:cubicBezTo>
                        <a:pt x="0" y="83"/>
                        <a:pt x="5" y="87"/>
                        <a:pt x="8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6" name="Freeform 8"/>
                <p:cNvSpPr/>
                <p:nvPr/>
              </p:nvSpPr>
              <p:spPr bwMode="auto">
                <a:xfrm>
                  <a:off x="2623" y="627"/>
                  <a:ext cx="26" cy="35"/>
                </a:xfrm>
                <a:custGeom>
                  <a:avLst/>
                  <a:gdLst>
                    <a:gd name="T0" fmla="*/ 19 w 30"/>
                    <a:gd name="T1" fmla="*/ 35 h 41"/>
                    <a:gd name="T2" fmla="*/ 8 w 30"/>
                    <a:gd name="T3" fmla="*/ 29 h 41"/>
                    <a:gd name="T4" fmla="*/ 15 w 30"/>
                    <a:gd name="T5" fmla="*/ 22 h 41"/>
                    <a:gd name="T6" fmla="*/ 28 w 30"/>
                    <a:gd name="T7" fmla="*/ 7 h 41"/>
                    <a:gd name="T8" fmla="*/ 20 w 30"/>
                    <a:gd name="T9" fmla="*/ 4 h 41"/>
                    <a:gd name="T10" fmla="*/ 1 w 30"/>
                    <a:gd name="T11" fmla="*/ 25 h 41"/>
                    <a:gd name="T12" fmla="*/ 2 w 30"/>
                    <a:gd name="T13" fmla="*/ 36 h 41"/>
                    <a:gd name="T14" fmla="*/ 18 w 30"/>
                    <a:gd name="T15" fmla="*/ 41 h 41"/>
                    <a:gd name="T16" fmla="*/ 19 w 30"/>
                    <a:gd name="T17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41">
                      <a:moveTo>
                        <a:pt x="19" y="35"/>
                      </a:moveTo>
                      <a:cubicBezTo>
                        <a:pt x="15" y="35"/>
                        <a:pt x="7" y="34"/>
                        <a:pt x="8" y="29"/>
                      </a:cubicBezTo>
                      <a:cubicBezTo>
                        <a:pt x="9" y="26"/>
                        <a:pt x="13" y="24"/>
                        <a:pt x="15" y="22"/>
                      </a:cubicBezTo>
                      <a:cubicBezTo>
                        <a:pt x="20" y="17"/>
                        <a:pt x="25" y="14"/>
                        <a:pt x="28" y="7"/>
                      </a:cubicBezTo>
                      <a:cubicBezTo>
                        <a:pt x="30" y="3"/>
                        <a:pt x="22" y="0"/>
                        <a:pt x="20" y="4"/>
                      </a:cubicBezTo>
                      <a:cubicBezTo>
                        <a:pt x="15" y="12"/>
                        <a:pt x="5" y="16"/>
                        <a:pt x="1" y="25"/>
                      </a:cubicBezTo>
                      <a:cubicBezTo>
                        <a:pt x="0" y="29"/>
                        <a:pt x="0" y="33"/>
                        <a:pt x="2" y="36"/>
                      </a:cubicBezTo>
                      <a:cubicBezTo>
                        <a:pt x="5" y="41"/>
                        <a:pt x="13" y="41"/>
                        <a:pt x="18" y="41"/>
                      </a:cubicBezTo>
                      <a:cubicBezTo>
                        <a:pt x="21" y="41"/>
                        <a:pt x="22" y="36"/>
                        <a:pt x="1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7" name="Freeform 9"/>
                <p:cNvSpPr/>
                <p:nvPr/>
              </p:nvSpPr>
              <p:spPr bwMode="auto">
                <a:xfrm>
                  <a:off x="2610" y="607"/>
                  <a:ext cx="26" cy="38"/>
                </a:xfrm>
                <a:custGeom>
                  <a:avLst/>
                  <a:gdLst>
                    <a:gd name="T0" fmla="*/ 27 w 30"/>
                    <a:gd name="T1" fmla="*/ 40 h 44"/>
                    <a:gd name="T2" fmla="*/ 16 w 30"/>
                    <a:gd name="T3" fmla="*/ 33 h 44"/>
                    <a:gd name="T4" fmla="*/ 11 w 30"/>
                    <a:gd name="T5" fmla="*/ 26 h 44"/>
                    <a:gd name="T6" fmla="*/ 14 w 30"/>
                    <a:gd name="T7" fmla="*/ 22 h 44"/>
                    <a:gd name="T8" fmla="*/ 21 w 30"/>
                    <a:gd name="T9" fmla="*/ 14 h 44"/>
                    <a:gd name="T10" fmla="*/ 28 w 30"/>
                    <a:gd name="T11" fmla="*/ 5 h 44"/>
                    <a:gd name="T12" fmla="*/ 24 w 30"/>
                    <a:gd name="T13" fmla="*/ 1 h 44"/>
                    <a:gd name="T14" fmla="*/ 10 w 30"/>
                    <a:gd name="T15" fmla="*/ 12 h 44"/>
                    <a:gd name="T16" fmla="*/ 2 w 30"/>
                    <a:gd name="T17" fmla="*/ 26 h 44"/>
                    <a:gd name="T18" fmla="*/ 27 w 30"/>
                    <a:gd name="T19" fmla="*/ 44 h 44"/>
                    <a:gd name="T20" fmla="*/ 27 w 30"/>
                    <a:gd name="T21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" h="44">
                      <a:moveTo>
                        <a:pt x="27" y="40"/>
                      </a:moveTo>
                      <a:cubicBezTo>
                        <a:pt x="23" y="38"/>
                        <a:pt x="19" y="36"/>
                        <a:pt x="16" y="33"/>
                      </a:cubicBezTo>
                      <a:cubicBezTo>
                        <a:pt x="13" y="31"/>
                        <a:pt x="10" y="30"/>
                        <a:pt x="11" y="26"/>
                      </a:cubicBezTo>
                      <a:cubicBezTo>
                        <a:pt x="11" y="25"/>
                        <a:pt x="13" y="23"/>
                        <a:pt x="14" y="22"/>
                      </a:cubicBezTo>
                      <a:cubicBezTo>
                        <a:pt x="16" y="19"/>
                        <a:pt x="18" y="16"/>
                        <a:pt x="21" y="14"/>
                      </a:cubicBezTo>
                      <a:cubicBezTo>
                        <a:pt x="24" y="11"/>
                        <a:pt x="26" y="9"/>
                        <a:pt x="28" y="5"/>
                      </a:cubicBezTo>
                      <a:cubicBezTo>
                        <a:pt x="30" y="2"/>
                        <a:pt x="26" y="0"/>
                        <a:pt x="24" y="1"/>
                      </a:cubicBezTo>
                      <a:cubicBezTo>
                        <a:pt x="18" y="2"/>
                        <a:pt x="14" y="8"/>
                        <a:pt x="10" y="12"/>
                      </a:cubicBezTo>
                      <a:cubicBezTo>
                        <a:pt x="7" y="17"/>
                        <a:pt x="3" y="21"/>
                        <a:pt x="2" y="26"/>
                      </a:cubicBezTo>
                      <a:cubicBezTo>
                        <a:pt x="0" y="38"/>
                        <a:pt x="18" y="44"/>
                        <a:pt x="27" y="44"/>
                      </a:cubicBezTo>
                      <a:cubicBezTo>
                        <a:pt x="30" y="44"/>
                        <a:pt x="29" y="40"/>
                        <a:pt x="27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8" name="Freeform 10"/>
                <p:cNvSpPr/>
                <p:nvPr/>
              </p:nvSpPr>
              <p:spPr bwMode="auto">
                <a:xfrm>
                  <a:off x="2694" y="576"/>
                  <a:ext cx="51" cy="27"/>
                </a:xfrm>
                <a:custGeom>
                  <a:avLst/>
                  <a:gdLst>
                    <a:gd name="T0" fmla="*/ 60 w 61"/>
                    <a:gd name="T1" fmla="*/ 26 h 32"/>
                    <a:gd name="T2" fmla="*/ 40 w 61"/>
                    <a:gd name="T3" fmla="*/ 1 h 32"/>
                    <a:gd name="T4" fmla="*/ 22 w 61"/>
                    <a:gd name="T5" fmla="*/ 5 h 32"/>
                    <a:gd name="T6" fmla="*/ 2 w 61"/>
                    <a:gd name="T7" fmla="*/ 14 h 32"/>
                    <a:gd name="T8" fmla="*/ 2 w 61"/>
                    <a:gd name="T9" fmla="*/ 23 h 32"/>
                    <a:gd name="T10" fmla="*/ 17 w 61"/>
                    <a:gd name="T11" fmla="*/ 19 h 32"/>
                    <a:gd name="T12" fmla="*/ 41 w 61"/>
                    <a:gd name="T13" fmla="*/ 12 h 32"/>
                    <a:gd name="T14" fmla="*/ 54 w 61"/>
                    <a:gd name="T15" fmla="*/ 29 h 32"/>
                    <a:gd name="T16" fmla="*/ 60 w 61"/>
                    <a:gd name="T17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32">
                      <a:moveTo>
                        <a:pt x="60" y="26"/>
                      </a:moveTo>
                      <a:cubicBezTo>
                        <a:pt x="57" y="15"/>
                        <a:pt x="52" y="2"/>
                        <a:pt x="40" y="1"/>
                      </a:cubicBezTo>
                      <a:cubicBezTo>
                        <a:pt x="34" y="0"/>
                        <a:pt x="28" y="2"/>
                        <a:pt x="22" y="5"/>
                      </a:cubicBezTo>
                      <a:cubicBezTo>
                        <a:pt x="16" y="7"/>
                        <a:pt x="6" y="10"/>
                        <a:pt x="2" y="14"/>
                      </a:cubicBezTo>
                      <a:cubicBezTo>
                        <a:pt x="0" y="17"/>
                        <a:pt x="0" y="21"/>
                        <a:pt x="2" y="23"/>
                      </a:cubicBezTo>
                      <a:cubicBezTo>
                        <a:pt x="7" y="26"/>
                        <a:pt x="13" y="21"/>
                        <a:pt x="17" y="19"/>
                      </a:cubicBezTo>
                      <a:cubicBezTo>
                        <a:pt x="23" y="15"/>
                        <a:pt x="34" y="9"/>
                        <a:pt x="41" y="12"/>
                      </a:cubicBezTo>
                      <a:cubicBezTo>
                        <a:pt x="47" y="14"/>
                        <a:pt x="51" y="24"/>
                        <a:pt x="54" y="29"/>
                      </a:cubicBezTo>
                      <a:cubicBezTo>
                        <a:pt x="56" y="32"/>
                        <a:pt x="61" y="29"/>
                        <a:pt x="6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" name="Freeform 11"/>
                <p:cNvSpPr/>
                <p:nvPr/>
              </p:nvSpPr>
              <p:spPr bwMode="auto">
                <a:xfrm>
                  <a:off x="2631" y="559"/>
                  <a:ext cx="108" cy="53"/>
                </a:xfrm>
                <a:custGeom>
                  <a:avLst/>
                  <a:gdLst>
                    <a:gd name="T0" fmla="*/ 117 w 128"/>
                    <a:gd name="T1" fmla="*/ 28 h 63"/>
                    <a:gd name="T2" fmla="*/ 77 w 128"/>
                    <a:gd name="T3" fmla="*/ 4 h 63"/>
                    <a:gd name="T4" fmla="*/ 31 w 128"/>
                    <a:gd name="T5" fmla="*/ 27 h 63"/>
                    <a:gd name="T6" fmla="*/ 1 w 128"/>
                    <a:gd name="T7" fmla="*/ 58 h 63"/>
                    <a:gd name="T8" fmla="*/ 6 w 128"/>
                    <a:gd name="T9" fmla="*/ 61 h 63"/>
                    <a:gd name="T10" fmla="*/ 48 w 128"/>
                    <a:gd name="T11" fmla="*/ 28 h 63"/>
                    <a:gd name="T12" fmla="*/ 67 w 128"/>
                    <a:gd name="T13" fmla="*/ 17 h 63"/>
                    <a:gd name="T14" fmla="*/ 101 w 128"/>
                    <a:gd name="T15" fmla="*/ 13 h 63"/>
                    <a:gd name="T16" fmla="*/ 111 w 128"/>
                    <a:gd name="T17" fmla="*/ 25 h 63"/>
                    <a:gd name="T18" fmla="*/ 117 w 128"/>
                    <a:gd name="T19" fmla="*/ 2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" h="63">
                      <a:moveTo>
                        <a:pt x="117" y="28"/>
                      </a:moveTo>
                      <a:cubicBezTo>
                        <a:pt x="128" y="6"/>
                        <a:pt x="90" y="0"/>
                        <a:pt x="77" y="4"/>
                      </a:cubicBezTo>
                      <a:cubicBezTo>
                        <a:pt x="61" y="8"/>
                        <a:pt x="45" y="19"/>
                        <a:pt x="31" y="27"/>
                      </a:cubicBezTo>
                      <a:cubicBezTo>
                        <a:pt x="19" y="35"/>
                        <a:pt x="4" y="44"/>
                        <a:pt x="1" y="58"/>
                      </a:cubicBezTo>
                      <a:cubicBezTo>
                        <a:pt x="0" y="61"/>
                        <a:pt x="4" y="63"/>
                        <a:pt x="6" y="61"/>
                      </a:cubicBezTo>
                      <a:cubicBezTo>
                        <a:pt x="20" y="48"/>
                        <a:pt x="31" y="37"/>
                        <a:pt x="48" y="28"/>
                      </a:cubicBezTo>
                      <a:cubicBezTo>
                        <a:pt x="54" y="24"/>
                        <a:pt x="60" y="20"/>
                        <a:pt x="67" y="17"/>
                      </a:cubicBezTo>
                      <a:cubicBezTo>
                        <a:pt x="77" y="13"/>
                        <a:pt x="90" y="7"/>
                        <a:pt x="101" y="13"/>
                      </a:cubicBezTo>
                      <a:cubicBezTo>
                        <a:pt x="105" y="15"/>
                        <a:pt x="114" y="18"/>
                        <a:pt x="111" y="25"/>
                      </a:cubicBezTo>
                      <a:cubicBezTo>
                        <a:pt x="110" y="29"/>
                        <a:pt x="115" y="32"/>
                        <a:pt x="11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0" name="Freeform 12"/>
                <p:cNvSpPr/>
                <p:nvPr/>
              </p:nvSpPr>
              <p:spPr bwMode="auto">
                <a:xfrm>
                  <a:off x="2660" y="609"/>
                  <a:ext cx="6" cy="10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3 h 12"/>
                    <a:gd name="T4" fmla="*/ 2 w 7"/>
                    <a:gd name="T5" fmla="*/ 2 h 12"/>
                    <a:gd name="T6" fmla="*/ 1 w 7"/>
                    <a:gd name="T7" fmla="*/ 8 h 12"/>
                    <a:gd name="T8" fmla="*/ 7 w 7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6"/>
                        <a:pt x="7" y="4"/>
                        <a:pt x="7" y="3"/>
                      </a:cubicBezTo>
                      <a:cubicBezTo>
                        <a:pt x="7" y="0"/>
                        <a:pt x="3" y="0"/>
                        <a:pt x="2" y="2"/>
                      </a:cubicBezTo>
                      <a:cubicBezTo>
                        <a:pt x="1" y="4"/>
                        <a:pt x="1" y="6"/>
                        <a:pt x="1" y="8"/>
                      </a:cubicBezTo>
                      <a:cubicBezTo>
                        <a:pt x="0" y="12"/>
                        <a:pt x="7" y="12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1" name="Freeform 13"/>
                <p:cNvSpPr/>
                <p:nvPr/>
              </p:nvSpPr>
              <p:spPr bwMode="auto">
                <a:xfrm>
                  <a:off x="2669" y="601"/>
                  <a:ext cx="10" cy="14"/>
                </a:xfrm>
                <a:custGeom>
                  <a:avLst/>
                  <a:gdLst>
                    <a:gd name="T0" fmla="*/ 8 w 12"/>
                    <a:gd name="T1" fmla="*/ 11 h 16"/>
                    <a:gd name="T2" fmla="*/ 8 w 12"/>
                    <a:gd name="T3" fmla="*/ 11 h 16"/>
                    <a:gd name="T4" fmla="*/ 9 w 12"/>
                    <a:gd name="T5" fmla="*/ 10 h 16"/>
                    <a:gd name="T6" fmla="*/ 11 w 12"/>
                    <a:gd name="T7" fmla="*/ 6 h 16"/>
                    <a:gd name="T8" fmla="*/ 4 w 12"/>
                    <a:gd name="T9" fmla="*/ 5 h 16"/>
                    <a:gd name="T10" fmla="*/ 4 w 12"/>
                    <a:gd name="T11" fmla="*/ 5 h 16"/>
                    <a:gd name="T12" fmla="*/ 3 w 12"/>
                    <a:gd name="T13" fmla="*/ 6 h 16"/>
                    <a:gd name="T14" fmla="*/ 1 w 12"/>
                    <a:gd name="T15" fmla="*/ 10 h 16"/>
                    <a:gd name="T16" fmla="*/ 8 w 1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6">
                      <a:moveTo>
                        <a:pt x="8" y="11"/>
                      </a:moveTo>
                      <a:cubicBezTo>
                        <a:pt x="8" y="11"/>
                        <a:pt x="8" y="10"/>
                        <a:pt x="8" y="11"/>
                      </a:cubicBezTo>
                      <a:cubicBezTo>
                        <a:pt x="8" y="10"/>
                        <a:pt x="9" y="10"/>
                        <a:pt x="9" y="10"/>
                      </a:cubicBezTo>
                      <a:cubicBezTo>
                        <a:pt x="10" y="9"/>
                        <a:pt x="11" y="7"/>
                        <a:pt x="11" y="6"/>
                      </a:cubicBezTo>
                      <a:cubicBezTo>
                        <a:pt x="12" y="1"/>
                        <a:pt x="5" y="0"/>
                        <a:pt x="4" y="5"/>
                      </a:cubicBezTo>
                      <a:cubicBezTo>
                        <a:pt x="4" y="5"/>
                        <a:pt x="5" y="4"/>
                        <a:pt x="4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8"/>
                        <a:pt x="1" y="10"/>
                      </a:cubicBezTo>
                      <a:cubicBezTo>
                        <a:pt x="0" y="14"/>
                        <a:pt x="7" y="16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2" name="Freeform 14"/>
                <p:cNvSpPr/>
                <p:nvPr/>
              </p:nvSpPr>
              <p:spPr bwMode="auto">
                <a:xfrm>
                  <a:off x="2571" y="489"/>
                  <a:ext cx="93" cy="138"/>
                </a:xfrm>
                <a:custGeom>
                  <a:avLst/>
                  <a:gdLst>
                    <a:gd name="T0" fmla="*/ 65 w 110"/>
                    <a:gd name="T1" fmla="*/ 157 h 162"/>
                    <a:gd name="T2" fmla="*/ 32 w 110"/>
                    <a:gd name="T3" fmla="*/ 120 h 162"/>
                    <a:gd name="T4" fmla="*/ 25 w 110"/>
                    <a:gd name="T5" fmla="*/ 69 h 162"/>
                    <a:gd name="T6" fmla="*/ 67 w 110"/>
                    <a:gd name="T7" fmla="*/ 34 h 162"/>
                    <a:gd name="T8" fmla="*/ 105 w 110"/>
                    <a:gd name="T9" fmla="*/ 14 h 162"/>
                    <a:gd name="T10" fmla="*/ 99 w 110"/>
                    <a:gd name="T11" fmla="*/ 3 h 162"/>
                    <a:gd name="T12" fmla="*/ 6 w 110"/>
                    <a:gd name="T13" fmla="*/ 76 h 162"/>
                    <a:gd name="T14" fmla="*/ 16 w 110"/>
                    <a:gd name="T15" fmla="*/ 116 h 162"/>
                    <a:gd name="T16" fmla="*/ 61 w 110"/>
                    <a:gd name="T17" fmla="*/ 161 h 162"/>
                    <a:gd name="T18" fmla="*/ 65 w 110"/>
                    <a:gd name="T19" fmla="*/ 157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0" h="162">
                      <a:moveTo>
                        <a:pt x="65" y="157"/>
                      </a:moveTo>
                      <a:cubicBezTo>
                        <a:pt x="56" y="143"/>
                        <a:pt x="43" y="132"/>
                        <a:pt x="32" y="120"/>
                      </a:cubicBezTo>
                      <a:cubicBezTo>
                        <a:pt x="17" y="102"/>
                        <a:pt x="7" y="91"/>
                        <a:pt x="25" y="69"/>
                      </a:cubicBezTo>
                      <a:cubicBezTo>
                        <a:pt x="35" y="55"/>
                        <a:pt x="52" y="43"/>
                        <a:pt x="67" y="34"/>
                      </a:cubicBezTo>
                      <a:cubicBezTo>
                        <a:pt x="80" y="27"/>
                        <a:pt x="94" y="24"/>
                        <a:pt x="105" y="14"/>
                      </a:cubicBezTo>
                      <a:cubicBezTo>
                        <a:pt x="110" y="10"/>
                        <a:pt x="105" y="0"/>
                        <a:pt x="99" y="3"/>
                      </a:cubicBezTo>
                      <a:cubicBezTo>
                        <a:pt x="66" y="23"/>
                        <a:pt x="21" y="37"/>
                        <a:pt x="6" y="76"/>
                      </a:cubicBezTo>
                      <a:cubicBezTo>
                        <a:pt x="0" y="91"/>
                        <a:pt x="6" y="104"/>
                        <a:pt x="16" y="116"/>
                      </a:cubicBezTo>
                      <a:cubicBezTo>
                        <a:pt x="29" y="132"/>
                        <a:pt x="43" y="150"/>
                        <a:pt x="61" y="161"/>
                      </a:cubicBezTo>
                      <a:cubicBezTo>
                        <a:pt x="64" y="162"/>
                        <a:pt x="67" y="159"/>
                        <a:pt x="65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3" name="Freeform 15"/>
                <p:cNvSpPr/>
                <p:nvPr/>
              </p:nvSpPr>
              <p:spPr bwMode="auto">
                <a:xfrm>
                  <a:off x="2650" y="490"/>
                  <a:ext cx="70" cy="79"/>
                </a:xfrm>
                <a:custGeom>
                  <a:avLst/>
                  <a:gdLst>
                    <a:gd name="T0" fmla="*/ 77 w 82"/>
                    <a:gd name="T1" fmla="*/ 91 h 93"/>
                    <a:gd name="T2" fmla="*/ 50 w 82"/>
                    <a:gd name="T3" fmla="*/ 38 h 93"/>
                    <a:gd name="T4" fmla="*/ 8 w 82"/>
                    <a:gd name="T5" fmla="*/ 0 h 93"/>
                    <a:gd name="T6" fmla="*/ 6 w 82"/>
                    <a:gd name="T7" fmla="*/ 10 h 93"/>
                    <a:gd name="T8" fmla="*/ 42 w 82"/>
                    <a:gd name="T9" fmla="*/ 46 h 93"/>
                    <a:gd name="T10" fmla="*/ 72 w 82"/>
                    <a:gd name="T11" fmla="*/ 90 h 93"/>
                    <a:gd name="T12" fmla="*/ 77 w 82"/>
                    <a:gd name="T13" fmla="*/ 9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93">
                      <a:moveTo>
                        <a:pt x="77" y="91"/>
                      </a:moveTo>
                      <a:cubicBezTo>
                        <a:pt x="82" y="67"/>
                        <a:pt x="63" y="55"/>
                        <a:pt x="50" y="38"/>
                      </a:cubicBezTo>
                      <a:cubicBezTo>
                        <a:pt x="40" y="25"/>
                        <a:pt x="27" y="0"/>
                        <a:pt x="8" y="0"/>
                      </a:cubicBezTo>
                      <a:cubicBezTo>
                        <a:pt x="2" y="0"/>
                        <a:pt x="0" y="8"/>
                        <a:pt x="6" y="10"/>
                      </a:cubicBezTo>
                      <a:cubicBezTo>
                        <a:pt x="22" y="18"/>
                        <a:pt x="31" y="32"/>
                        <a:pt x="42" y="46"/>
                      </a:cubicBezTo>
                      <a:cubicBezTo>
                        <a:pt x="54" y="61"/>
                        <a:pt x="69" y="71"/>
                        <a:pt x="72" y="90"/>
                      </a:cubicBezTo>
                      <a:cubicBezTo>
                        <a:pt x="72" y="93"/>
                        <a:pt x="76" y="93"/>
                        <a:pt x="77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4" name="Freeform 16"/>
                <p:cNvSpPr/>
                <p:nvPr/>
              </p:nvSpPr>
              <p:spPr bwMode="auto">
                <a:xfrm>
                  <a:off x="2590" y="545"/>
                  <a:ext cx="40" cy="26"/>
                </a:xfrm>
                <a:custGeom>
                  <a:avLst/>
                  <a:gdLst>
                    <a:gd name="T0" fmla="*/ 4 w 47"/>
                    <a:gd name="T1" fmla="*/ 29 h 30"/>
                    <a:gd name="T2" fmla="*/ 45 w 47"/>
                    <a:gd name="T3" fmla="*/ 6 h 30"/>
                    <a:gd name="T4" fmla="*/ 41 w 47"/>
                    <a:gd name="T5" fmla="*/ 1 h 30"/>
                    <a:gd name="T6" fmla="*/ 2 w 47"/>
                    <a:gd name="T7" fmla="*/ 25 h 30"/>
                    <a:gd name="T8" fmla="*/ 4 w 47"/>
                    <a:gd name="T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0">
                      <a:moveTo>
                        <a:pt x="4" y="29"/>
                      </a:moveTo>
                      <a:cubicBezTo>
                        <a:pt x="19" y="26"/>
                        <a:pt x="33" y="16"/>
                        <a:pt x="45" y="6"/>
                      </a:cubicBezTo>
                      <a:cubicBezTo>
                        <a:pt x="47" y="4"/>
                        <a:pt x="44" y="0"/>
                        <a:pt x="41" y="1"/>
                      </a:cubicBezTo>
                      <a:cubicBezTo>
                        <a:pt x="27" y="8"/>
                        <a:pt x="16" y="19"/>
                        <a:pt x="2" y="25"/>
                      </a:cubicBezTo>
                      <a:cubicBezTo>
                        <a:pt x="0" y="26"/>
                        <a:pt x="1" y="30"/>
                        <a:pt x="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5" name="Freeform 17"/>
                <p:cNvSpPr/>
                <p:nvPr/>
              </p:nvSpPr>
              <p:spPr bwMode="auto">
                <a:xfrm>
                  <a:off x="2638" y="523"/>
                  <a:ext cx="16" cy="13"/>
                </a:xfrm>
                <a:custGeom>
                  <a:avLst/>
                  <a:gdLst>
                    <a:gd name="T0" fmla="*/ 7 w 19"/>
                    <a:gd name="T1" fmla="*/ 12 h 15"/>
                    <a:gd name="T2" fmla="*/ 18 w 19"/>
                    <a:gd name="T3" fmla="*/ 5 h 15"/>
                    <a:gd name="T4" fmla="*/ 15 w 19"/>
                    <a:gd name="T5" fmla="*/ 1 h 15"/>
                    <a:gd name="T6" fmla="*/ 3 w 19"/>
                    <a:gd name="T7" fmla="*/ 8 h 15"/>
                    <a:gd name="T8" fmla="*/ 7 w 19"/>
                    <a:gd name="T9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5">
                      <a:moveTo>
                        <a:pt x="7" y="12"/>
                      </a:moveTo>
                      <a:cubicBezTo>
                        <a:pt x="10" y="10"/>
                        <a:pt x="15" y="9"/>
                        <a:pt x="18" y="5"/>
                      </a:cubicBezTo>
                      <a:cubicBezTo>
                        <a:pt x="19" y="3"/>
                        <a:pt x="17" y="0"/>
                        <a:pt x="15" y="1"/>
                      </a:cubicBezTo>
                      <a:cubicBezTo>
                        <a:pt x="11" y="3"/>
                        <a:pt x="7" y="5"/>
                        <a:pt x="3" y="8"/>
                      </a:cubicBezTo>
                      <a:cubicBezTo>
                        <a:pt x="0" y="11"/>
                        <a:pt x="4" y="15"/>
                        <a:pt x="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6" name="Freeform 18"/>
                <p:cNvSpPr/>
                <p:nvPr/>
              </p:nvSpPr>
              <p:spPr bwMode="auto">
                <a:xfrm>
                  <a:off x="2885" y="955"/>
                  <a:ext cx="53" cy="47"/>
                </a:xfrm>
                <a:custGeom>
                  <a:avLst/>
                  <a:gdLst>
                    <a:gd name="T0" fmla="*/ 20 w 62"/>
                    <a:gd name="T1" fmla="*/ 48 h 55"/>
                    <a:gd name="T2" fmla="*/ 23 w 62"/>
                    <a:gd name="T3" fmla="*/ 21 h 55"/>
                    <a:gd name="T4" fmla="*/ 39 w 62"/>
                    <a:gd name="T5" fmla="*/ 10 h 55"/>
                    <a:gd name="T6" fmla="*/ 56 w 62"/>
                    <a:gd name="T7" fmla="*/ 15 h 55"/>
                    <a:gd name="T8" fmla="*/ 60 w 62"/>
                    <a:gd name="T9" fmla="*/ 10 h 55"/>
                    <a:gd name="T10" fmla="*/ 38 w 62"/>
                    <a:gd name="T11" fmla="*/ 0 h 55"/>
                    <a:gd name="T12" fmla="*/ 17 w 62"/>
                    <a:gd name="T13" fmla="*/ 13 h 55"/>
                    <a:gd name="T14" fmla="*/ 17 w 62"/>
                    <a:gd name="T15" fmla="*/ 54 h 55"/>
                    <a:gd name="T16" fmla="*/ 20 w 62"/>
                    <a:gd name="T17" fmla="*/ 4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5">
                      <a:moveTo>
                        <a:pt x="20" y="48"/>
                      </a:moveTo>
                      <a:cubicBezTo>
                        <a:pt x="13" y="41"/>
                        <a:pt x="17" y="29"/>
                        <a:pt x="23" y="21"/>
                      </a:cubicBezTo>
                      <a:cubicBezTo>
                        <a:pt x="27" y="15"/>
                        <a:pt x="31" y="10"/>
                        <a:pt x="39" y="10"/>
                      </a:cubicBezTo>
                      <a:cubicBezTo>
                        <a:pt x="45" y="10"/>
                        <a:pt x="50" y="14"/>
                        <a:pt x="56" y="15"/>
                      </a:cubicBezTo>
                      <a:cubicBezTo>
                        <a:pt x="59" y="16"/>
                        <a:pt x="62" y="12"/>
                        <a:pt x="60" y="10"/>
                      </a:cubicBezTo>
                      <a:cubicBezTo>
                        <a:pt x="55" y="4"/>
                        <a:pt x="45" y="0"/>
                        <a:pt x="38" y="0"/>
                      </a:cubicBezTo>
                      <a:cubicBezTo>
                        <a:pt x="29" y="0"/>
                        <a:pt x="22" y="6"/>
                        <a:pt x="17" y="13"/>
                      </a:cubicBezTo>
                      <a:cubicBezTo>
                        <a:pt x="10" y="23"/>
                        <a:pt x="0" y="47"/>
                        <a:pt x="17" y="54"/>
                      </a:cubicBezTo>
                      <a:cubicBezTo>
                        <a:pt x="20" y="55"/>
                        <a:pt x="23" y="51"/>
                        <a:pt x="20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7" name="Freeform 19"/>
                <p:cNvSpPr/>
                <p:nvPr/>
              </p:nvSpPr>
              <p:spPr bwMode="auto">
                <a:xfrm>
                  <a:off x="2929" y="925"/>
                  <a:ext cx="42" cy="45"/>
                </a:xfrm>
                <a:custGeom>
                  <a:avLst/>
                  <a:gdLst>
                    <a:gd name="T0" fmla="*/ 8 w 50"/>
                    <a:gd name="T1" fmla="*/ 51 h 54"/>
                    <a:gd name="T2" fmla="*/ 14 w 50"/>
                    <a:gd name="T3" fmla="*/ 19 h 54"/>
                    <a:gd name="T4" fmla="*/ 33 w 50"/>
                    <a:gd name="T5" fmla="*/ 13 h 54"/>
                    <a:gd name="T6" fmla="*/ 40 w 50"/>
                    <a:gd name="T7" fmla="*/ 22 h 54"/>
                    <a:gd name="T8" fmla="*/ 47 w 50"/>
                    <a:gd name="T9" fmla="*/ 17 h 54"/>
                    <a:gd name="T10" fmla="*/ 35 w 50"/>
                    <a:gd name="T11" fmla="*/ 3 h 54"/>
                    <a:gd name="T12" fmla="*/ 13 w 50"/>
                    <a:gd name="T13" fmla="*/ 8 h 54"/>
                    <a:gd name="T14" fmla="*/ 4 w 50"/>
                    <a:gd name="T15" fmla="*/ 15 h 54"/>
                    <a:gd name="T16" fmla="*/ 0 w 50"/>
                    <a:gd name="T17" fmla="*/ 32 h 54"/>
                    <a:gd name="T18" fmla="*/ 3 w 50"/>
                    <a:gd name="T19" fmla="*/ 51 h 54"/>
                    <a:gd name="T20" fmla="*/ 8 w 50"/>
                    <a:gd name="T21" fmla="*/ 5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54">
                      <a:moveTo>
                        <a:pt x="8" y="51"/>
                      </a:moveTo>
                      <a:cubicBezTo>
                        <a:pt x="10" y="41"/>
                        <a:pt x="5" y="26"/>
                        <a:pt x="14" y="19"/>
                      </a:cubicBezTo>
                      <a:cubicBezTo>
                        <a:pt x="18" y="15"/>
                        <a:pt x="27" y="9"/>
                        <a:pt x="33" y="13"/>
                      </a:cubicBezTo>
                      <a:cubicBezTo>
                        <a:pt x="36" y="15"/>
                        <a:pt x="38" y="20"/>
                        <a:pt x="40" y="22"/>
                      </a:cubicBezTo>
                      <a:cubicBezTo>
                        <a:pt x="44" y="26"/>
                        <a:pt x="50" y="21"/>
                        <a:pt x="47" y="17"/>
                      </a:cubicBezTo>
                      <a:cubicBezTo>
                        <a:pt x="44" y="12"/>
                        <a:pt x="41" y="5"/>
                        <a:pt x="35" y="3"/>
                      </a:cubicBezTo>
                      <a:cubicBezTo>
                        <a:pt x="27" y="0"/>
                        <a:pt x="19" y="4"/>
                        <a:pt x="13" y="8"/>
                      </a:cubicBezTo>
                      <a:cubicBezTo>
                        <a:pt x="9" y="10"/>
                        <a:pt x="7" y="13"/>
                        <a:pt x="4" y="15"/>
                      </a:cubicBezTo>
                      <a:cubicBezTo>
                        <a:pt x="0" y="20"/>
                        <a:pt x="1" y="26"/>
                        <a:pt x="0" y="32"/>
                      </a:cubicBezTo>
                      <a:cubicBezTo>
                        <a:pt x="0" y="39"/>
                        <a:pt x="2" y="44"/>
                        <a:pt x="3" y="51"/>
                      </a:cubicBezTo>
                      <a:cubicBezTo>
                        <a:pt x="4" y="54"/>
                        <a:pt x="8" y="54"/>
                        <a:pt x="8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8" name="Freeform 20"/>
                <p:cNvSpPr/>
                <p:nvPr/>
              </p:nvSpPr>
              <p:spPr bwMode="auto">
                <a:xfrm>
                  <a:off x="2896" y="997"/>
                  <a:ext cx="99" cy="66"/>
                </a:xfrm>
                <a:custGeom>
                  <a:avLst/>
                  <a:gdLst>
                    <a:gd name="T0" fmla="*/ 2 w 116"/>
                    <a:gd name="T1" fmla="*/ 3 h 78"/>
                    <a:gd name="T2" fmla="*/ 66 w 116"/>
                    <a:gd name="T3" fmla="*/ 45 h 78"/>
                    <a:gd name="T4" fmla="*/ 110 w 116"/>
                    <a:gd name="T5" fmla="*/ 77 h 78"/>
                    <a:gd name="T6" fmla="*/ 113 w 116"/>
                    <a:gd name="T7" fmla="*/ 71 h 78"/>
                    <a:gd name="T8" fmla="*/ 54 w 116"/>
                    <a:gd name="T9" fmla="*/ 27 h 78"/>
                    <a:gd name="T10" fmla="*/ 3 w 116"/>
                    <a:gd name="T11" fmla="*/ 0 h 78"/>
                    <a:gd name="T12" fmla="*/ 2 w 116"/>
                    <a:gd name="T13" fmla="*/ 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78">
                      <a:moveTo>
                        <a:pt x="2" y="3"/>
                      </a:moveTo>
                      <a:cubicBezTo>
                        <a:pt x="25" y="9"/>
                        <a:pt x="48" y="30"/>
                        <a:pt x="66" y="45"/>
                      </a:cubicBezTo>
                      <a:cubicBezTo>
                        <a:pt x="79" y="56"/>
                        <a:pt x="94" y="71"/>
                        <a:pt x="110" y="77"/>
                      </a:cubicBezTo>
                      <a:cubicBezTo>
                        <a:pt x="113" y="78"/>
                        <a:pt x="116" y="73"/>
                        <a:pt x="113" y="71"/>
                      </a:cubicBezTo>
                      <a:cubicBezTo>
                        <a:pt x="94" y="56"/>
                        <a:pt x="74" y="41"/>
                        <a:pt x="54" y="27"/>
                      </a:cubicBezTo>
                      <a:cubicBezTo>
                        <a:pt x="37" y="15"/>
                        <a:pt x="24" y="2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9" name="Freeform 21"/>
                <p:cNvSpPr/>
                <p:nvPr/>
              </p:nvSpPr>
              <p:spPr bwMode="auto">
                <a:xfrm>
                  <a:off x="2962" y="937"/>
                  <a:ext cx="40" cy="128"/>
                </a:xfrm>
                <a:custGeom>
                  <a:avLst/>
                  <a:gdLst>
                    <a:gd name="T0" fmla="*/ 42 w 47"/>
                    <a:gd name="T1" fmla="*/ 147 h 151"/>
                    <a:gd name="T2" fmla="*/ 44 w 47"/>
                    <a:gd name="T3" fmla="*/ 127 h 151"/>
                    <a:gd name="T4" fmla="*/ 35 w 47"/>
                    <a:gd name="T5" fmla="*/ 81 h 151"/>
                    <a:gd name="T6" fmla="*/ 7 w 47"/>
                    <a:gd name="T7" fmla="*/ 3 h 151"/>
                    <a:gd name="T8" fmla="*/ 1 w 47"/>
                    <a:gd name="T9" fmla="*/ 7 h 151"/>
                    <a:gd name="T10" fmla="*/ 21 w 47"/>
                    <a:gd name="T11" fmla="*/ 70 h 151"/>
                    <a:gd name="T12" fmla="*/ 29 w 47"/>
                    <a:gd name="T13" fmla="*/ 102 h 151"/>
                    <a:gd name="T14" fmla="*/ 36 w 47"/>
                    <a:gd name="T15" fmla="*/ 144 h 151"/>
                    <a:gd name="T16" fmla="*/ 42 w 47"/>
                    <a:gd name="T17" fmla="*/ 147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42" y="147"/>
                      </a:moveTo>
                      <a:cubicBezTo>
                        <a:pt x="47" y="140"/>
                        <a:pt x="46" y="136"/>
                        <a:pt x="44" y="127"/>
                      </a:cubicBezTo>
                      <a:cubicBezTo>
                        <a:pt x="42" y="112"/>
                        <a:pt x="39" y="96"/>
                        <a:pt x="35" y="81"/>
                      </a:cubicBezTo>
                      <a:cubicBezTo>
                        <a:pt x="29" y="56"/>
                        <a:pt x="23" y="24"/>
                        <a:pt x="7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6" y="28"/>
                        <a:pt x="16" y="48"/>
                        <a:pt x="21" y="70"/>
                      </a:cubicBezTo>
                      <a:cubicBezTo>
                        <a:pt x="24" y="80"/>
                        <a:pt x="27" y="91"/>
                        <a:pt x="29" y="102"/>
                      </a:cubicBezTo>
                      <a:cubicBezTo>
                        <a:pt x="32" y="113"/>
                        <a:pt x="39" y="133"/>
                        <a:pt x="36" y="144"/>
                      </a:cubicBezTo>
                      <a:cubicBezTo>
                        <a:pt x="35" y="147"/>
                        <a:pt x="40" y="151"/>
                        <a:pt x="42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0" name="Freeform 22"/>
                <p:cNvSpPr/>
                <p:nvPr/>
              </p:nvSpPr>
              <p:spPr bwMode="auto">
                <a:xfrm>
                  <a:off x="2960" y="1020"/>
                  <a:ext cx="31" cy="23"/>
                </a:xfrm>
                <a:custGeom>
                  <a:avLst/>
                  <a:gdLst>
                    <a:gd name="T0" fmla="*/ 5 w 37"/>
                    <a:gd name="T1" fmla="*/ 26 h 28"/>
                    <a:gd name="T2" fmla="*/ 33 w 37"/>
                    <a:gd name="T3" fmla="*/ 7 h 28"/>
                    <a:gd name="T4" fmla="*/ 32 w 37"/>
                    <a:gd name="T5" fmla="*/ 0 h 28"/>
                    <a:gd name="T6" fmla="*/ 1 w 37"/>
                    <a:gd name="T7" fmla="*/ 24 h 28"/>
                    <a:gd name="T8" fmla="*/ 5 w 37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28">
                      <a:moveTo>
                        <a:pt x="5" y="26"/>
                      </a:moveTo>
                      <a:cubicBezTo>
                        <a:pt x="12" y="16"/>
                        <a:pt x="22" y="11"/>
                        <a:pt x="33" y="7"/>
                      </a:cubicBezTo>
                      <a:cubicBezTo>
                        <a:pt x="37" y="6"/>
                        <a:pt x="36" y="0"/>
                        <a:pt x="32" y="0"/>
                      </a:cubicBezTo>
                      <a:cubicBezTo>
                        <a:pt x="19" y="1"/>
                        <a:pt x="7" y="13"/>
                        <a:pt x="1" y="24"/>
                      </a:cubicBezTo>
                      <a:cubicBezTo>
                        <a:pt x="0" y="26"/>
                        <a:pt x="3" y="28"/>
                        <a:pt x="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1" name="Freeform 23"/>
                <p:cNvSpPr/>
                <p:nvPr/>
              </p:nvSpPr>
              <p:spPr bwMode="auto">
                <a:xfrm>
                  <a:off x="2679" y="622"/>
                  <a:ext cx="233" cy="345"/>
                </a:xfrm>
                <a:custGeom>
                  <a:avLst/>
                  <a:gdLst>
                    <a:gd name="T0" fmla="*/ 272 w 274"/>
                    <a:gd name="T1" fmla="*/ 403 h 407"/>
                    <a:gd name="T2" fmla="*/ 146 w 274"/>
                    <a:gd name="T3" fmla="*/ 218 h 407"/>
                    <a:gd name="T4" fmla="*/ 14 w 274"/>
                    <a:gd name="T5" fmla="*/ 7 h 407"/>
                    <a:gd name="T6" fmla="*/ 4 w 274"/>
                    <a:gd name="T7" fmla="*/ 12 h 407"/>
                    <a:gd name="T8" fmla="*/ 65 w 274"/>
                    <a:gd name="T9" fmla="*/ 114 h 407"/>
                    <a:gd name="T10" fmla="*/ 132 w 274"/>
                    <a:gd name="T11" fmla="*/ 213 h 407"/>
                    <a:gd name="T12" fmla="*/ 204 w 274"/>
                    <a:gd name="T13" fmla="*/ 316 h 407"/>
                    <a:gd name="T14" fmla="*/ 239 w 274"/>
                    <a:gd name="T15" fmla="*/ 367 h 407"/>
                    <a:gd name="T16" fmla="*/ 269 w 274"/>
                    <a:gd name="T17" fmla="*/ 406 h 407"/>
                    <a:gd name="T18" fmla="*/ 272 w 274"/>
                    <a:gd name="T19" fmla="*/ 403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4" h="407">
                      <a:moveTo>
                        <a:pt x="272" y="403"/>
                      </a:moveTo>
                      <a:cubicBezTo>
                        <a:pt x="229" y="342"/>
                        <a:pt x="188" y="279"/>
                        <a:pt x="146" y="218"/>
                      </a:cubicBezTo>
                      <a:cubicBezTo>
                        <a:pt x="99" y="149"/>
                        <a:pt x="55" y="79"/>
                        <a:pt x="14" y="7"/>
                      </a:cubicBezTo>
                      <a:cubicBezTo>
                        <a:pt x="10" y="0"/>
                        <a:pt x="0" y="6"/>
                        <a:pt x="4" y="12"/>
                      </a:cubicBezTo>
                      <a:cubicBezTo>
                        <a:pt x="24" y="47"/>
                        <a:pt x="43" y="80"/>
                        <a:pt x="65" y="114"/>
                      </a:cubicBezTo>
                      <a:cubicBezTo>
                        <a:pt x="86" y="147"/>
                        <a:pt x="109" y="180"/>
                        <a:pt x="132" y="213"/>
                      </a:cubicBezTo>
                      <a:cubicBezTo>
                        <a:pt x="156" y="247"/>
                        <a:pt x="180" y="281"/>
                        <a:pt x="204" y="316"/>
                      </a:cubicBezTo>
                      <a:cubicBezTo>
                        <a:pt x="215" y="333"/>
                        <a:pt x="228" y="350"/>
                        <a:pt x="239" y="367"/>
                      </a:cubicBezTo>
                      <a:cubicBezTo>
                        <a:pt x="248" y="382"/>
                        <a:pt x="256" y="395"/>
                        <a:pt x="269" y="406"/>
                      </a:cubicBezTo>
                      <a:cubicBezTo>
                        <a:pt x="271" y="407"/>
                        <a:pt x="274" y="405"/>
                        <a:pt x="272" y="4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2" name="Freeform 24"/>
                <p:cNvSpPr/>
                <p:nvPr/>
              </p:nvSpPr>
              <p:spPr bwMode="auto">
                <a:xfrm>
                  <a:off x="2705" y="616"/>
                  <a:ext cx="234" cy="334"/>
                </a:xfrm>
                <a:custGeom>
                  <a:avLst/>
                  <a:gdLst>
                    <a:gd name="T0" fmla="*/ 268 w 276"/>
                    <a:gd name="T1" fmla="*/ 391 h 394"/>
                    <a:gd name="T2" fmla="*/ 263 w 276"/>
                    <a:gd name="T3" fmla="*/ 366 h 394"/>
                    <a:gd name="T4" fmla="*/ 225 w 276"/>
                    <a:gd name="T5" fmla="*/ 313 h 394"/>
                    <a:gd name="T6" fmla="*/ 160 w 276"/>
                    <a:gd name="T7" fmla="*/ 217 h 394"/>
                    <a:gd name="T8" fmla="*/ 86 w 276"/>
                    <a:gd name="T9" fmla="*/ 108 h 394"/>
                    <a:gd name="T10" fmla="*/ 15 w 276"/>
                    <a:gd name="T11" fmla="*/ 6 h 394"/>
                    <a:gd name="T12" fmla="*/ 3 w 276"/>
                    <a:gd name="T13" fmla="*/ 11 h 394"/>
                    <a:gd name="T14" fmla="*/ 61 w 276"/>
                    <a:gd name="T15" fmla="*/ 92 h 394"/>
                    <a:gd name="T16" fmla="*/ 125 w 276"/>
                    <a:gd name="T17" fmla="*/ 187 h 394"/>
                    <a:gd name="T18" fmla="*/ 197 w 276"/>
                    <a:gd name="T19" fmla="*/ 291 h 394"/>
                    <a:gd name="T20" fmla="*/ 229 w 276"/>
                    <a:gd name="T21" fmla="*/ 336 h 394"/>
                    <a:gd name="T22" fmla="*/ 265 w 276"/>
                    <a:gd name="T23" fmla="*/ 389 h 394"/>
                    <a:gd name="T24" fmla="*/ 268 w 276"/>
                    <a:gd name="T25" fmla="*/ 39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6" h="394">
                      <a:moveTo>
                        <a:pt x="268" y="391"/>
                      </a:moveTo>
                      <a:cubicBezTo>
                        <a:pt x="276" y="383"/>
                        <a:pt x="268" y="374"/>
                        <a:pt x="263" y="366"/>
                      </a:cubicBezTo>
                      <a:cubicBezTo>
                        <a:pt x="250" y="348"/>
                        <a:pt x="237" y="331"/>
                        <a:pt x="225" y="313"/>
                      </a:cubicBezTo>
                      <a:cubicBezTo>
                        <a:pt x="202" y="282"/>
                        <a:pt x="184" y="248"/>
                        <a:pt x="160" y="217"/>
                      </a:cubicBezTo>
                      <a:cubicBezTo>
                        <a:pt x="134" y="182"/>
                        <a:pt x="111" y="145"/>
                        <a:pt x="86" y="108"/>
                      </a:cubicBezTo>
                      <a:cubicBezTo>
                        <a:pt x="63" y="74"/>
                        <a:pt x="34" y="44"/>
                        <a:pt x="15" y="6"/>
                      </a:cubicBezTo>
                      <a:cubicBezTo>
                        <a:pt x="11" y="0"/>
                        <a:pt x="0" y="4"/>
                        <a:pt x="3" y="11"/>
                      </a:cubicBezTo>
                      <a:cubicBezTo>
                        <a:pt x="19" y="41"/>
                        <a:pt x="39" y="66"/>
                        <a:pt x="61" y="92"/>
                      </a:cubicBezTo>
                      <a:cubicBezTo>
                        <a:pt x="85" y="122"/>
                        <a:pt x="103" y="156"/>
                        <a:pt x="125" y="187"/>
                      </a:cubicBezTo>
                      <a:cubicBezTo>
                        <a:pt x="149" y="222"/>
                        <a:pt x="174" y="256"/>
                        <a:pt x="197" y="291"/>
                      </a:cubicBezTo>
                      <a:cubicBezTo>
                        <a:pt x="207" y="306"/>
                        <a:pt x="218" y="321"/>
                        <a:pt x="229" y="336"/>
                      </a:cubicBezTo>
                      <a:cubicBezTo>
                        <a:pt x="235" y="345"/>
                        <a:pt x="268" y="379"/>
                        <a:pt x="265" y="389"/>
                      </a:cubicBezTo>
                      <a:cubicBezTo>
                        <a:pt x="264" y="391"/>
                        <a:pt x="267" y="394"/>
                        <a:pt x="268" y="3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3" name="Freeform 25"/>
                <p:cNvSpPr/>
                <p:nvPr/>
              </p:nvSpPr>
              <p:spPr bwMode="auto">
                <a:xfrm>
                  <a:off x="2324" y="467"/>
                  <a:ext cx="17" cy="135"/>
                </a:xfrm>
                <a:custGeom>
                  <a:avLst/>
                  <a:gdLst>
                    <a:gd name="T0" fmla="*/ 5 w 20"/>
                    <a:gd name="T1" fmla="*/ 1 h 159"/>
                    <a:gd name="T2" fmla="*/ 1 w 20"/>
                    <a:gd name="T3" fmla="*/ 34 h 159"/>
                    <a:gd name="T4" fmla="*/ 0 w 20"/>
                    <a:gd name="T5" fmla="*/ 72 h 159"/>
                    <a:gd name="T6" fmla="*/ 9 w 20"/>
                    <a:gd name="T7" fmla="*/ 153 h 159"/>
                    <a:gd name="T8" fmla="*/ 19 w 20"/>
                    <a:gd name="T9" fmla="*/ 150 h 159"/>
                    <a:gd name="T10" fmla="*/ 8 w 20"/>
                    <a:gd name="T11" fmla="*/ 58 h 159"/>
                    <a:gd name="T12" fmla="*/ 7 w 20"/>
                    <a:gd name="T13" fmla="*/ 0 h 159"/>
                    <a:gd name="T14" fmla="*/ 5 w 20"/>
                    <a:gd name="T15" fmla="*/ 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59">
                      <a:moveTo>
                        <a:pt x="5" y="1"/>
                      </a:moveTo>
                      <a:cubicBezTo>
                        <a:pt x="7" y="12"/>
                        <a:pt x="3" y="23"/>
                        <a:pt x="1" y="34"/>
                      </a:cubicBezTo>
                      <a:cubicBezTo>
                        <a:pt x="0" y="47"/>
                        <a:pt x="0" y="60"/>
                        <a:pt x="0" y="72"/>
                      </a:cubicBezTo>
                      <a:cubicBezTo>
                        <a:pt x="0" y="99"/>
                        <a:pt x="4" y="126"/>
                        <a:pt x="9" y="153"/>
                      </a:cubicBezTo>
                      <a:cubicBezTo>
                        <a:pt x="10" y="159"/>
                        <a:pt x="20" y="157"/>
                        <a:pt x="19" y="150"/>
                      </a:cubicBezTo>
                      <a:cubicBezTo>
                        <a:pt x="15" y="120"/>
                        <a:pt x="8" y="90"/>
                        <a:pt x="8" y="58"/>
                      </a:cubicBezTo>
                      <a:cubicBezTo>
                        <a:pt x="7" y="40"/>
                        <a:pt x="11" y="18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4" name="Freeform 26"/>
                <p:cNvSpPr/>
                <p:nvPr/>
              </p:nvSpPr>
              <p:spPr bwMode="auto">
                <a:xfrm>
                  <a:off x="2324" y="420"/>
                  <a:ext cx="57" cy="89"/>
                </a:xfrm>
                <a:custGeom>
                  <a:avLst/>
                  <a:gdLst>
                    <a:gd name="T0" fmla="*/ 10 w 68"/>
                    <a:gd name="T1" fmla="*/ 102 h 105"/>
                    <a:gd name="T2" fmla="*/ 18 w 68"/>
                    <a:gd name="T3" fmla="*/ 53 h 105"/>
                    <a:gd name="T4" fmla="*/ 64 w 68"/>
                    <a:gd name="T5" fmla="*/ 9 h 105"/>
                    <a:gd name="T6" fmla="*/ 61 w 68"/>
                    <a:gd name="T7" fmla="*/ 0 h 105"/>
                    <a:gd name="T8" fmla="*/ 41 w 68"/>
                    <a:gd name="T9" fmla="*/ 13 h 105"/>
                    <a:gd name="T10" fmla="*/ 11 w 68"/>
                    <a:gd name="T11" fmla="*/ 43 h 105"/>
                    <a:gd name="T12" fmla="*/ 6 w 68"/>
                    <a:gd name="T13" fmla="*/ 102 h 105"/>
                    <a:gd name="T14" fmla="*/ 10 w 68"/>
                    <a:gd name="T15" fmla="*/ 10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05">
                      <a:moveTo>
                        <a:pt x="10" y="102"/>
                      </a:moveTo>
                      <a:cubicBezTo>
                        <a:pt x="12" y="87"/>
                        <a:pt x="11" y="67"/>
                        <a:pt x="18" y="53"/>
                      </a:cubicBezTo>
                      <a:cubicBezTo>
                        <a:pt x="26" y="35"/>
                        <a:pt x="48" y="20"/>
                        <a:pt x="64" y="9"/>
                      </a:cubicBezTo>
                      <a:cubicBezTo>
                        <a:pt x="68" y="6"/>
                        <a:pt x="66" y="1"/>
                        <a:pt x="61" y="0"/>
                      </a:cubicBezTo>
                      <a:cubicBezTo>
                        <a:pt x="52" y="0"/>
                        <a:pt x="47" y="7"/>
                        <a:pt x="41" y="13"/>
                      </a:cubicBezTo>
                      <a:cubicBezTo>
                        <a:pt x="30" y="22"/>
                        <a:pt x="19" y="32"/>
                        <a:pt x="11" y="43"/>
                      </a:cubicBezTo>
                      <a:cubicBezTo>
                        <a:pt x="0" y="59"/>
                        <a:pt x="4" y="84"/>
                        <a:pt x="6" y="102"/>
                      </a:cubicBezTo>
                      <a:cubicBezTo>
                        <a:pt x="6" y="105"/>
                        <a:pt x="10" y="105"/>
                        <a:pt x="10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5" name="Freeform 27"/>
                <p:cNvSpPr/>
                <p:nvPr/>
              </p:nvSpPr>
              <p:spPr bwMode="auto">
                <a:xfrm>
                  <a:off x="2369" y="393"/>
                  <a:ext cx="135" cy="32"/>
                </a:xfrm>
                <a:custGeom>
                  <a:avLst/>
                  <a:gdLst>
                    <a:gd name="T0" fmla="*/ 5 w 159"/>
                    <a:gd name="T1" fmla="*/ 36 h 37"/>
                    <a:gd name="T2" fmla="*/ 84 w 159"/>
                    <a:gd name="T3" fmla="*/ 16 h 37"/>
                    <a:gd name="T4" fmla="*/ 151 w 159"/>
                    <a:gd name="T5" fmla="*/ 16 h 37"/>
                    <a:gd name="T6" fmla="*/ 152 w 159"/>
                    <a:gd name="T7" fmla="*/ 5 h 37"/>
                    <a:gd name="T8" fmla="*/ 80 w 159"/>
                    <a:gd name="T9" fmla="*/ 6 h 37"/>
                    <a:gd name="T10" fmla="*/ 2 w 159"/>
                    <a:gd name="T11" fmla="*/ 32 h 37"/>
                    <a:gd name="T12" fmla="*/ 5 w 159"/>
                    <a:gd name="T13" fmla="*/ 3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9" h="37">
                      <a:moveTo>
                        <a:pt x="5" y="36"/>
                      </a:moveTo>
                      <a:cubicBezTo>
                        <a:pt x="31" y="28"/>
                        <a:pt x="57" y="19"/>
                        <a:pt x="84" y="16"/>
                      </a:cubicBezTo>
                      <a:cubicBezTo>
                        <a:pt x="106" y="14"/>
                        <a:pt x="129" y="19"/>
                        <a:pt x="151" y="16"/>
                      </a:cubicBezTo>
                      <a:cubicBezTo>
                        <a:pt x="156" y="15"/>
                        <a:pt x="159" y="6"/>
                        <a:pt x="152" y="5"/>
                      </a:cubicBezTo>
                      <a:cubicBezTo>
                        <a:pt x="128" y="0"/>
                        <a:pt x="103" y="2"/>
                        <a:pt x="80" y="6"/>
                      </a:cubicBezTo>
                      <a:cubicBezTo>
                        <a:pt x="53" y="10"/>
                        <a:pt x="24" y="16"/>
                        <a:pt x="2" y="32"/>
                      </a:cubicBezTo>
                      <a:cubicBezTo>
                        <a:pt x="0" y="34"/>
                        <a:pt x="2" y="37"/>
                        <a:pt x="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6" name="Freeform 28"/>
                <p:cNvSpPr/>
                <p:nvPr/>
              </p:nvSpPr>
              <p:spPr bwMode="auto">
                <a:xfrm>
                  <a:off x="2343" y="430"/>
                  <a:ext cx="146" cy="36"/>
                </a:xfrm>
                <a:custGeom>
                  <a:avLst/>
                  <a:gdLst>
                    <a:gd name="T0" fmla="*/ 3 w 172"/>
                    <a:gd name="T1" fmla="*/ 43 h 43"/>
                    <a:gd name="T2" fmla="*/ 88 w 172"/>
                    <a:gd name="T3" fmla="*/ 22 h 43"/>
                    <a:gd name="T4" fmla="*/ 167 w 172"/>
                    <a:gd name="T5" fmla="*/ 9 h 43"/>
                    <a:gd name="T6" fmla="*/ 166 w 172"/>
                    <a:gd name="T7" fmla="*/ 1 h 43"/>
                    <a:gd name="T8" fmla="*/ 138 w 172"/>
                    <a:gd name="T9" fmla="*/ 5 h 43"/>
                    <a:gd name="T10" fmla="*/ 92 w 172"/>
                    <a:gd name="T11" fmla="*/ 12 h 43"/>
                    <a:gd name="T12" fmla="*/ 2 w 172"/>
                    <a:gd name="T13" fmla="*/ 39 h 43"/>
                    <a:gd name="T14" fmla="*/ 3 w 172"/>
                    <a:gd name="T1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43">
                      <a:moveTo>
                        <a:pt x="3" y="43"/>
                      </a:moveTo>
                      <a:cubicBezTo>
                        <a:pt x="32" y="37"/>
                        <a:pt x="59" y="27"/>
                        <a:pt x="88" y="22"/>
                      </a:cubicBezTo>
                      <a:cubicBezTo>
                        <a:pt x="114" y="17"/>
                        <a:pt x="142" y="18"/>
                        <a:pt x="167" y="9"/>
                      </a:cubicBezTo>
                      <a:cubicBezTo>
                        <a:pt x="172" y="7"/>
                        <a:pt x="169" y="1"/>
                        <a:pt x="166" y="1"/>
                      </a:cubicBezTo>
                      <a:cubicBezTo>
                        <a:pt x="156" y="0"/>
                        <a:pt x="148" y="3"/>
                        <a:pt x="138" y="5"/>
                      </a:cubicBezTo>
                      <a:cubicBezTo>
                        <a:pt x="123" y="8"/>
                        <a:pt x="107" y="10"/>
                        <a:pt x="92" y="12"/>
                      </a:cubicBezTo>
                      <a:cubicBezTo>
                        <a:pt x="60" y="18"/>
                        <a:pt x="33" y="29"/>
                        <a:pt x="2" y="39"/>
                      </a:cubicBezTo>
                      <a:cubicBezTo>
                        <a:pt x="0" y="40"/>
                        <a:pt x="1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7" name="Freeform 29"/>
                <p:cNvSpPr/>
                <p:nvPr/>
              </p:nvSpPr>
              <p:spPr bwMode="auto">
                <a:xfrm>
                  <a:off x="2333" y="571"/>
                  <a:ext cx="165" cy="40"/>
                </a:xfrm>
                <a:custGeom>
                  <a:avLst/>
                  <a:gdLst>
                    <a:gd name="T0" fmla="*/ 2 w 194"/>
                    <a:gd name="T1" fmla="*/ 34 h 47"/>
                    <a:gd name="T2" fmla="*/ 37 w 194"/>
                    <a:gd name="T3" fmla="*/ 45 h 47"/>
                    <a:gd name="T4" fmla="*/ 95 w 194"/>
                    <a:gd name="T5" fmla="*/ 39 h 47"/>
                    <a:gd name="T6" fmla="*/ 188 w 194"/>
                    <a:gd name="T7" fmla="*/ 12 h 47"/>
                    <a:gd name="T8" fmla="*/ 184 w 194"/>
                    <a:gd name="T9" fmla="*/ 2 h 47"/>
                    <a:gd name="T10" fmla="*/ 89 w 194"/>
                    <a:gd name="T11" fmla="*/ 27 h 47"/>
                    <a:gd name="T12" fmla="*/ 45 w 194"/>
                    <a:gd name="T13" fmla="*/ 34 h 47"/>
                    <a:gd name="T14" fmla="*/ 3 w 194"/>
                    <a:gd name="T15" fmla="*/ 29 h 47"/>
                    <a:gd name="T16" fmla="*/ 2 w 194"/>
                    <a:gd name="T17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47">
                      <a:moveTo>
                        <a:pt x="2" y="34"/>
                      </a:moveTo>
                      <a:cubicBezTo>
                        <a:pt x="14" y="38"/>
                        <a:pt x="24" y="44"/>
                        <a:pt x="37" y="45"/>
                      </a:cubicBezTo>
                      <a:cubicBezTo>
                        <a:pt x="56" y="47"/>
                        <a:pt x="76" y="42"/>
                        <a:pt x="95" y="39"/>
                      </a:cubicBezTo>
                      <a:cubicBezTo>
                        <a:pt x="126" y="34"/>
                        <a:pt x="161" y="30"/>
                        <a:pt x="188" y="12"/>
                      </a:cubicBezTo>
                      <a:cubicBezTo>
                        <a:pt x="194" y="9"/>
                        <a:pt x="190" y="0"/>
                        <a:pt x="184" y="2"/>
                      </a:cubicBezTo>
                      <a:cubicBezTo>
                        <a:pt x="153" y="15"/>
                        <a:pt x="122" y="22"/>
                        <a:pt x="89" y="27"/>
                      </a:cubicBezTo>
                      <a:cubicBezTo>
                        <a:pt x="74" y="29"/>
                        <a:pt x="60" y="33"/>
                        <a:pt x="45" y="34"/>
                      </a:cubicBezTo>
                      <a:cubicBezTo>
                        <a:pt x="30" y="34"/>
                        <a:pt x="17" y="28"/>
                        <a:pt x="3" y="29"/>
                      </a:cubicBezTo>
                      <a:cubicBezTo>
                        <a:pt x="0" y="29"/>
                        <a:pt x="0" y="33"/>
                        <a:pt x="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8" name="Freeform 30"/>
                <p:cNvSpPr/>
                <p:nvPr/>
              </p:nvSpPr>
              <p:spPr bwMode="auto">
                <a:xfrm>
                  <a:off x="2490" y="439"/>
                  <a:ext cx="26" cy="117"/>
                </a:xfrm>
                <a:custGeom>
                  <a:avLst/>
                  <a:gdLst>
                    <a:gd name="T0" fmla="*/ 2 w 31"/>
                    <a:gd name="T1" fmla="*/ 3 h 138"/>
                    <a:gd name="T2" fmla="*/ 9 w 31"/>
                    <a:gd name="T3" fmla="*/ 28 h 138"/>
                    <a:gd name="T4" fmla="*/ 15 w 31"/>
                    <a:gd name="T5" fmla="*/ 68 h 138"/>
                    <a:gd name="T6" fmla="*/ 20 w 31"/>
                    <a:gd name="T7" fmla="*/ 132 h 138"/>
                    <a:gd name="T8" fmla="*/ 29 w 31"/>
                    <a:gd name="T9" fmla="*/ 131 h 138"/>
                    <a:gd name="T10" fmla="*/ 29 w 31"/>
                    <a:gd name="T11" fmla="*/ 131 h 138"/>
                    <a:gd name="T12" fmla="*/ 20 w 31"/>
                    <a:gd name="T13" fmla="*/ 130 h 138"/>
                    <a:gd name="T14" fmla="*/ 20 w 31"/>
                    <a:gd name="T15" fmla="*/ 131 h 138"/>
                    <a:gd name="T16" fmla="*/ 29 w 31"/>
                    <a:gd name="T17" fmla="*/ 132 h 138"/>
                    <a:gd name="T18" fmla="*/ 23 w 31"/>
                    <a:gd name="T19" fmla="*/ 63 h 138"/>
                    <a:gd name="T20" fmla="*/ 3 w 31"/>
                    <a:gd name="T21" fmla="*/ 1 h 138"/>
                    <a:gd name="T22" fmla="*/ 2 w 31"/>
                    <a:gd name="T23" fmla="*/ 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138">
                      <a:moveTo>
                        <a:pt x="2" y="3"/>
                      </a:moveTo>
                      <a:cubicBezTo>
                        <a:pt x="7" y="8"/>
                        <a:pt x="8" y="21"/>
                        <a:pt x="9" y="28"/>
                      </a:cubicBezTo>
                      <a:cubicBezTo>
                        <a:pt x="12" y="41"/>
                        <a:pt x="14" y="55"/>
                        <a:pt x="15" y="68"/>
                      </a:cubicBezTo>
                      <a:cubicBezTo>
                        <a:pt x="18" y="89"/>
                        <a:pt x="17" y="111"/>
                        <a:pt x="20" y="132"/>
                      </a:cubicBezTo>
                      <a:cubicBezTo>
                        <a:pt x="20" y="138"/>
                        <a:pt x="30" y="137"/>
                        <a:pt x="29" y="131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cubicBezTo>
                        <a:pt x="28" y="126"/>
                        <a:pt x="21" y="124"/>
                        <a:pt x="20" y="130"/>
                      </a:cubicBezTo>
                      <a:cubicBezTo>
                        <a:pt x="20" y="130"/>
                        <a:pt x="20" y="130"/>
                        <a:pt x="20" y="131"/>
                      </a:cubicBezTo>
                      <a:cubicBezTo>
                        <a:pt x="19" y="137"/>
                        <a:pt x="28" y="138"/>
                        <a:pt x="29" y="132"/>
                      </a:cubicBezTo>
                      <a:cubicBezTo>
                        <a:pt x="31" y="110"/>
                        <a:pt x="25" y="85"/>
                        <a:pt x="23" y="63"/>
                      </a:cubicBezTo>
                      <a:cubicBezTo>
                        <a:pt x="21" y="47"/>
                        <a:pt x="20" y="11"/>
                        <a:pt x="3" y="1"/>
                      </a:cubicBezTo>
                      <a:cubicBezTo>
                        <a:pt x="2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9" name="Freeform 31"/>
                <p:cNvSpPr/>
                <p:nvPr/>
              </p:nvSpPr>
              <p:spPr bwMode="auto">
                <a:xfrm>
                  <a:off x="2495" y="397"/>
                  <a:ext cx="42" cy="173"/>
                </a:xfrm>
                <a:custGeom>
                  <a:avLst/>
                  <a:gdLst>
                    <a:gd name="T0" fmla="*/ 3 w 49"/>
                    <a:gd name="T1" fmla="*/ 8 h 204"/>
                    <a:gd name="T2" fmla="*/ 29 w 49"/>
                    <a:gd name="T3" fmla="*/ 94 h 204"/>
                    <a:gd name="T4" fmla="*/ 34 w 49"/>
                    <a:gd name="T5" fmla="*/ 143 h 204"/>
                    <a:gd name="T6" fmla="*/ 12 w 49"/>
                    <a:gd name="T7" fmla="*/ 191 h 204"/>
                    <a:gd name="T8" fmla="*/ 20 w 49"/>
                    <a:gd name="T9" fmla="*/ 199 h 204"/>
                    <a:gd name="T10" fmla="*/ 45 w 49"/>
                    <a:gd name="T11" fmla="*/ 156 h 204"/>
                    <a:gd name="T12" fmla="*/ 39 w 49"/>
                    <a:gd name="T13" fmla="*/ 86 h 204"/>
                    <a:gd name="T14" fmla="*/ 27 w 49"/>
                    <a:gd name="T15" fmla="*/ 23 h 204"/>
                    <a:gd name="T16" fmla="*/ 5 w 49"/>
                    <a:gd name="T17" fmla="*/ 0 h 204"/>
                    <a:gd name="T18" fmla="*/ 0 w 49"/>
                    <a:gd name="T19" fmla="*/ 4 h 204"/>
                    <a:gd name="T20" fmla="*/ 0 w 49"/>
                    <a:gd name="T21" fmla="*/ 6 h 204"/>
                    <a:gd name="T22" fmla="*/ 3 w 49"/>
                    <a:gd name="T23" fmla="*/ 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9" h="204">
                      <a:moveTo>
                        <a:pt x="3" y="8"/>
                      </a:moveTo>
                      <a:cubicBezTo>
                        <a:pt x="21" y="5"/>
                        <a:pt x="27" y="86"/>
                        <a:pt x="29" y="94"/>
                      </a:cubicBezTo>
                      <a:cubicBezTo>
                        <a:pt x="31" y="110"/>
                        <a:pt x="35" y="126"/>
                        <a:pt x="34" y="143"/>
                      </a:cubicBezTo>
                      <a:cubicBezTo>
                        <a:pt x="34" y="165"/>
                        <a:pt x="25" y="175"/>
                        <a:pt x="12" y="191"/>
                      </a:cubicBezTo>
                      <a:cubicBezTo>
                        <a:pt x="8" y="197"/>
                        <a:pt x="16" y="204"/>
                        <a:pt x="20" y="199"/>
                      </a:cubicBezTo>
                      <a:cubicBezTo>
                        <a:pt x="31" y="185"/>
                        <a:pt x="43" y="175"/>
                        <a:pt x="45" y="156"/>
                      </a:cubicBezTo>
                      <a:cubicBezTo>
                        <a:pt x="49" y="134"/>
                        <a:pt x="42" y="109"/>
                        <a:pt x="39" y="86"/>
                      </a:cubicBezTo>
                      <a:cubicBezTo>
                        <a:pt x="36" y="65"/>
                        <a:pt x="33" y="43"/>
                        <a:pt x="27" y="23"/>
                      </a:cubicBezTo>
                      <a:cubicBezTo>
                        <a:pt x="23" y="12"/>
                        <a:pt x="18" y="1"/>
                        <a:pt x="5" y="0"/>
                      </a:cubicBez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1" y="9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0" name="Freeform 32"/>
                <p:cNvSpPr/>
                <p:nvPr/>
              </p:nvSpPr>
              <p:spPr bwMode="auto">
                <a:xfrm>
                  <a:off x="2484" y="552"/>
                  <a:ext cx="31" cy="32"/>
                </a:xfrm>
                <a:custGeom>
                  <a:avLst/>
                  <a:gdLst>
                    <a:gd name="T0" fmla="*/ 6 w 37"/>
                    <a:gd name="T1" fmla="*/ 35 h 37"/>
                    <a:gd name="T2" fmla="*/ 11 w 37"/>
                    <a:gd name="T3" fmla="*/ 34 h 37"/>
                    <a:gd name="T4" fmla="*/ 15 w 37"/>
                    <a:gd name="T5" fmla="*/ 32 h 37"/>
                    <a:gd name="T6" fmla="*/ 21 w 37"/>
                    <a:gd name="T7" fmla="*/ 26 h 37"/>
                    <a:gd name="T8" fmla="*/ 27 w 37"/>
                    <a:gd name="T9" fmla="*/ 18 h 37"/>
                    <a:gd name="T10" fmla="*/ 35 w 37"/>
                    <a:gd name="T11" fmla="*/ 9 h 37"/>
                    <a:gd name="T12" fmla="*/ 35 w 37"/>
                    <a:gd name="T13" fmla="*/ 2 h 37"/>
                    <a:gd name="T14" fmla="*/ 28 w 37"/>
                    <a:gd name="T15" fmla="*/ 2 h 37"/>
                    <a:gd name="T16" fmla="*/ 17 w 37"/>
                    <a:gd name="T17" fmla="*/ 12 h 37"/>
                    <a:gd name="T18" fmla="*/ 10 w 37"/>
                    <a:gd name="T19" fmla="*/ 23 h 37"/>
                    <a:gd name="T20" fmla="*/ 7 w 37"/>
                    <a:gd name="T21" fmla="*/ 26 h 37"/>
                    <a:gd name="T22" fmla="*/ 3 w 37"/>
                    <a:gd name="T23" fmla="*/ 29 h 37"/>
                    <a:gd name="T24" fmla="*/ 6 w 37"/>
                    <a:gd name="T25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7">
                      <a:moveTo>
                        <a:pt x="6" y="35"/>
                      </a:moveTo>
                      <a:cubicBezTo>
                        <a:pt x="6" y="35"/>
                        <a:pt x="10" y="34"/>
                        <a:pt x="11" y="34"/>
                      </a:cubicBezTo>
                      <a:cubicBezTo>
                        <a:pt x="12" y="33"/>
                        <a:pt x="14" y="33"/>
                        <a:pt x="15" y="32"/>
                      </a:cubicBezTo>
                      <a:cubicBezTo>
                        <a:pt x="17" y="30"/>
                        <a:pt x="19" y="28"/>
                        <a:pt x="21" y="26"/>
                      </a:cubicBezTo>
                      <a:cubicBezTo>
                        <a:pt x="23" y="23"/>
                        <a:pt x="25" y="20"/>
                        <a:pt x="27" y="18"/>
                      </a:cubicBezTo>
                      <a:cubicBezTo>
                        <a:pt x="30" y="15"/>
                        <a:pt x="33" y="12"/>
                        <a:pt x="35" y="9"/>
                      </a:cubicBezTo>
                      <a:cubicBezTo>
                        <a:pt x="37" y="7"/>
                        <a:pt x="37" y="4"/>
                        <a:pt x="35" y="2"/>
                      </a:cubicBezTo>
                      <a:cubicBezTo>
                        <a:pt x="32" y="0"/>
                        <a:pt x="31" y="2"/>
                        <a:pt x="28" y="2"/>
                      </a:cubicBezTo>
                      <a:cubicBezTo>
                        <a:pt x="24" y="2"/>
                        <a:pt x="20" y="9"/>
                        <a:pt x="17" y="12"/>
                      </a:cubicBezTo>
                      <a:cubicBezTo>
                        <a:pt x="15" y="16"/>
                        <a:pt x="13" y="19"/>
                        <a:pt x="10" y="23"/>
                      </a:cubicBezTo>
                      <a:cubicBezTo>
                        <a:pt x="9" y="24"/>
                        <a:pt x="8" y="25"/>
                        <a:pt x="7" y="26"/>
                      </a:cubicBezTo>
                      <a:cubicBezTo>
                        <a:pt x="6" y="28"/>
                        <a:pt x="5" y="28"/>
                        <a:pt x="3" y="29"/>
                      </a:cubicBezTo>
                      <a:cubicBezTo>
                        <a:pt x="0" y="31"/>
                        <a:pt x="4" y="37"/>
                        <a:pt x="6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1" name="Freeform 33"/>
                <p:cNvSpPr/>
                <p:nvPr/>
              </p:nvSpPr>
              <p:spPr bwMode="auto">
                <a:xfrm>
                  <a:off x="2190" y="1893"/>
                  <a:ext cx="75" cy="55"/>
                </a:xfrm>
                <a:custGeom>
                  <a:avLst/>
                  <a:gdLst>
                    <a:gd name="T0" fmla="*/ 12 w 89"/>
                    <a:gd name="T1" fmla="*/ 8 h 65"/>
                    <a:gd name="T2" fmla="*/ 13 w 89"/>
                    <a:gd name="T3" fmla="*/ 5 h 65"/>
                    <a:gd name="T4" fmla="*/ 11 w 89"/>
                    <a:gd name="T5" fmla="*/ 1 h 65"/>
                    <a:gd name="T6" fmla="*/ 9 w 89"/>
                    <a:gd name="T7" fmla="*/ 0 h 65"/>
                    <a:gd name="T8" fmla="*/ 3 w 89"/>
                    <a:gd name="T9" fmla="*/ 3 h 65"/>
                    <a:gd name="T10" fmla="*/ 21 w 89"/>
                    <a:gd name="T11" fmla="*/ 52 h 65"/>
                    <a:gd name="T12" fmla="*/ 82 w 89"/>
                    <a:gd name="T13" fmla="*/ 55 h 65"/>
                    <a:gd name="T14" fmla="*/ 77 w 89"/>
                    <a:gd name="T15" fmla="*/ 44 h 65"/>
                    <a:gd name="T16" fmla="*/ 24 w 89"/>
                    <a:gd name="T17" fmla="*/ 40 h 65"/>
                    <a:gd name="T18" fmla="*/ 11 w 89"/>
                    <a:gd name="T19" fmla="*/ 4 h 65"/>
                    <a:gd name="T20" fmla="*/ 8 w 89"/>
                    <a:gd name="T21" fmla="*/ 8 h 65"/>
                    <a:gd name="T22" fmla="*/ 11 w 89"/>
                    <a:gd name="T23" fmla="*/ 7 h 65"/>
                    <a:gd name="T24" fmla="*/ 7 w 89"/>
                    <a:gd name="T25" fmla="*/ 5 h 65"/>
                    <a:gd name="T26" fmla="*/ 8 w 89"/>
                    <a:gd name="T27" fmla="*/ 8 h 65"/>
                    <a:gd name="T28" fmla="*/ 12 w 89"/>
                    <a:gd name="T29" fmla="*/ 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65">
                      <a:moveTo>
                        <a:pt x="12" y="8"/>
                      </a:moveTo>
                      <a:cubicBezTo>
                        <a:pt x="13" y="7"/>
                        <a:pt x="13" y="6"/>
                        <a:pt x="13" y="5"/>
                      </a:cubicBezTo>
                      <a:cubicBezTo>
                        <a:pt x="14" y="3"/>
                        <a:pt x="12" y="1"/>
                        <a:pt x="11" y="1"/>
                      </a:cubicBezTo>
                      <a:cubicBezTo>
                        <a:pt x="10" y="1"/>
                        <a:pt x="9" y="0"/>
                        <a:pt x="9" y="0"/>
                      </a:cubicBezTo>
                      <a:cubicBezTo>
                        <a:pt x="7" y="0"/>
                        <a:pt x="4" y="1"/>
                        <a:pt x="3" y="3"/>
                      </a:cubicBezTo>
                      <a:cubicBezTo>
                        <a:pt x="0" y="21"/>
                        <a:pt x="7" y="40"/>
                        <a:pt x="21" y="52"/>
                      </a:cubicBezTo>
                      <a:cubicBezTo>
                        <a:pt x="38" y="65"/>
                        <a:pt x="63" y="61"/>
                        <a:pt x="82" y="55"/>
                      </a:cubicBezTo>
                      <a:cubicBezTo>
                        <a:pt x="89" y="52"/>
                        <a:pt x="84" y="41"/>
                        <a:pt x="77" y="44"/>
                      </a:cubicBezTo>
                      <a:cubicBezTo>
                        <a:pt x="61" y="50"/>
                        <a:pt x="38" y="54"/>
                        <a:pt x="24" y="40"/>
                      </a:cubicBezTo>
                      <a:cubicBezTo>
                        <a:pt x="15" y="30"/>
                        <a:pt x="11" y="17"/>
                        <a:pt x="11" y="4"/>
                      </a:cubicBezTo>
                      <a:cubicBezTo>
                        <a:pt x="10" y="5"/>
                        <a:pt x="9" y="7"/>
                        <a:pt x="8" y="8"/>
                      </a:cubicBezTo>
                      <a:cubicBezTo>
                        <a:pt x="9" y="8"/>
                        <a:pt x="10" y="7"/>
                        <a:pt x="11" y="7"/>
                      </a:cubicBezTo>
                      <a:cubicBezTo>
                        <a:pt x="10" y="6"/>
                        <a:pt x="8" y="6"/>
                        <a:pt x="7" y="5"/>
                      </a:cubicBezTo>
                      <a:cubicBezTo>
                        <a:pt x="7" y="6"/>
                        <a:pt x="7" y="7"/>
                        <a:pt x="8" y="8"/>
                      </a:cubicBezTo>
                      <a:cubicBezTo>
                        <a:pt x="9" y="9"/>
                        <a:pt x="11" y="10"/>
                        <a:pt x="1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2" name="Freeform 34"/>
                <p:cNvSpPr/>
                <p:nvPr/>
              </p:nvSpPr>
              <p:spPr bwMode="auto">
                <a:xfrm>
                  <a:off x="2245" y="1796"/>
                  <a:ext cx="243" cy="145"/>
                </a:xfrm>
                <a:custGeom>
                  <a:avLst/>
                  <a:gdLst>
                    <a:gd name="T0" fmla="*/ 7 w 287"/>
                    <a:gd name="T1" fmla="*/ 170 h 171"/>
                    <a:gd name="T2" fmla="*/ 73 w 287"/>
                    <a:gd name="T3" fmla="*/ 133 h 171"/>
                    <a:gd name="T4" fmla="*/ 141 w 287"/>
                    <a:gd name="T5" fmla="*/ 93 h 171"/>
                    <a:gd name="T6" fmla="*/ 208 w 287"/>
                    <a:gd name="T7" fmla="*/ 55 h 171"/>
                    <a:gd name="T8" fmla="*/ 280 w 287"/>
                    <a:gd name="T9" fmla="*/ 13 h 171"/>
                    <a:gd name="T10" fmla="*/ 272 w 287"/>
                    <a:gd name="T11" fmla="*/ 3 h 171"/>
                    <a:gd name="T12" fmla="*/ 200 w 287"/>
                    <a:gd name="T13" fmla="*/ 44 h 171"/>
                    <a:gd name="T14" fmla="*/ 137 w 287"/>
                    <a:gd name="T15" fmla="*/ 80 h 171"/>
                    <a:gd name="T16" fmla="*/ 66 w 287"/>
                    <a:gd name="T17" fmla="*/ 123 h 171"/>
                    <a:gd name="T18" fmla="*/ 33 w 287"/>
                    <a:gd name="T19" fmla="*/ 144 h 171"/>
                    <a:gd name="T20" fmla="*/ 4 w 287"/>
                    <a:gd name="T21" fmla="*/ 162 h 171"/>
                    <a:gd name="T22" fmla="*/ 7 w 287"/>
                    <a:gd name="T23" fmla="*/ 17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" h="171">
                      <a:moveTo>
                        <a:pt x="7" y="170"/>
                      </a:moveTo>
                      <a:cubicBezTo>
                        <a:pt x="30" y="164"/>
                        <a:pt x="53" y="145"/>
                        <a:pt x="73" y="133"/>
                      </a:cubicBezTo>
                      <a:cubicBezTo>
                        <a:pt x="96" y="120"/>
                        <a:pt x="119" y="107"/>
                        <a:pt x="141" y="93"/>
                      </a:cubicBezTo>
                      <a:cubicBezTo>
                        <a:pt x="163" y="79"/>
                        <a:pt x="186" y="69"/>
                        <a:pt x="208" y="55"/>
                      </a:cubicBezTo>
                      <a:cubicBezTo>
                        <a:pt x="231" y="41"/>
                        <a:pt x="259" y="31"/>
                        <a:pt x="280" y="13"/>
                      </a:cubicBezTo>
                      <a:cubicBezTo>
                        <a:pt x="287" y="8"/>
                        <a:pt x="279" y="0"/>
                        <a:pt x="272" y="3"/>
                      </a:cubicBezTo>
                      <a:cubicBezTo>
                        <a:pt x="248" y="13"/>
                        <a:pt x="222" y="29"/>
                        <a:pt x="200" y="44"/>
                      </a:cubicBezTo>
                      <a:cubicBezTo>
                        <a:pt x="179" y="57"/>
                        <a:pt x="158" y="67"/>
                        <a:pt x="137" y="80"/>
                      </a:cubicBezTo>
                      <a:cubicBezTo>
                        <a:pt x="114" y="95"/>
                        <a:pt x="90" y="109"/>
                        <a:pt x="66" y="123"/>
                      </a:cubicBezTo>
                      <a:cubicBezTo>
                        <a:pt x="55" y="130"/>
                        <a:pt x="44" y="137"/>
                        <a:pt x="33" y="144"/>
                      </a:cubicBezTo>
                      <a:cubicBezTo>
                        <a:pt x="25" y="149"/>
                        <a:pt x="14" y="159"/>
                        <a:pt x="4" y="162"/>
                      </a:cubicBezTo>
                      <a:cubicBezTo>
                        <a:pt x="0" y="164"/>
                        <a:pt x="3" y="171"/>
                        <a:pt x="7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3" name="Freeform 35"/>
                <p:cNvSpPr/>
                <p:nvPr/>
              </p:nvSpPr>
              <p:spPr bwMode="auto">
                <a:xfrm>
                  <a:off x="2473" y="1787"/>
                  <a:ext cx="150" cy="366"/>
                </a:xfrm>
                <a:custGeom>
                  <a:avLst/>
                  <a:gdLst>
                    <a:gd name="T0" fmla="*/ 8 w 177"/>
                    <a:gd name="T1" fmla="*/ 21 h 432"/>
                    <a:gd name="T2" fmla="*/ 43 w 177"/>
                    <a:gd name="T3" fmla="*/ 114 h 432"/>
                    <a:gd name="T4" fmla="*/ 77 w 177"/>
                    <a:gd name="T5" fmla="*/ 225 h 432"/>
                    <a:gd name="T6" fmla="*/ 121 w 177"/>
                    <a:gd name="T7" fmla="*/ 334 h 432"/>
                    <a:gd name="T8" fmla="*/ 159 w 177"/>
                    <a:gd name="T9" fmla="*/ 422 h 432"/>
                    <a:gd name="T10" fmla="*/ 174 w 177"/>
                    <a:gd name="T11" fmla="*/ 418 h 432"/>
                    <a:gd name="T12" fmla="*/ 131 w 177"/>
                    <a:gd name="T13" fmla="*/ 316 h 432"/>
                    <a:gd name="T14" fmla="*/ 83 w 177"/>
                    <a:gd name="T15" fmla="*/ 189 h 432"/>
                    <a:gd name="T16" fmla="*/ 40 w 177"/>
                    <a:gd name="T17" fmla="*/ 60 h 432"/>
                    <a:gd name="T18" fmla="*/ 4 w 177"/>
                    <a:gd name="T19" fmla="*/ 14 h 432"/>
                    <a:gd name="T20" fmla="*/ 8 w 177"/>
                    <a:gd name="T21" fmla="*/ 21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7" h="432">
                      <a:moveTo>
                        <a:pt x="8" y="21"/>
                      </a:moveTo>
                      <a:cubicBezTo>
                        <a:pt x="15" y="20"/>
                        <a:pt x="40" y="105"/>
                        <a:pt x="43" y="114"/>
                      </a:cubicBezTo>
                      <a:cubicBezTo>
                        <a:pt x="56" y="151"/>
                        <a:pt x="65" y="189"/>
                        <a:pt x="77" y="225"/>
                      </a:cubicBezTo>
                      <a:cubicBezTo>
                        <a:pt x="89" y="263"/>
                        <a:pt x="106" y="298"/>
                        <a:pt x="121" y="334"/>
                      </a:cubicBezTo>
                      <a:cubicBezTo>
                        <a:pt x="134" y="363"/>
                        <a:pt x="150" y="392"/>
                        <a:pt x="159" y="422"/>
                      </a:cubicBezTo>
                      <a:cubicBezTo>
                        <a:pt x="162" y="432"/>
                        <a:pt x="177" y="427"/>
                        <a:pt x="174" y="418"/>
                      </a:cubicBezTo>
                      <a:cubicBezTo>
                        <a:pt x="165" y="383"/>
                        <a:pt x="145" y="349"/>
                        <a:pt x="131" y="316"/>
                      </a:cubicBezTo>
                      <a:cubicBezTo>
                        <a:pt x="112" y="274"/>
                        <a:pt x="95" y="233"/>
                        <a:pt x="83" y="189"/>
                      </a:cubicBezTo>
                      <a:cubicBezTo>
                        <a:pt x="70" y="146"/>
                        <a:pt x="57" y="102"/>
                        <a:pt x="40" y="60"/>
                      </a:cubicBezTo>
                      <a:cubicBezTo>
                        <a:pt x="36" y="51"/>
                        <a:pt x="21" y="0"/>
                        <a:pt x="4" y="14"/>
                      </a:cubicBezTo>
                      <a:cubicBezTo>
                        <a:pt x="0" y="17"/>
                        <a:pt x="4" y="22"/>
                        <a:pt x="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4" name="Freeform 36"/>
                <p:cNvSpPr/>
                <p:nvPr/>
              </p:nvSpPr>
              <p:spPr bwMode="auto">
                <a:xfrm>
                  <a:off x="2188" y="1899"/>
                  <a:ext cx="30" cy="72"/>
                </a:xfrm>
                <a:custGeom>
                  <a:avLst/>
                  <a:gdLst>
                    <a:gd name="T0" fmla="*/ 6 w 36"/>
                    <a:gd name="T1" fmla="*/ 4 h 85"/>
                    <a:gd name="T2" fmla="*/ 7 w 36"/>
                    <a:gd name="T3" fmla="*/ 44 h 85"/>
                    <a:gd name="T4" fmla="*/ 28 w 36"/>
                    <a:gd name="T5" fmla="*/ 82 h 85"/>
                    <a:gd name="T6" fmla="*/ 34 w 36"/>
                    <a:gd name="T7" fmla="*/ 78 h 85"/>
                    <a:gd name="T8" fmla="*/ 16 w 36"/>
                    <a:gd name="T9" fmla="*/ 44 h 85"/>
                    <a:gd name="T10" fmla="*/ 13 w 36"/>
                    <a:gd name="T11" fmla="*/ 5 h 85"/>
                    <a:gd name="T12" fmla="*/ 6 w 36"/>
                    <a:gd name="T13" fmla="*/ 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5">
                      <a:moveTo>
                        <a:pt x="6" y="4"/>
                      </a:moveTo>
                      <a:cubicBezTo>
                        <a:pt x="0" y="17"/>
                        <a:pt x="4" y="30"/>
                        <a:pt x="7" y="44"/>
                      </a:cubicBezTo>
                      <a:cubicBezTo>
                        <a:pt x="11" y="60"/>
                        <a:pt x="18" y="69"/>
                        <a:pt x="28" y="82"/>
                      </a:cubicBezTo>
                      <a:cubicBezTo>
                        <a:pt x="30" y="85"/>
                        <a:pt x="36" y="82"/>
                        <a:pt x="34" y="78"/>
                      </a:cubicBezTo>
                      <a:cubicBezTo>
                        <a:pt x="29" y="66"/>
                        <a:pt x="19" y="58"/>
                        <a:pt x="16" y="44"/>
                      </a:cubicBezTo>
                      <a:cubicBezTo>
                        <a:pt x="13" y="31"/>
                        <a:pt x="10" y="19"/>
                        <a:pt x="13" y="5"/>
                      </a:cubicBezTo>
                      <a:cubicBezTo>
                        <a:pt x="14" y="1"/>
                        <a:pt x="7" y="0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5" name="Freeform 37"/>
                <p:cNvSpPr/>
                <p:nvPr/>
              </p:nvSpPr>
              <p:spPr bwMode="auto">
                <a:xfrm>
                  <a:off x="2268" y="1963"/>
                  <a:ext cx="138" cy="273"/>
                </a:xfrm>
                <a:custGeom>
                  <a:avLst/>
                  <a:gdLst>
                    <a:gd name="T0" fmla="*/ 1 w 162"/>
                    <a:gd name="T1" fmla="*/ 2 h 322"/>
                    <a:gd name="T2" fmla="*/ 22 w 162"/>
                    <a:gd name="T3" fmla="*/ 60 h 322"/>
                    <a:gd name="T4" fmla="*/ 63 w 162"/>
                    <a:gd name="T5" fmla="*/ 146 h 322"/>
                    <a:gd name="T6" fmla="*/ 150 w 162"/>
                    <a:gd name="T7" fmla="*/ 317 h 322"/>
                    <a:gd name="T8" fmla="*/ 159 w 162"/>
                    <a:gd name="T9" fmla="*/ 312 h 322"/>
                    <a:gd name="T10" fmla="*/ 115 w 162"/>
                    <a:gd name="T11" fmla="*/ 236 h 322"/>
                    <a:gd name="T12" fmla="*/ 79 w 162"/>
                    <a:gd name="T13" fmla="*/ 159 h 322"/>
                    <a:gd name="T14" fmla="*/ 40 w 162"/>
                    <a:gd name="T15" fmla="*/ 81 h 322"/>
                    <a:gd name="T16" fmla="*/ 22 w 162"/>
                    <a:gd name="T17" fmla="*/ 41 h 322"/>
                    <a:gd name="T18" fmla="*/ 4 w 162"/>
                    <a:gd name="T19" fmla="*/ 2 h 322"/>
                    <a:gd name="T20" fmla="*/ 1 w 162"/>
                    <a:gd name="T21" fmla="*/ 2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2" h="322">
                      <a:moveTo>
                        <a:pt x="1" y="2"/>
                      </a:moveTo>
                      <a:cubicBezTo>
                        <a:pt x="0" y="21"/>
                        <a:pt x="15" y="44"/>
                        <a:pt x="22" y="60"/>
                      </a:cubicBezTo>
                      <a:cubicBezTo>
                        <a:pt x="35" y="89"/>
                        <a:pt x="50" y="117"/>
                        <a:pt x="63" y="146"/>
                      </a:cubicBezTo>
                      <a:cubicBezTo>
                        <a:pt x="91" y="204"/>
                        <a:pt x="113" y="264"/>
                        <a:pt x="150" y="317"/>
                      </a:cubicBezTo>
                      <a:cubicBezTo>
                        <a:pt x="154" y="322"/>
                        <a:pt x="162" y="317"/>
                        <a:pt x="159" y="312"/>
                      </a:cubicBezTo>
                      <a:cubicBezTo>
                        <a:pt x="146" y="286"/>
                        <a:pt x="129" y="261"/>
                        <a:pt x="115" y="236"/>
                      </a:cubicBezTo>
                      <a:cubicBezTo>
                        <a:pt x="101" y="211"/>
                        <a:pt x="91" y="185"/>
                        <a:pt x="79" y="159"/>
                      </a:cubicBezTo>
                      <a:cubicBezTo>
                        <a:pt x="67" y="133"/>
                        <a:pt x="53" y="107"/>
                        <a:pt x="40" y="81"/>
                      </a:cubicBezTo>
                      <a:cubicBezTo>
                        <a:pt x="34" y="68"/>
                        <a:pt x="28" y="54"/>
                        <a:pt x="22" y="41"/>
                      </a:cubicBezTo>
                      <a:cubicBezTo>
                        <a:pt x="16" y="29"/>
                        <a:pt x="5" y="1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6" name="Freeform 38"/>
                <p:cNvSpPr/>
                <p:nvPr/>
              </p:nvSpPr>
              <p:spPr bwMode="auto">
                <a:xfrm>
                  <a:off x="2400" y="2230"/>
                  <a:ext cx="3" cy="2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7" name="Freeform 39"/>
                <p:cNvSpPr/>
                <p:nvPr/>
              </p:nvSpPr>
              <p:spPr bwMode="auto">
                <a:xfrm>
                  <a:off x="2397" y="2138"/>
                  <a:ext cx="229" cy="111"/>
                </a:xfrm>
                <a:custGeom>
                  <a:avLst/>
                  <a:gdLst>
                    <a:gd name="T0" fmla="*/ 3 w 269"/>
                    <a:gd name="T1" fmla="*/ 104 h 131"/>
                    <a:gd name="T2" fmla="*/ 21 w 269"/>
                    <a:gd name="T3" fmla="*/ 131 h 131"/>
                    <a:gd name="T4" fmla="*/ 59 w 269"/>
                    <a:gd name="T5" fmla="*/ 116 h 131"/>
                    <a:gd name="T6" fmla="*/ 103 w 269"/>
                    <a:gd name="T7" fmla="*/ 96 h 131"/>
                    <a:gd name="T8" fmla="*/ 188 w 269"/>
                    <a:gd name="T9" fmla="*/ 53 h 131"/>
                    <a:gd name="T10" fmla="*/ 263 w 269"/>
                    <a:gd name="T11" fmla="*/ 13 h 131"/>
                    <a:gd name="T12" fmla="*/ 255 w 269"/>
                    <a:gd name="T13" fmla="*/ 2 h 131"/>
                    <a:gd name="T14" fmla="*/ 133 w 269"/>
                    <a:gd name="T15" fmla="*/ 64 h 131"/>
                    <a:gd name="T16" fmla="*/ 70 w 269"/>
                    <a:gd name="T17" fmla="*/ 95 h 131"/>
                    <a:gd name="T18" fmla="*/ 36 w 269"/>
                    <a:gd name="T19" fmla="*/ 111 h 131"/>
                    <a:gd name="T20" fmla="*/ 12 w 269"/>
                    <a:gd name="T21" fmla="*/ 115 h 131"/>
                    <a:gd name="T22" fmla="*/ 7 w 269"/>
                    <a:gd name="T23" fmla="*/ 104 h 131"/>
                    <a:gd name="T24" fmla="*/ 3 w 269"/>
                    <a:gd name="T25" fmla="*/ 10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9" h="131">
                      <a:moveTo>
                        <a:pt x="3" y="104"/>
                      </a:moveTo>
                      <a:cubicBezTo>
                        <a:pt x="0" y="116"/>
                        <a:pt x="7" y="130"/>
                        <a:pt x="21" y="131"/>
                      </a:cubicBezTo>
                      <a:cubicBezTo>
                        <a:pt x="34" y="131"/>
                        <a:pt x="47" y="121"/>
                        <a:pt x="59" y="116"/>
                      </a:cubicBezTo>
                      <a:cubicBezTo>
                        <a:pt x="74" y="109"/>
                        <a:pt x="88" y="103"/>
                        <a:pt x="103" y="96"/>
                      </a:cubicBezTo>
                      <a:cubicBezTo>
                        <a:pt x="131" y="82"/>
                        <a:pt x="159" y="67"/>
                        <a:pt x="188" y="53"/>
                      </a:cubicBezTo>
                      <a:cubicBezTo>
                        <a:pt x="213" y="41"/>
                        <a:pt x="241" y="30"/>
                        <a:pt x="263" y="13"/>
                      </a:cubicBezTo>
                      <a:cubicBezTo>
                        <a:pt x="269" y="8"/>
                        <a:pt x="261" y="0"/>
                        <a:pt x="255" y="2"/>
                      </a:cubicBezTo>
                      <a:cubicBezTo>
                        <a:pt x="214" y="21"/>
                        <a:pt x="173" y="43"/>
                        <a:pt x="133" y="64"/>
                      </a:cubicBezTo>
                      <a:cubicBezTo>
                        <a:pt x="112" y="75"/>
                        <a:pt x="91" y="85"/>
                        <a:pt x="70" y="95"/>
                      </a:cubicBezTo>
                      <a:cubicBezTo>
                        <a:pt x="59" y="100"/>
                        <a:pt x="47" y="106"/>
                        <a:pt x="36" y="111"/>
                      </a:cubicBezTo>
                      <a:cubicBezTo>
                        <a:pt x="30" y="113"/>
                        <a:pt x="18" y="118"/>
                        <a:pt x="12" y="115"/>
                      </a:cubicBezTo>
                      <a:cubicBezTo>
                        <a:pt x="10" y="114"/>
                        <a:pt x="8" y="106"/>
                        <a:pt x="7" y="104"/>
                      </a:cubicBezTo>
                      <a:cubicBezTo>
                        <a:pt x="6" y="101"/>
                        <a:pt x="3" y="102"/>
                        <a:pt x="3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8" name="Freeform 40"/>
                <p:cNvSpPr/>
                <p:nvPr/>
              </p:nvSpPr>
              <p:spPr bwMode="auto">
                <a:xfrm>
                  <a:off x="2210" y="1963"/>
                  <a:ext cx="143" cy="274"/>
                </a:xfrm>
                <a:custGeom>
                  <a:avLst/>
                  <a:gdLst>
                    <a:gd name="T0" fmla="*/ 2 w 169"/>
                    <a:gd name="T1" fmla="*/ 6 h 323"/>
                    <a:gd name="T2" fmla="*/ 39 w 169"/>
                    <a:gd name="T3" fmla="*/ 98 h 323"/>
                    <a:gd name="T4" fmla="*/ 80 w 169"/>
                    <a:gd name="T5" fmla="*/ 185 h 323"/>
                    <a:gd name="T6" fmla="*/ 124 w 169"/>
                    <a:gd name="T7" fmla="*/ 259 h 323"/>
                    <a:gd name="T8" fmla="*/ 144 w 169"/>
                    <a:gd name="T9" fmla="*/ 297 h 323"/>
                    <a:gd name="T10" fmla="*/ 160 w 169"/>
                    <a:gd name="T11" fmla="*/ 321 h 323"/>
                    <a:gd name="T12" fmla="*/ 165 w 169"/>
                    <a:gd name="T13" fmla="*/ 313 h 323"/>
                    <a:gd name="T14" fmla="*/ 145 w 169"/>
                    <a:gd name="T15" fmla="*/ 275 h 323"/>
                    <a:gd name="T16" fmla="*/ 126 w 169"/>
                    <a:gd name="T17" fmla="*/ 244 h 323"/>
                    <a:gd name="T18" fmla="*/ 82 w 169"/>
                    <a:gd name="T19" fmla="*/ 167 h 323"/>
                    <a:gd name="T20" fmla="*/ 43 w 169"/>
                    <a:gd name="T21" fmla="*/ 87 h 323"/>
                    <a:gd name="T22" fmla="*/ 7 w 169"/>
                    <a:gd name="T23" fmla="*/ 3 h 323"/>
                    <a:gd name="T24" fmla="*/ 2 w 169"/>
                    <a:gd name="T25" fmla="*/ 6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9" h="323">
                      <a:moveTo>
                        <a:pt x="2" y="6"/>
                      </a:moveTo>
                      <a:cubicBezTo>
                        <a:pt x="17" y="35"/>
                        <a:pt x="26" y="67"/>
                        <a:pt x="39" y="98"/>
                      </a:cubicBezTo>
                      <a:cubicBezTo>
                        <a:pt x="51" y="127"/>
                        <a:pt x="66" y="156"/>
                        <a:pt x="80" y="185"/>
                      </a:cubicBezTo>
                      <a:cubicBezTo>
                        <a:pt x="93" y="210"/>
                        <a:pt x="108" y="235"/>
                        <a:pt x="124" y="259"/>
                      </a:cubicBezTo>
                      <a:cubicBezTo>
                        <a:pt x="131" y="272"/>
                        <a:pt x="138" y="284"/>
                        <a:pt x="144" y="297"/>
                      </a:cubicBezTo>
                      <a:cubicBezTo>
                        <a:pt x="148" y="306"/>
                        <a:pt x="151" y="315"/>
                        <a:pt x="160" y="321"/>
                      </a:cubicBezTo>
                      <a:cubicBezTo>
                        <a:pt x="164" y="323"/>
                        <a:pt x="169" y="317"/>
                        <a:pt x="165" y="313"/>
                      </a:cubicBezTo>
                      <a:cubicBezTo>
                        <a:pt x="155" y="304"/>
                        <a:pt x="152" y="287"/>
                        <a:pt x="145" y="275"/>
                      </a:cubicBezTo>
                      <a:cubicBezTo>
                        <a:pt x="139" y="264"/>
                        <a:pt x="132" y="254"/>
                        <a:pt x="126" y="244"/>
                      </a:cubicBezTo>
                      <a:cubicBezTo>
                        <a:pt x="110" y="219"/>
                        <a:pt x="95" y="194"/>
                        <a:pt x="82" y="167"/>
                      </a:cubicBezTo>
                      <a:cubicBezTo>
                        <a:pt x="69" y="141"/>
                        <a:pt x="54" y="115"/>
                        <a:pt x="43" y="87"/>
                      </a:cubicBezTo>
                      <a:cubicBezTo>
                        <a:pt x="31" y="59"/>
                        <a:pt x="22" y="30"/>
                        <a:pt x="7" y="3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9" name="Freeform 41"/>
                <p:cNvSpPr/>
                <p:nvPr/>
              </p:nvSpPr>
              <p:spPr bwMode="auto">
                <a:xfrm>
                  <a:off x="2344" y="2227"/>
                  <a:ext cx="66" cy="25"/>
                </a:xfrm>
                <a:custGeom>
                  <a:avLst/>
                  <a:gdLst>
                    <a:gd name="T0" fmla="*/ 2 w 78"/>
                    <a:gd name="T1" fmla="*/ 7 h 29"/>
                    <a:gd name="T2" fmla="*/ 17 w 78"/>
                    <a:gd name="T3" fmla="*/ 19 h 29"/>
                    <a:gd name="T4" fmla="*/ 43 w 78"/>
                    <a:gd name="T5" fmla="*/ 28 h 29"/>
                    <a:gd name="T6" fmla="*/ 74 w 78"/>
                    <a:gd name="T7" fmla="*/ 21 h 29"/>
                    <a:gd name="T8" fmla="*/ 70 w 78"/>
                    <a:gd name="T9" fmla="*/ 13 h 29"/>
                    <a:gd name="T10" fmla="*/ 48 w 78"/>
                    <a:gd name="T11" fmla="*/ 17 h 29"/>
                    <a:gd name="T12" fmla="*/ 6 w 78"/>
                    <a:gd name="T13" fmla="*/ 2 h 29"/>
                    <a:gd name="T14" fmla="*/ 2 w 78"/>
                    <a:gd name="T15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8" h="29">
                      <a:moveTo>
                        <a:pt x="2" y="7"/>
                      </a:moveTo>
                      <a:cubicBezTo>
                        <a:pt x="8" y="14"/>
                        <a:pt x="9" y="16"/>
                        <a:pt x="17" y="19"/>
                      </a:cubicBezTo>
                      <a:cubicBezTo>
                        <a:pt x="26" y="23"/>
                        <a:pt x="34" y="26"/>
                        <a:pt x="43" y="28"/>
                      </a:cubicBezTo>
                      <a:cubicBezTo>
                        <a:pt x="54" y="29"/>
                        <a:pt x="66" y="29"/>
                        <a:pt x="74" y="21"/>
                      </a:cubicBezTo>
                      <a:cubicBezTo>
                        <a:pt x="78" y="18"/>
                        <a:pt x="74" y="13"/>
                        <a:pt x="70" y="13"/>
                      </a:cubicBezTo>
                      <a:cubicBezTo>
                        <a:pt x="62" y="13"/>
                        <a:pt x="56" y="17"/>
                        <a:pt x="48" y="17"/>
                      </a:cubicBezTo>
                      <a:cubicBezTo>
                        <a:pt x="33" y="16"/>
                        <a:pt x="17" y="11"/>
                        <a:pt x="6" y="2"/>
                      </a:cubicBezTo>
                      <a:cubicBezTo>
                        <a:pt x="3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0" name="Freeform 42"/>
                <p:cNvSpPr/>
                <p:nvPr/>
              </p:nvSpPr>
              <p:spPr bwMode="auto">
                <a:xfrm>
                  <a:off x="2224" y="1995"/>
                  <a:ext cx="61" cy="24"/>
                </a:xfrm>
                <a:custGeom>
                  <a:avLst/>
                  <a:gdLst>
                    <a:gd name="T0" fmla="*/ 1 w 72"/>
                    <a:gd name="T1" fmla="*/ 5 h 28"/>
                    <a:gd name="T2" fmla="*/ 68 w 72"/>
                    <a:gd name="T3" fmla="*/ 18 h 28"/>
                    <a:gd name="T4" fmla="*/ 68 w 72"/>
                    <a:gd name="T5" fmla="*/ 12 h 28"/>
                    <a:gd name="T6" fmla="*/ 32 w 72"/>
                    <a:gd name="T7" fmla="*/ 13 h 28"/>
                    <a:gd name="T8" fmla="*/ 6 w 72"/>
                    <a:gd name="T9" fmla="*/ 3 h 28"/>
                    <a:gd name="T10" fmla="*/ 1 w 72"/>
                    <a:gd name="T1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28">
                      <a:moveTo>
                        <a:pt x="1" y="5"/>
                      </a:moveTo>
                      <a:cubicBezTo>
                        <a:pt x="12" y="28"/>
                        <a:pt x="50" y="23"/>
                        <a:pt x="68" y="18"/>
                      </a:cubicBezTo>
                      <a:cubicBezTo>
                        <a:pt x="71" y="17"/>
                        <a:pt x="72" y="12"/>
                        <a:pt x="68" y="12"/>
                      </a:cubicBezTo>
                      <a:cubicBezTo>
                        <a:pt x="56" y="9"/>
                        <a:pt x="44" y="14"/>
                        <a:pt x="32" y="13"/>
                      </a:cubicBezTo>
                      <a:cubicBezTo>
                        <a:pt x="22" y="12"/>
                        <a:pt x="12" y="11"/>
                        <a:pt x="6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1" name="Freeform 43"/>
                <p:cNvSpPr/>
                <p:nvPr/>
              </p:nvSpPr>
              <p:spPr bwMode="auto">
                <a:xfrm>
                  <a:off x="2236" y="2031"/>
                  <a:ext cx="66" cy="27"/>
                </a:xfrm>
                <a:custGeom>
                  <a:avLst/>
                  <a:gdLst>
                    <a:gd name="T0" fmla="*/ 2 w 78"/>
                    <a:gd name="T1" fmla="*/ 5 h 32"/>
                    <a:gd name="T2" fmla="*/ 75 w 78"/>
                    <a:gd name="T3" fmla="*/ 17 h 32"/>
                    <a:gd name="T4" fmla="*/ 72 w 78"/>
                    <a:gd name="T5" fmla="*/ 11 h 32"/>
                    <a:gd name="T6" fmla="*/ 42 w 78"/>
                    <a:gd name="T7" fmla="*/ 15 h 32"/>
                    <a:gd name="T8" fmla="*/ 4 w 78"/>
                    <a:gd name="T9" fmla="*/ 2 h 32"/>
                    <a:gd name="T10" fmla="*/ 2 w 78"/>
                    <a:gd name="T11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" h="32">
                      <a:moveTo>
                        <a:pt x="2" y="5"/>
                      </a:moveTo>
                      <a:cubicBezTo>
                        <a:pt x="19" y="23"/>
                        <a:pt x="52" y="32"/>
                        <a:pt x="75" y="17"/>
                      </a:cubicBezTo>
                      <a:cubicBezTo>
                        <a:pt x="78" y="15"/>
                        <a:pt x="75" y="10"/>
                        <a:pt x="72" y="11"/>
                      </a:cubicBezTo>
                      <a:cubicBezTo>
                        <a:pt x="62" y="11"/>
                        <a:pt x="52" y="15"/>
                        <a:pt x="42" y="15"/>
                      </a:cubicBezTo>
                      <a:cubicBezTo>
                        <a:pt x="28" y="15"/>
                        <a:pt x="15" y="11"/>
                        <a:pt x="4" y="2"/>
                      </a:cubicBezTo>
                      <a:cubicBezTo>
                        <a:pt x="2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2" name="Freeform 44"/>
                <p:cNvSpPr/>
                <p:nvPr/>
              </p:nvSpPr>
              <p:spPr bwMode="auto">
                <a:xfrm>
                  <a:off x="2257" y="2074"/>
                  <a:ext cx="61" cy="16"/>
                </a:xfrm>
                <a:custGeom>
                  <a:avLst/>
                  <a:gdLst>
                    <a:gd name="T0" fmla="*/ 2 w 72"/>
                    <a:gd name="T1" fmla="*/ 6 h 19"/>
                    <a:gd name="T2" fmla="*/ 69 w 72"/>
                    <a:gd name="T3" fmla="*/ 7 h 19"/>
                    <a:gd name="T4" fmla="*/ 66 w 72"/>
                    <a:gd name="T5" fmla="*/ 1 h 19"/>
                    <a:gd name="T6" fmla="*/ 38 w 72"/>
                    <a:gd name="T7" fmla="*/ 7 h 19"/>
                    <a:gd name="T8" fmla="*/ 4 w 72"/>
                    <a:gd name="T9" fmla="*/ 2 h 19"/>
                    <a:gd name="T10" fmla="*/ 2 w 72"/>
                    <a:gd name="T11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9">
                      <a:moveTo>
                        <a:pt x="2" y="6"/>
                      </a:moveTo>
                      <a:cubicBezTo>
                        <a:pt x="19" y="19"/>
                        <a:pt x="51" y="16"/>
                        <a:pt x="69" y="7"/>
                      </a:cubicBezTo>
                      <a:cubicBezTo>
                        <a:pt x="72" y="5"/>
                        <a:pt x="70" y="0"/>
                        <a:pt x="66" y="1"/>
                      </a:cubicBezTo>
                      <a:cubicBezTo>
                        <a:pt x="57" y="4"/>
                        <a:pt x="47" y="7"/>
                        <a:pt x="38" y="7"/>
                      </a:cubicBezTo>
                      <a:cubicBezTo>
                        <a:pt x="29" y="7"/>
                        <a:pt x="11" y="7"/>
                        <a:pt x="4" y="2"/>
                      </a:cubicBezTo>
                      <a:cubicBezTo>
                        <a:pt x="2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3" name="Freeform 45"/>
                <p:cNvSpPr/>
                <p:nvPr/>
              </p:nvSpPr>
              <p:spPr bwMode="auto">
                <a:xfrm>
                  <a:off x="2277" y="2093"/>
                  <a:ext cx="55" cy="22"/>
                </a:xfrm>
                <a:custGeom>
                  <a:avLst/>
                  <a:gdLst>
                    <a:gd name="T0" fmla="*/ 3 w 65"/>
                    <a:gd name="T1" fmla="*/ 16 h 26"/>
                    <a:gd name="T2" fmla="*/ 59 w 65"/>
                    <a:gd name="T3" fmla="*/ 13 h 26"/>
                    <a:gd name="T4" fmla="*/ 54 w 65"/>
                    <a:gd name="T5" fmla="*/ 3 h 26"/>
                    <a:gd name="T6" fmla="*/ 7 w 65"/>
                    <a:gd name="T7" fmla="*/ 10 h 26"/>
                    <a:gd name="T8" fmla="*/ 3 w 65"/>
                    <a:gd name="T9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3" y="16"/>
                      </a:moveTo>
                      <a:cubicBezTo>
                        <a:pt x="19" y="26"/>
                        <a:pt x="44" y="23"/>
                        <a:pt x="59" y="13"/>
                      </a:cubicBezTo>
                      <a:cubicBezTo>
                        <a:pt x="65" y="9"/>
                        <a:pt x="60" y="0"/>
                        <a:pt x="54" y="3"/>
                      </a:cubicBezTo>
                      <a:cubicBezTo>
                        <a:pt x="40" y="10"/>
                        <a:pt x="22" y="17"/>
                        <a:pt x="7" y="10"/>
                      </a:cubicBezTo>
                      <a:cubicBezTo>
                        <a:pt x="4" y="8"/>
                        <a:pt x="0" y="14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4" name="Freeform 46"/>
                <p:cNvSpPr/>
                <p:nvPr/>
              </p:nvSpPr>
              <p:spPr bwMode="auto">
                <a:xfrm>
                  <a:off x="2192" y="1761"/>
                  <a:ext cx="249" cy="157"/>
                </a:xfrm>
                <a:custGeom>
                  <a:avLst/>
                  <a:gdLst>
                    <a:gd name="T0" fmla="*/ 13 w 293"/>
                    <a:gd name="T1" fmla="*/ 184 h 184"/>
                    <a:gd name="T2" fmla="*/ 16 w 293"/>
                    <a:gd name="T3" fmla="*/ 181 h 184"/>
                    <a:gd name="T4" fmla="*/ 16 w 293"/>
                    <a:gd name="T5" fmla="*/ 180 h 184"/>
                    <a:gd name="T6" fmla="*/ 62 w 293"/>
                    <a:gd name="T7" fmla="*/ 128 h 184"/>
                    <a:gd name="T8" fmla="*/ 140 w 293"/>
                    <a:gd name="T9" fmla="*/ 77 h 184"/>
                    <a:gd name="T10" fmla="*/ 208 w 293"/>
                    <a:gd name="T11" fmla="*/ 38 h 184"/>
                    <a:gd name="T12" fmla="*/ 245 w 293"/>
                    <a:gd name="T13" fmla="*/ 23 h 184"/>
                    <a:gd name="T14" fmla="*/ 279 w 293"/>
                    <a:gd name="T15" fmla="*/ 21 h 184"/>
                    <a:gd name="T16" fmla="*/ 289 w 293"/>
                    <a:gd name="T17" fmla="*/ 15 h 184"/>
                    <a:gd name="T18" fmla="*/ 271 w 293"/>
                    <a:gd name="T19" fmla="*/ 0 h 184"/>
                    <a:gd name="T20" fmla="*/ 221 w 293"/>
                    <a:gd name="T21" fmla="*/ 19 h 184"/>
                    <a:gd name="T22" fmla="*/ 120 w 293"/>
                    <a:gd name="T23" fmla="*/ 74 h 184"/>
                    <a:gd name="T24" fmla="*/ 23 w 293"/>
                    <a:gd name="T25" fmla="*/ 139 h 184"/>
                    <a:gd name="T26" fmla="*/ 4 w 293"/>
                    <a:gd name="T27" fmla="*/ 164 h 184"/>
                    <a:gd name="T28" fmla="*/ 12 w 293"/>
                    <a:gd name="T29" fmla="*/ 182 h 184"/>
                    <a:gd name="T30" fmla="*/ 13 w 293"/>
                    <a:gd name="T31" fmla="*/ 18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3" h="184">
                      <a:moveTo>
                        <a:pt x="13" y="184"/>
                      </a:moveTo>
                      <a:cubicBezTo>
                        <a:pt x="14" y="183"/>
                        <a:pt x="15" y="182"/>
                        <a:pt x="16" y="181"/>
                      </a:cubicBezTo>
                      <a:cubicBezTo>
                        <a:pt x="16" y="181"/>
                        <a:pt x="16" y="180"/>
                        <a:pt x="16" y="180"/>
                      </a:cubicBezTo>
                      <a:cubicBezTo>
                        <a:pt x="0" y="154"/>
                        <a:pt x="46" y="139"/>
                        <a:pt x="62" y="128"/>
                      </a:cubicBezTo>
                      <a:cubicBezTo>
                        <a:pt x="88" y="111"/>
                        <a:pt x="113" y="92"/>
                        <a:pt x="140" y="77"/>
                      </a:cubicBezTo>
                      <a:cubicBezTo>
                        <a:pt x="163" y="65"/>
                        <a:pt x="184" y="48"/>
                        <a:pt x="208" y="38"/>
                      </a:cubicBezTo>
                      <a:cubicBezTo>
                        <a:pt x="220" y="33"/>
                        <a:pt x="233" y="28"/>
                        <a:pt x="245" y="23"/>
                      </a:cubicBezTo>
                      <a:cubicBezTo>
                        <a:pt x="257" y="18"/>
                        <a:pt x="271" y="6"/>
                        <a:pt x="279" y="21"/>
                      </a:cubicBezTo>
                      <a:cubicBezTo>
                        <a:pt x="283" y="27"/>
                        <a:pt x="293" y="21"/>
                        <a:pt x="289" y="15"/>
                      </a:cubicBezTo>
                      <a:cubicBezTo>
                        <a:pt x="284" y="5"/>
                        <a:pt x="283" y="0"/>
                        <a:pt x="271" y="0"/>
                      </a:cubicBezTo>
                      <a:cubicBezTo>
                        <a:pt x="254" y="1"/>
                        <a:pt x="237" y="13"/>
                        <a:pt x="221" y="19"/>
                      </a:cubicBezTo>
                      <a:cubicBezTo>
                        <a:pt x="186" y="33"/>
                        <a:pt x="153" y="54"/>
                        <a:pt x="120" y="74"/>
                      </a:cubicBezTo>
                      <a:cubicBezTo>
                        <a:pt x="87" y="94"/>
                        <a:pt x="55" y="117"/>
                        <a:pt x="23" y="139"/>
                      </a:cubicBezTo>
                      <a:cubicBezTo>
                        <a:pt x="15" y="145"/>
                        <a:pt x="3" y="152"/>
                        <a:pt x="4" y="164"/>
                      </a:cubicBezTo>
                      <a:cubicBezTo>
                        <a:pt x="5" y="168"/>
                        <a:pt x="14" y="180"/>
                        <a:pt x="12" y="182"/>
                      </a:cubicBezTo>
                      <a:cubicBezTo>
                        <a:pt x="11" y="183"/>
                        <a:pt x="12" y="184"/>
                        <a:pt x="13" y="1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5" name="Freeform 47"/>
                <p:cNvSpPr/>
                <p:nvPr/>
              </p:nvSpPr>
              <p:spPr bwMode="auto">
                <a:xfrm>
                  <a:off x="2197" y="1775"/>
                  <a:ext cx="243" cy="143"/>
                </a:xfrm>
                <a:custGeom>
                  <a:avLst/>
                  <a:gdLst>
                    <a:gd name="T0" fmla="*/ 4 w 286"/>
                    <a:gd name="T1" fmla="*/ 167 h 168"/>
                    <a:gd name="T2" fmla="*/ 28 w 286"/>
                    <a:gd name="T3" fmla="*/ 155 h 168"/>
                    <a:gd name="T4" fmla="*/ 56 w 286"/>
                    <a:gd name="T5" fmla="*/ 137 h 168"/>
                    <a:gd name="T6" fmla="*/ 131 w 286"/>
                    <a:gd name="T7" fmla="*/ 91 h 168"/>
                    <a:gd name="T8" fmla="*/ 203 w 286"/>
                    <a:gd name="T9" fmla="*/ 46 h 168"/>
                    <a:gd name="T10" fmla="*/ 281 w 286"/>
                    <a:gd name="T11" fmla="*/ 8 h 168"/>
                    <a:gd name="T12" fmla="*/ 281 w 286"/>
                    <a:gd name="T13" fmla="*/ 1 h 168"/>
                    <a:gd name="T14" fmla="*/ 220 w 286"/>
                    <a:gd name="T15" fmla="*/ 27 h 168"/>
                    <a:gd name="T16" fmla="*/ 154 w 286"/>
                    <a:gd name="T17" fmla="*/ 68 h 168"/>
                    <a:gd name="T18" fmla="*/ 77 w 286"/>
                    <a:gd name="T19" fmla="*/ 114 h 168"/>
                    <a:gd name="T20" fmla="*/ 46 w 286"/>
                    <a:gd name="T21" fmla="*/ 135 h 168"/>
                    <a:gd name="T22" fmla="*/ 23 w 286"/>
                    <a:gd name="T23" fmla="*/ 149 h 168"/>
                    <a:gd name="T24" fmla="*/ 3 w 286"/>
                    <a:gd name="T25" fmla="*/ 162 h 168"/>
                    <a:gd name="T26" fmla="*/ 4 w 286"/>
                    <a:gd name="T27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6" h="168">
                      <a:moveTo>
                        <a:pt x="4" y="167"/>
                      </a:moveTo>
                      <a:cubicBezTo>
                        <a:pt x="14" y="166"/>
                        <a:pt x="20" y="160"/>
                        <a:pt x="28" y="155"/>
                      </a:cubicBezTo>
                      <a:cubicBezTo>
                        <a:pt x="37" y="149"/>
                        <a:pt x="47" y="143"/>
                        <a:pt x="56" y="137"/>
                      </a:cubicBezTo>
                      <a:cubicBezTo>
                        <a:pt x="81" y="121"/>
                        <a:pt x="106" y="107"/>
                        <a:pt x="131" y="91"/>
                      </a:cubicBezTo>
                      <a:cubicBezTo>
                        <a:pt x="155" y="76"/>
                        <a:pt x="179" y="61"/>
                        <a:pt x="203" y="46"/>
                      </a:cubicBezTo>
                      <a:cubicBezTo>
                        <a:pt x="227" y="32"/>
                        <a:pt x="254" y="11"/>
                        <a:pt x="281" y="8"/>
                      </a:cubicBezTo>
                      <a:cubicBezTo>
                        <a:pt x="286" y="7"/>
                        <a:pt x="285" y="0"/>
                        <a:pt x="281" y="1"/>
                      </a:cubicBezTo>
                      <a:cubicBezTo>
                        <a:pt x="258" y="2"/>
                        <a:pt x="239" y="17"/>
                        <a:pt x="220" y="27"/>
                      </a:cubicBezTo>
                      <a:cubicBezTo>
                        <a:pt x="198" y="40"/>
                        <a:pt x="176" y="54"/>
                        <a:pt x="154" y="68"/>
                      </a:cubicBezTo>
                      <a:cubicBezTo>
                        <a:pt x="129" y="84"/>
                        <a:pt x="103" y="99"/>
                        <a:pt x="77" y="114"/>
                      </a:cubicBezTo>
                      <a:cubicBezTo>
                        <a:pt x="66" y="121"/>
                        <a:pt x="56" y="128"/>
                        <a:pt x="46" y="135"/>
                      </a:cubicBezTo>
                      <a:cubicBezTo>
                        <a:pt x="38" y="140"/>
                        <a:pt x="31" y="144"/>
                        <a:pt x="23" y="149"/>
                      </a:cubicBezTo>
                      <a:cubicBezTo>
                        <a:pt x="17" y="153"/>
                        <a:pt x="10" y="160"/>
                        <a:pt x="3" y="162"/>
                      </a:cubicBezTo>
                      <a:cubicBezTo>
                        <a:pt x="0" y="162"/>
                        <a:pt x="1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6" name="Freeform 48"/>
                <p:cNvSpPr/>
                <p:nvPr/>
              </p:nvSpPr>
              <p:spPr bwMode="auto">
                <a:xfrm>
                  <a:off x="2264" y="1771"/>
                  <a:ext cx="194" cy="124"/>
                </a:xfrm>
                <a:custGeom>
                  <a:avLst/>
                  <a:gdLst>
                    <a:gd name="T0" fmla="*/ 3 w 228"/>
                    <a:gd name="T1" fmla="*/ 147 h 147"/>
                    <a:gd name="T2" fmla="*/ 57 w 228"/>
                    <a:gd name="T3" fmla="*/ 113 h 147"/>
                    <a:gd name="T4" fmla="*/ 118 w 228"/>
                    <a:gd name="T5" fmla="*/ 73 h 147"/>
                    <a:gd name="T6" fmla="*/ 174 w 228"/>
                    <a:gd name="T7" fmla="*/ 37 h 147"/>
                    <a:gd name="T8" fmla="*/ 220 w 228"/>
                    <a:gd name="T9" fmla="*/ 14 h 147"/>
                    <a:gd name="T10" fmla="*/ 227 w 228"/>
                    <a:gd name="T11" fmla="*/ 11 h 147"/>
                    <a:gd name="T12" fmla="*/ 202 w 228"/>
                    <a:gd name="T13" fmla="*/ 9 h 147"/>
                    <a:gd name="T14" fmla="*/ 146 w 228"/>
                    <a:gd name="T15" fmla="*/ 46 h 147"/>
                    <a:gd name="T16" fmla="*/ 69 w 228"/>
                    <a:gd name="T17" fmla="*/ 98 h 147"/>
                    <a:gd name="T18" fmla="*/ 1 w 228"/>
                    <a:gd name="T19" fmla="*/ 144 h 147"/>
                    <a:gd name="T20" fmla="*/ 3 w 228"/>
                    <a:gd name="T21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8" h="147">
                      <a:moveTo>
                        <a:pt x="3" y="147"/>
                      </a:moveTo>
                      <a:cubicBezTo>
                        <a:pt x="22" y="138"/>
                        <a:pt x="39" y="125"/>
                        <a:pt x="57" y="113"/>
                      </a:cubicBezTo>
                      <a:cubicBezTo>
                        <a:pt x="77" y="100"/>
                        <a:pt x="98" y="88"/>
                        <a:pt x="118" y="73"/>
                      </a:cubicBezTo>
                      <a:cubicBezTo>
                        <a:pt x="136" y="60"/>
                        <a:pt x="155" y="49"/>
                        <a:pt x="174" y="37"/>
                      </a:cubicBezTo>
                      <a:cubicBezTo>
                        <a:pt x="181" y="33"/>
                        <a:pt x="214" y="6"/>
                        <a:pt x="220" y="14"/>
                      </a:cubicBezTo>
                      <a:cubicBezTo>
                        <a:pt x="223" y="17"/>
                        <a:pt x="228" y="15"/>
                        <a:pt x="227" y="11"/>
                      </a:cubicBezTo>
                      <a:cubicBezTo>
                        <a:pt x="222" y="0"/>
                        <a:pt x="211" y="4"/>
                        <a:pt x="202" y="9"/>
                      </a:cubicBezTo>
                      <a:cubicBezTo>
                        <a:pt x="183" y="20"/>
                        <a:pt x="165" y="34"/>
                        <a:pt x="146" y="46"/>
                      </a:cubicBezTo>
                      <a:cubicBezTo>
                        <a:pt x="119" y="61"/>
                        <a:pt x="95" y="81"/>
                        <a:pt x="69" y="98"/>
                      </a:cubicBezTo>
                      <a:cubicBezTo>
                        <a:pt x="46" y="113"/>
                        <a:pt x="25" y="132"/>
                        <a:pt x="1" y="144"/>
                      </a:cubicBezTo>
                      <a:cubicBezTo>
                        <a:pt x="0" y="145"/>
                        <a:pt x="1" y="147"/>
                        <a:pt x="3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7" name="Freeform 49"/>
                <p:cNvSpPr/>
                <p:nvPr/>
              </p:nvSpPr>
              <p:spPr bwMode="auto">
                <a:xfrm>
                  <a:off x="2386" y="1780"/>
                  <a:ext cx="88" cy="55"/>
                </a:xfrm>
                <a:custGeom>
                  <a:avLst/>
                  <a:gdLst>
                    <a:gd name="T0" fmla="*/ 4 w 104"/>
                    <a:gd name="T1" fmla="*/ 64 h 65"/>
                    <a:gd name="T2" fmla="*/ 66 w 104"/>
                    <a:gd name="T3" fmla="*/ 21 h 65"/>
                    <a:gd name="T4" fmla="*/ 83 w 104"/>
                    <a:gd name="T5" fmla="*/ 9 h 65"/>
                    <a:gd name="T6" fmla="*/ 96 w 104"/>
                    <a:gd name="T7" fmla="*/ 25 h 65"/>
                    <a:gd name="T8" fmla="*/ 103 w 104"/>
                    <a:gd name="T9" fmla="*/ 21 h 65"/>
                    <a:gd name="T10" fmla="*/ 85 w 104"/>
                    <a:gd name="T11" fmla="*/ 2 h 65"/>
                    <a:gd name="T12" fmla="*/ 81 w 104"/>
                    <a:gd name="T13" fmla="*/ 2 h 65"/>
                    <a:gd name="T14" fmla="*/ 61 w 104"/>
                    <a:gd name="T15" fmla="*/ 15 h 65"/>
                    <a:gd name="T16" fmla="*/ 44 w 104"/>
                    <a:gd name="T17" fmla="*/ 28 h 65"/>
                    <a:gd name="T18" fmla="*/ 2 w 104"/>
                    <a:gd name="T19" fmla="*/ 61 h 65"/>
                    <a:gd name="T20" fmla="*/ 4 w 104"/>
                    <a:gd name="T21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65">
                      <a:moveTo>
                        <a:pt x="4" y="64"/>
                      </a:moveTo>
                      <a:cubicBezTo>
                        <a:pt x="25" y="50"/>
                        <a:pt x="46" y="37"/>
                        <a:pt x="66" y="21"/>
                      </a:cubicBezTo>
                      <a:cubicBezTo>
                        <a:pt x="69" y="19"/>
                        <a:pt x="81" y="8"/>
                        <a:pt x="83" y="9"/>
                      </a:cubicBezTo>
                      <a:cubicBezTo>
                        <a:pt x="85" y="9"/>
                        <a:pt x="95" y="23"/>
                        <a:pt x="96" y="25"/>
                      </a:cubicBezTo>
                      <a:cubicBezTo>
                        <a:pt x="99" y="29"/>
                        <a:pt x="104" y="25"/>
                        <a:pt x="103" y="21"/>
                      </a:cubicBezTo>
                      <a:cubicBezTo>
                        <a:pt x="99" y="12"/>
                        <a:pt x="92" y="8"/>
                        <a:pt x="85" y="2"/>
                      </a:cubicBezTo>
                      <a:cubicBezTo>
                        <a:pt x="84" y="1"/>
                        <a:pt x="82" y="0"/>
                        <a:pt x="81" y="2"/>
                      </a:cubicBezTo>
                      <a:cubicBezTo>
                        <a:pt x="77" y="6"/>
                        <a:pt x="66" y="11"/>
                        <a:pt x="61" y="15"/>
                      </a:cubicBezTo>
                      <a:cubicBezTo>
                        <a:pt x="55" y="20"/>
                        <a:pt x="50" y="24"/>
                        <a:pt x="44" y="28"/>
                      </a:cubicBezTo>
                      <a:cubicBezTo>
                        <a:pt x="30" y="39"/>
                        <a:pt x="16" y="50"/>
                        <a:pt x="2" y="61"/>
                      </a:cubicBezTo>
                      <a:cubicBezTo>
                        <a:pt x="0" y="62"/>
                        <a:pt x="2" y="65"/>
                        <a:pt x="4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8" name="Freeform 50"/>
                <p:cNvSpPr/>
                <p:nvPr/>
              </p:nvSpPr>
              <p:spPr bwMode="auto">
                <a:xfrm>
                  <a:off x="2218" y="1912"/>
                  <a:ext cx="35" cy="14"/>
                </a:xfrm>
                <a:custGeom>
                  <a:avLst/>
                  <a:gdLst>
                    <a:gd name="T0" fmla="*/ 3 w 42"/>
                    <a:gd name="T1" fmla="*/ 11 h 17"/>
                    <a:gd name="T2" fmla="*/ 40 w 42"/>
                    <a:gd name="T3" fmla="*/ 5 h 17"/>
                    <a:gd name="T4" fmla="*/ 38 w 42"/>
                    <a:gd name="T5" fmla="*/ 1 h 17"/>
                    <a:gd name="T6" fmla="*/ 5 w 42"/>
                    <a:gd name="T7" fmla="*/ 7 h 17"/>
                    <a:gd name="T8" fmla="*/ 3 w 42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7">
                      <a:moveTo>
                        <a:pt x="3" y="11"/>
                      </a:moveTo>
                      <a:cubicBezTo>
                        <a:pt x="15" y="17"/>
                        <a:pt x="29" y="13"/>
                        <a:pt x="40" y="5"/>
                      </a:cubicBezTo>
                      <a:cubicBezTo>
                        <a:pt x="42" y="4"/>
                        <a:pt x="40" y="0"/>
                        <a:pt x="38" y="1"/>
                      </a:cubicBezTo>
                      <a:cubicBezTo>
                        <a:pt x="27" y="4"/>
                        <a:pt x="16" y="11"/>
                        <a:pt x="5" y="7"/>
                      </a:cubicBezTo>
                      <a:cubicBezTo>
                        <a:pt x="2" y="6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9" name="Freeform 51"/>
                <p:cNvSpPr/>
                <p:nvPr/>
              </p:nvSpPr>
              <p:spPr bwMode="auto">
                <a:xfrm>
                  <a:off x="2268" y="1855"/>
                  <a:ext cx="90" cy="55"/>
                </a:xfrm>
                <a:custGeom>
                  <a:avLst/>
                  <a:gdLst>
                    <a:gd name="T0" fmla="*/ 3 w 105"/>
                    <a:gd name="T1" fmla="*/ 64 h 65"/>
                    <a:gd name="T2" fmla="*/ 103 w 105"/>
                    <a:gd name="T3" fmla="*/ 6 h 65"/>
                    <a:gd name="T4" fmla="*/ 100 w 105"/>
                    <a:gd name="T5" fmla="*/ 1 h 65"/>
                    <a:gd name="T6" fmla="*/ 2 w 105"/>
                    <a:gd name="T7" fmla="*/ 61 h 65"/>
                    <a:gd name="T8" fmla="*/ 3 w 105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5">
                      <a:moveTo>
                        <a:pt x="3" y="64"/>
                      </a:moveTo>
                      <a:cubicBezTo>
                        <a:pt x="37" y="47"/>
                        <a:pt x="70" y="26"/>
                        <a:pt x="103" y="6"/>
                      </a:cubicBezTo>
                      <a:cubicBezTo>
                        <a:pt x="105" y="4"/>
                        <a:pt x="103" y="0"/>
                        <a:pt x="100" y="1"/>
                      </a:cubicBezTo>
                      <a:cubicBezTo>
                        <a:pt x="66" y="19"/>
                        <a:pt x="35" y="41"/>
                        <a:pt x="2" y="61"/>
                      </a:cubicBezTo>
                      <a:cubicBezTo>
                        <a:pt x="0" y="62"/>
                        <a:pt x="1" y="65"/>
                        <a:pt x="3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0" name="Freeform 52"/>
                <p:cNvSpPr/>
                <p:nvPr/>
              </p:nvSpPr>
              <p:spPr bwMode="auto">
                <a:xfrm>
                  <a:off x="1049" y="848"/>
                  <a:ext cx="110" cy="347"/>
                </a:xfrm>
                <a:custGeom>
                  <a:avLst/>
                  <a:gdLst>
                    <a:gd name="T0" fmla="*/ 4 w 129"/>
                    <a:gd name="T1" fmla="*/ 407 h 409"/>
                    <a:gd name="T2" fmla="*/ 33 w 129"/>
                    <a:gd name="T3" fmla="*/ 312 h 409"/>
                    <a:gd name="T4" fmla="*/ 67 w 129"/>
                    <a:gd name="T5" fmla="*/ 212 h 409"/>
                    <a:gd name="T6" fmla="*/ 97 w 129"/>
                    <a:gd name="T7" fmla="*/ 110 h 409"/>
                    <a:gd name="T8" fmla="*/ 127 w 129"/>
                    <a:gd name="T9" fmla="*/ 10 h 409"/>
                    <a:gd name="T10" fmla="*/ 117 w 129"/>
                    <a:gd name="T11" fmla="*/ 6 h 409"/>
                    <a:gd name="T12" fmla="*/ 85 w 129"/>
                    <a:gd name="T13" fmla="*/ 116 h 409"/>
                    <a:gd name="T14" fmla="*/ 55 w 129"/>
                    <a:gd name="T15" fmla="*/ 221 h 409"/>
                    <a:gd name="T16" fmla="*/ 0 w 129"/>
                    <a:gd name="T17" fmla="*/ 405 h 409"/>
                    <a:gd name="T18" fmla="*/ 4 w 129"/>
                    <a:gd name="T19" fmla="*/ 407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9" h="409">
                      <a:moveTo>
                        <a:pt x="4" y="407"/>
                      </a:moveTo>
                      <a:cubicBezTo>
                        <a:pt x="17" y="376"/>
                        <a:pt x="24" y="343"/>
                        <a:pt x="33" y="312"/>
                      </a:cubicBezTo>
                      <a:cubicBezTo>
                        <a:pt x="43" y="278"/>
                        <a:pt x="56" y="245"/>
                        <a:pt x="67" y="212"/>
                      </a:cubicBezTo>
                      <a:cubicBezTo>
                        <a:pt x="78" y="179"/>
                        <a:pt x="88" y="145"/>
                        <a:pt x="97" y="110"/>
                      </a:cubicBezTo>
                      <a:cubicBezTo>
                        <a:pt x="105" y="76"/>
                        <a:pt x="119" y="44"/>
                        <a:pt x="127" y="10"/>
                      </a:cubicBezTo>
                      <a:cubicBezTo>
                        <a:pt x="129" y="4"/>
                        <a:pt x="120" y="0"/>
                        <a:pt x="117" y="6"/>
                      </a:cubicBezTo>
                      <a:cubicBezTo>
                        <a:pt x="102" y="41"/>
                        <a:pt x="94" y="79"/>
                        <a:pt x="85" y="116"/>
                      </a:cubicBezTo>
                      <a:cubicBezTo>
                        <a:pt x="77" y="151"/>
                        <a:pt x="66" y="186"/>
                        <a:pt x="55" y="221"/>
                      </a:cubicBezTo>
                      <a:cubicBezTo>
                        <a:pt x="34" y="282"/>
                        <a:pt x="18" y="343"/>
                        <a:pt x="0" y="405"/>
                      </a:cubicBezTo>
                      <a:cubicBezTo>
                        <a:pt x="0" y="407"/>
                        <a:pt x="3" y="409"/>
                        <a:pt x="4" y="4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1" name="Freeform 53"/>
                <p:cNvSpPr/>
                <p:nvPr/>
              </p:nvSpPr>
              <p:spPr bwMode="auto">
                <a:xfrm>
                  <a:off x="1150" y="855"/>
                  <a:ext cx="273" cy="91"/>
                </a:xfrm>
                <a:custGeom>
                  <a:avLst/>
                  <a:gdLst>
                    <a:gd name="T0" fmla="*/ 2 w 322"/>
                    <a:gd name="T1" fmla="*/ 5 h 107"/>
                    <a:gd name="T2" fmla="*/ 54 w 322"/>
                    <a:gd name="T3" fmla="*/ 26 h 107"/>
                    <a:gd name="T4" fmla="*/ 145 w 322"/>
                    <a:gd name="T5" fmla="*/ 50 h 107"/>
                    <a:gd name="T6" fmla="*/ 228 w 322"/>
                    <a:gd name="T7" fmla="*/ 76 h 107"/>
                    <a:gd name="T8" fmla="*/ 310 w 322"/>
                    <a:gd name="T9" fmla="*/ 105 h 107"/>
                    <a:gd name="T10" fmla="*/ 316 w 322"/>
                    <a:gd name="T11" fmla="*/ 94 h 107"/>
                    <a:gd name="T12" fmla="*/ 251 w 322"/>
                    <a:gd name="T13" fmla="*/ 67 h 107"/>
                    <a:gd name="T14" fmla="*/ 168 w 322"/>
                    <a:gd name="T15" fmla="*/ 43 h 107"/>
                    <a:gd name="T16" fmla="*/ 90 w 322"/>
                    <a:gd name="T17" fmla="*/ 23 h 107"/>
                    <a:gd name="T18" fmla="*/ 34 w 322"/>
                    <a:gd name="T19" fmla="*/ 10 h 107"/>
                    <a:gd name="T20" fmla="*/ 20 w 322"/>
                    <a:gd name="T21" fmla="*/ 4 h 107"/>
                    <a:gd name="T22" fmla="*/ 4 w 322"/>
                    <a:gd name="T23" fmla="*/ 1 h 107"/>
                    <a:gd name="T24" fmla="*/ 2 w 322"/>
                    <a:gd name="T25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2" h="107">
                      <a:moveTo>
                        <a:pt x="2" y="5"/>
                      </a:moveTo>
                      <a:cubicBezTo>
                        <a:pt x="17" y="15"/>
                        <a:pt x="37" y="21"/>
                        <a:pt x="54" y="26"/>
                      </a:cubicBezTo>
                      <a:cubicBezTo>
                        <a:pt x="84" y="35"/>
                        <a:pt x="115" y="41"/>
                        <a:pt x="145" y="50"/>
                      </a:cubicBezTo>
                      <a:cubicBezTo>
                        <a:pt x="173" y="59"/>
                        <a:pt x="200" y="68"/>
                        <a:pt x="228" y="76"/>
                      </a:cubicBezTo>
                      <a:cubicBezTo>
                        <a:pt x="256" y="84"/>
                        <a:pt x="282" y="96"/>
                        <a:pt x="310" y="105"/>
                      </a:cubicBezTo>
                      <a:cubicBezTo>
                        <a:pt x="317" y="107"/>
                        <a:pt x="322" y="98"/>
                        <a:pt x="316" y="94"/>
                      </a:cubicBezTo>
                      <a:cubicBezTo>
                        <a:pt x="297" y="81"/>
                        <a:pt x="273" y="73"/>
                        <a:pt x="251" y="67"/>
                      </a:cubicBezTo>
                      <a:cubicBezTo>
                        <a:pt x="223" y="59"/>
                        <a:pt x="195" y="52"/>
                        <a:pt x="168" y="43"/>
                      </a:cubicBezTo>
                      <a:cubicBezTo>
                        <a:pt x="142" y="36"/>
                        <a:pt x="116" y="28"/>
                        <a:pt x="90" y="23"/>
                      </a:cubicBezTo>
                      <a:cubicBezTo>
                        <a:pt x="71" y="19"/>
                        <a:pt x="51" y="17"/>
                        <a:pt x="34" y="10"/>
                      </a:cubicBezTo>
                      <a:cubicBezTo>
                        <a:pt x="29" y="8"/>
                        <a:pt x="25" y="5"/>
                        <a:pt x="20" y="4"/>
                      </a:cubicBezTo>
                      <a:cubicBezTo>
                        <a:pt x="15" y="2"/>
                        <a:pt x="9" y="3"/>
                        <a:pt x="4" y="1"/>
                      </a:cubicBezTo>
                      <a:cubicBezTo>
                        <a:pt x="1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2" name="Freeform 54"/>
                <p:cNvSpPr/>
                <p:nvPr/>
              </p:nvSpPr>
              <p:spPr bwMode="auto">
                <a:xfrm>
                  <a:off x="1050" y="1189"/>
                  <a:ext cx="281" cy="92"/>
                </a:xfrm>
                <a:custGeom>
                  <a:avLst/>
                  <a:gdLst>
                    <a:gd name="T0" fmla="*/ 2 w 331"/>
                    <a:gd name="T1" fmla="*/ 6 h 108"/>
                    <a:gd name="T2" fmla="*/ 68 w 331"/>
                    <a:gd name="T3" fmla="*/ 34 h 108"/>
                    <a:gd name="T4" fmla="*/ 157 w 331"/>
                    <a:gd name="T5" fmla="*/ 62 h 108"/>
                    <a:gd name="T6" fmla="*/ 245 w 331"/>
                    <a:gd name="T7" fmla="*/ 87 h 108"/>
                    <a:gd name="T8" fmla="*/ 323 w 331"/>
                    <a:gd name="T9" fmla="*/ 108 h 108"/>
                    <a:gd name="T10" fmla="*/ 325 w 331"/>
                    <a:gd name="T11" fmla="*/ 97 h 108"/>
                    <a:gd name="T12" fmla="*/ 204 w 331"/>
                    <a:gd name="T13" fmla="*/ 64 h 108"/>
                    <a:gd name="T14" fmla="*/ 142 w 331"/>
                    <a:gd name="T15" fmla="*/ 47 h 108"/>
                    <a:gd name="T16" fmla="*/ 57 w 331"/>
                    <a:gd name="T17" fmla="*/ 21 h 108"/>
                    <a:gd name="T18" fmla="*/ 5 w 331"/>
                    <a:gd name="T19" fmla="*/ 2 h 108"/>
                    <a:gd name="T20" fmla="*/ 2 w 331"/>
                    <a:gd name="T21" fmla="*/ 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1" h="108">
                      <a:moveTo>
                        <a:pt x="2" y="6"/>
                      </a:moveTo>
                      <a:cubicBezTo>
                        <a:pt x="19" y="21"/>
                        <a:pt x="47" y="26"/>
                        <a:pt x="68" y="34"/>
                      </a:cubicBezTo>
                      <a:cubicBezTo>
                        <a:pt x="97" y="45"/>
                        <a:pt x="127" y="53"/>
                        <a:pt x="157" y="62"/>
                      </a:cubicBezTo>
                      <a:cubicBezTo>
                        <a:pt x="186" y="70"/>
                        <a:pt x="216" y="79"/>
                        <a:pt x="245" y="87"/>
                      </a:cubicBezTo>
                      <a:cubicBezTo>
                        <a:pt x="271" y="93"/>
                        <a:pt x="297" y="106"/>
                        <a:pt x="323" y="108"/>
                      </a:cubicBezTo>
                      <a:cubicBezTo>
                        <a:pt x="329" y="108"/>
                        <a:pt x="331" y="99"/>
                        <a:pt x="325" y="97"/>
                      </a:cubicBezTo>
                      <a:cubicBezTo>
                        <a:pt x="286" y="82"/>
                        <a:pt x="244" y="75"/>
                        <a:pt x="204" y="64"/>
                      </a:cubicBezTo>
                      <a:cubicBezTo>
                        <a:pt x="183" y="58"/>
                        <a:pt x="163" y="53"/>
                        <a:pt x="142" y="47"/>
                      </a:cubicBezTo>
                      <a:cubicBezTo>
                        <a:pt x="113" y="40"/>
                        <a:pt x="85" y="30"/>
                        <a:pt x="57" y="21"/>
                      </a:cubicBezTo>
                      <a:cubicBezTo>
                        <a:pt x="40" y="15"/>
                        <a:pt x="19" y="12"/>
                        <a:pt x="5" y="2"/>
                      </a:cubicBezTo>
                      <a:cubicBezTo>
                        <a:pt x="3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3" name="Freeform 55"/>
                <p:cNvSpPr/>
                <p:nvPr/>
              </p:nvSpPr>
              <p:spPr bwMode="auto">
                <a:xfrm>
                  <a:off x="1411" y="938"/>
                  <a:ext cx="18" cy="84"/>
                </a:xfrm>
                <a:custGeom>
                  <a:avLst/>
                  <a:gdLst>
                    <a:gd name="T0" fmla="*/ 5 w 22"/>
                    <a:gd name="T1" fmla="*/ 6 h 99"/>
                    <a:gd name="T2" fmla="*/ 13 w 22"/>
                    <a:gd name="T3" fmla="*/ 17 h 99"/>
                    <a:gd name="T4" fmla="*/ 11 w 22"/>
                    <a:gd name="T5" fmla="*/ 36 h 99"/>
                    <a:gd name="T6" fmla="*/ 1 w 22"/>
                    <a:gd name="T7" fmla="*/ 91 h 99"/>
                    <a:gd name="T8" fmla="*/ 10 w 22"/>
                    <a:gd name="T9" fmla="*/ 93 h 99"/>
                    <a:gd name="T10" fmla="*/ 20 w 22"/>
                    <a:gd name="T11" fmla="*/ 30 h 99"/>
                    <a:gd name="T12" fmla="*/ 16 w 22"/>
                    <a:gd name="T13" fmla="*/ 2 h 99"/>
                    <a:gd name="T14" fmla="*/ 13 w 22"/>
                    <a:gd name="T15" fmla="*/ 0 h 99"/>
                    <a:gd name="T16" fmla="*/ 5 w 22"/>
                    <a:gd name="T17" fmla="*/ 1 h 99"/>
                    <a:gd name="T18" fmla="*/ 5 w 22"/>
                    <a:gd name="T19" fmla="*/ 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9">
                      <a:moveTo>
                        <a:pt x="5" y="6"/>
                      </a:moveTo>
                      <a:cubicBezTo>
                        <a:pt x="12" y="7"/>
                        <a:pt x="12" y="9"/>
                        <a:pt x="13" y="17"/>
                      </a:cubicBezTo>
                      <a:cubicBezTo>
                        <a:pt x="13" y="23"/>
                        <a:pt x="12" y="30"/>
                        <a:pt x="11" y="36"/>
                      </a:cubicBezTo>
                      <a:cubicBezTo>
                        <a:pt x="10" y="55"/>
                        <a:pt x="2" y="72"/>
                        <a:pt x="1" y="91"/>
                      </a:cubicBezTo>
                      <a:cubicBezTo>
                        <a:pt x="0" y="97"/>
                        <a:pt x="9" y="99"/>
                        <a:pt x="10" y="93"/>
                      </a:cubicBezTo>
                      <a:cubicBezTo>
                        <a:pt x="14" y="72"/>
                        <a:pt x="19" y="51"/>
                        <a:pt x="20" y="30"/>
                      </a:cubicBezTo>
                      <a:cubicBezTo>
                        <a:pt x="21" y="21"/>
                        <a:pt x="22" y="10"/>
                        <a:pt x="16" y="2"/>
                      </a:cubicBezTo>
                      <a:cubicBezTo>
                        <a:pt x="16" y="1"/>
                        <a:pt x="14" y="0"/>
                        <a:pt x="13" y="0"/>
                      </a:cubicBezTo>
                      <a:cubicBezTo>
                        <a:pt x="10" y="0"/>
                        <a:pt x="8" y="1"/>
                        <a:pt x="5" y="1"/>
                      </a:cubicBezTo>
                      <a:cubicBezTo>
                        <a:pt x="2" y="2"/>
                        <a:pt x="2" y="6"/>
                        <a:pt x="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4" name="Freeform 56"/>
                <p:cNvSpPr/>
                <p:nvPr/>
              </p:nvSpPr>
              <p:spPr bwMode="auto">
                <a:xfrm>
                  <a:off x="1321" y="1004"/>
                  <a:ext cx="102" cy="280"/>
                </a:xfrm>
                <a:custGeom>
                  <a:avLst/>
                  <a:gdLst>
                    <a:gd name="T0" fmla="*/ 107 w 120"/>
                    <a:gd name="T1" fmla="*/ 5 h 331"/>
                    <a:gd name="T2" fmla="*/ 97 w 120"/>
                    <a:gd name="T3" fmla="*/ 47 h 331"/>
                    <a:gd name="T4" fmla="*/ 86 w 120"/>
                    <a:gd name="T5" fmla="*/ 81 h 331"/>
                    <a:gd name="T6" fmla="*/ 59 w 120"/>
                    <a:gd name="T7" fmla="*/ 158 h 331"/>
                    <a:gd name="T8" fmla="*/ 28 w 120"/>
                    <a:gd name="T9" fmla="*/ 242 h 331"/>
                    <a:gd name="T10" fmla="*/ 1 w 120"/>
                    <a:gd name="T11" fmla="*/ 318 h 331"/>
                    <a:gd name="T12" fmla="*/ 13 w 120"/>
                    <a:gd name="T13" fmla="*/ 322 h 331"/>
                    <a:gd name="T14" fmla="*/ 13 w 120"/>
                    <a:gd name="T15" fmla="*/ 318 h 331"/>
                    <a:gd name="T16" fmla="*/ 0 w 120"/>
                    <a:gd name="T17" fmla="*/ 318 h 331"/>
                    <a:gd name="T18" fmla="*/ 0 w 120"/>
                    <a:gd name="T19" fmla="*/ 321 h 331"/>
                    <a:gd name="T20" fmla="*/ 12 w 120"/>
                    <a:gd name="T21" fmla="*/ 325 h 331"/>
                    <a:gd name="T22" fmla="*/ 38 w 120"/>
                    <a:gd name="T23" fmla="*/ 250 h 331"/>
                    <a:gd name="T24" fmla="*/ 71 w 120"/>
                    <a:gd name="T25" fmla="*/ 158 h 331"/>
                    <a:gd name="T26" fmla="*/ 104 w 120"/>
                    <a:gd name="T27" fmla="*/ 65 h 331"/>
                    <a:gd name="T28" fmla="*/ 113 w 120"/>
                    <a:gd name="T29" fmla="*/ 3 h 331"/>
                    <a:gd name="T30" fmla="*/ 107 w 120"/>
                    <a:gd name="T31" fmla="*/ 5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331">
                      <a:moveTo>
                        <a:pt x="107" y="5"/>
                      </a:moveTo>
                      <a:cubicBezTo>
                        <a:pt x="110" y="19"/>
                        <a:pt x="101" y="34"/>
                        <a:pt x="97" y="47"/>
                      </a:cubicBezTo>
                      <a:cubicBezTo>
                        <a:pt x="94" y="58"/>
                        <a:pt x="90" y="69"/>
                        <a:pt x="86" y="81"/>
                      </a:cubicBezTo>
                      <a:cubicBezTo>
                        <a:pt x="77" y="106"/>
                        <a:pt x="68" y="132"/>
                        <a:pt x="59" y="158"/>
                      </a:cubicBezTo>
                      <a:cubicBezTo>
                        <a:pt x="49" y="186"/>
                        <a:pt x="38" y="214"/>
                        <a:pt x="28" y="242"/>
                      </a:cubicBezTo>
                      <a:cubicBezTo>
                        <a:pt x="20" y="266"/>
                        <a:pt x="16" y="296"/>
                        <a:pt x="1" y="318"/>
                      </a:cubicBezTo>
                      <a:cubicBezTo>
                        <a:pt x="5" y="319"/>
                        <a:pt x="9" y="320"/>
                        <a:pt x="13" y="322"/>
                      </a:cubicBezTo>
                      <a:cubicBezTo>
                        <a:pt x="13" y="320"/>
                        <a:pt x="13" y="319"/>
                        <a:pt x="13" y="318"/>
                      </a:cubicBezTo>
                      <a:cubicBezTo>
                        <a:pt x="12" y="310"/>
                        <a:pt x="0" y="311"/>
                        <a:pt x="0" y="318"/>
                      </a:cubicBezTo>
                      <a:cubicBezTo>
                        <a:pt x="0" y="319"/>
                        <a:pt x="0" y="320"/>
                        <a:pt x="0" y="321"/>
                      </a:cubicBezTo>
                      <a:cubicBezTo>
                        <a:pt x="0" y="327"/>
                        <a:pt x="8" y="331"/>
                        <a:pt x="12" y="325"/>
                      </a:cubicBezTo>
                      <a:cubicBezTo>
                        <a:pt x="25" y="302"/>
                        <a:pt x="30" y="276"/>
                        <a:pt x="38" y="250"/>
                      </a:cubicBezTo>
                      <a:cubicBezTo>
                        <a:pt x="48" y="219"/>
                        <a:pt x="61" y="189"/>
                        <a:pt x="71" y="158"/>
                      </a:cubicBezTo>
                      <a:cubicBezTo>
                        <a:pt x="81" y="127"/>
                        <a:pt x="94" y="96"/>
                        <a:pt x="104" y="65"/>
                      </a:cubicBezTo>
                      <a:cubicBezTo>
                        <a:pt x="109" y="47"/>
                        <a:pt x="120" y="23"/>
                        <a:pt x="113" y="3"/>
                      </a:cubicBezTo>
                      <a:cubicBezTo>
                        <a:pt x="112" y="0"/>
                        <a:pt x="107" y="1"/>
                        <a:pt x="10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5" name="Freeform 57"/>
                <p:cNvSpPr/>
                <p:nvPr/>
              </p:nvSpPr>
              <p:spPr bwMode="auto">
                <a:xfrm>
                  <a:off x="1152" y="853"/>
                  <a:ext cx="3" cy="0"/>
                </a:xfrm>
                <a:custGeom>
                  <a:avLst/>
                  <a:gdLst>
                    <a:gd name="T0" fmla="*/ 1 w 4"/>
                    <a:gd name="T1" fmla="*/ 1 h 1"/>
                    <a:gd name="T2" fmla="*/ 4 w 4"/>
                    <a:gd name="T3" fmla="*/ 1 h 1"/>
                    <a:gd name="T4" fmla="*/ 4 w 4"/>
                    <a:gd name="T5" fmla="*/ 0 h 1"/>
                    <a:gd name="T6" fmla="*/ 1 w 4"/>
                    <a:gd name="T7" fmla="*/ 0 h 1"/>
                    <a:gd name="T8" fmla="*/ 1 w 4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">
                      <a:moveTo>
                        <a:pt x="1" y="1"/>
                      </a:move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6" name="Freeform 58"/>
                <p:cNvSpPr/>
                <p:nvPr/>
              </p:nvSpPr>
              <p:spPr bwMode="auto">
                <a:xfrm>
                  <a:off x="1163" y="850"/>
                  <a:ext cx="211" cy="64"/>
                </a:xfrm>
                <a:custGeom>
                  <a:avLst/>
                  <a:gdLst>
                    <a:gd name="T0" fmla="*/ 1 w 249"/>
                    <a:gd name="T1" fmla="*/ 2 h 76"/>
                    <a:gd name="T2" fmla="*/ 30 w 249"/>
                    <a:gd name="T3" fmla="*/ 13 h 76"/>
                    <a:gd name="T4" fmla="*/ 59 w 249"/>
                    <a:gd name="T5" fmla="*/ 23 h 76"/>
                    <a:gd name="T6" fmla="*/ 120 w 249"/>
                    <a:gd name="T7" fmla="*/ 40 h 76"/>
                    <a:gd name="T8" fmla="*/ 239 w 249"/>
                    <a:gd name="T9" fmla="*/ 74 h 76"/>
                    <a:gd name="T10" fmla="*/ 244 w 249"/>
                    <a:gd name="T11" fmla="*/ 67 h 76"/>
                    <a:gd name="T12" fmla="*/ 194 w 249"/>
                    <a:gd name="T13" fmla="*/ 47 h 76"/>
                    <a:gd name="T14" fmla="*/ 125 w 249"/>
                    <a:gd name="T15" fmla="*/ 32 h 76"/>
                    <a:gd name="T16" fmla="*/ 65 w 249"/>
                    <a:gd name="T17" fmla="*/ 16 h 76"/>
                    <a:gd name="T18" fmla="*/ 38 w 249"/>
                    <a:gd name="T19" fmla="*/ 8 h 76"/>
                    <a:gd name="T20" fmla="*/ 1 w 249"/>
                    <a:gd name="T21" fmla="*/ 0 h 76"/>
                    <a:gd name="T22" fmla="*/ 1 w 249"/>
                    <a:gd name="T23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9" h="76">
                      <a:moveTo>
                        <a:pt x="1" y="2"/>
                      </a:moveTo>
                      <a:cubicBezTo>
                        <a:pt x="11" y="4"/>
                        <a:pt x="20" y="10"/>
                        <a:pt x="30" y="13"/>
                      </a:cubicBezTo>
                      <a:cubicBezTo>
                        <a:pt x="40" y="17"/>
                        <a:pt x="50" y="19"/>
                        <a:pt x="59" y="23"/>
                      </a:cubicBezTo>
                      <a:cubicBezTo>
                        <a:pt x="79" y="30"/>
                        <a:pt x="99" y="35"/>
                        <a:pt x="120" y="40"/>
                      </a:cubicBezTo>
                      <a:cubicBezTo>
                        <a:pt x="160" y="49"/>
                        <a:pt x="201" y="58"/>
                        <a:pt x="239" y="74"/>
                      </a:cubicBezTo>
                      <a:cubicBezTo>
                        <a:pt x="243" y="76"/>
                        <a:pt x="249" y="70"/>
                        <a:pt x="244" y="67"/>
                      </a:cubicBezTo>
                      <a:cubicBezTo>
                        <a:pt x="230" y="56"/>
                        <a:pt x="212" y="50"/>
                        <a:pt x="194" y="47"/>
                      </a:cubicBezTo>
                      <a:cubicBezTo>
                        <a:pt x="171" y="43"/>
                        <a:pt x="148" y="37"/>
                        <a:pt x="125" y="32"/>
                      </a:cubicBezTo>
                      <a:cubicBezTo>
                        <a:pt x="105" y="27"/>
                        <a:pt x="85" y="22"/>
                        <a:pt x="65" y="16"/>
                      </a:cubicBezTo>
                      <a:cubicBezTo>
                        <a:pt x="56" y="13"/>
                        <a:pt x="48" y="10"/>
                        <a:pt x="38" y="8"/>
                      </a:cubicBezTo>
                      <a:cubicBezTo>
                        <a:pt x="26" y="6"/>
                        <a:pt x="14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7" name="Freeform 59"/>
                <p:cNvSpPr/>
                <p:nvPr/>
              </p:nvSpPr>
              <p:spPr bwMode="auto">
                <a:xfrm>
                  <a:off x="1356" y="897"/>
                  <a:ext cx="59" cy="39"/>
                </a:xfrm>
                <a:custGeom>
                  <a:avLst/>
                  <a:gdLst>
                    <a:gd name="T0" fmla="*/ 4 w 69"/>
                    <a:gd name="T1" fmla="*/ 6 h 45"/>
                    <a:gd name="T2" fmla="*/ 39 w 69"/>
                    <a:gd name="T3" fmla="*/ 30 h 45"/>
                    <a:gd name="T4" fmla="*/ 64 w 69"/>
                    <a:gd name="T5" fmla="*/ 45 h 45"/>
                    <a:gd name="T6" fmla="*/ 67 w 69"/>
                    <a:gd name="T7" fmla="*/ 39 h 45"/>
                    <a:gd name="T8" fmla="*/ 43 w 69"/>
                    <a:gd name="T9" fmla="*/ 22 h 45"/>
                    <a:gd name="T10" fmla="*/ 7 w 69"/>
                    <a:gd name="T11" fmla="*/ 1 h 45"/>
                    <a:gd name="T12" fmla="*/ 4 w 69"/>
                    <a:gd name="T13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5">
                      <a:moveTo>
                        <a:pt x="4" y="6"/>
                      </a:moveTo>
                      <a:cubicBezTo>
                        <a:pt x="16" y="13"/>
                        <a:pt x="28" y="21"/>
                        <a:pt x="39" y="30"/>
                      </a:cubicBezTo>
                      <a:cubicBezTo>
                        <a:pt x="47" y="35"/>
                        <a:pt x="54" y="43"/>
                        <a:pt x="64" y="45"/>
                      </a:cubicBezTo>
                      <a:cubicBezTo>
                        <a:pt x="67" y="45"/>
                        <a:pt x="69" y="41"/>
                        <a:pt x="67" y="39"/>
                      </a:cubicBezTo>
                      <a:cubicBezTo>
                        <a:pt x="60" y="31"/>
                        <a:pt x="51" y="27"/>
                        <a:pt x="43" y="22"/>
                      </a:cubicBezTo>
                      <a:cubicBezTo>
                        <a:pt x="32" y="14"/>
                        <a:pt x="19" y="7"/>
                        <a:pt x="7" y="1"/>
                      </a:cubicBezTo>
                      <a:cubicBezTo>
                        <a:pt x="4" y="0"/>
                        <a:pt x="0" y="4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8" name="Freeform 60"/>
                <p:cNvSpPr/>
                <p:nvPr/>
              </p:nvSpPr>
              <p:spPr bwMode="auto">
                <a:xfrm>
                  <a:off x="1057" y="1198"/>
                  <a:ext cx="256" cy="105"/>
                </a:xfrm>
                <a:custGeom>
                  <a:avLst/>
                  <a:gdLst>
                    <a:gd name="T0" fmla="*/ 3 w 302"/>
                    <a:gd name="T1" fmla="*/ 4 h 124"/>
                    <a:gd name="T2" fmla="*/ 0 w 302"/>
                    <a:gd name="T3" fmla="*/ 17 h 124"/>
                    <a:gd name="T4" fmla="*/ 3 w 302"/>
                    <a:gd name="T5" fmla="*/ 21 h 124"/>
                    <a:gd name="T6" fmla="*/ 32 w 302"/>
                    <a:gd name="T7" fmla="*/ 39 h 124"/>
                    <a:gd name="T8" fmla="*/ 62 w 302"/>
                    <a:gd name="T9" fmla="*/ 54 h 124"/>
                    <a:gd name="T10" fmla="*/ 106 w 302"/>
                    <a:gd name="T11" fmla="*/ 73 h 124"/>
                    <a:gd name="T12" fmla="*/ 148 w 302"/>
                    <a:gd name="T13" fmla="*/ 91 h 124"/>
                    <a:gd name="T14" fmla="*/ 247 w 302"/>
                    <a:gd name="T15" fmla="*/ 115 h 124"/>
                    <a:gd name="T16" fmla="*/ 300 w 302"/>
                    <a:gd name="T17" fmla="*/ 109 h 124"/>
                    <a:gd name="T18" fmla="*/ 296 w 302"/>
                    <a:gd name="T19" fmla="*/ 101 h 124"/>
                    <a:gd name="T20" fmla="*/ 198 w 302"/>
                    <a:gd name="T21" fmla="*/ 93 h 124"/>
                    <a:gd name="T22" fmla="*/ 115 w 302"/>
                    <a:gd name="T23" fmla="*/ 67 h 124"/>
                    <a:gd name="T24" fmla="*/ 53 w 302"/>
                    <a:gd name="T25" fmla="*/ 40 h 124"/>
                    <a:gd name="T26" fmla="*/ 16 w 302"/>
                    <a:gd name="T27" fmla="*/ 20 h 124"/>
                    <a:gd name="T28" fmla="*/ 10 w 302"/>
                    <a:gd name="T29" fmla="*/ 4 h 124"/>
                    <a:gd name="T30" fmla="*/ 3 w 302"/>
                    <a:gd name="T31" fmla="*/ 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2" h="124">
                      <a:moveTo>
                        <a:pt x="3" y="4"/>
                      </a:moveTo>
                      <a:cubicBezTo>
                        <a:pt x="2" y="8"/>
                        <a:pt x="1" y="12"/>
                        <a:pt x="0" y="17"/>
                      </a:cubicBezTo>
                      <a:cubicBezTo>
                        <a:pt x="0" y="19"/>
                        <a:pt x="1" y="21"/>
                        <a:pt x="3" y="21"/>
                      </a:cubicBezTo>
                      <a:cubicBezTo>
                        <a:pt x="12" y="22"/>
                        <a:pt x="24" y="35"/>
                        <a:pt x="32" y="39"/>
                      </a:cubicBezTo>
                      <a:cubicBezTo>
                        <a:pt x="42" y="45"/>
                        <a:pt x="52" y="49"/>
                        <a:pt x="62" y="54"/>
                      </a:cubicBezTo>
                      <a:cubicBezTo>
                        <a:pt x="76" y="61"/>
                        <a:pt x="91" y="66"/>
                        <a:pt x="106" y="73"/>
                      </a:cubicBezTo>
                      <a:cubicBezTo>
                        <a:pt x="120" y="79"/>
                        <a:pt x="133" y="86"/>
                        <a:pt x="148" y="91"/>
                      </a:cubicBezTo>
                      <a:cubicBezTo>
                        <a:pt x="181" y="99"/>
                        <a:pt x="214" y="107"/>
                        <a:pt x="247" y="115"/>
                      </a:cubicBezTo>
                      <a:cubicBezTo>
                        <a:pt x="263" y="119"/>
                        <a:pt x="288" y="124"/>
                        <a:pt x="300" y="109"/>
                      </a:cubicBezTo>
                      <a:cubicBezTo>
                        <a:pt x="302" y="106"/>
                        <a:pt x="300" y="100"/>
                        <a:pt x="296" y="101"/>
                      </a:cubicBezTo>
                      <a:cubicBezTo>
                        <a:pt x="265" y="114"/>
                        <a:pt x="229" y="101"/>
                        <a:pt x="198" y="93"/>
                      </a:cubicBezTo>
                      <a:cubicBezTo>
                        <a:pt x="170" y="86"/>
                        <a:pt x="141" y="80"/>
                        <a:pt x="115" y="67"/>
                      </a:cubicBezTo>
                      <a:cubicBezTo>
                        <a:pt x="95" y="57"/>
                        <a:pt x="73" y="49"/>
                        <a:pt x="53" y="40"/>
                      </a:cubicBezTo>
                      <a:cubicBezTo>
                        <a:pt x="40" y="35"/>
                        <a:pt x="26" y="30"/>
                        <a:pt x="16" y="20"/>
                      </a:cubicBezTo>
                      <a:cubicBezTo>
                        <a:pt x="9" y="14"/>
                        <a:pt x="9" y="14"/>
                        <a:pt x="10" y="4"/>
                      </a:cubicBezTo>
                      <a:cubicBezTo>
                        <a:pt x="10" y="0"/>
                        <a:pt x="4" y="0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9" name="Freeform 61"/>
                <p:cNvSpPr/>
                <p:nvPr/>
              </p:nvSpPr>
              <p:spPr bwMode="auto">
                <a:xfrm>
                  <a:off x="1304" y="1271"/>
                  <a:ext cx="16" cy="27"/>
                </a:xfrm>
                <a:custGeom>
                  <a:avLst/>
                  <a:gdLst>
                    <a:gd name="T0" fmla="*/ 10 w 19"/>
                    <a:gd name="T1" fmla="*/ 27 h 32"/>
                    <a:gd name="T2" fmla="*/ 18 w 19"/>
                    <a:gd name="T3" fmla="*/ 8 h 32"/>
                    <a:gd name="T4" fmla="*/ 11 w 19"/>
                    <a:gd name="T5" fmla="*/ 3 h 32"/>
                    <a:gd name="T6" fmla="*/ 2 w 19"/>
                    <a:gd name="T7" fmla="*/ 23 h 32"/>
                    <a:gd name="T8" fmla="*/ 10 w 19"/>
                    <a:gd name="T9" fmla="*/ 2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2">
                      <a:moveTo>
                        <a:pt x="10" y="27"/>
                      </a:moveTo>
                      <a:cubicBezTo>
                        <a:pt x="13" y="21"/>
                        <a:pt x="17" y="14"/>
                        <a:pt x="18" y="8"/>
                      </a:cubicBezTo>
                      <a:cubicBezTo>
                        <a:pt x="19" y="4"/>
                        <a:pt x="14" y="0"/>
                        <a:pt x="11" y="3"/>
                      </a:cubicBezTo>
                      <a:cubicBezTo>
                        <a:pt x="6" y="9"/>
                        <a:pt x="5" y="16"/>
                        <a:pt x="2" y="23"/>
                      </a:cubicBezTo>
                      <a:cubicBezTo>
                        <a:pt x="0" y="28"/>
                        <a:pt x="7" y="32"/>
                        <a:pt x="1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0" name="Freeform 62"/>
                <p:cNvSpPr/>
                <p:nvPr/>
              </p:nvSpPr>
              <p:spPr bwMode="auto">
                <a:xfrm>
                  <a:off x="1083" y="1228"/>
                  <a:ext cx="10" cy="17"/>
                </a:xfrm>
                <a:custGeom>
                  <a:avLst/>
                  <a:gdLst>
                    <a:gd name="T0" fmla="*/ 4 w 12"/>
                    <a:gd name="T1" fmla="*/ 3 h 20"/>
                    <a:gd name="T2" fmla="*/ 2 w 12"/>
                    <a:gd name="T3" fmla="*/ 17 h 20"/>
                    <a:gd name="T4" fmla="*/ 7 w 12"/>
                    <a:gd name="T5" fmla="*/ 17 h 20"/>
                    <a:gd name="T6" fmla="*/ 11 w 12"/>
                    <a:gd name="T7" fmla="*/ 7 h 20"/>
                    <a:gd name="T8" fmla="*/ 4 w 12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0">
                      <a:moveTo>
                        <a:pt x="4" y="3"/>
                      </a:moveTo>
                      <a:cubicBezTo>
                        <a:pt x="2" y="8"/>
                        <a:pt x="0" y="12"/>
                        <a:pt x="2" y="17"/>
                      </a:cubicBezTo>
                      <a:cubicBezTo>
                        <a:pt x="3" y="20"/>
                        <a:pt x="7" y="20"/>
                        <a:pt x="7" y="17"/>
                      </a:cubicBezTo>
                      <a:cubicBezTo>
                        <a:pt x="8" y="14"/>
                        <a:pt x="10" y="10"/>
                        <a:pt x="11" y="7"/>
                      </a:cubicBezTo>
                      <a:cubicBezTo>
                        <a:pt x="12" y="3"/>
                        <a:pt x="7" y="0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1" name="Freeform 63"/>
                <p:cNvSpPr/>
                <p:nvPr/>
              </p:nvSpPr>
              <p:spPr bwMode="auto">
                <a:xfrm>
                  <a:off x="1096" y="1249"/>
                  <a:ext cx="236" cy="73"/>
                </a:xfrm>
                <a:custGeom>
                  <a:avLst/>
                  <a:gdLst>
                    <a:gd name="T0" fmla="*/ 2 w 278"/>
                    <a:gd name="T1" fmla="*/ 5 h 86"/>
                    <a:gd name="T2" fmla="*/ 81 w 278"/>
                    <a:gd name="T3" fmla="*/ 52 h 86"/>
                    <a:gd name="T4" fmla="*/ 164 w 278"/>
                    <a:gd name="T5" fmla="*/ 73 h 86"/>
                    <a:gd name="T6" fmla="*/ 241 w 278"/>
                    <a:gd name="T7" fmla="*/ 83 h 86"/>
                    <a:gd name="T8" fmla="*/ 274 w 278"/>
                    <a:gd name="T9" fmla="*/ 43 h 86"/>
                    <a:gd name="T10" fmla="*/ 265 w 278"/>
                    <a:gd name="T11" fmla="*/ 37 h 86"/>
                    <a:gd name="T12" fmla="*/ 257 w 278"/>
                    <a:gd name="T13" fmla="*/ 51 h 86"/>
                    <a:gd name="T14" fmla="*/ 229 w 278"/>
                    <a:gd name="T15" fmla="*/ 72 h 86"/>
                    <a:gd name="T16" fmla="*/ 168 w 278"/>
                    <a:gd name="T17" fmla="*/ 63 h 86"/>
                    <a:gd name="T18" fmla="*/ 92 w 278"/>
                    <a:gd name="T19" fmla="*/ 47 h 86"/>
                    <a:gd name="T20" fmla="*/ 4 w 278"/>
                    <a:gd name="T21" fmla="*/ 1 h 86"/>
                    <a:gd name="T22" fmla="*/ 2 w 278"/>
                    <a:gd name="T23" fmla="*/ 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8" h="86">
                      <a:moveTo>
                        <a:pt x="2" y="5"/>
                      </a:moveTo>
                      <a:cubicBezTo>
                        <a:pt x="28" y="21"/>
                        <a:pt x="53" y="39"/>
                        <a:pt x="81" y="52"/>
                      </a:cubicBezTo>
                      <a:cubicBezTo>
                        <a:pt x="109" y="64"/>
                        <a:pt x="133" y="70"/>
                        <a:pt x="164" y="73"/>
                      </a:cubicBezTo>
                      <a:cubicBezTo>
                        <a:pt x="189" y="75"/>
                        <a:pt x="216" y="86"/>
                        <a:pt x="241" y="83"/>
                      </a:cubicBezTo>
                      <a:cubicBezTo>
                        <a:pt x="264" y="81"/>
                        <a:pt x="263" y="59"/>
                        <a:pt x="274" y="43"/>
                      </a:cubicBezTo>
                      <a:cubicBezTo>
                        <a:pt x="278" y="38"/>
                        <a:pt x="270" y="32"/>
                        <a:pt x="265" y="37"/>
                      </a:cubicBezTo>
                      <a:cubicBezTo>
                        <a:pt x="262" y="42"/>
                        <a:pt x="260" y="46"/>
                        <a:pt x="257" y="51"/>
                      </a:cubicBezTo>
                      <a:cubicBezTo>
                        <a:pt x="251" y="66"/>
                        <a:pt x="245" y="73"/>
                        <a:pt x="229" y="72"/>
                      </a:cubicBezTo>
                      <a:cubicBezTo>
                        <a:pt x="208" y="70"/>
                        <a:pt x="188" y="64"/>
                        <a:pt x="168" y="63"/>
                      </a:cubicBezTo>
                      <a:cubicBezTo>
                        <a:pt x="141" y="61"/>
                        <a:pt x="117" y="57"/>
                        <a:pt x="92" y="47"/>
                      </a:cubicBezTo>
                      <a:cubicBezTo>
                        <a:pt x="61" y="34"/>
                        <a:pt x="33" y="17"/>
                        <a:pt x="4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2" name="Freeform 64"/>
                <p:cNvSpPr/>
                <p:nvPr/>
              </p:nvSpPr>
              <p:spPr bwMode="auto">
                <a:xfrm>
                  <a:off x="1032" y="831"/>
                  <a:ext cx="133" cy="363"/>
                </a:xfrm>
                <a:custGeom>
                  <a:avLst/>
                  <a:gdLst>
                    <a:gd name="T0" fmla="*/ 14 w 157"/>
                    <a:gd name="T1" fmla="*/ 396 h 427"/>
                    <a:gd name="T2" fmla="*/ 30 w 157"/>
                    <a:gd name="T3" fmla="*/ 384 h 427"/>
                    <a:gd name="T4" fmla="*/ 21 w 157"/>
                    <a:gd name="T5" fmla="*/ 352 h 427"/>
                    <a:gd name="T6" fmla="*/ 32 w 157"/>
                    <a:gd name="T7" fmla="*/ 347 h 427"/>
                    <a:gd name="T8" fmla="*/ 28 w 157"/>
                    <a:gd name="T9" fmla="*/ 335 h 427"/>
                    <a:gd name="T10" fmla="*/ 48 w 157"/>
                    <a:gd name="T11" fmla="*/ 320 h 427"/>
                    <a:gd name="T12" fmla="*/ 41 w 157"/>
                    <a:gd name="T13" fmla="*/ 303 h 427"/>
                    <a:gd name="T14" fmla="*/ 52 w 157"/>
                    <a:gd name="T15" fmla="*/ 288 h 427"/>
                    <a:gd name="T16" fmla="*/ 55 w 157"/>
                    <a:gd name="T17" fmla="*/ 260 h 427"/>
                    <a:gd name="T18" fmla="*/ 56 w 157"/>
                    <a:gd name="T19" fmla="*/ 248 h 427"/>
                    <a:gd name="T20" fmla="*/ 63 w 157"/>
                    <a:gd name="T21" fmla="*/ 224 h 427"/>
                    <a:gd name="T22" fmla="*/ 80 w 157"/>
                    <a:gd name="T23" fmla="*/ 228 h 427"/>
                    <a:gd name="T24" fmla="*/ 76 w 157"/>
                    <a:gd name="T25" fmla="*/ 190 h 427"/>
                    <a:gd name="T26" fmla="*/ 78 w 157"/>
                    <a:gd name="T27" fmla="*/ 178 h 427"/>
                    <a:gd name="T28" fmla="*/ 95 w 157"/>
                    <a:gd name="T29" fmla="*/ 149 h 427"/>
                    <a:gd name="T30" fmla="*/ 82 w 157"/>
                    <a:gd name="T31" fmla="*/ 117 h 427"/>
                    <a:gd name="T32" fmla="*/ 109 w 157"/>
                    <a:gd name="T33" fmla="*/ 113 h 427"/>
                    <a:gd name="T34" fmla="*/ 91 w 157"/>
                    <a:gd name="T35" fmla="*/ 95 h 427"/>
                    <a:gd name="T36" fmla="*/ 106 w 157"/>
                    <a:gd name="T37" fmla="*/ 65 h 427"/>
                    <a:gd name="T38" fmla="*/ 104 w 157"/>
                    <a:gd name="T39" fmla="*/ 47 h 427"/>
                    <a:gd name="T40" fmla="*/ 131 w 157"/>
                    <a:gd name="T41" fmla="*/ 17 h 427"/>
                    <a:gd name="T42" fmla="*/ 145 w 157"/>
                    <a:gd name="T43" fmla="*/ 35 h 427"/>
                    <a:gd name="T44" fmla="*/ 135 w 157"/>
                    <a:gd name="T45" fmla="*/ 2 h 427"/>
                    <a:gd name="T46" fmla="*/ 127 w 157"/>
                    <a:gd name="T47" fmla="*/ 59 h 427"/>
                    <a:gd name="T48" fmla="*/ 109 w 157"/>
                    <a:gd name="T49" fmla="*/ 83 h 427"/>
                    <a:gd name="T50" fmla="*/ 111 w 157"/>
                    <a:gd name="T51" fmla="*/ 126 h 427"/>
                    <a:gd name="T52" fmla="*/ 83 w 157"/>
                    <a:gd name="T53" fmla="*/ 153 h 427"/>
                    <a:gd name="T54" fmla="*/ 67 w 157"/>
                    <a:gd name="T55" fmla="*/ 162 h 427"/>
                    <a:gd name="T56" fmla="*/ 106 w 157"/>
                    <a:gd name="T57" fmla="*/ 189 h 427"/>
                    <a:gd name="T58" fmla="*/ 57 w 157"/>
                    <a:gd name="T59" fmla="*/ 210 h 427"/>
                    <a:gd name="T60" fmla="*/ 85 w 157"/>
                    <a:gd name="T61" fmla="*/ 216 h 427"/>
                    <a:gd name="T62" fmla="*/ 77 w 157"/>
                    <a:gd name="T63" fmla="*/ 268 h 427"/>
                    <a:gd name="T64" fmla="*/ 66 w 157"/>
                    <a:gd name="T65" fmla="*/ 304 h 427"/>
                    <a:gd name="T66" fmla="*/ 26 w 157"/>
                    <a:gd name="T67" fmla="*/ 300 h 427"/>
                    <a:gd name="T68" fmla="*/ 60 w 157"/>
                    <a:gd name="T69" fmla="*/ 318 h 427"/>
                    <a:gd name="T70" fmla="*/ 25 w 157"/>
                    <a:gd name="T71" fmla="*/ 355 h 427"/>
                    <a:gd name="T72" fmla="*/ 31 w 157"/>
                    <a:gd name="T73" fmla="*/ 342 h 427"/>
                    <a:gd name="T74" fmla="*/ 31 w 157"/>
                    <a:gd name="T75" fmla="*/ 399 h 427"/>
                    <a:gd name="T76" fmla="*/ 9 w 157"/>
                    <a:gd name="T77" fmla="*/ 383 h 427"/>
                    <a:gd name="T78" fmla="*/ 27 w 157"/>
                    <a:gd name="T79" fmla="*/ 417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7" h="427">
                      <a:moveTo>
                        <a:pt x="27" y="417"/>
                      </a:moveTo>
                      <a:cubicBezTo>
                        <a:pt x="23" y="414"/>
                        <a:pt x="14" y="402"/>
                        <a:pt x="14" y="396"/>
                      </a:cubicBezTo>
                      <a:cubicBezTo>
                        <a:pt x="17" y="392"/>
                        <a:pt x="20" y="388"/>
                        <a:pt x="23" y="384"/>
                      </a:cubicBezTo>
                      <a:cubicBezTo>
                        <a:pt x="25" y="384"/>
                        <a:pt x="28" y="384"/>
                        <a:pt x="30" y="384"/>
                      </a:cubicBezTo>
                      <a:cubicBezTo>
                        <a:pt x="28" y="401"/>
                        <a:pt x="16" y="375"/>
                        <a:pt x="16" y="370"/>
                      </a:cubicBezTo>
                      <a:cubicBezTo>
                        <a:pt x="16" y="365"/>
                        <a:pt x="16" y="356"/>
                        <a:pt x="21" y="352"/>
                      </a:cubicBezTo>
                      <a:cubicBezTo>
                        <a:pt x="23" y="351"/>
                        <a:pt x="25" y="350"/>
                        <a:pt x="28" y="349"/>
                      </a:cubicBezTo>
                      <a:cubicBezTo>
                        <a:pt x="37" y="347"/>
                        <a:pt x="38" y="347"/>
                        <a:pt x="32" y="347"/>
                      </a:cubicBezTo>
                      <a:cubicBezTo>
                        <a:pt x="28" y="349"/>
                        <a:pt x="26" y="346"/>
                        <a:pt x="28" y="339"/>
                      </a:cubicBezTo>
                      <a:cubicBezTo>
                        <a:pt x="28" y="338"/>
                        <a:pt x="28" y="337"/>
                        <a:pt x="28" y="335"/>
                      </a:cubicBezTo>
                      <a:cubicBezTo>
                        <a:pt x="29" y="330"/>
                        <a:pt x="32" y="326"/>
                        <a:pt x="37" y="324"/>
                      </a:cubicBezTo>
                      <a:cubicBezTo>
                        <a:pt x="40" y="322"/>
                        <a:pt x="44" y="321"/>
                        <a:pt x="48" y="320"/>
                      </a:cubicBezTo>
                      <a:cubicBezTo>
                        <a:pt x="48" y="325"/>
                        <a:pt x="39" y="316"/>
                        <a:pt x="39" y="315"/>
                      </a:cubicBezTo>
                      <a:cubicBezTo>
                        <a:pt x="35" y="311"/>
                        <a:pt x="35" y="307"/>
                        <a:pt x="41" y="303"/>
                      </a:cubicBezTo>
                      <a:cubicBezTo>
                        <a:pt x="42" y="295"/>
                        <a:pt x="46" y="293"/>
                        <a:pt x="53" y="294"/>
                      </a:cubicBezTo>
                      <a:cubicBezTo>
                        <a:pt x="56" y="287"/>
                        <a:pt x="60" y="309"/>
                        <a:pt x="52" y="288"/>
                      </a:cubicBezTo>
                      <a:cubicBezTo>
                        <a:pt x="47" y="284"/>
                        <a:pt x="46" y="278"/>
                        <a:pt x="48" y="271"/>
                      </a:cubicBezTo>
                      <a:cubicBezTo>
                        <a:pt x="51" y="267"/>
                        <a:pt x="53" y="264"/>
                        <a:pt x="55" y="260"/>
                      </a:cubicBezTo>
                      <a:cubicBezTo>
                        <a:pt x="59" y="261"/>
                        <a:pt x="62" y="263"/>
                        <a:pt x="66" y="264"/>
                      </a:cubicBezTo>
                      <a:cubicBezTo>
                        <a:pt x="59" y="260"/>
                        <a:pt x="56" y="254"/>
                        <a:pt x="56" y="248"/>
                      </a:cubicBezTo>
                      <a:cubicBezTo>
                        <a:pt x="55" y="245"/>
                        <a:pt x="55" y="240"/>
                        <a:pt x="56" y="237"/>
                      </a:cubicBezTo>
                      <a:cubicBezTo>
                        <a:pt x="55" y="230"/>
                        <a:pt x="57" y="226"/>
                        <a:pt x="63" y="224"/>
                      </a:cubicBezTo>
                      <a:cubicBezTo>
                        <a:pt x="67" y="219"/>
                        <a:pt x="72" y="218"/>
                        <a:pt x="77" y="222"/>
                      </a:cubicBezTo>
                      <a:cubicBezTo>
                        <a:pt x="78" y="224"/>
                        <a:pt x="79" y="226"/>
                        <a:pt x="80" y="228"/>
                      </a:cubicBezTo>
                      <a:cubicBezTo>
                        <a:pt x="73" y="226"/>
                        <a:pt x="70" y="223"/>
                        <a:pt x="69" y="217"/>
                      </a:cubicBezTo>
                      <a:cubicBezTo>
                        <a:pt x="64" y="208"/>
                        <a:pt x="67" y="195"/>
                        <a:pt x="76" y="190"/>
                      </a:cubicBezTo>
                      <a:cubicBezTo>
                        <a:pt x="78" y="189"/>
                        <a:pt x="87" y="186"/>
                        <a:pt x="87" y="186"/>
                      </a:cubicBezTo>
                      <a:cubicBezTo>
                        <a:pt x="84" y="193"/>
                        <a:pt x="79" y="179"/>
                        <a:pt x="78" y="178"/>
                      </a:cubicBezTo>
                      <a:cubicBezTo>
                        <a:pt x="77" y="175"/>
                        <a:pt x="75" y="170"/>
                        <a:pt x="75" y="166"/>
                      </a:cubicBezTo>
                      <a:cubicBezTo>
                        <a:pt x="81" y="141"/>
                        <a:pt x="87" y="135"/>
                        <a:pt x="95" y="149"/>
                      </a:cubicBezTo>
                      <a:cubicBezTo>
                        <a:pt x="102" y="156"/>
                        <a:pt x="102" y="158"/>
                        <a:pt x="96" y="154"/>
                      </a:cubicBezTo>
                      <a:cubicBezTo>
                        <a:pt x="86" y="150"/>
                        <a:pt x="76" y="128"/>
                        <a:pt x="82" y="117"/>
                      </a:cubicBezTo>
                      <a:cubicBezTo>
                        <a:pt x="87" y="113"/>
                        <a:pt x="92" y="108"/>
                        <a:pt x="96" y="104"/>
                      </a:cubicBezTo>
                      <a:cubicBezTo>
                        <a:pt x="107" y="103"/>
                        <a:pt x="111" y="106"/>
                        <a:pt x="109" y="113"/>
                      </a:cubicBezTo>
                      <a:cubicBezTo>
                        <a:pt x="110" y="124"/>
                        <a:pt x="104" y="121"/>
                        <a:pt x="92" y="106"/>
                      </a:cubicBezTo>
                      <a:cubicBezTo>
                        <a:pt x="91" y="102"/>
                        <a:pt x="91" y="99"/>
                        <a:pt x="91" y="95"/>
                      </a:cubicBezTo>
                      <a:cubicBezTo>
                        <a:pt x="91" y="86"/>
                        <a:pt x="92" y="80"/>
                        <a:pt x="97" y="73"/>
                      </a:cubicBezTo>
                      <a:cubicBezTo>
                        <a:pt x="100" y="70"/>
                        <a:pt x="102" y="67"/>
                        <a:pt x="106" y="65"/>
                      </a:cubicBezTo>
                      <a:cubicBezTo>
                        <a:pt x="105" y="62"/>
                        <a:pt x="105" y="58"/>
                        <a:pt x="104" y="55"/>
                      </a:cubicBezTo>
                      <a:cubicBezTo>
                        <a:pt x="104" y="52"/>
                        <a:pt x="104" y="49"/>
                        <a:pt x="104" y="47"/>
                      </a:cubicBezTo>
                      <a:cubicBezTo>
                        <a:pt x="104" y="41"/>
                        <a:pt x="107" y="36"/>
                        <a:pt x="115" y="35"/>
                      </a:cubicBezTo>
                      <a:cubicBezTo>
                        <a:pt x="121" y="25"/>
                        <a:pt x="116" y="18"/>
                        <a:pt x="131" y="17"/>
                      </a:cubicBezTo>
                      <a:cubicBezTo>
                        <a:pt x="143" y="17"/>
                        <a:pt x="140" y="18"/>
                        <a:pt x="143" y="27"/>
                      </a:cubicBezTo>
                      <a:cubicBezTo>
                        <a:pt x="144" y="30"/>
                        <a:pt x="144" y="33"/>
                        <a:pt x="145" y="35"/>
                      </a:cubicBezTo>
                      <a:cubicBezTo>
                        <a:pt x="148" y="41"/>
                        <a:pt x="157" y="38"/>
                        <a:pt x="155" y="32"/>
                      </a:cubicBezTo>
                      <a:cubicBezTo>
                        <a:pt x="150" y="21"/>
                        <a:pt x="151" y="3"/>
                        <a:pt x="135" y="2"/>
                      </a:cubicBezTo>
                      <a:cubicBezTo>
                        <a:pt x="117" y="0"/>
                        <a:pt x="105" y="23"/>
                        <a:pt x="105" y="38"/>
                      </a:cubicBezTo>
                      <a:cubicBezTo>
                        <a:pt x="106" y="49"/>
                        <a:pt x="114" y="64"/>
                        <a:pt x="127" y="59"/>
                      </a:cubicBezTo>
                      <a:cubicBezTo>
                        <a:pt x="142" y="53"/>
                        <a:pt x="136" y="35"/>
                        <a:pt x="126" y="29"/>
                      </a:cubicBezTo>
                      <a:cubicBezTo>
                        <a:pt x="92" y="7"/>
                        <a:pt x="83" y="71"/>
                        <a:pt x="109" y="83"/>
                      </a:cubicBezTo>
                      <a:cubicBezTo>
                        <a:pt x="131" y="93"/>
                        <a:pt x="136" y="51"/>
                        <a:pt x="106" y="56"/>
                      </a:cubicBezTo>
                      <a:cubicBezTo>
                        <a:pt x="71" y="64"/>
                        <a:pt x="75" y="138"/>
                        <a:pt x="111" y="126"/>
                      </a:cubicBezTo>
                      <a:cubicBezTo>
                        <a:pt x="142" y="116"/>
                        <a:pt x="92" y="78"/>
                        <a:pt x="77" y="106"/>
                      </a:cubicBezTo>
                      <a:cubicBezTo>
                        <a:pt x="69" y="119"/>
                        <a:pt x="73" y="142"/>
                        <a:pt x="83" y="153"/>
                      </a:cubicBezTo>
                      <a:cubicBezTo>
                        <a:pt x="90" y="160"/>
                        <a:pt x="108" y="170"/>
                        <a:pt x="114" y="158"/>
                      </a:cubicBezTo>
                      <a:cubicBezTo>
                        <a:pt x="127" y="135"/>
                        <a:pt x="66" y="121"/>
                        <a:pt x="67" y="162"/>
                      </a:cubicBezTo>
                      <a:cubicBezTo>
                        <a:pt x="67" y="176"/>
                        <a:pt x="73" y="195"/>
                        <a:pt x="87" y="201"/>
                      </a:cubicBezTo>
                      <a:cubicBezTo>
                        <a:pt x="96" y="206"/>
                        <a:pt x="108" y="200"/>
                        <a:pt x="106" y="189"/>
                      </a:cubicBezTo>
                      <a:cubicBezTo>
                        <a:pt x="105" y="175"/>
                        <a:pt x="89" y="174"/>
                        <a:pt x="79" y="177"/>
                      </a:cubicBezTo>
                      <a:cubicBezTo>
                        <a:pt x="64" y="182"/>
                        <a:pt x="56" y="194"/>
                        <a:pt x="57" y="210"/>
                      </a:cubicBezTo>
                      <a:cubicBezTo>
                        <a:pt x="58" y="221"/>
                        <a:pt x="66" y="244"/>
                        <a:pt x="81" y="238"/>
                      </a:cubicBezTo>
                      <a:cubicBezTo>
                        <a:pt x="93" y="234"/>
                        <a:pt x="93" y="223"/>
                        <a:pt x="85" y="216"/>
                      </a:cubicBezTo>
                      <a:cubicBezTo>
                        <a:pt x="54" y="192"/>
                        <a:pt x="36" y="242"/>
                        <a:pt x="51" y="264"/>
                      </a:cubicBezTo>
                      <a:cubicBezTo>
                        <a:pt x="56" y="272"/>
                        <a:pt x="71" y="279"/>
                        <a:pt x="77" y="268"/>
                      </a:cubicBezTo>
                      <a:cubicBezTo>
                        <a:pt x="84" y="258"/>
                        <a:pt x="73" y="245"/>
                        <a:pt x="62" y="247"/>
                      </a:cubicBezTo>
                      <a:cubicBezTo>
                        <a:pt x="27" y="252"/>
                        <a:pt x="39" y="316"/>
                        <a:pt x="66" y="304"/>
                      </a:cubicBezTo>
                      <a:cubicBezTo>
                        <a:pt x="78" y="299"/>
                        <a:pt x="70" y="288"/>
                        <a:pt x="62" y="286"/>
                      </a:cubicBezTo>
                      <a:cubicBezTo>
                        <a:pt x="50" y="283"/>
                        <a:pt x="30" y="287"/>
                        <a:pt x="26" y="300"/>
                      </a:cubicBezTo>
                      <a:cubicBezTo>
                        <a:pt x="23" y="311"/>
                        <a:pt x="36" y="330"/>
                        <a:pt x="47" y="333"/>
                      </a:cubicBezTo>
                      <a:cubicBezTo>
                        <a:pt x="56" y="335"/>
                        <a:pt x="66" y="327"/>
                        <a:pt x="60" y="318"/>
                      </a:cubicBezTo>
                      <a:cubicBezTo>
                        <a:pt x="54" y="307"/>
                        <a:pt x="36" y="314"/>
                        <a:pt x="29" y="320"/>
                      </a:cubicBezTo>
                      <a:cubicBezTo>
                        <a:pt x="19" y="328"/>
                        <a:pt x="19" y="344"/>
                        <a:pt x="25" y="355"/>
                      </a:cubicBezTo>
                      <a:cubicBezTo>
                        <a:pt x="30" y="363"/>
                        <a:pt x="45" y="369"/>
                        <a:pt x="49" y="357"/>
                      </a:cubicBezTo>
                      <a:cubicBezTo>
                        <a:pt x="54" y="344"/>
                        <a:pt x="39" y="340"/>
                        <a:pt x="31" y="342"/>
                      </a:cubicBezTo>
                      <a:cubicBezTo>
                        <a:pt x="15" y="344"/>
                        <a:pt x="8" y="354"/>
                        <a:pt x="10" y="369"/>
                      </a:cubicBezTo>
                      <a:cubicBezTo>
                        <a:pt x="11" y="379"/>
                        <a:pt x="17" y="401"/>
                        <a:pt x="31" y="399"/>
                      </a:cubicBezTo>
                      <a:cubicBezTo>
                        <a:pt x="41" y="398"/>
                        <a:pt x="44" y="385"/>
                        <a:pt x="36" y="380"/>
                      </a:cubicBezTo>
                      <a:cubicBezTo>
                        <a:pt x="28" y="375"/>
                        <a:pt x="14" y="376"/>
                        <a:pt x="9" y="383"/>
                      </a:cubicBezTo>
                      <a:cubicBezTo>
                        <a:pt x="0" y="396"/>
                        <a:pt x="12" y="416"/>
                        <a:pt x="22" y="424"/>
                      </a:cubicBezTo>
                      <a:cubicBezTo>
                        <a:pt x="27" y="427"/>
                        <a:pt x="31" y="420"/>
                        <a:pt x="27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3" name="Freeform 65"/>
                <p:cNvSpPr/>
                <p:nvPr/>
              </p:nvSpPr>
              <p:spPr bwMode="auto">
                <a:xfrm>
                  <a:off x="2712" y="1312"/>
                  <a:ext cx="31" cy="91"/>
                </a:xfrm>
                <a:custGeom>
                  <a:avLst/>
                  <a:gdLst>
                    <a:gd name="T0" fmla="*/ 13 w 36"/>
                    <a:gd name="T1" fmla="*/ 2 h 107"/>
                    <a:gd name="T2" fmla="*/ 5 w 36"/>
                    <a:gd name="T3" fmla="*/ 52 h 107"/>
                    <a:gd name="T4" fmla="*/ 27 w 36"/>
                    <a:gd name="T5" fmla="*/ 105 h 107"/>
                    <a:gd name="T6" fmla="*/ 33 w 36"/>
                    <a:gd name="T7" fmla="*/ 98 h 107"/>
                    <a:gd name="T8" fmla="*/ 14 w 36"/>
                    <a:gd name="T9" fmla="*/ 47 h 107"/>
                    <a:gd name="T10" fmla="*/ 17 w 36"/>
                    <a:gd name="T11" fmla="*/ 6 h 107"/>
                    <a:gd name="T12" fmla="*/ 13 w 36"/>
                    <a:gd name="T13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107">
                      <a:moveTo>
                        <a:pt x="13" y="2"/>
                      </a:moveTo>
                      <a:cubicBezTo>
                        <a:pt x="0" y="12"/>
                        <a:pt x="4" y="37"/>
                        <a:pt x="5" y="52"/>
                      </a:cubicBezTo>
                      <a:cubicBezTo>
                        <a:pt x="6" y="69"/>
                        <a:pt x="9" y="97"/>
                        <a:pt x="27" y="105"/>
                      </a:cubicBezTo>
                      <a:cubicBezTo>
                        <a:pt x="32" y="107"/>
                        <a:pt x="36" y="102"/>
                        <a:pt x="33" y="98"/>
                      </a:cubicBezTo>
                      <a:cubicBezTo>
                        <a:pt x="20" y="84"/>
                        <a:pt x="16" y="66"/>
                        <a:pt x="14" y="47"/>
                      </a:cubicBezTo>
                      <a:cubicBezTo>
                        <a:pt x="13" y="35"/>
                        <a:pt x="10" y="16"/>
                        <a:pt x="17" y="6"/>
                      </a:cubicBezTo>
                      <a:cubicBezTo>
                        <a:pt x="20" y="3"/>
                        <a:pt x="15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4" name="Freeform 66"/>
                <p:cNvSpPr/>
                <p:nvPr/>
              </p:nvSpPr>
              <p:spPr bwMode="auto">
                <a:xfrm>
                  <a:off x="2722" y="1258"/>
                  <a:ext cx="194" cy="63"/>
                </a:xfrm>
                <a:custGeom>
                  <a:avLst/>
                  <a:gdLst>
                    <a:gd name="T0" fmla="*/ 6 w 229"/>
                    <a:gd name="T1" fmla="*/ 72 h 74"/>
                    <a:gd name="T2" fmla="*/ 51 w 229"/>
                    <a:gd name="T3" fmla="*/ 49 h 74"/>
                    <a:gd name="T4" fmla="*/ 106 w 229"/>
                    <a:gd name="T5" fmla="*/ 30 h 74"/>
                    <a:gd name="T6" fmla="*/ 221 w 229"/>
                    <a:gd name="T7" fmla="*/ 13 h 74"/>
                    <a:gd name="T8" fmla="*/ 220 w 229"/>
                    <a:gd name="T9" fmla="*/ 1 h 74"/>
                    <a:gd name="T10" fmla="*/ 73 w 229"/>
                    <a:gd name="T11" fmla="*/ 30 h 74"/>
                    <a:gd name="T12" fmla="*/ 16 w 229"/>
                    <a:gd name="T13" fmla="*/ 55 h 74"/>
                    <a:gd name="T14" fmla="*/ 2 w 229"/>
                    <a:gd name="T15" fmla="*/ 72 h 74"/>
                    <a:gd name="T16" fmla="*/ 6 w 229"/>
                    <a:gd name="T17" fmla="*/ 7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9" h="74">
                      <a:moveTo>
                        <a:pt x="6" y="72"/>
                      </a:moveTo>
                      <a:cubicBezTo>
                        <a:pt x="7" y="63"/>
                        <a:pt x="46" y="51"/>
                        <a:pt x="51" y="49"/>
                      </a:cubicBezTo>
                      <a:cubicBezTo>
                        <a:pt x="69" y="42"/>
                        <a:pt x="87" y="35"/>
                        <a:pt x="106" y="30"/>
                      </a:cubicBezTo>
                      <a:cubicBezTo>
                        <a:pt x="144" y="19"/>
                        <a:pt x="181" y="14"/>
                        <a:pt x="221" y="13"/>
                      </a:cubicBezTo>
                      <a:cubicBezTo>
                        <a:pt x="229" y="13"/>
                        <a:pt x="228" y="1"/>
                        <a:pt x="220" y="1"/>
                      </a:cubicBezTo>
                      <a:cubicBezTo>
                        <a:pt x="169" y="0"/>
                        <a:pt x="120" y="12"/>
                        <a:pt x="73" y="30"/>
                      </a:cubicBezTo>
                      <a:cubicBezTo>
                        <a:pt x="54" y="37"/>
                        <a:pt x="35" y="47"/>
                        <a:pt x="16" y="55"/>
                      </a:cubicBezTo>
                      <a:cubicBezTo>
                        <a:pt x="8" y="58"/>
                        <a:pt x="0" y="63"/>
                        <a:pt x="2" y="72"/>
                      </a:cubicBezTo>
                      <a:cubicBezTo>
                        <a:pt x="2" y="74"/>
                        <a:pt x="6" y="74"/>
                        <a:pt x="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5" name="Freeform 67"/>
                <p:cNvSpPr/>
                <p:nvPr/>
              </p:nvSpPr>
              <p:spPr bwMode="auto">
                <a:xfrm>
                  <a:off x="2903" y="1262"/>
                  <a:ext cx="34" cy="79"/>
                </a:xfrm>
                <a:custGeom>
                  <a:avLst/>
                  <a:gdLst>
                    <a:gd name="T0" fmla="*/ 4 w 40"/>
                    <a:gd name="T1" fmla="*/ 8 h 93"/>
                    <a:gd name="T2" fmla="*/ 22 w 40"/>
                    <a:gd name="T3" fmla="*/ 41 h 93"/>
                    <a:gd name="T4" fmla="*/ 28 w 40"/>
                    <a:gd name="T5" fmla="*/ 88 h 93"/>
                    <a:gd name="T6" fmla="*/ 38 w 40"/>
                    <a:gd name="T7" fmla="*/ 87 h 93"/>
                    <a:gd name="T8" fmla="*/ 28 w 40"/>
                    <a:gd name="T9" fmla="*/ 27 h 93"/>
                    <a:gd name="T10" fmla="*/ 3 w 40"/>
                    <a:gd name="T11" fmla="*/ 2 h 93"/>
                    <a:gd name="T12" fmla="*/ 4 w 40"/>
                    <a:gd name="T13" fmla="*/ 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" y="8"/>
                      </a:moveTo>
                      <a:cubicBezTo>
                        <a:pt x="15" y="8"/>
                        <a:pt x="20" y="32"/>
                        <a:pt x="22" y="41"/>
                      </a:cubicBezTo>
                      <a:cubicBezTo>
                        <a:pt x="27" y="56"/>
                        <a:pt x="26" y="72"/>
                        <a:pt x="28" y="88"/>
                      </a:cubicBezTo>
                      <a:cubicBezTo>
                        <a:pt x="29" y="93"/>
                        <a:pt x="37" y="93"/>
                        <a:pt x="38" y="87"/>
                      </a:cubicBezTo>
                      <a:cubicBezTo>
                        <a:pt x="40" y="67"/>
                        <a:pt x="36" y="46"/>
                        <a:pt x="28" y="27"/>
                      </a:cubicBezTo>
                      <a:cubicBezTo>
                        <a:pt x="24" y="17"/>
                        <a:pt x="17" y="0"/>
                        <a:pt x="3" y="2"/>
                      </a:cubicBezTo>
                      <a:cubicBezTo>
                        <a:pt x="0" y="2"/>
                        <a:pt x="0" y="8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6" name="Freeform 68"/>
                <p:cNvSpPr/>
                <p:nvPr/>
              </p:nvSpPr>
              <p:spPr bwMode="auto">
                <a:xfrm>
                  <a:off x="2809" y="1368"/>
                  <a:ext cx="19" cy="29"/>
                </a:xfrm>
                <a:custGeom>
                  <a:avLst/>
                  <a:gdLst>
                    <a:gd name="T0" fmla="*/ 3 w 23"/>
                    <a:gd name="T1" fmla="*/ 8 h 34"/>
                    <a:gd name="T2" fmla="*/ 16 w 23"/>
                    <a:gd name="T3" fmla="*/ 33 h 34"/>
                    <a:gd name="T4" fmla="*/ 22 w 23"/>
                    <a:gd name="T5" fmla="*/ 29 h 34"/>
                    <a:gd name="T6" fmla="*/ 16 w 23"/>
                    <a:gd name="T7" fmla="*/ 14 h 34"/>
                    <a:gd name="T8" fmla="*/ 9 w 23"/>
                    <a:gd name="T9" fmla="*/ 3 h 34"/>
                    <a:gd name="T10" fmla="*/ 3 w 23"/>
                    <a:gd name="T11" fmla="*/ 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4">
                      <a:moveTo>
                        <a:pt x="3" y="8"/>
                      </a:moveTo>
                      <a:cubicBezTo>
                        <a:pt x="9" y="15"/>
                        <a:pt x="8" y="28"/>
                        <a:pt x="16" y="33"/>
                      </a:cubicBezTo>
                      <a:cubicBezTo>
                        <a:pt x="19" y="34"/>
                        <a:pt x="23" y="32"/>
                        <a:pt x="22" y="29"/>
                      </a:cubicBezTo>
                      <a:cubicBezTo>
                        <a:pt x="22" y="24"/>
                        <a:pt x="18" y="19"/>
                        <a:pt x="16" y="14"/>
                      </a:cubicBezTo>
                      <a:cubicBezTo>
                        <a:pt x="14" y="10"/>
                        <a:pt x="13" y="6"/>
                        <a:pt x="9" y="3"/>
                      </a:cubicBezTo>
                      <a:cubicBezTo>
                        <a:pt x="6" y="0"/>
                        <a:pt x="0" y="4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7" name="Freeform 69"/>
                <p:cNvSpPr/>
                <p:nvPr/>
              </p:nvSpPr>
              <p:spPr bwMode="auto">
                <a:xfrm>
                  <a:off x="2811" y="1360"/>
                  <a:ext cx="39" cy="43"/>
                </a:xfrm>
                <a:custGeom>
                  <a:avLst/>
                  <a:gdLst>
                    <a:gd name="T0" fmla="*/ 6 w 46"/>
                    <a:gd name="T1" fmla="*/ 21 h 51"/>
                    <a:gd name="T2" fmla="*/ 18 w 46"/>
                    <a:gd name="T3" fmla="*/ 13 h 51"/>
                    <a:gd name="T4" fmla="*/ 28 w 46"/>
                    <a:gd name="T5" fmla="*/ 15 h 51"/>
                    <a:gd name="T6" fmla="*/ 34 w 46"/>
                    <a:gd name="T7" fmla="*/ 28 h 51"/>
                    <a:gd name="T8" fmla="*/ 30 w 46"/>
                    <a:gd name="T9" fmla="*/ 35 h 51"/>
                    <a:gd name="T10" fmla="*/ 26 w 46"/>
                    <a:gd name="T11" fmla="*/ 36 h 51"/>
                    <a:gd name="T12" fmla="*/ 27 w 46"/>
                    <a:gd name="T13" fmla="*/ 36 h 51"/>
                    <a:gd name="T14" fmla="*/ 24 w 46"/>
                    <a:gd name="T15" fmla="*/ 35 h 51"/>
                    <a:gd name="T16" fmla="*/ 17 w 46"/>
                    <a:gd name="T17" fmla="*/ 40 h 51"/>
                    <a:gd name="T18" fmla="*/ 38 w 46"/>
                    <a:gd name="T19" fmla="*/ 42 h 51"/>
                    <a:gd name="T20" fmla="*/ 41 w 46"/>
                    <a:gd name="T21" fmla="*/ 17 h 51"/>
                    <a:gd name="T22" fmla="*/ 23 w 46"/>
                    <a:gd name="T23" fmla="*/ 1 h 51"/>
                    <a:gd name="T24" fmla="*/ 2 w 46"/>
                    <a:gd name="T25" fmla="*/ 16 h 51"/>
                    <a:gd name="T26" fmla="*/ 6 w 46"/>
                    <a:gd name="T27" fmla="*/ 2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6" h="51">
                      <a:moveTo>
                        <a:pt x="6" y="21"/>
                      </a:moveTo>
                      <a:cubicBezTo>
                        <a:pt x="10" y="19"/>
                        <a:pt x="14" y="15"/>
                        <a:pt x="18" y="13"/>
                      </a:cubicBezTo>
                      <a:cubicBezTo>
                        <a:pt x="22" y="9"/>
                        <a:pt x="25" y="9"/>
                        <a:pt x="28" y="15"/>
                      </a:cubicBezTo>
                      <a:cubicBezTo>
                        <a:pt x="30" y="19"/>
                        <a:pt x="34" y="23"/>
                        <a:pt x="34" y="28"/>
                      </a:cubicBezTo>
                      <a:cubicBezTo>
                        <a:pt x="34" y="32"/>
                        <a:pt x="33" y="33"/>
                        <a:pt x="30" y="35"/>
                      </a:cubicBezTo>
                      <a:cubicBezTo>
                        <a:pt x="29" y="35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7" y="36"/>
                      </a:cubicBezTo>
                      <a:cubicBezTo>
                        <a:pt x="26" y="36"/>
                        <a:pt x="25" y="35"/>
                        <a:pt x="24" y="35"/>
                      </a:cubicBezTo>
                      <a:cubicBezTo>
                        <a:pt x="20" y="33"/>
                        <a:pt x="17" y="36"/>
                        <a:pt x="17" y="40"/>
                      </a:cubicBezTo>
                      <a:cubicBezTo>
                        <a:pt x="17" y="51"/>
                        <a:pt x="33" y="47"/>
                        <a:pt x="38" y="42"/>
                      </a:cubicBezTo>
                      <a:cubicBezTo>
                        <a:pt x="46" y="36"/>
                        <a:pt x="46" y="25"/>
                        <a:pt x="41" y="17"/>
                      </a:cubicBezTo>
                      <a:cubicBezTo>
                        <a:pt x="37" y="10"/>
                        <a:pt x="32" y="0"/>
                        <a:pt x="23" y="1"/>
                      </a:cubicBezTo>
                      <a:cubicBezTo>
                        <a:pt x="14" y="2"/>
                        <a:pt x="8" y="11"/>
                        <a:pt x="2" y="16"/>
                      </a:cubicBezTo>
                      <a:cubicBezTo>
                        <a:pt x="0" y="19"/>
                        <a:pt x="3" y="23"/>
                        <a:pt x="6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8" name="Freeform 70"/>
                <p:cNvSpPr/>
                <p:nvPr/>
              </p:nvSpPr>
              <p:spPr bwMode="auto">
                <a:xfrm>
                  <a:off x="2835" y="1333"/>
                  <a:ext cx="106" cy="55"/>
                </a:xfrm>
                <a:custGeom>
                  <a:avLst/>
                  <a:gdLst>
                    <a:gd name="T0" fmla="*/ 3 w 124"/>
                    <a:gd name="T1" fmla="*/ 62 h 65"/>
                    <a:gd name="T2" fmla="*/ 22 w 124"/>
                    <a:gd name="T3" fmla="*/ 62 h 65"/>
                    <a:gd name="T4" fmla="*/ 79 w 124"/>
                    <a:gd name="T5" fmla="*/ 49 h 65"/>
                    <a:gd name="T6" fmla="*/ 121 w 124"/>
                    <a:gd name="T7" fmla="*/ 6 h 65"/>
                    <a:gd name="T8" fmla="*/ 111 w 124"/>
                    <a:gd name="T9" fmla="*/ 5 h 65"/>
                    <a:gd name="T10" fmla="*/ 67 w 124"/>
                    <a:gd name="T11" fmla="*/ 40 h 65"/>
                    <a:gd name="T12" fmla="*/ 36 w 124"/>
                    <a:gd name="T13" fmla="*/ 49 h 65"/>
                    <a:gd name="T14" fmla="*/ 5 w 124"/>
                    <a:gd name="T15" fmla="*/ 57 h 65"/>
                    <a:gd name="T16" fmla="*/ 3 w 124"/>
                    <a:gd name="T17" fmla="*/ 6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65">
                      <a:moveTo>
                        <a:pt x="3" y="62"/>
                      </a:moveTo>
                      <a:cubicBezTo>
                        <a:pt x="9" y="65"/>
                        <a:pt x="15" y="63"/>
                        <a:pt x="22" y="62"/>
                      </a:cubicBezTo>
                      <a:cubicBezTo>
                        <a:pt x="41" y="58"/>
                        <a:pt x="60" y="55"/>
                        <a:pt x="79" y="49"/>
                      </a:cubicBezTo>
                      <a:cubicBezTo>
                        <a:pt x="99" y="42"/>
                        <a:pt x="124" y="31"/>
                        <a:pt x="121" y="6"/>
                      </a:cubicBezTo>
                      <a:cubicBezTo>
                        <a:pt x="120" y="1"/>
                        <a:pt x="112" y="0"/>
                        <a:pt x="111" y="5"/>
                      </a:cubicBezTo>
                      <a:cubicBezTo>
                        <a:pt x="105" y="28"/>
                        <a:pt x="88" y="33"/>
                        <a:pt x="67" y="40"/>
                      </a:cubicBezTo>
                      <a:cubicBezTo>
                        <a:pt x="57" y="44"/>
                        <a:pt x="47" y="47"/>
                        <a:pt x="36" y="49"/>
                      </a:cubicBezTo>
                      <a:cubicBezTo>
                        <a:pt x="29" y="50"/>
                        <a:pt x="12" y="59"/>
                        <a:pt x="5" y="57"/>
                      </a:cubicBezTo>
                      <a:cubicBezTo>
                        <a:pt x="3" y="56"/>
                        <a:pt x="0" y="60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9" name="Freeform 71"/>
                <p:cNvSpPr/>
                <p:nvPr/>
              </p:nvSpPr>
              <p:spPr bwMode="auto">
                <a:xfrm>
                  <a:off x="2736" y="1382"/>
                  <a:ext cx="96" cy="26"/>
                </a:xfrm>
                <a:custGeom>
                  <a:avLst/>
                  <a:gdLst>
                    <a:gd name="T0" fmla="*/ 4 w 113"/>
                    <a:gd name="T1" fmla="*/ 31 h 31"/>
                    <a:gd name="T2" fmla="*/ 108 w 113"/>
                    <a:gd name="T3" fmla="*/ 9 h 31"/>
                    <a:gd name="T4" fmla="*/ 107 w 113"/>
                    <a:gd name="T5" fmla="*/ 0 h 31"/>
                    <a:gd name="T6" fmla="*/ 53 w 113"/>
                    <a:gd name="T7" fmla="*/ 14 h 31"/>
                    <a:gd name="T8" fmla="*/ 4 w 113"/>
                    <a:gd name="T9" fmla="*/ 25 h 31"/>
                    <a:gd name="T10" fmla="*/ 4 w 113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31">
                      <a:moveTo>
                        <a:pt x="4" y="31"/>
                      </a:moveTo>
                      <a:cubicBezTo>
                        <a:pt x="40" y="28"/>
                        <a:pt x="75" y="22"/>
                        <a:pt x="108" y="9"/>
                      </a:cubicBezTo>
                      <a:cubicBezTo>
                        <a:pt x="113" y="7"/>
                        <a:pt x="112" y="0"/>
                        <a:pt x="107" y="0"/>
                      </a:cubicBezTo>
                      <a:cubicBezTo>
                        <a:pt x="88" y="0"/>
                        <a:pt x="71" y="10"/>
                        <a:pt x="53" y="14"/>
                      </a:cubicBezTo>
                      <a:cubicBezTo>
                        <a:pt x="37" y="18"/>
                        <a:pt x="20" y="21"/>
                        <a:pt x="4" y="25"/>
                      </a:cubicBezTo>
                      <a:cubicBezTo>
                        <a:pt x="0" y="26"/>
                        <a:pt x="1" y="31"/>
                        <a:pt x="4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0" name="Freeform 72"/>
                <p:cNvSpPr/>
                <p:nvPr/>
              </p:nvSpPr>
              <p:spPr bwMode="auto">
                <a:xfrm>
                  <a:off x="2737" y="1397"/>
                  <a:ext cx="41" cy="94"/>
                </a:xfrm>
                <a:custGeom>
                  <a:avLst/>
                  <a:gdLst>
                    <a:gd name="T0" fmla="*/ 4 w 48"/>
                    <a:gd name="T1" fmla="*/ 4 h 110"/>
                    <a:gd name="T2" fmla="*/ 8 w 48"/>
                    <a:gd name="T3" fmla="*/ 58 h 110"/>
                    <a:gd name="T4" fmla="*/ 27 w 48"/>
                    <a:gd name="T5" fmla="*/ 99 h 110"/>
                    <a:gd name="T6" fmla="*/ 42 w 48"/>
                    <a:gd name="T7" fmla="*/ 108 h 110"/>
                    <a:gd name="T8" fmla="*/ 45 w 48"/>
                    <a:gd name="T9" fmla="*/ 101 h 110"/>
                    <a:gd name="T10" fmla="*/ 15 w 48"/>
                    <a:gd name="T11" fmla="*/ 46 h 110"/>
                    <a:gd name="T12" fmla="*/ 9 w 48"/>
                    <a:gd name="T13" fmla="*/ 4 h 110"/>
                    <a:gd name="T14" fmla="*/ 4 w 48"/>
                    <a:gd name="T15" fmla="*/ 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110">
                      <a:moveTo>
                        <a:pt x="4" y="4"/>
                      </a:moveTo>
                      <a:cubicBezTo>
                        <a:pt x="0" y="24"/>
                        <a:pt x="1" y="38"/>
                        <a:pt x="8" y="58"/>
                      </a:cubicBezTo>
                      <a:cubicBezTo>
                        <a:pt x="12" y="72"/>
                        <a:pt x="19" y="87"/>
                        <a:pt x="27" y="99"/>
                      </a:cubicBezTo>
                      <a:cubicBezTo>
                        <a:pt x="31" y="106"/>
                        <a:pt x="34" y="110"/>
                        <a:pt x="42" y="108"/>
                      </a:cubicBezTo>
                      <a:cubicBezTo>
                        <a:pt x="45" y="108"/>
                        <a:pt x="48" y="104"/>
                        <a:pt x="45" y="101"/>
                      </a:cubicBezTo>
                      <a:cubicBezTo>
                        <a:pt x="33" y="85"/>
                        <a:pt x="23" y="65"/>
                        <a:pt x="15" y="46"/>
                      </a:cubicBezTo>
                      <a:cubicBezTo>
                        <a:pt x="9" y="31"/>
                        <a:pt x="8" y="20"/>
                        <a:pt x="9" y="4"/>
                      </a:cubicBezTo>
                      <a:cubicBezTo>
                        <a:pt x="9" y="1"/>
                        <a:pt x="4" y="0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1" name="Freeform 73"/>
                <p:cNvSpPr/>
                <p:nvPr/>
              </p:nvSpPr>
              <p:spPr bwMode="auto">
                <a:xfrm>
                  <a:off x="2772" y="1358"/>
                  <a:ext cx="202" cy="136"/>
                </a:xfrm>
                <a:custGeom>
                  <a:avLst/>
                  <a:gdLst>
                    <a:gd name="T0" fmla="*/ 4 w 239"/>
                    <a:gd name="T1" fmla="*/ 158 h 160"/>
                    <a:gd name="T2" fmla="*/ 35 w 239"/>
                    <a:gd name="T3" fmla="*/ 158 h 160"/>
                    <a:gd name="T4" fmla="*/ 64 w 239"/>
                    <a:gd name="T5" fmla="*/ 153 h 160"/>
                    <a:gd name="T6" fmla="*/ 107 w 239"/>
                    <a:gd name="T7" fmla="*/ 139 h 160"/>
                    <a:gd name="T8" fmla="*/ 205 w 239"/>
                    <a:gd name="T9" fmla="*/ 99 h 160"/>
                    <a:gd name="T10" fmla="*/ 234 w 239"/>
                    <a:gd name="T11" fmla="*/ 63 h 160"/>
                    <a:gd name="T12" fmla="*/ 225 w 239"/>
                    <a:gd name="T13" fmla="*/ 30 h 160"/>
                    <a:gd name="T14" fmla="*/ 208 w 239"/>
                    <a:gd name="T15" fmla="*/ 2 h 160"/>
                    <a:gd name="T16" fmla="*/ 202 w 239"/>
                    <a:gd name="T17" fmla="*/ 8 h 160"/>
                    <a:gd name="T18" fmla="*/ 212 w 239"/>
                    <a:gd name="T19" fmla="*/ 86 h 160"/>
                    <a:gd name="T20" fmla="*/ 158 w 239"/>
                    <a:gd name="T21" fmla="*/ 107 h 160"/>
                    <a:gd name="T22" fmla="*/ 90 w 239"/>
                    <a:gd name="T23" fmla="*/ 135 h 160"/>
                    <a:gd name="T24" fmla="*/ 47 w 239"/>
                    <a:gd name="T25" fmla="*/ 147 h 160"/>
                    <a:gd name="T26" fmla="*/ 3 w 239"/>
                    <a:gd name="T27" fmla="*/ 153 h 160"/>
                    <a:gd name="T28" fmla="*/ 4 w 239"/>
                    <a:gd name="T29" fmla="*/ 158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9" h="160">
                      <a:moveTo>
                        <a:pt x="4" y="158"/>
                      </a:moveTo>
                      <a:cubicBezTo>
                        <a:pt x="14" y="156"/>
                        <a:pt x="24" y="160"/>
                        <a:pt x="35" y="158"/>
                      </a:cubicBezTo>
                      <a:cubicBezTo>
                        <a:pt x="45" y="156"/>
                        <a:pt x="54" y="155"/>
                        <a:pt x="64" y="153"/>
                      </a:cubicBezTo>
                      <a:cubicBezTo>
                        <a:pt x="79" y="150"/>
                        <a:pt x="93" y="144"/>
                        <a:pt x="107" y="139"/>
                      </a:cubicBezTo>
                      <a:cubicBezTo>
                        <a:pt x="140" y="127"/>
                        <a:pt x="172" y="110"/>
                        <a:pt x="205" y="99"/>
                      </a:cubicBezTo>
                      <a:cubicBezTo>
                        <a:pt x="226" y="92"/>
                        <a:pt x="234" y="87"/>
                        <a:pt x="234" y="63"/>
                      </a:cubicBezTo>
                      <a:cubicBezTo>
                        <a:pt x="234" y="50"/>
                        <a:pt x="231" y="41"/>
                        <a:pt x="225" y="30"/>
                      </a:cubicBezTo>
                      <a:cubicBezTo>
                        <a:pt x="221" y="20"/>
                        <a:pt x="217" y="7"/>
                        <a:pt x="208" y="2"/>
                      </a:cubicBezTo>
                      <a:cubicBezTo>
                        <a:pt x="204" y="0"/>
                        <a:pt x="199" y="5"/>
                        <a:pt x="202" y="8"/>
                      </a:cubicBezTo>
                      <a:cubicBezTo>
                        <a:pt x="215" y="25"/>
                        <a:pt x="239" y="72"/>
                        <a:pt x="212" y="86"/>
                      </a:cubicBezTo>
                      <a:cubicBezTo>
                        <a:pt x="195" y="94"/>
                        <a:pt x="176" y="99"/>
                        <a:pt x="158" y="107"/>
                      </a:cubicBezTo>
                      <a:cubicBezTo>
                        <a:pt x="135" y="117"/>
                        <a:pt x="113" y="127"/>
                        <a:pt x="90" y="135"/>
                      </a:cubicBezTo>
                      <a:cubicBezTo>
                        <a:pt x="76" y="140"/>
                        <a:pt x="62" y="143"/>
                        <a:pt x="47" y="147"/>
                      </a:cubicBezTo>
                      <a:cubicBezTo>
                        <a:pt x="33" y="150"/>
                        <a:pt x="17" y="148"/>
                        <a:pt x="3" y="153"/>
                      </a:cubicBezTo>
                      <a:cubicBezTo>
                        <a:pt x="0" y="154"/>
                        <a:pt x="1" y="158"/>
                        <a:pt x="4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2" name="Freeform 74"/>
                <p:cNvSpPr/>
                <p:nvPr/>
              </p:nvSpPr>
              <p:spPr bwMode="auto">
                <a:xfrm>
                  <a:off x="2929" y="1349"/>
                  <a:ext cx="20" cy="25"/>
                </a:xfrm>
                <a:custGeom>
                  <a:avLst/>
                  <a:gdLst>
                    <a:gd name="T0" fmla="*/ 4 w 24"/>
                    <a:gd name="T1" fmla="*/ 9 h 29"/>
                    <a:gd name="T2" fmla="*/ 20 w 24"/>
                    <a:gd name="T3" fmla="*/ 29 h 29"/>
                    <a:gd name="T4" fmla="*/ 24 w 24"/>
                    <a:gd name="T5" fmla="*/ 26 h 29"/>
                    <a:gd name="T6" fmla="*/ 17 w 24"/>
                    <a:gd name="T7" fmla="*/ 10 h 29"/>
                    <a:gd name="T8" fmla="*/ 7 w 24"/>
                    <a:gd name="T9" fmla="*/ 2 h 29"/>
                    <a:gd name="T10" fmla="*/ 4 w 24"/>
                    <a:gd name="T11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4" y="9"/>
                      </a:moveTo>
                      <a:cubicBezTo>
                        <a:pt x="13" y="13"/>
                        <a:pt x="9" y="27"/>
                        <a:pt x="20" y="29"/>
                      </a:cubicBezTo>
                      <a:cubicBezTo>
                        <a:pt x="21" y="29"/>
                        <a:pt x="24" y="28"/>
                        <a:pt x="24" y="26"/>
                      </a:cubicBezTo>
                      <a:cubicBezTo>
                        <a:pt x="24" y="21"/>
                        <a:pt x="20" y="14"/>
                        <a:pt x="17" y="10"/>
                      </a:cubicBezTo>
                      <a:cubicBezTo>
                        <a:pt x="15" y="6"/>
                        <a:pt x="12" y="3"/>
                        <a:pt x="7" y="2"/>
                      </a:cubicBezTo>
                      <a:cubicBezTo>
                        <a:pt x="3" y="0"/>
                        <a:pt x="0" y="7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" name="Freeform 75"/>
                <p:cNvSpPr/>
                <p:nvPr/>
              </p:nvSpPr>
              <p:spPr bwMode="auto">
                <a:xfrm>
                  <a:off x="2913" y="1249"/>
                  <a:ext cx="70" cy="24"/>
                </a:xfrm>
                <a:custGeom>
                  <a:avLst/>
                  <a:gdLst>
                    <a:gd name="T0" fmla="*/ 7 w 82"/>
                    <a:gd name="T1" fmla="*/ 28 h 28"/>
                    <a:gd name="T2" fmla="*/ 33 w 82"/>
                    <a:gd name="T3" fmla="*/ 17 h 28"/>
                    <a:gd name="T4" fmla="*/ 77 w 82"/>
                    <a:gd name="T5" fmla="*/ 10 h 28"/>
                    <a:gd name="T6" fmla="*/ 77 w 82"/>
                    <a:gd name="T7" fmla="*/ 2 h 28"/>
                    <a:gd name="T8" fmla="*/ 40 w 82"/>
                    <a:gd name="T9" fmla="*/ 4 h 28"/>
                    <a:gd name="T10" fmla="*/ 24 w 82"/>
                    <a:gd name="T11" fmla="*/ 10 h 28"/>
                    <a:gd name="T12" fmla="*/ 5 w 82"/>
                    <a:gd name="T13" fmla="*/ 20 h 28"/>
                    <a:gd name="T14" fmla="*/ 7 w 82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2" h="28">
                      <a:moveTo>
                        <a:pt x="7" y="28"/>
                      </a:moveTo>
                      <a:cubicBezTo>
                        <a:pt x="16" y="27"/>
                        <a:pt x="24" y="20"/>
                        <a:pt x="33" y="17"/>
                      </a:cubicBezTo>
                      <a:cubicBezTo>
                        <a:pt x="48" y="12"/>
                        <a:pt x="62" y="12"/>
                        <a:pt x="77" y="10"/>
                      </a:cubicBezTo>
                      <a:cubicBezTo>
                        <a:pt x="82" y="9"/>
                        <a:pt x="81" y="3"/>
                        <a:pt x="77" y="2"/>
                      </a:cubicBezTo>
                      <a:cubicBezTo>
                        <a:pt x="65" y="0"/>
                        <a:pt x="52" y="1"/>
                        <a:pt x="40" y="4"/>
                      </a:cubicBezTo>
                      <a:cubicBezTo>
                        <a:pt x="35" y="6"/>
                        <a:pt x="29" y="8"/>
                        <a:pt x="24" y="10"/>
                      </a:cubicBezTo>
                      <a:cubicBezTo>
                        <a:pt x="17" y="13"/>
                        <a:pt x="12" y="18"/>
                        <a:pt x="5" y="20"/>
                      </a:cubicBezTo>
                      <a:cubicBezTo>
                        <a:pt x="0" y="22"/>
                        <a:pt x="3" y="28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" name="Freeform 76"/>
                <p:cNvSpPr/>
                <p:nvPr/>
              </p:nvSpPr>
              <p:spPr bwMode="auto">
                <a:xfrm>
                  <a:off x="2978" y="1254"/>
                  <a:ext cx="43" cy="147"/>
                </a:xfrm>
                <a:custGeom>
                  <a:avLst/>
                  <a:gdLst>
                    <a:gd name="T0" fmla="*/ 1 w 51"/>
                    <a:gd name="T1" fmla="*/ 4 h 173"/>
                    <a:gd name="T2" fmla="*/ 28 w 51"/>
                    <a:gd name="T3" fmla="*/ 82 h 173"/>
                    <a:gd name="T4" fmla="*/ 33 w 51"/>
                    <a:gd name="T5" fmla="*/ 121 h 173"/>
                    <a:gd name="T6" fmla="*/ 33 w 51"/>
                    <a:gd name="T7" fmla="*/ 163 h 173"/>
                    <a:gd name="T8" fmla="*/ 44 w 51"/>
                    <a:gd name="T9" fmla="*/ 167 h 173"/>
                    <a:gd name="T10" fmla="*/ 46 w 51"/>
                    <a:gd name="T11" fmla="*/ 121 h 173"/>
                    <a:gd name="T12" fmla="*/ 40 w 51"/>
                    <a:gd name="T13" fmla="*/ 79 h 173"/>
                    <a:gd name="T14" fmla="*/ 5 w 51"/>
                    <a:gd name="T15" fmla="*/ 2 h 173"/>
                    <a:gd name="T16" fmla="*/ 1 w 51"/>
                    <a:gd name="T17" fmla="*/ 4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73">
                      <a:moveTo>
                        <a:pt x="1" y="4"/>
                      </a:moveTo>
                      <a:cubicBezTo>
                        <a:pt x="12" y="28"/>
                        <a:pt x="22" y="56"/>
                        <a:pt x="28" y="82"/>
                      </a:cubicBezTo>
                      <a:cubicBezTo>
                        <a:pt x="32" y="95"/>
                        <a:pt x="32" y="108"/>
                        <a:pt x="33" y="121"/>
                      </a:cubicBezTo>
                      <a:cubicBezTo>
                        <a:pt x="34" y="135"/>
                        <a:pt x="37" y="150"/>
                        <a:pt x="33" y="163"/>
                      </a:cubicBezTo>
                      <a:cubicBezTo>
                        <a:pt x="31" y="170"/>
                        <a:pt x="41" y="173"/>
                        <a:pt x="44" y="167"/>
                      </a:cubicBezTo>
                      <a:cubicBezTo>
                        <a:pt x="51" y="152"/>
                        <a:pt x="48" y="137"/>
                        <a:pt x="46" y="121"/>
                      </a:cubicBezTo>
                      <a:cubicBezTo>
                        <a:pt x="45" y="107"/>
                        <a:pt x="45" y="93"/>
                        <a:pt x="40" y="79"/>
                      </a:cubicBezTo>
                      <a:cubicBezTo>
                        <a:pt x="33" y="53"/>
                        <a:pt x="22" y="23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" name="Freeform 77"/>
                <p:cNvSpPr/>
                <p:nvPr/>
              </p:nvSpPr>
              <p:spPr bwMode="auto">
                <a:xfrm>
                  <a:off x="2964" y="1387"/>
                  <a:ext cx="50" cy="31"/>
                </a:xfrm>
                <a:custGeom>
                  <a:avLst/>
                  <a:gdLst>
                    <a:gd name="T0" fmla="*/ 4 w 59"/>
                    <a:gd name="T1" fmla="*/ 34 h 36"/>
                    <a:gd name="T2" fmla="*/ 56 w 59"/>
                    <a:gd name="T3" fmla="*/ 10 h 36"/>
                    <a:gd name="T4" fmla="*/ 48 w 59"/>
                    <a:gd name="T5" fmla="*/ 3 h 36"/>
                    <a:gd name="T6" fmla="*/ 4 w 59"/>
                    <a:gd name="T7" fmla="*/ 27 h 36"/>
                    <a:gd name="T8" fmla="*/ 4 w 59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36">
                      <a:moveTo>
                        <a:pt x="4" y="34"/>
                      </a:moveTo>
                      <a:cubicBezTo>
                        <a:pt x="23" y="36"/>
                        <a:pt x="44" y="24"/>
                        <a:pt x="56" y="10"/>
                      </a:cubicBezTo>
                      <a:cubicBezTo>
                        <a:pt x="59" y="6"/>
                        <a:pt x="53" y="0"/>
                        <a:pt x="48" y="3"/>
                      </a:cubicBezTo>
                      <a:cubicBezTo>
                        <a:pt x="35" y="13"/>
                        <a:pt x="21" y="24"/>
                        <a:pt x="4" y="27"/>
                      </a:cubicBezTo>
                      <a:cubicBezTo>
                        <a:pt x="0" y="28"/>
                        <a:pt x="0" y="34"/>
                        <a:pt x="4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" name="Freeform 78"/>
                <p:cNvSpPr/>
                <p:nvPr/>
              </p:nvSpPr>
              <p:spPr bwMode="auto">
                <a:xfrm>
                  <a:off x="2923" y="1294"/>
                  <a:ext cx="66" cy="30"/>
                </a:xfrm>
                <a:custGeom>
                  <a:avLst/>
                  <a:gdLst>
                    <a:gd name="T0" fmla="*/ 4 w 78"/>
                    <a:gd name="T1" fmla="*/ 35 h 36"/>
                    <a:gd name="T2" fmla="*/ 74 w 78"/>
                    <a:gd name="T3" fmla="*/ 10 h 36"/>
                    <a:gd name="T4" fmla="*/ 69 w 78"/>
                    <a:gd name="T5" fmla="*/ 2 h 36"/>
                    <a:gd name="T6" fmla="*/ 4 w 78"/>
                    <a:gd name="T7" fmla="*/ 29 h 36"/>
                    <a:gd name="T8" fmla="*/ 4 w 78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36">
                      <a:moveTo>
                        <a:pt x="4" y="35"/>
                      </a:moveTo>
                      <a:cubicBezTo>
                        <a:pt x="30" y="36"/>
                        <a:pt x="53" y="24"/>
                        <a:pt x="74" y="10"/>
                      </a:cubicBezTo>
                      <a:cubicBezTo>
                        <a:pt x="78" y="7"/>
                        <a:pt x="74" y="0"/>
                        <a:pt x="69" y="2"/>
                      </a:cubicBezTo>
                      <a:cubicBezTo>
                        <a:pt x="48" y="13"/>
                        <a:pt x="28" y="27"/>
                        <a:pt x="4" y="29"/>
                      </a:cubicBezTo>
                      <a:cubicBezTo>
                        <a:pt x="0" y="29"/>
                        <a:pt x="0" y="35"/>
                        <a:pt x="4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" name="Freeform 79"/>
                <p:cNvSpPr/>
                <p:nvPr/>
              </p:nvSpPr>
              <p:spPr bwMode="auto">
                <a:xfrm>
                  <a:off x="2967" y="1305"/>
                  <a:ext cx="22" cy="40"/>
                </a:xfrm>
                <a:custGeom>
                  <a:avLst/>
                  <a:gdLst>
                    <a:gd name="T0" fmla="*/ 2 w 26"/>
                    <a:gd name="T1" fmla="*/ 6 h 47"/>
                    <a:gd name="T2" fmla="*/ 7 w 26"/>
                    <a:gd name="T3" fmla="*/ 24 h 47"/>
                    <a:gd name="T4" fmla="*/ 13 w 26"/>
                    <a:gd name="T5" fmla="*/ 33 h 47"/>
                    <a:gd name="T6" fmla="*/ 20 w 26"/>
                    <a:gd name="T7" fmla="*/ 44 h 47"/>
                    <a:gd name="T8" fmla="*/ 26 w 26"/>
                    <a:gd name="T9" fmla="*/ 43 h 47"/>
                    <a:gd name="T10" fmla="*/ 16 w 26"/>
                    <a:gd name="T11" fmla="*/ 22 h 47"/>
                    <a:gd name="T12" fmla="*/ 7 w 26"/>
                    <a:gd name="T13" fmla="*/ 2 h 47"/>
                    <a:gd name="T14" fmla="*/ 2 w 26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47">
                      <a:moveTo>
                        <a:pt x="2" y="6"/>
                      </a:moveTo>
                      <a:cubicBezTo>
                        <a:pt x="6" y="12"/>
                        <a:pt x="5" y="19"/>
                        <a:pt x="7" y="24"/>
                      </a:cubicBezTo>
                      <a:cubicBezTo>
                        <a:pt x="9" y="27"/>
                        <a:pt x="12" y="30"/>
                        <a:pt x="13" y="33"/>
                      </a:cubicBezTo>
                      <a:cubicBezTo>
                        <a:pt x="15" y="37"/>
                        <a:pt x="17" y="41"/>
                        <a:pt x="20" y="44"/>
                      </a:cubicBezTo>
                      <a:cubicBezTo>
                        <a:pt x="21" y="47"/>
                        <a:pt x="26" y="46"/>
                        <a:pt x="26" y="43"/>
                      </a:cubicBezTo>
                      <a:cubicBezTo>
                        <a:pt x="24" y="33"/>
                        <a:pt x="21" y="29"/>
                        <a:pt x="16" y="22"/>
                      </a:cubicBezTo>
                      <a:cubicBezTo>
                        <a:pt x="12" y="16"/>
                        <a:pt x="12" y="8"/>
                        <a:pt x="7" y="2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" name="Freeform 80"/>
                <p:cNvSpPr/>
                <p:nvPr/>
              </p:nvSpPr>
              <p:spPr bwMode="auto">
                <a:xfrm>
                  <a:off x="2682" y="1319"/>
                  <a:ext cx="36" cy="41"/>
                </a:xfrm>
                <a:custGeom>
                  <a:avLst/>
                  <a:gdLst>
                    <a:gd name="T0" fmla="*/ 36 w 43"/>
                    <a:gd name="T1" fmla="*/ 5 h 48"/>
                    <a:gd name="T2" fmla="*/ 19 w 43"/>
                    <a:gd name="T3" fmla="*/ 22 h 48"/>
                    <a:gd name="T4" fmla="*/ 8 w 43"/>
                    <a:gd name="T5" fmla="*/ 32 h 48"/>
                    <a:gd name="T6" fmla="*/ 1 w 43"/>
                    <a:gd name="T7" fmla="*/ 42 h 48"/>
                    <a:gd name="T8" fmla="*/ 5 w 43"/>
                    <a:gd name="T9" fmla="*/ 47 h 48"/>
                    <a:gd name="T10" fmla="*/ 17 w 43"/>
                    <a:gd name="T11" fmla="*/ 37 h 48"/>
                    <a:gd name="T12" fmla="*/ 28 w 43"/>
                    <a:gd name="T13" fmla="*/ 25 h 48"/>
                    <a:gd name="T14" fmla="*/ 43 w 43"/>
                    <a:gd name="T15" fmla="*/ 6 h 48"/>
                    <a:gd name="T16" fmla="*/ 36 w 43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48">
                      <a:moveTo>
                        <a:pt x="36" y="5"/>
                      </a:moveTo>
                      <a:cubicBezTo>
                        <a:pt x="34" y="11"/>
                        <a:pt x="24" y="17"/>
                        <a:pt x="19" y="22"/>
                      </a:cubicBezTo>
                      <a:cubicBezTo>
                        <a:pt x="15" y="25"/>
                        <a:pt x="12" y="29"/>
                        <a:pt x="8" y="32"/>
                      </a:cubicBezTo>
                      <a:cubicBezTo>
                        <a:pt x="6" y="35"/>
                        <a:pt x="2" y="38"/>
                        <a:pt x="1" y="42"/>
                      </a:cubicBezTo>
                      <a:cubicBezTo>
                        <a:pt x="0" y="45"/>
                        <a:pt x="2" y="48"/>
                        <a:pt x="5" y="47"/>
                      </a:cubicBezTo>
                      <a:cubicBezTo>
                        <a:pt x="10" y="45"/>
                        <a:pt x="13" y="40"/>
                        <a:pt x="17" y="37"/>
                      </a:cubicBezTo>
                      <a:cubicBezTo>
                        <a:pt x="21" y="33"/>
                        <a:pt x="24" y="29"/>
                        <a:pt x="28" y="25"/>
                      </a:cubicBezTo>
                      <a:cubicBezTo>
                        <a:pt x="34" y="20"/>
                        <a:pt x="42" y="14"/>
                        <a:pt x="43" y="6"/>
                      </a:cubicBezTo>
                      <a:cubicBezTo>
                        <a:pt x="43" y="1"/>
                        <a:pt x="37" y="0"/>
                        <a:pt x="3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" name="Freeform 81"/>
                <p:cNvSpPr/>
                <p:nvPr/>
              </p:nvSpPr>
              <p:spPr bwMode="auto">
                <a:xfrm>
                  <a:off x="2679" y="1354"/>
                  <a:ext cx="87" cy="146"/>
                </a:xfrm>
                <a:custGeom>
                  <a:avLst/>
                  <a:gdLst>
                    <a:gd name="T0" fmla="*/ 3 w 102"/>
                    <a:gd name="T1" fmla="*/ 2 h 172"/>
                    <a:gd name="T2" fmla="*/ 11 w 102"/>
                    <a:gd name="T3" fmla="*/ 59 h 172"/>
                    <a:gd name="T4" fmla="*/ 28 w 102"/>
                    <a:gd name="T5" fmla="*/ 122 h 172"/>
                    <a:gd name="T6" fmla="*/ 98 w 102"/>
                    <a:gd name="T7" fmla="*/ 146 h 172"/>
                    <a:gd name="T8" fmla="*/ 93 w 102"/>
                    <a:gd name="T9" fmla="*/ 138 h 172"/>
                    <a:gd name="T10" fmla="*/ 42 w 102"/>
                    <a:gd name="T11" fmla="*/ 128 h 172"/>
                    <a:gd name="T12" fmla="*/ 30 w 102"/>
                    <a:gd name="T13" fmla="*/ 87 h 172"/>
                    <a:gd name="T14" fmla="*/ 6 w 102"/>
                    <a:gd name="T15" fmla="*/ 2 h 172"/>
                    <a:gd name="T16" fmla="*/ 3 w 102"/>
                    <a:gd name="T17" fmla="*/ 2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" h="172">
                      <a:moveTo>
                        <a:pt x="3" y="2"/>
                      </a:moveTo>
                      <a:cubicBezTo>
                        <a:pt x="0" y="21"/>
                        <a:pt x="6" y="41"/>
                        <a:pt x="11" y="59"/>
                      </a:cubicBezTo>
                      <a:cubicBezTo>
                        <a:pt x="16" y="80"/>
                        <a:pt x="21" y="101"/>
                        <a:pt x="28" y="122"/>
                      </a:cubicBezTo>
                      <a:cubicBezTo>
                        <a:pt x="38" y="152"/>
                        <a:pt x="72" y="172"/>
                        <a:pt x="98" y="146"/>
                      </a:cubicBezTo>
                      <a:cubicBezTo>
                        <a:pt x="102" y="143"/>
                        <a:pt x="98" y="137"/>
                        <a:pt x="93" y="138"/>
                      </a:cubicBezTo>
                      <a:cubicBezTo>
                        <a:pt x="73" y="146"/>
                        <a:pt x="54" y="150"/>
                        <a:pt x="42" y="128"/>
                      </a:cubicBezTo>
                      <a:cubicBezTo>
                        <a:pt x="35" y="115"/>
                        <a:pt x="35" y="101"/>
                        <a:pt x="30" y="87"/>
                      </a:cubicBezTo>
                      <a:cubicBezTo>
                        <a:pt x="20" y="60"/>
                        <a:pt x="11" y="31"/>
                        <a:pt x="6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0" name="Freeform 82"/>
                <p:cNvSpPr/>
                <p:nvPr/>
              </p:nvSpPr>
              <p:spPr bwMode="auto">
                <a:xfrm>
                  <a:off x="2694" y="1394"/>
                  <a:ext cx="29" cy="10"/>
                </a:xfrm>
                <a:custGeom>
                  <a:avLst/>
                  <a:gdLst>
                    <a:gd name="T0" fmla="*/ 4 w 35"/>
                    <a:gd name="T1" fmla="*/ 11 h 12"/>
                    <a:gd name="T2" fmla="*/ 19 w 35"/>
                    <a:gd name="T3" fmla="*/ 11 h 12"/>
                    <a:gd name="T4" fmla="*/ 33 w 35"/>
                    <a:gd name="T5" fmla="*/ 8 h 12"/>
                    <a:gd name="T6" fmla="*/ 33 w 35"/>
                    <a:gd name="T7" fmla="*/ 2 h 12"/>
                    <a:gd name="T8" fmla="*/ 18 w 35"/>
                    <a:gd name="T9" fmla="*/ 2 h 12"/>
                    <a:gd name="T10" fmla="*/ 4 w 35"/>
                    <a:gd name="T11" fmla="*/ 5 h 12"/>
                    <a:gd name="T12" fmla="*/ 4 w 35"/>
                    <a:gd name="T1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2">
                      <a:moveTo>
                        <a:pt x="4" y="11"/>
                      </a:moveTo>
                      <a:cubicBezTo>
                        <a:pt x="9" y="12"/>
                        <a:pt x="14" y="11"/>
                        <a:pt x="19" y="11"/>
                      </a:cubicBezTo>
                      <a:cubicBezTo>
                        <a:pt x="23" y="10"/>
                        <a:pt x="29" y="10"/>
                        <a:pt x="33" y="8"/>
                      </a:cubicBezTo>
                      <a:cubicBezTo>
                        <a:pt x="35" y="6"/>
                        <a:pt x="35" y="4"/>
                        <a:pt x="33" y="2"/>
                      </a:cubicBezTo>
                      <a:cubicBezTo>
                        <a:pt x="28" y="0"/>
                        <a:pt x="23" y="1"/>
                        <a:pt x="18" y="2"/>
                      </a:cubicBezTo>
                      <a:cubicBezTo>
                        <a:pt x="14" y="3"/>
                        <a:pt x="9" y="4"/>
                        <a:pt x="4" y="5"/>
                      </a:cubicBezTo>
                      <a:cubicBezTo>
                        <a:pt x="1" y="5"/>
                        <a:pt x="0" y="11"/>
                        <a:pt x="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1" name="Freeform 83"/>
                <p:cNvSpPr/>
                <p:nvPr/>
              </p:nvSpPr>
              <p:spPr bwMode="auto">
                <a:xfrm>
                  <a:off x="2702" y="1397"/>
                  <a:ext cx="26" cy="41"/>
                </a:xfrm>
                <a:custGeom>
                  <a:avLst/>
                  <a:gdLst>
                    <a:gd name="T0" fmla="*/ 2 w 30"/>
                    <a:gd name="T1" fmla="*/ 8 h 48"/>
                    <a:gd name="T2" fmla="*/ 21 w 30"/>
                    <a:gd name="T3" fmla="*/ 45 h 48"/>
                    <a:gd name="T4" fmla="*/ 28 w 30"/>
                    <a:gd name="T5" fmla="*/ 40 h 48"/>
                    <a:gd name="T6" fmla="*/ 10 w 30"/>
                    <a:gd name="T7" fmla="*/ 5 h 48"/>
                    <a:gd name="T8" fmla="*/ 2 w 30"/>
                    <a:gd name="T9" fmla="*/ 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8">
                      <a:moveTo>
                        <a:pt x="2" y="8"/>
                      </a:moveTo>
                      <a:cubicBezTo>
                        <a:pt x="8" y="21"/>
                        <a:pt x="10" y="35"/>
                        <a:pt x="21" y="45"/>
                      </a:cubicBezTo>
                      <a:cubicBezTo>
                        <a:pt x="24" y="48"/>
                        <a:pt x="30" y="45"/>
                        <a:pt x="28" y="40"/>
                      </a:cubicBezTo>
                      <a:cubicBezTo>
                        <a:pt x="22" y="28"/>
                        <a:pt x="17" y="16"/>
                        <a:pt x="10" y="5"/>
                      </a:cubicBezTo>
                      <a:cubicBezTo>
                        <a:pt x="8" y="0"/>
                        <a:pt x="0" y="3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2" name="Freeform 84"/>
                <p:cNvSpPr/>
                <p:nvPr/>
              </p:nvSpPr>
              <p:spPr bwMode="auto">
                <a:xfrm>
                  <a:off x="2671" y="1190"/>
                  <a:ext cx="43" cy="157"/>
                </a:xfrm>
                <a:custGeom>
                  <a:avLst/>
                  <a:gdLst>
                    <a:gd name="T0" fmla="*/ 37 w 51"/>
                    <a:gd name="T1" fmla="*/ 182 h 185"/>
                    <a:gd name="T2" fmla="*/ 38 w 51"/>
                    <a:gd name="T3" fmla="*/ 160 h 185"/>
                    <a:gd name="T4" fmla="*/ 27 w 51"/>
                    <a:gd name="T5" fmla="*/ 113 h 185"/>
                    <a:gd name="T6" fmla="*/ 19 w 51"/>
                    <a:gd name="T7" fmla="*/ 78 h 185"/>
                    <a:gd name="T8" fmla="*/ 14 w 51"/>
                    <a:gd name="T9" fmla="*/ 47 h 185"/>
                    <a:gd name="T10" fmla="*/ 49 w 51"/>
                    <a:gd name="T11" fmla="*/ 7 h 185"/>
                    <a:gd name="T12" fmla="*/ 45 w 51"/>
                    <a:gd name="T13" fmla="*/ 2 h 185"/>
                    <a:gd name="T14" fmla="*/ 6 w 51"/>
                    <a:gd name="T15" fmla="*/ 61 h 185"/>
                    <a:gd name="T16" fmla="*/ 18 w 51"/>
                    <a:gd name="T17" fmla="*/ 117 h 185"/>
                    <a:gd name="T18" fmla="*/ 26 w 51"/>
                    <a:gd name="T19" fmla="*/ 151 h 185"/>
                    <a:gd name="T20" fmla="*/ 32 w 51"/>
                    <a:gd name="T21" fmla="*/ 180 h 185"/>
                    <a:gd name="T22" fmla="*/ 37 w 51"/>
                    <a:gd name="T23" fmla="*/ 182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1" h="185">
                      <a:moveTo>
                        <a:pt x="37" y="182"/>
                      </a:moveTo>
                      <a:cubicBezTo>
                        <a:pt x="42" y="174"/>
                        <a:pt x="40" y="168"/>
                        <a:pt x="38" y="160"/>
                      </a:cubicBezTo>
                      <a:cubicBezTo>
                        <a:pt x="33" y="144"/>
                        <a:pt x="31" y="129"/>
                        <a:pt x="27" y="113"/>
                      </a:cubicBezTo>
                      <a:cubicBezTo>
                        <a:pt x="24" y="102"/>
                        <a:pt x="21" y="90"/>
                        <a:pt x="19" y="78"/>
                      </a:cubicBezTo>
                      <a:cubicBezTo>
                        <a:pt x="17" y="68"/>
                        <a:pt x="13" y="57"/>
                        <a:pt x="14" y="47"/>
                      </a:cubicBezTo>
                      <a:cubicBezTo>
                        <a:pt x="16" y="24"/>
                        <a:pt x="36" y="22"/>
                        <a:pt x="49" y="7"/>
                      </a:cubicBezTo>
                      <a:cubicBezTo>
                        <a:pt x="51" y="5"/>
                        <a:pt x="48" y="0"/>
                        <a:pt x="45" y="2"/>
                      </a:cubicBezTo>
                      <a:cubicBezTo>
                        <a:pt x="17" y="12"/>
                        <a:pt x="0" y="30"/>
                        <a:pt x="6" y="61"/>
                      </a:cubicBezTo>
                      <a:cubicBezTo>
                        <a:pt x="9" y="80"/>
                        <a:pt x="13" y="98"/>
                        <a:pt x="18" y="117"/>
                      </a:cubicBezTo>
                      <a:cubicBezTo>
                        <a:pt x="21" y="128"/>
                        <a:pt x="24" y="139"/>
                        <a:pt x="26" y="151"/>
                      </a:cubicBezTo>
                      <a:cubicBezTo>
                        <a:pt x="28" y="159"/>
                        <a:pt x="36" y="172"/>
                        <a:pt x="32" y="180"/>
                      </a:cubicBezTo>
                      <a:cubicBezTo>
                        <a:pt x="31" y="183"/>
                        <a:pt x="35" y="185"/>
                        <a:pt x="37" y="1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3" name="Freeform 85"/>
                <p:cNvSpPr/>
                <p:nvPr/>
              </p:nvSpPr>
              <p:spPr bwMode="auto">
                <a:xfrm>
                  <a:off x="2700" y="1239"/>
                  <a:ext cx="25" cy="79"/>
                </a:xfrm>
                <a:custGeom>
                  <a:avLst/>
                  <a:gdLst>
                    <a:gd name="T0" fmla="*/ 28 w 30"/>
                    <a:gd name="T1" fmla="*/ 88 h 93"/>
                    <a:gd name="T2" fmla="*/ 16 w 30"/>
                    <a:gd name="T3" fmla="*/ 47 h 93"/>
                    <a:gd name="T4" fmla="*/ 13 w 30"/>
                    <a:gd name="T5" fmla="*/ 6 h 93"/>
                    <a:gd name="T6" fmla="*/ 6 w 30"/>
                    <a:gd name="T7" fmla="*/ 4 h 93"/>
                    <a:gd name="T8" fmla="*/ 12 w 30"/>
                    <a:gd name="T9" fmla="*/ 68 h 93"/>
                    <a:gd name="T10" fmla="*/ 27 w 30"/>
                    <a:gd name="T11" fmla="*/ 93 h 93"/>
                    <a:gd name="T12" fmla="*/ 28 w 30"/>
                    <a:gd name="T13" fmla="*/ 8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93">
                      <a:moveTo>
                        <a:pt x="28" y="88"/>
                      </a:moveTo>
                      <a:cubicBezTo>
                        <a:pt x="20" y="85"/>
                        <a:pt x="17" y="54"/>
                        <a:pt x="16" y="47"/>
                      </a:cubicBezTo>
                      <a:cubicBezTo>
                        <a:pt x="14" y="34"/>
                        <a:pt x="12" y="20"/>
                        <a:pt x="13" y="6"/>
                      </a:cubicBezTo>
                      <a:cubicBezTo>
                        <a:pt x="14" y="2"/>
                        <a:pt x="7" y="0"/>
                        <a:pt x="6" y="4"/>
                      </a:cubicBezTo>
                      <a:cubicBezTo>
                        <a:pt x="0" y="22"/>
                        <a:pt x="7" y="50"/>
                        <a:pt x="12" y="68"/>
                      </a:cubicBezTo>
                      <a:cubicBezTo>
                        <a:pt x="15" y="76"/>
                        <a:pt x="16" y="90"/>
                        <a:pt x="27" y="93"/>
                      </a:cubicBezTo>
                      <a:cubicBezTo>
                        <a:pt x="29" y="93"/>
                        <a:pt x="30" y="89"/>
                        <a:pt x="28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4" name="Freeform 86"/>
                <p:cNvSpPr/>
                <p:nvPr/>
              </p:nvSpPr>
              <p:spPr bwMode="auto">
                <a:xfrm>
                  <a:off x="2702" y="1168"/>
                  <a:ext cx="181" cy="77"/>
                </a:xfrm>
                <a:custGeom>
                  <a:avLst/>
                  <a:gdLst>
                    <a:gd name="T0" fmla="*/ 6 w 213"/>
                    <a:gd name="T1" fmla="*/ 88 h 91"/>
                    <a:gd name="T2" fmla="*/ 53 w 213"/>
                    <a:gd name="T3" fmla="*/ 59 h 91"/>
                    <a:gd name="T4" fmla="*/ 104 w 213"/>
                    <a:gd name="T5" fmla="*/ 37 h 91"/>
                    <a:gd name="T6" fmla="*/ 209 w 213"/>
                    <a:gd name="T7" fmla="*/ 8 h 91"/>
                    <a:gd name="T8" fmla="*/ 209 w 213"/>
                    <a:gd name="T9" fmla="*/ 1 h 91"/>
                    <a:gd name="T10" fmla="*/ 156 w 213"/>
                    <a:gd name="T11" fmla="*/ 12 h 91"/>
                    <a:gd name="T12" fmla="*/ 91 w 213"/>
                    <a:gd name="T13" fmla="*/ 32 h 91"/>
                    <a:gd name="T14" fmla="*/ 35 w 213"/>
                    <a:gd name="T15" fmla="*/ 58 h 91"/>
                    <a:gd name="T16" fmla="*/ 1 w 213"/>
                    <a:gd name="T17" fmla="*/ 86 h 91"/>
                    <a:gd name="T18" fmla="*/ 6 w 213"/>
                    <a:gd name="T19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3" h="91">
                      <a:moveTo>
                        <a:pt x="6" y="88"/>
                      </a:moveTo>
                      <a:cubicBezTo>
                        <a:pt x="12" y="74"/>
                        <a:pt x="40" y="65"/>
                        <a:pt x="53" y="59"/>
                      </a:cubicBezTo>
                      <a:cubicBezTo>
                        <a:pt x="70" y="51"/>
                        <a:pt x="87" y="44"/>
                        <a:pt x="104" y="37"/>
                      </a:cubicBezTo>
                      <a:cubicBezTo>
                        <a:pt x="138" y="25"/>
                        <a:pt x="174" y="16"/>
                        <a:pt x="209" y="8"/>
                      </a:cubicBezTo>
                      <a:cubicBezTo>
                        <a:pt x="213" y="7"/>
                        <a:pt x="213" y="1"/>
                        <a:pt x="209" y="1"/>
                      </a:cubicBezTo>
                      <a:cubicBezTo>
                        <a:pt x="191" y="0"/>
                        <a:pt x="173" y="8"/>
                        <a:pt x="156" y="12"/>
                      </a:cubicBezTo>
                      <a:cubicBezTo>
                        <a:pt x="134" y="18"/>
                        <a:pt x="112" y="24"/>
                        <a:pt x="91" y="32"/>
                      </a:cubicBezTo>
                      <a:cubicBezTo>
                        <a:pt x="72" y="40"/>
                        <a:pt x="53" y="48"/>
                        <a:pt x="35" y="58"/>
                      </a:cubicBezTo>
                      <a:cubicBezTo>
                        <a:pt x="25" y="64"/>
                        <a:pt x="3" y="72"/>
                        <a:pt x="1" y="86"/>
                      </a:cubicBezTo>
                      <a:cubicBezTo>
                        <a:pt x="0" y="89"/>
                        <a:pt x="4" y="91"/>
                        <a:pt x="6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5" name="Freeform 87"/>
                <p:cNvSpPr/>
                <p:nvPr/>
              </p:nvSpPr>
              <p:spPr bwMode="auto">
                <a:xfrm>
                  <a:off x="2876" y="1169"/>
                  <a:ext cx="41" cy="102"/>
                </a:xfrm>
                <a:custGeom>
                  <a:avLst/>
                  <a:gdLst>
                    <a:gd name="T0" fmla="*/ 2 w 48"/>
                    <a:gd name="T1" fmla="*/ 5 h 120"/>
                    <a:gd name="T2" fmla="*/ 28 w 48"/>
                    <a:gd name="T3" fmla="*/ 61 h 120"/>
                    <a:gd name="T4" fmla="*/ 34 w 48"/>
                    <a:gd name="T5" fmla="*/ 116 h 120"/>
                    <a:gd name="T6" fmla="*/ 43 w 48"/>
                    <a:gd name="T7" fmla="*/ 116 h 120"/>
                    <a:gd name="T8" fmla="*/ 36 w 48"/>
                    <a:gd name="T9" fmla="*/ 51 h 120"/>
                    <a:gd name="T10" fmla="*/ 5 w 48"/>
                    <a:gd name="T11" fmla="*/ 2 h 120"/>
                    <a:gd name="T12" fmla="*/ 2 w 48"/>
                    <a:gd name="T13" fmla="*/ 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120">
                      <a:moveTo>
                        <a:pt x="2" y="5"/>
                      </a:moveTo>
                      <a:cubicBezTo>
                        <a:pt x="16" y="21"/>
                        <a:pt x="24" y="40"/>
                        <a:pt x="28" y="61"/>
                      </a:cubicBezTo>
                      <a:cubicBezTo>
                        <a:pt x="32" y="79"/>
                        <a:pt x="29" y="99"/>
                        <a:pt x="34" y="116"/>
                      </a:cubicBezTo>
                      <a:cubicBezTo>
                        <a:pt x="36" y="120"/>
                        <a:pt x="42" y="120"/>
                        <a:pt x="43" y="116"/>
                      </a:cubicBezTo>
                      <a:cubicBezTo>
                        <a:pt x="48" y="97"/>
                        <a:pt x="42" y="69"/>
                        <a:pt x="36" y="51"/>
                      </a:cubicBezTo>
                      <a:cubicBezTo>
                        <a:pt x="30" y="31"/>
                        <a:pt x="20" y="15"/>
                        <a:pt x="5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6" name="Freeform 88"/>
                <p:cNvSpPr/>
                <p:nvPr/>
              </p:nvSpPr>
              <p:spPr bwMode="auto">
                <a:xfrm>
                  <a:off x="2700" y="1127"/>
                  <a:ext cx="213" cy="75"/>
                </a:xfrm>
                <a:custGeom>
                  <a:avLst/>
                  <a:gdLst>
                    <a:gd name="T0" fmla="*/ 3 w 251"/>
                    <a:gd name="T1" fmla="*/ 87 h 88"/>
                    <a:gd name="T2" fmla="*/ 49 w 251"/>
                    <a:gd name="T3" fmla="*/ 68 h 88"/>
                    <a:gd name="T4" fmla="*/ 106 w 251"/>
                    <a:gd name="T5" fmla="*/ 40 h 88"/>
                    <a:gd name="T6" fmla="*/ 174 w 251"/>
                    <a:gd name="T7" fmla="*/ 22 h 88"/>
                    <a:gd name="T8" fmla="*/ 246 w 251"/>
                    <a:gd name="T9" fmla="*/ 10 h 88"/>
                    <a:gd name="T10" fmla="*/ 246 w 251"/>
                    <a:gd name="T11" fmla="*/ 2 h 88"/>
                    <a:gd name="T12" fmla="*/ 188 w 251"/>
                    <a:gd name="T13" fmla="*/ 10 h 88"/>
                    <a:gd name="T14" fmla="*/ 127 w 251"/>
                    <a:gd name="T15" fmla="*/ 24 h 88"/>
                    <a:gd name="T16" fmla="*/ 60 w 251"/>
                    <a:gd name="T17" fmla="*/ 51 h 88"/>
                    <a:gd name="T18" fmla="*/ 2 w 251"/>
                    <a:gd name="T19" fmla="*/ 83 h 88"/>
                    <a:gd name="T20" fmla="*/ 3 w 251"/>
                    <a:gd name="T21" fmla="*/ 8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1" h="88">
                      <a:moveTo>
                        <a:pt x="3" y="87"/>
                      </a:moveTo>
                      <a:cubicBezTo>
                        <a:pt x="20" y="88"/>
                        <a:pt x="35" y="77"/>
                        <a:pt x="49" y="68"/>
                      </a:cubicBezTo>
                      <a:cubicBezTo>
                        <a:pt x="66" y="57"/>
                        <a:pt x="86" y="48"/>
                        <a:pt x="106" y="40"/>
                      </a:cubicBezTo>
                      <a:cubicBezTo>
                        <a:pt x="127" y="31"/>
                        <a:pt x="152" y="29"/>
                        <a:pt x="174" y="22"/>
                      </a:cubicBezTo>
                      <a:cubicBezTo>
                        <a:pt x="197" y="16"/>
                        <a:pt x="222" y="13"/>
                        <a:pt x="246" y="10"/>
                      </a:cubicBezTo>
                      <a:cubicBezTo>
                        <a:pt x="251" y="9"/>
                        <a:pt x="250" y="2"/>
                        <a:pt x="246" y="2"/>
                      </a:cubicBezTo>
                      <a:cubicBezTo>
                        <a:pt x="226" y="0"/>
                        <a:pt x="207" y="6"/>
                        <a:pt x="188" y="10"/>
                      </a:cubicBezTo>
                      <a:cubicBezTo>
                        <a:pt x="168" y="13"/>
                        <a:pt x="148" y="19"/>
                        <a:pt x="127" y="24"/>
                      </a:cubicBezTo>
                      <a:cubicBezTo>
                        <a:pt x="104" y="29"/>
                        <a:pt x="81" y="40"/>
                        <a:pt x="60" y="51"/>
                      </a:cubicBezTo>
                      <a:cubicBezTo>
                        <a:pt x="41" y="60"/>
                        <a:pt x="24" y="78"/>
                        <a:pt x="2" y="83"/>
                      </a:cubicBezTo>
                      <a:cubicBezTo>
                        <a:pt x="0" y="83"/>
                        <a:pt x="0" y="87"/>
                        <a:pt x="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7" name="Freeform 89"/>
                <p:cNvSpPr/>
                <p:nvPr/>
              </p:nvSpPr>
              <p:spPr bwMode="auto">
                <a:xfrm>
                  <a:off x="2912" y="1161"/>
                  <a:ext cx="30" cy="97"/>
                </a:xfrm>
                <a:custGeom>
                  <a:avLst/>
                  <a:gdLst>
                    <a:gd name="T0" fmla="*/ 0 w 36"/>
                    <a:gd name="T1" fmla="*/ 4 h 114"/>
                    <a:gd name="T2" fmla="*/ 25 w 36"/>
                    <a:gd name="T3" fmla="*/ 110 h 114"/>
                    <a:gd name="T4" fmla="*/ 33 w 36"/>
                    <a:gd name="T5" fmla="*/ 110 h 114"/>
                    <a:gd name="T6" fmla="*/ 4 w 36"/>
                    <a:gd name="T7" fmla="*/ 3 h 114"/>
                    <a:gd name="T8" fmla="*/ 0 w 36"/>
                    <a:gd name="T9" fmla="*/ 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14">
                      <a:moveTo>
                        <a:pt x="0" y="4"/>
                      </a:moveTo>
                      <a:cubicBezTo>
                        <a:pt x="14" y="40"/>
                        <a:pt x="20" y="73"/>
                        <a:pt x="25" y="110"/>
                      </a:cubicBezTo>
                      <a:cubicBezTo>
                        <a:pt x="26" y="114"/>
                        <a:pt x="32" y="114"/>
                        <a:pt x="33" y="110"/>
                      </a:cubicBezTo>
                      <a:cubicBezTo>
                        <a:pt x="36" y="73"/>
                        <a:pt x="21" y="35"/>
                        <a:pt x="4" y="3"/>
                      </a:cubicBezTo>
                      <a:cubicBezTo>
                        <a:pt x="3" y="0"/>
                        <a:pt x="0" y="2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8" name="Freeform 90"/>
                <p:cNvSpPr/>
                <p:nvPr/>
              </p:nvSpPr>
              <p:spPr bwMode="auto">
                <a:xfrm>
                  <a:off x="2901" y="1127"/>
                  <a:ext cx="74" cy="140"/>
                </a:xfrm>
                <a:custGeom>
                  <a:avLst/>
                  <a:gdLst>
                    <a:gd name="T0" fmla="*/ 3 w 88"/>
                    <a:gd name="T1" fmla="*/ 5 h 165"/>
                    <a:gd name="T2" fmla="*/ 57 w 88"/>
                    <a:gd name="T3" fmla="*/ 72 h 165"/>
                    <a:gd name="T4" fmla="*/ 77 w 88"/>
                    <a:gd name="T5" fmla="*/ 158 h 165"/>
                    <a:gd name="T6" fmla="*/ 88 w 88"/>
                    <a:gd name="T7" fmla="*/ 158 h 165"/>
                    <a:gd name="T8" fmla="*/ 57 w 88"/>
                    <a:gd name="T9" fmla="*/ 47 h 165"/>
                    <a:gd name="T10" fmla="*/ 4 w 88"/>
                    <a:gd name="T11" fmla="*/ 0 h 165"/>
                    <a:gd name="T12" fmla="*/ 3 w 88"/>
                    <a:gd name="T13" fmla="*/ 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5">
                      <a:moveTo>
                        <a:pt x="3" y="5"/>
                      </a:moveTo>
                      <a:cubicBezTo>
                        <a:pt x="34" y="10"/>
                        <a:pt x="48" y="46"/>
                        <a:pt x="57" y="72"/>
                      </a:cubicBezTo>
                      <a:cubicBezTo>
                        <a:pt x="66" y="99"/>
                        <a:pt x="75" y="129"/>
                        <a:pt x="77" y="158"/>
                      </a:cubicBezTo>
                      <a:cubicBezTo>
                        <a:pt x="78" y="165"/>
                        <a:pt x="88" y="165"/>
                        <a:pt x="88" y="158"/>
                      </a:cubicBezTo>
                      <a:cubicBezTo>
                        <a:pt x="88" y="123"/>
                        <a:pt x="73" y="79"/>
                        <a:pt x="57" y="47"/>
                      </a:cubicBezTo>
                      <a:cubicBezTo>
                        <a:pt x="46" y="24"/>
                        <a:pt x="32" y="0"/>
                        <a:pt x="4" y="0"/>
                      </a:cubicBezTo>
                      <a:cubicBezTo>
                        <a:pt x="1" y="0"/>
                        <a:pt x="0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9" name="Freeform 91"/>
                <p:cNvSpPr/>
                <p:nvPr/>
              </p:nvSpPr>
              <p:spPr bwMode="auto">
                <a:xfrm>
                  <a:off x="2742" y="1118"/>
                  <a:ext cx="64" cy="40"/>
                </a:xfrm>
                <a:custGeom>
                  <a:avLst/>
                  <a:gdLst>
                    <a:gd name="T0" fmla="*/ 5 w 76"/>
                    <a:gd name="T1" fmla="*/ 27 h 47"/>
                    <a:gd name="T2" fmla="*/ 39 w 76"/>
                    <a:gd name="T3" fmla="*/ 12 h 47"/>
                    <a:gd name="T4" fmla="*/ 66 w 76"/>
                    <a:gd name="T5" fmla="*/ 41 h 47"/>
                    <a:gd name="T6" fmla="*/ 75 w 76"/>
                    <a:gd name="T7" fmla="*/ 40 h 47"/>
                    <a:gd name="T8" fmla="*/ 49 w 76"/>
                    <a:gd name="T9" fmla="*/ 4 h 47"/>
                    <a:gd name="T10" fmla="*/ 2 w 76"/>
                    <a:gd name="T11" fmla="*/ 24 h 47"/>
                    <a:gd name="T12" fmla="*/ 5 w 76"/>
                    <a:gd name="T13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47">
                      <a:moveTo>
                        <a:pt x="5" y="27"/>
                      </a:moveTo>
                      <a:cubicBezTo>
                        <a:pt x="15" y="21"/>
                        <a:pt x="26" y="12"/>
                        <a:pt x="39" y="12"/>
                      </a:cubicBezTo>
                      <a:cubicBezTo>
                        <a:pt x="55" y="11"/>
                        <a:pt x="66" y="25"/>
                        <a:pt x="66" y="41"/>
                      </a:cubicBezTo>
                      <a:cubicBezTo>
                        <a:pt x="66" y="47"/>
                        <a:pt x="76" y="46"/>
                        <a:pt x="75" y="40"/>
                      </a:cubicBezTo>
                      <a:cubicBezTo>
                        <a:pt x="74" y="24"/>
                        <a:pt x="64" y="8"/>
                        <a:pt x="49" y="4"/>
                      </a:cubicBezTo>
                      <a:cubicBezTo>
                        <a:pt x="31" y="0"/>
                        <a:pt x="14" y="13"/>
                        <a:pt x="2" y="24"/>
                      </a:cubicBezTo>
                      <a:cubicBezTo>
                        <a:pt x="0" y="26"/>
                        <a:pt x="2" y="29"/>
                        <a:pt x="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0" name="Freeform 92"/>
                <p:cNvSpPr/>
                <p:nvPr/>
              </p:nvSpPr>
              <p:spPr bwMode="auto">
                <a:xfrm>
                  <a:off x="2755" y="1130"/>
                  <a:ext cx="15" cy="38"/>
                </a:xfrm>
                <a:custGeom>
                  <a:avLst/>
                  <a:gdLst>
                    <a:gd name="T0" fmla="*/ 1 w 18"/>
                    <a:gd name="T1" fmla="*/ 3 h 45"/>
                    <a:gd name="T2" fmla="*/ 4 w 18"/>
                    <a:gd name="T3" fmla="*/ 28 h 45"/>
                    <a:gd name="T4" fmla="*/ 14 w 18"/>
                    <a:gd name="T5" fmla="*/ 44 h 45"/>
                    <a:gd name="T6" fmla="*/ 18 w 18"/>
                    <a:gd name="T7" fmla="*/ 40 h 45"/>
                    <a:gd name="T8" fmla="*/ 10 w 18"/>
                    <a:gd name="T9" fmla="*/ 22 h 45"/>
                    <a:gd name="T10" fmla="*/ 5 w 18"/>
                    <a:gd name="T11" fmla="*/ 2 h 45"/>
                    <a:gd name="T12" fmla="*/ 1 w 18"/>
                    <a:gd name="T13" fmla="*/ 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5">
                      <a:moveTo>
                        <a:pt x="1" y="3"/>
                      </a:moveTo>
                      <a:cubicBezTo>
                        <a:pt x="0" y="12"/>
                        <a:pt x="0" y="19"/>
                        <a:pt x="4" y="28"/>
                      </a:cubicBezTo>
                      <a:cubicBezTo>
                        <a:pt x="6" y="34"/>
                        <a:pt x="6" y="43"/>
                        <a:pt x="14" y="44"/>
                      </a:cubicBezTo>
                      <a:cubicBezTo>
                        <a:pt x="16" y="45"/>
                        <a:pt x="18" y="42"/>
                        <a:pt x="18" y="40"/>
                      </a:cubicBezTo>
                      <a:cubicBezTo>
                        <a:pt x="16" y="34"/>
                        <a:pt x="13" y="28"/>
                        <a:pt x="10" y="22"/>
                      </a:cubicBezTo>
                      <a:cubicBezTo>
                        <a:pt x="7" y="16"/>
                        <a:pt x="5" y="10"/>
                        <a:pt x="5" y="2"/>
                      </a:cubicBezTo>
                      <a:cubicBezTo>
                        <a:pt x="4" y="0"/>
                        <a:pt x="1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1" name="Freeform 93"/>
                <p:cNvSpPr/>
                <p:nvPr/>
              </p:nvSpPr>
              <p:spPr bwMode="auto">
                <a:xfrm>
                  <a:off x="2722" y="1093"/>
                  <a:ext cx="107" cy="89"/>
                </a:xfrm>
                <a:custGeom>
                  <a:avLst/>
                  <a:gdLst>
                    <a:gd name="T0" fmla="*/ 29 w 127"/>
                    <a:gd name="T1" fmla="*/ 101 h 105"/>
                    <a:gd name="T2" fmla="*/ 24 w 127"/>
                    <a:gd name="T3" fmla="*/ 44 h 105"/>
                    <a:gd name="T4" fmla="*/ 64 w 127"/>
                    <a:gd name="T5" fmla="*/ 21 h 105"/>
                    <a:gd name="T6" fmla="*/ 96 w 127"/>
                    <a:gd name="T7" fmla="*/ 17 h 105"/>
                    <a:gd name="T8" fmla="*/ 109 w 127"/>
                    <a:gd name="T9" fmla="*/ 38 h 105"/>
                    <a:gd name="T10" fmla="*/ 118 w 127"/>
                    <a:gd name="T11" fmla="*/ 61 h 105"/>
                    <a:gd name="T12" fmla="*/ 125 w 127"/>
                    <a:gd name="T13" fmla="*/ 59 h 105"/>
                    <a:gd name="T14" fmla="*/ 104 w 127"/>
                    <a:gd name="T15" fmla="*/ 11 h 105"/>
                    <a:gd name="T16" fmla="*/ 47 w 127"/>
                    <a:gd name="T17" fmla="*/ 17 h 105"/>
                    <a:gd name="T18" fmla="*/ 17 w 127"/>
                    <a:gd name="T19" fmla="*/ 38 h 105"/>
                    <a:gd name="T20" fmla="*/ 3 w 127"/>
                    <a:gd name="T21" fmla="*/ 56 h 105"/>
                    <a:gd name="T22" fmla="*/ 26 w 127"/>
                    <a:gd name="T23" fmla="*/ 104 h 105"/>
                    <a:gd name="T24" fmla="*/ 29 w 127"/>
                    <a:gd name="T25" fmla="*/ 101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105">
                      <a:moveTo>
                        <a:pt x="29" y="101"/>
                      </a:moveTo>
                      <a:cubicBezTo>
                        <a:pt x="17" y="85"/>
                        <a:pt x="1" y="59"/>
                        <a:pt x="24" y="44"/>
                      </a:cubicBezTo>
                      <a:cubicBezTo>
                        <a:pt x="37" y="35"/>
                        <a:pt x="48" y="26"/>
                        <a:pt x="64" y="21"/>
                      </a:cubicBezTo>
                      <a:cubicBezTo>
                        <a:pt x="73" y="18"/>
                        <a:pt x="86" y="12"/>
                        <a:pt x="96" y="17"/>
                      </a:cubicBezTo>
                      <a:cubicBezTo>
                        <a:pt x="103" y="21"/>
                        <a:pt x="107" y="31"/>
                        <a:pt x="109" y="38"/>
                      </a:cubicBezTo>
                      <a:cubicBezTo>
                        <a:pt x="112" y="45"/>
                        <a:pt x="113" y="55"/>
                        <a:pt x="118" y="61"/>
                      </a:cubicBezTo>
                      <a:cubicBezTo>
                        <a:pt x="120" y="64"/>
                        <a:pt x="124" y="62"/>
                        <a:pt x="125" y="59"/>
                      </a:cubicBezTo>
                      <a:cubicBezTo>
                        <a:pt x="127" y="45"/>
                        <a:pt x="114" y="19"/>
                        <a:pt x="104" y="11"/>
                      </a:cubicBezTo>
                      <a:cubicBezTo>
                        <a:pt x="88" y="0"/>
                        <a:pt x="61" y="10"/>
                        <a:pt x="47" y="17"/>
                      </a:cubicBezTo>
                      <a:cubicBezTo>
                        <a:pt x="36" y="22"/>
                        <a:pt x="26" y="31"/>
                        <a:pt x="17" y="38"/>
                      </a:cubicBezTo>
                      <a:cubicBezTo>
                        <a:pt x="10" y="43"/>
                        <a:pt x="5" y="48"/>
                        <a:pt x="3" y="56"/>
                      </a:cubicBezTo>
                      <a:cubicBezTo>
                        <a:pt x="0" y="72"/>
                        <a:pt x="15" y="93"/>
                        <a:pt x="26" y="104"/>
                      </a:cubicBezTo>
                      <a:cubicBezTo>
                        <a:pt x="28" y="105"/>
                        <a:pt x="30" y="103"/>
                        <a:pt x="2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2" name="Freeform 94"/>
                <p:cNvSpPr/>
                <p:nvPr/>
              </p:nvSpPr>
              <p:spPr bwMode="auto">
                <a:xfrm>
                  <a:off x="2831" y="1111"/>
                  <a:ext cx="75" cy="34"/>
                </a:xfrm>
                <a:custGeom>
                  <a:avLst/>
                  <a:gdLst>
                    <a:gd name="T0" fmla="*/ 22 w 88"/>
                    <a:gd name="T1" fmla="*/ 36 h 41"/>
                    <a:gd name="T2" fmla="*/ 27 w 88"/>
                    <a:gd name="T3" fmla="*/ 22 h 41"/>
                    <a:gd name="T4" fmla="*/ 44 w 88"/>
                    <a:gd name="T5" fmla="*/ 18 h 41"/>
                    <a:gd name="T6" fmla="*/ 58 w 88"/>
                    <a:gd name="T7" fmla="*/ 13 h 41"/>
                    <a:gd name="T8" fmla="*/ 69 w 88"/>
                    <a:gd name="T9" fmla="*/ 13 h 41"/>
                    <a:gd name="T10" fmla="*/ 78 w 88"/>
                    <a:gd name="T11" fmla="*/ 32 h 41"/>
                    <a:gd name="T12" fmla="*/ 88 w 88"/>
                    <a:gd name="T13" fmla="*/ 31 h 41"/>
                    <a:gd name="T14" fmla="*/ 69 w 88"/>
                    <a:gd name="T15" fmla="*/ 1 h 41"/>
                    <a:gd name="T16" fmla="*/ 40 w 88"/>
                    <a:gd name="T17" fmla="*/ 10 h 41"/>
                    <a:gd name="T18" fmla="*/ 12 w 88"/>
                    <a:gd name="T19" fmla="*/ 40 h 41"/>
                    <a:gd name="T20" fmla="*/ 16 w 88"/>
                    <a:gd name="T21" fmla="*/ 41 h 41"/>
                    <a:gd name="T22" fmla="*/ 22 w 88"/>
                    <a:gd name="T23" fmla="*/ 39 h 41"/>
                    <a:gd name="T24" fmla="*/ 22 w 88"/>
                    <a:gd name="T25" fmla="*/ 3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41">
                      <a:moveTo>
                        <a:pt x="22" y="36"/>
                      </a:moveTo>
                      <a:cubicBezTo>
                        <a:pt x="12" y="32"/>
                        <a:pt x="20" y="24"/>
                        <a:pt x="27" y="22"/>
                      </a:cubicBezTo>
                      <a:cubicBezTo>
                        <a:pt x="32" y="20"/>
                        <a:pt x="38" y="19"/>
                        <a:pt x="44" y="18"/>
                      </a:cubicBezTo>
                      <a:cubicBezTo>
                        <a:pt x="49" y="17"/>
                        <a:pt x="53" y="15"/>
                        <a:pt x="58" y="13"/>
                      </a:cubicBezTo>
                      <a:cubicBezTo>
                        <a:pt x="63" y="11"/>
                        <a:pt x="65" y="10"/>
                        <a:pt x="69" y="13"/>
                      </a:cubicBezTo>
                      <a:cubicBezTo>
                        <a:pt x="75" y="17"/>
                        <a:pt x="77" y="26"/>
                        <a:pt x="78" y="32"/>
                      </a:cubicBezTo>
                      <a:cubicBezTo>
                        <a:pt x="79" y="39"/>
                        <a:pt x="88" y="37"/>
                        <a:pt x="88" y="31"/>
                      </a:cubicBezTo>
                      <a:cubicBezTo>
                        <a:pt x="87" y="20"/>
                        <a:pt x="81" y="3"/>
                        <a:pt x="69" y="1"/>
                      </a:cubicBezTo>
                      <a:cubicBezTo>
                        <a:pt x="59" y="0"/>
                        <a:pt x="49" y="7"/>
                        <a:pt x="40" y="10"/>
                      </a:cubicBezTo>
                      <a:cubicBezTo>
                        <a:pt x="25" y="13"/>
                        <a:pt x="0" y="19"/>
                        <a:pt x="12" y="40"/>
                      </a:cubicBezTo>
                      <a:cubicBezTo>
                        <a:pt x="13" y="41"/>
                        <a:pt x="15" y="41"/>
                        <a:pt x="16" y="41"/>
                      </a:cubicBezTo>
                      <a:cubicBezTo>
                        <a:pt x="18" y="41"/>
                        <a:pt x="20" y="40"/>
                        <a:pt x="22" y="39"/>
                      </a:cubicBezTo>
                      <a:cubicBezTo>
                        <a:pt x="23" y="39"/>
                        <a:pt x="24" y="36"/>
                        <a:pt x="2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3" name="Freeform 95"/>
                <p:cNvSpPr/>
                <p:nvPr/>
              </p:nvSpPr>
              <p:spPr bwMode="auto">
                <a:xfrm>
                  <a:off x="2688" y="1168"/>
                  <a:ext cx="51" cy="41"/>
                </a:xfrm>
                <a:custGeom>
                  <a:avLst/>
                  <a:gdLst>
                    <a:gd name="T0" fmla="*/ 9 w 60"/>
                    <a:gd name="T1" fmla="*/ 46 h 48"/>
                    <a:gd name="T2" fmla="*/ 8 w 60"/>
                    <a:gd name="T3" fmla="*/ 28 h 48"/>
                    <a:gd name="T4" fmla="*/ 26 w 60"/>
                    <a:gd name="T5" fmla="*/ 18 h 48"/>
                    <a:gd name="T6" fmla="*/ 41 w 60"/>
                    <a:gd name="T7" fmla="*/ 15 h 48"/>
                    <a:gd name="T8" fmla="*/ 46 w 60"/>
                    <a:gd name="T9" fmla="*/ 13 h 48"/>
                    <a:gd name="T10" fmla="*/ 56 w 60"/>
                    <a:gd name="T11" fmla="*/ 12 h 48"/>
                    <a:gd name="T12" fmla="*/ 56 w 60"/>
                    <a:gd name="T13" fmla="*/ 3 h 48"/>
                    <a:gd name="T14" fmla="*/ 35 w 60"/>
                    <a:gd name="T15" fmla="*/ 6 h 48"/>
                    <a:gd name="T16" fmla="*/ 13 w 60"/>
                    <a:gd name="T17" fmla="*/ 16 h 48"/>
                    <a:gd name="T18" fmla="*/ 2 w 60"/>
                    <a:gd name="T19" fmla="*/ 28 h 48"/>
                    <a:gd name="T20" fmla="*/ 6 w 60"/>
                    <a:gd name="T21" fmla="*/ 46 h 48"/>
                    <a:gd name="T22" fmla="*/ 9 w 60"/>
                    <a:gd name="T23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" h="48">
                      <a:moveTo>
                        <a:pt x="9" y="46"/>
                      </a:moveTo>
                      <a:cubicBezTo>
                        <a:pt x="10" y="40"/>
                        <a:pt x="6" y="34"/>
                        <a:pt x="8" y="28"/>
                      </a:cubicBezTo>
                      <a:cubicBezTo>
                        <a:pt x="11" y="23"/>
                        <a:pt x="21" y="20"/>
                        <a:pt x="26" y="18"/>
                      </a:cubicBezTo>
                      <a:cubicBezTo>
                        <a:pt x="31" y="16"/>
                        <a:pt x="36" y="16"/>
                        <a:pt x="41" y="15"/>
                      </a:cubicBezTo>
                      <a:cubicBezTo>
                        <a:pt x="43" y="15"/>
                        <a:pt x="44" y="14"/>
                        <a:pt x="46" y="13"/>
                      </a:cubicBezTo>
                      <a:cubicBezTo>
                        <a:pt x="49" y="12"/>
                        <a:pt x="52" y="13"/>
                        <a:pt x="56" y="12"/>
                      </a:cubicBezTo>
                      <a:cubicBezTo>
                        <a:pt x="60" y="10"/>
                        <a:pt x="60" y="5"/>
                        <a:pt x="56" y="3"/>
                      </a:cubicBezTo>
                      <a:cubicBezTo>
                        <a:pt x="48" y="0"/>
                        <a:pt x="42" y="4"/>
                        <a:pt x="35" y="6"/>
                      </a:cubicBezTo>
                      <a:cubicBezTo>
                        <a:pt x="27" y="8"/>
                        <a:pt x="20" y="11"/>
                        <a:pt x="13" y="16"/>
                      </a:cubicBezTo>
                      <a:cubicBezTo>
                        <a:pt x="8" y="19"/>
                        <a:pt x="3" y="23"/>
                        <a:pt x="2" y="28"/>
                      </a:cubicBezTo>
                      <a:cubicBezTo>
                        <a:pt x="0" y="34"/>
                        <a:pt x="5" y="40"/>
                        <a:pt x="6" y="46"/>
                      </a:cubicBezTo>
                      <a:cubicBezTo>
                        <a:pt x="7" y="47"/>
                        <a:pt x="9" y="48"/>
                        <a:pt x="9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4" name="Freeform 96"/>
                <p:cNvSpPr/>
                <p:nvPr/>
              </p:nvSpPr>
              <p:spPr bwMode="auto">
                <a:xfrm>
                  <a:off x="2844" y="1061"/>
                  <a:ext cx="82" cy="69"/>
                </a:xfrm>
                <a:custGeom>
                  <a:avLst/>
                  <a:gdLst>
                    <a:gd name="T0" fmla="*/ 5 w 97"/>
                    <a:gd name="T1" fmla="*/ 79 h 81"/>
                    <a:gd name="T2" fmla="*/ 13 w 97"/>
                    <a:gd name="T3" fmla="*/ 44 h 81"/>
                    <a:gd name="T4" fmla="*/ 42 w 97"/>
                    <a:gd name="T5" fmla="*/ 22 h 81"/>
                    <a:gd name="T6" fmla="*/ 91 w 97"/>
                    <a:gd name="T7" fmla="*/ 9 h 81"/>
                    <a:gd name="T8" fmla="*/ 91 w 97"/>
                    <a:gd name="T9" fmla="*/ 0 h 81"/>
                    <a:gd name="T10" fmla="*/ 16 w 97"/>
                    <a:gd name="T11" fmla="*/ 28 h 81"/>
                    <a:gd name="T12" fmla="*/ 5 w 97"/>
                    <a:gd name="T13" fmla="*/ 46 h 81"/>
                    <a:gd name="T14" fmla="*/ 2 w 97"/>
                    <a:gd name="T15" fmla="*/ 77 h 81"/>
                    <a:gd name="T16" fmla="*/ 5 w 97"/>
                    <a:gd name="T1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81">
                      <a:moveTo>
                        <a:pt x="5" y="79"/>
                      </a:moveTo>
                      <a:cubicBezTo>
                        <a:pt x="14" y="72"/>
                        <a:pt x="8" y="54"/>
                        <a:pt x="13" y="44"/>
                      </a:cubicBezTo>
                      <a:cubicBezTo>
                        <a:pt x="19" y="32"/>
                        <a:pt x="31" y="27"/>
                        <a:pt x="42" y="22"/>
                      </a:cubicBezTo>
                      <a:cubicBezTo>
                        <a:pt x="59" y="14"/>
                        <a:pt x="73" y="10"/>
                        <a:pt x="91" y="9"/>
                      </a:cubicBezTo>
                      <a:cubicBezTo>
                        <a:pt x="97" y="9"/>
                        <a:pt x="97" y="0"/>
                        <a:pt x="91" y="0"/>
                      </a:cubicBezTo>
                      <a:cubicBezTo>
                        <a:pt x="66" y="0"/>
                        <a:pt x="34" y="11"/>
                        <a:pt x="16" y="28"/>
                      </a:cubicBezTo>
                      <a:cubicBezTo>
                        <a:pt x="10" y="33"/>
                        <a:pt x="7" y="39"/>
                        <a:pt x="5" y="46"/>
                      </a:cubicBezTo>
                      <a:cubicBezTo>
                        <a:pt x="3" y="53"/>
                        <a:pt x="7" y="72"/>
                        <a:pt x="2" y="77"/>
                      </a:cubicBezTo>
                      <a:cubicBezTo>
                        <a:pt x="0" y="78"/>
                        <a:pt x="3" y="81"/>
                        <a:pt x="5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5" name="Freeform 97"/>
                <p:cNvSpPr/>
                <p:nvPr/>
              </p:nvSpPr>
              <p:spPr bwMode="auto">
                <a:xfrm>
                  <a:off x="2885" y="1054"/>
                  <a:ext cx="179" cy="305"/>
                </a:xfrm>
                <a:custGeom>
                  <a:avLst/>
                  <a:gdLst>
                    <a:gd name="T0" fmla="*/ 6 w 211"/>
                    <a:gd name="T1" fmla="*/ 70 h 359"/>
                    <a:gd name="T2" fmla="*/ 3 w 211"/>
                    <a:gd name="T3" fmla="*/ 72 h 359"/>
                    <a:gd name="T4" fmla="*/ 6 w 211"/>
                    <a:gd name="T5" fmla="*/ 75 h 359"/>
                    <a:gd name="T6" fmla="*/ 34 w 211"/>
                    <a:gd name="T7" fmla="*/ 27 h 359"/>
                    <a:gd name="T8" fmla="*/ 93 w 211"/>
                    <a:gd name="T9" fmla="*/ 46 h 359"/>
                    <a:gd name="T10" fmla="*/ 135 w 211"/>
                    <a:gd name="T11" fmla="*/ 149 h 359"/>
                    <a:gd name="T12" fmla="*/ 176 w 211"/>
                    <a:gd name="T13" fmla="*/ 240 h 359"/>
                    <a:gd name="T14" fmla="*/ 193 w 211"/>
                    <a:gd name="T15" fmla="*/ 299 h 359"/>
                    <a:gd name="T16" fmla="*/ 160 w 211"/>
                    <a:gd name="T17" fmla="*/ 348 h 359"/>
                    <a:gd name="T18" fmla="*/ 162 w 211"/>
                    <a:gd name="T19" fmla="*/ 357 h 359"/>
                    <a:gd name="T20" fmla="*/ 200 w 211"/>
                    <a:gd name="T21" fmla="*/ 333 h 359"/>
                    <a:gd name="T22" fmla="*/ 200 w 211"/>
                    <a:gd name="T23" fmla="*/ 267 h 359"/>
                    <a:gd name="T24" fmla="*/ 167 w 211"/>
                    <a:gd name="T25" fmla="*/ 197 h 359"/>
                    <a:gd name="T26" fmla="*/ 133 w 211"/>
                    <a:gd name="T27" fmla="*/ 110 h 359"/>
                    <a:gd name="T28" fmla="*/ 104 w 211"/>
                    <a:gd name="T29" fmla="*/ 43 h 359"/>
                    <a:gd name="T30" fmla="*/ 66 w 211"/>
                    <a:gd name="T31" fmla="*/ 5 h 359"/>
                    <a:gd name="T32" fmla="*/ 24 w 211"/>
                    <a:gd name="T33" fmla="*/ 25 h 359"/>
                    <a:gd name="T34" fmla="*/ 2 w 211"/>
                    <a:gd name="T35" fmla="*/ 74 h 359"/>
                    <a:gd name="T36" fmla="*/ 6 w 211"/>
                    <a:gd name="T37" fmla="*/ 76 h 359"/>
                    <a:gd name="T38" fmla="*/ 8 w 211"/>
                    <a:gd name="T39" fmla="*/ 73 h 359"/>
                    <a:gd name="T40" fmla="*/ 6 w 211"/>
                    <a:gd name="T41" fmla="*/ 70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1" h="359">
                      <a:moveTo>
                        <a:pt x="6" y="70"/>
                      </a:moveTo>
                      <a:cubicBezTo>
                        <a:pt x="5" y="71"/>
                        <a:pt x="4" y="71"/>
                        <a:pt x="3" y="72"/>
                      </a:cubicBezTo>
                      <a:cubicBezTo>
                        <a:pt x="4" y="73"/>
                        <a:pt x="5" y="74"/>
                        <a:pt x="6" y="75"/>
                      </a:cubicBezTo>
                      <a:cubicBezTo>
                        <a:pt x="9" y="58"/>
                        <a:pt x="23" y="39"/>
                        <a:pt x="34" y="27"/>
                      </a:cubicBezTo>
                      <a:cubicBezTo>
                        <a:pt x="57" y="1"/>
                        <a:pt x="80" y="23"/>
                        <a:pt x="93" y="46"/>
                      </a:cubicBezTo>
                      <a:cubicBezTo>
                        <a:pt x="112" y="79"/>
                        <a:pt x="122" y="114"/>
                        <a:pt x="135" y="149"/>
                      </a:cubicBezTo>
                      <a:cubicBezTo>
                        <a:pt x="146" y="181"/>
                        <a:pt x="160" y="210"/>
                        <a:pt x="176" y="240"/>
                      </a:cubicBezTo>
                      <a:cubicBezTo>
                        <a:pt x="187" y="259"/>
                        <a:pt x="189" y="278"/>
                        <a:pt x="193" y="299"/>
                      </a:cubicBezTo>
                      <a:cubicBezTo>
                        <a:pt x="197" y="324"/>
                        <a:pt x="184" y="341"/>
                        <a:pt x="160" y="348"/>
                      </a:cubicBezTo>
                      <a:cubicBezTo>
                        <a:pt x="156" y="349"/>
                        <a:pt x="157" y="357"/>
                        <a:pt x="162" y="357"/>
                      </a:cubicBezTo>
                      <a:cubicBezTo>
                        <a:pt x="178" y="359"/>
                        <a:pt x="193" y="347"/>
                        <a:pt x="200" y="333"/>
                      </a:cubicBezTo>
                      <a:cubicBezTo>
                        <a:pt x="211" y="312"/>
                        <a:pt x="205" y="289"/>
                        <a:pt x="200" y="267"/>
                      </a:cubicBezTo>
                      <a:cubicBezTo>
                        <a:pt x="195" y="242"/>
                        <a:pt x="177" y="220"/>
                        <a:pt x="167" y="197"/>
                      </a:cubicBezTo>
                      <a:cubicBezTo>
                        <a:pt x="154" y="169"/>
                        <a:pt x="141" y="140"/>
                        <a:pt x="133" y="110"/>
                      </a:cubicBezTo>
                      <a:cubicBezTo>
                        <a:pt x="126" y="86"/>
                        <a:pt x="116" y="65"/>
                        <a:pt x="104" y="43"/>
                      </a:cubicBezTo>
                      <a:cubicBezTo>
                        <a:pt x="96" y="28"/>
                        <a:pt x="84" y="10"/>
                        <a:pt x="66" y="5"/>
                      </a:cubicBezTo>
                      <a:cubicBezTo>
                        <a:pt x="49" y="0"/>
                        <a:pt x="33" y="12"/>
                        <a:pt x="24" y="25"/>
                      </a:cubicBezTo>
                      <a:cubicBezTo>
                        <a:pt x="14" y="38"/>
                        <a:pt x="0" y="57"/>
                        <a:pt x="2" y="74"/>
                      </a:cubicBezTo>
                      <a:cubicBezTo>
                        <a:pt x="2" y="76"/>
                        <a:pt x="5" y="77"/>
                        <a:pt x="6" y="76"/>
                      </a:cubicBezTo>
                      <a:cubicBezTo>
                        <a:pt x="7" y="75"/>
                        <a:pt x="8" y="74"/>
                        <a:pt x="8" y="73"/>
                      </a:cubicBezTo>
                      <a:cubicBezTo>
                        <a:pt x="10" y="71"/>
                        <a:pt x="8" y="68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6" name="Freeform 98"/>
                <p:cNvSpPr/>
                <p:nvPr/>
              </p:nvSpPr>
              <p:spPr bwMode="auto">
                <a:xfrm>
                  <a:off x="2894" y="1094"/>
                  <a:ext cx="126" cy="229"/>
                </a:xfrm>
                <a:custGeom>
                  <a:avLst/>
                  <a:gdLst>
                    <a:gd name="T0" fmla="*/ 3 w 149"/>
                    <a:gd name="T1" fmla="*/ 6 h 269"/>
                    <a:gd name="T2" fmla="*/ 32 w 149"/>
                    <a:gd name="T3" fmla="*/ 15 h 269"/>
                    <a:gd name="T4" fmla="*/ 63 w 149"/>
                    <a:gd name="T5" fmla="*/ 57 h 269"/>
                    <a:gd name="T6" fmla="*/ 96 w 149"/>
                    <a:gd name="T7" fmla="*/ 126 h 269"/>
                    <a:gd name="T8" fmla="*/ 122 w 149"/>
                    <a:gd name="T9" fmla="*/ 184 h 269"/>
                    <a:gd name="T10" fmla="*/ 131 w 149"/>
                    <a:gd name="T11" fmla="*/ 259 h 269"/>
                    <a:gd name="T12" fmla="*/ 139 w 149"/>
                    <a:gd name="T13" fmla="*/ 263 h 269"/>
                    <a:gd name="T14" fmla="*/ 139 w 149"/>
                    <a:gd name="T15" fmla="*/ 202 h 269"/>
                    <a:gd name="T16" fmla="*/ 124 w 149"/>
                    <a:gd name="T17" fmla="*/ 167 h 269"/>
                    <a:gd name="T18" fmla="*/ 100 w 149"/>
                    <a:gd name="T19" fmla="*/ 115 h 269"/>
                    <a:gd name="T20" fmla="*/ 57 w 149"/>
                    <a:gd name="T21" fmla="*/ 31 h 269"/>
                    <a:gd name="T22" fmla="*/ 30 w 149"/>
                    <a:gd name="T23" fmla="*/ 5 h 269"/>
                    <a:gd name="T24" fmla="*/ 3 w 149"/>
                    <a:gd name="T25" fmla="*/ 2 h 269"/>
                    <a:gd name="T26" fmla="*/ 3 w 149"/>
                    <a:gd name="T27" fmla="*/ 6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9" h="269">
                      <a:moveTo>
                        <a:pt x="3" y="6"/>
                      </a:moveTo>
                      <a:cubicBezTo>
                        <a:pt x="15" y="6"/>
                        <a:pt x="22" y="7"/>
                        <a:pt x="32" y="15"/>
                      </a:cubicBezTo>
                      <a:cubicBezTo>
                        <a:pt x="46" y="26"/>
                        <a:pt x="55" y="41"/>
                        <a:pt x="63" y="57"/>
                      </a:cubicBezTo>
                      <a:cubicBezTo>
                        <a:pt x="75" y="79"/>
                        <a:pt x="87" y="102"/>
                        <a:pt x="96" y="126"/>
                      </a:cubicBezTo>
                      <a:cubicBezTo>
                        <a:pt x="104" y="146"/>
                        <a:pt x="113" y="164"/>
                        <a:pt x="122" y="184"/>
                      </a:cubicBezTo>
                      <a:cubicBezTo>
                        <a:pt x="133" y="205"/>
                        <a:pt x="143" y="237"/>
                        <a:pt x="131" y="259"/>
                      </a:cubicBezTo>
                      <a:cubicBezTo>
                        <a:pt x="128" y="264"/>
                        <a:pt x="136" y="269"/>
                        <a:pt x="139" y="263"/>
                      </a:cubicBezTo>
                      <a:cubicBezTo>
                        <a:pt x="149" y="244"/>
                        <a:pt x="145" y="222"/>
                        <a:pt x="139" y="202"/>
                      </a:cubicBezTo>
                      <a:cubicBezTo>
                        <a:pt x="135" y="190"/>
                        <a:pt x="130" y="179"/>
                        <a:pt x="124" y="167"/>
                      </a:cubicBezTo>
                      <a:cubicBezTo>
                        <a:pt x="115" y="150"/>
                        <a:pt x="108" y="132"/>
                        <a:pt x="100" y="115"/>
                      </a:cubicBezTo>
                      <a:cubicBezTo>
                        <a:pt x="88" y="86"/>
                        <a:pt x="73" y="57"/>
                        <a:pt x="57" y="31"/>
                      </a:cubicBezTo>
                      <a:cubicBezTo>
                        <a:pt x="50" y="21"/>
                        <a:pt x="41" y="10"/>
                        <a:pt x="30" y="5"/>
                      </a:cubicBezTo>
                      <a:cubicBezTo>
                        <a:pt x="21" y="0"/>
                        <a:pt x="14" y="1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7" name="Freeform 99"/>
                <p:cNvSpPr/>
                <p:nvPr/>
              </p:nvSpPr>
              <p:spPr bwMode="auto">
                <a:xfrm>
                  <a:off x="2698" y="1094"/>
                  <a:ext cx="68" cy="91"/>
                </a:xfrm>
                <a:custGeom>
                  <a:avLst/>
                  <a:gdLst>
                    <a:gd name="T0" fmla="*/ 9 w 80"/>
                    <a:gd name="T1" fmla="*/ 107 h 108"/>
                    <a:gd name="T2" fmla="*/ 13 w 80"/>
                    <a:gd name="T3" fmla="*/ 51 h 108"/>
                    <a:gd name="T4" fmla="*/ 72 w 80"/>
                    <a:gd name="T5" fmla="*/ 18 h 108"/>
                    <a:gd name="T6" fmla="*/ 75 w 80"/>
                    <a:gd name="T7" fmla="*/ 10 h 108"/>
                    <a:gd name="T8" fmla="*/ 17 w 80"/>
                    <a:gd name="T9" fmla="*/ 26 h 108"/>
                    <a:gd name="T10" fmla="*/ 8 w 80"/>
                    <a:gd name="T11" fmla="*/ 107 h 108"/>
                    <a:gd name="T12" fmla="*/ 9 w 80"/>
                    <a:gd name="T13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08">
                      <a:moveTo>
                        <a:pt x="9" y="107"/>
                      </a:moveTo>
                      <a:cubicBezTo>
                        <a:pt x="12" y="89"/>
                        <a:pt x="8" y="69"/>
                        <a:pt x="13" y="51"/>
                      </a:cubicBezTo>
                      <a:cubicBezTo>
                        <a:pt x="22" y="22"/>
                        <a:pt x="44" y="13"/>
                        <a:pt x="72" y="18"/>
                      </a:cubicBezTo>
                      <a:cubicBezTo>
                        <a:pt x="76" y="19"/>
                        <a:pt x="80" y="12"/>
                        <a:pt x="75" y="10"/>
                      </a:cubicBezTo>
                      <a:cubicBezTo>
                        <a:pt x="55" y="0"/>
                        <a:pt x="31" y="9"/>
                        <a:pt x="17" y="26"/>
                      </a:cubicBezTo>
                      <a:cubicBezTo>
                        <a:pt x="0" y="47"/>
                        <a:pt x="4" y="82"/>
                        <a:pt x="8" y="107"/>
                      </a:cubicBezTo>
                      <a:cubicBezTo>
                        <a:pt x="8" y="108"/>
                        <a:pt x="9" y="108"/>
                        <a:pt x="9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8" name="Freeform 100"/>
                <p:cNvSpPr/>
                <p:nvPr/>
              </p:nvSpPr>
              <p:spPr bwMode="auto">
                <a:xfrm>
                  <a:off x="2770" y="1122"/>
                  <a:ext cx="24" cy="39"/>
                </a:xfrm>
                <a:custGeom>
                  <a:avLst/>
                  <a:gdLst>
                    <a:gd name="T0" fmla="*/ 2 w 28"/>
                    <a:gd name="T1" fmla="*/ 5 h 46"/>
                    <a:gd name="T2" fmla="*/ 15 w 28"/>
                    <a:gd name="T3" fmla="*/ 24 h 46"/>
                    <a:gd name="T4" fmla="*/ 20 w 28"/>
                    <a:gd name="T5" fmla="*/ 43 h 46"/>
                    <a:gd name="T6" fmla="*/ 27 w 28"/>
                    <a:gd name="T7" fmla="*/ 41 h 46"/>
                    <a:gd name="T8" fmla="*/ 20 w 28"/>
                    <a:gd name="T9" fmla="*/ 16 h 46"/>
                    <a:gd name="T10" fmla="*/ 3 w 28"/>
                    <a:gd name="T11" fmla="*/ 1 h 46"/>
                    <a:gd name="T12" fmla="*/ 2 w 28"/>
                    <a:gd name="T1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46">
                      <a:moveTo>
                        <a:pt x="2" y="5"/>
                      </a:moveTo>
                      <a:cubicBezTo>
                        <a:pt x="9" y="9"/>
                        <a:pt x="13" y="16"/>
                        <a:pt x="15" y="24"/>
                      </a:cubicBezTo>
                      <a:cubicBezTo>
                        <a:pt x="17" y="30"/>
                        <a:pt x="17" y="38"/>
                        <a:pt x="20" y="43"/>
                      </a:cubicBezTo>
                      <a:cubicBezTo>
                        <a:pt x="22" y="46"/>
                        <a:pt x="26" y="44"/>
                        <a:pt x="27" y="41"/>
                      </a:cubicBezTo>
                      <a:cubicBezTo>
                        <a:pt x="28" y="34"/>
                        <a:pt x="24" y="23"/>
                        <a:pt x="20" y="16"/>
                      </a:cubicBezTo>
                      <a:cubicBezTo>
                        <a:pt x="17" y="9"/>
                        <a:pt x="11" y="4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9" name="Freeform 101"/>
                <p:cNvSpPr/>
                <p:nvPr/>
              </p:nvSpPr>
              <p:spPr bwMode="auto">
                <a:xfrm>
                  <a:off x="2588" y="1672"/>
                  <a:ext cx="161" cy="356"/>
                </a:xfrm>
                <a:custGeom>
                  <a:avLst/>
                  <a:gdLst>
                    <a:gd name="T0" fmla="*/ 6 w 189"/>
                    <a:gd name="T1" fmla="*/ 417 h 419"/>
                    <a:gd name="T2" fmla="*/ 16 w 189"/>
                    <a:gd name="T3" fmla="*/ 398 h 419"/>
                    <a:gd name="T4" fmla="*/ 36 w 189"/>
                    <a:gd name="T5" fmla="*/ 341 h 419"/>
                    <a:gd name="T6" fmla="*/ 86 w 189"/>
                    <a:gd name="T7" fmla="*/ 224 h 419"/>
                    <a:gd name="T8" fmla="*/ 133 w 189"/>
                    <a:gd name="T9" fmla="*/ 119 h 419"/>
                    <a:gd name="T10" fmla="*/ 186 w 189"/>
                    <a:gd name="T11" fmla="*/ 12 h 419"/>
                    <a:gd name="T12" fmla="*/ 174 w 189"/>
                    <a:gd name="T13" fmla="*/ 7 h 419"/>
                    <a:gd name="T14" fmla="*/ 132 w 189"/>
                    <a:gd name="T15" fmla="*/ 96 h 419"/>
                    <a:gd name="T16" fmla="*/ 111 w 189"/>
                    <a:gd name="T17" fmla="*/ 148 h 419"/>
                    <a:gd name="T18" fmla="*/ 85 w 189"/>
                    <a:gd name="T19" fmla="*/ 200 h 419"/>
                    <a:gd name="T20" fmla="*/ 38 w 189"/>
                    <a:gd name="T21" fmla="*/ 312 h 419"/>
                    <a:gd name="T22" fmla="*/ 16 w 189"/>
                    <a:gd name="T23" fmla="*/ 367 h 419"/>
                    <a:gd name="T24" fmla="*/ 7 w 189"/>
                    <a:gd name="T25" fmla="*/ 396 h 419"/>
                    <a:gd name="T26" fmla="*/ 2 w 189"/>
                    <a:gd name="T27" fmla="*/ 413 h 419"/>
                    <a:gd name="T28" fmla="*/ 6 w 189"/>
                    <a:gd name="T29" fmla="*/ 417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9" h="419">
                      <a:moveTo>
                        <a:pt x="6" y="417"/>
                      </a:moveTo>
                      <a:cubicBezTo>
                        <a:pt x="12" y="412"/>
                        <a:pt x="13" y="405"/>
                        <a:pt x="16" y="398"/>
                      </a:cubicBezTo>
                      <a:cubicBezTo>
                        <a:pt x="22" y="379"/>
                        <a:pt x="28" y="360"/>
                        <a:pt x="36" y="341"/>
                      </a:cubicBezTo>
                      <a:cubicBezTo>
                        <a:pt x="53" y="302"/>
                        <a:pt x="70" y="264"/>
                        <a:pt x="86" y="224"/>
                      </a:cubicBezTo>
                      <a:cubicBezTo>
                        <a:pt x="101" y="189"/>
                        <a:pt x="118" y="154"/>
                        <a:pt x="133" y="119"/>
                      </a:cubicBezTo>
                      <a:cubicBezTo>
                        <a:pt x="149" y="82"/>
                        <a:pt x="168" y="48"/>
                        <a:pt x="186" y="12"/>
                      </a:cubicBezTo>
                      <a:cubicBezTo>
                        <a:pt x="189" y="5"/>
                        <a:pt x="178" y="0"/>
                        <a:pt x="174" y="7"/>
                      </a:cubicBezTo>
                      <a:cubicBezTo>
                        <a:pt x="159" y="36"/>
                        <a:pt x="146" y="67"/>
                        <a:pt x="132" y="96"/>
                      </a:cubicBezTo>
                      <a:cubicBezTo>
                        <a:pt x="124" y="113"/>
                        <a:pt x="118" y="131"/>
                        <a:pt x="111" y="148"/>
                      </a:cubicBezTo>
                      <a:cubicBezTo>
                        <a:pt x="103" y="166"/>
                        <a:pt x="93" y="183"/>
                        <a:pt x="85" y="200"/>
                      </a:cubicBezTo>
                      <a:cubicBezTo>
                        <a:pt x="69" y="237"/>
                        <a:pt x="54" y="275"/>
                        <a:pt x="38" y="312"/>
                      </a:cubicBezTo>
                      <a:cubicBezTo>
                        <a:pt x="30" y="330"/>
                        <a:pt x="22" y="349"/>
                        <a:pt x="16" y="367"/>
                      </a:cubicBezTo>
                      <a:cubicBezTo>
                        <a:pt x="13" y="377"/>
                        <a:pt x="10" y="386"/>
                        <a:pt x="7" y="396"/>
                      </a:cubicBezTo>
                      <a:cubicBezTo>
                        <a:pt x="6" y="401"/>
                        <a:pt x="5" y="409"/>
                        <a:pt x="2" y="413"/>
                      </a:cubicBezTo>
                      <a:cubicBezTo>
                        <a:pt x="0" y="415"/>
                        <a:pt x="3" y="419"/>
                        <a:pt x="6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0" name="Freeform 102"/>
                <p:cNvSpPr/>
                <p:nvPr/>
              </p:nvSpPr>
              <p:spPr bwMode="auto">
                <a:xfrm>
                  <a:off x="2740" y="1675"/>
                  <a:ext cx="69" cy="310"/>
                </a:xfrm>
                <a:custGeom>
                  <a:avLst/>
                  <a:gdLst>
                    <a:gd name="T0" fmla="*/ 1 w 81"/>
                    <a:gd name="T1" fmla="*/ 4 h 365"/>
                    <a:gd name="T2" fmla="*/ 9 w 81"/>
                    <a:gd name="T3" fmla="*/ 41 h 365"/>
                    <a:gd name="T4" fmla="*/ 22 w 81"/>
                    <a:gd name="T5" fmla="*/ 88 h 365"/>
                    <a:gd name="T6" fmla="*/ 37 w 81"/>
                    <a:gd name="T7" fmla="*/ 177 h 365"/>
                    <a:gd name="T8" fmla="*/ 48 w 81"/>
                    <a:gd name="T9" fmla="*/ 266 h 365"/>
                    <a:gd name="T10" fmla="*/ 67 w 81"/>
                    <a:gd name="T11" fmla="*/ 357 h 365"/>
                    <a:gd name="T12" fmla="*/ 79 w 81"/>
                    <a:gd name="T13" fmla="*/ 354 h 365"/>
                    <a:gd name="T14" fmla="*/ 60 w 81"/>
                    <a:gd name="T15" fmla="*/ 264 h 365"/>
                    <a:gd name="T16" fmla="*/ 49 w 81"/>
                    <a:gd name="T17" fmla="*/ 176 h 365"/>
                    <a:gd name="T18" fmla="*/ 33 w 81"/>
                    <a:gd name="T19" fmla="*/ 84 h 365"/>
                    <a:gd name="T20" fmla="*/ 6 w 81"/>
                    <a:gd name="T21" fmla="*/ 2 h 365"/>
                    <a:gd name="T22" fmla="*/ 1 w 81"/>
                    <a:gd name="T23" fmla="*/ 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" h="365">
                      <a:moveTo>
                        <a:pt x="1" y="4"/>
                      </a:moveTo>
                      <a:cubicBezTo>
                        <a:pt x="3" y="18"/>
                        <a:pt x="4" y="28"/>
                        <a:pt x="9" y="41"/>
                      </a:cubicBezTo>
                      <a:cubicBezTo>
                        <a:pt x="14" y="56"/>
                        <a:pt x="18" y="72"/>
                        <a:pt x="22" y="88"/>
                      </a:cubicBezTo>
                      <a:cubicBezTo>
                        <a:pt x="28" y="117"/>
                        <a:pt x="31" y="148"/>
                        <a:pt x="37" y="177"/>
                      </a:cubicBezTo>
                      <a:cubicBezTo>
                        <a:pt x="44" y="207"/>
                        <a:pt x="44" y="236"/>
                        <a:pt x="48" y="266"/>
                      </a:cubicBezTo>
                      <a:cubicBezTo>
                        <a:pt x="52" y="296"/>
                        <a:pt x="60" y="327"/>
                        <a:pt x="67" y="357"/>
                      </a:cubicBezTo>
                      <a:cubicBezTo>
                        <a:pt x="68" y="365"/>
                        <a:pt x="81" y="363"/>
                        <a:pt x="79" y="354"/>
                      </a:cubicBezTo>
                      <a:cubicBezTo>
                        <a:pt x="74" y="324"/>
                        <a:pt x="65" y="295"/>
                        <a:pt x="60" y="264"/>
                      </a:cubicBezTo>
                      <a:cubicBezTo>
                        <a:pt x="57" y="235"/>
                        <a:pt x="55" y="205"/>
                        <a:pt x="49" y="176"/>
                      </a:cubicBezTo>
                      <a:cubicBezTo>
                        <a:pt x="43" y="146"/>
                        <a:pt x="39" y="115"/>
                        <a:pt x="33" y="84"/>
                      </a:cubicBezTo>
                      <a:cubicBezTo>
                        <a:pt x="26" y="56"/>
                        <a:pt x="16" y="29"/>
                        <a:pt x="6" y="2"/>
                      </a:cubicBezTo>
                      <a:cubicBezTo>
                        <a:pt x="5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1" name="Freeform 103"/>
                <p:cNvSpPr/>
                <p:nvPr/>
              </p:nvSpPr>
              <p:spPr bwMode="auto">
                <a:xfrm>
                  <a:off x="2592" y="1971"/>
                  <a:ext cx="211" cy="59"/>
                </a:xfrm>
                <a:custGeom>
                  <a:avLst/>
                  <a:gdLst>
                    <a:gd name="T0" fmla="*/ 8 w 249"/>
                    <a:gd name="T1" fmla="*/ 68 h 70"/>
                    <a:gd name="T2" fmla="*/ 75 w 249"/>
                    <a:gd name="T3" fmla="*/ 59 h 70"/>
                    <a:gd name="T4" fmla="*/ 149 w 249"/>
                    <a:gd name="T5" fmla="*/ 44 h 70"/>
                    <a:gd name="T6" fmla="*/ 217 w 249"/>
                    <a:gd name="T7" fmla="*/ 26 h 70"/>
                    <a:gd name="T8" fmla="*/ 248 w 249"/>
                    <a:gd name="T9" fmla="*/ 8 h 70"/>
                    <a:gd name="T10" fmla="*/ 240 w 249"/>
                    <a:gd name="T11" fmla="*/ 2 h 70"/>
                    <a:gd name="T12" fmla="*/ 189 w 249"/>
                    <a:gd name="T13" fmla="*/ 20 h 70"/>
                    <a:gd name="T14" fmla="*/ 106 w 249"/>
                    <a:gd name="T15" fmla="*/ 41 h 70"/>
                    <a:gd name="T16" fmla="*/ 34 w 249"/>
                    <a:gd name="T17" fmla="*/ 51 h 70"/>
                    <a:gd name="T18" fmla="*/ 2 w 249"/>
                    <a:gd name="T19" fmla="*/ 64 h 70"/>
                    <a:gd name="T20" fmla="*/ 8 w 249"/>
                    <a:gd name="T21" fmla="*/ 6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9" h="70">
                      <a:moveTo>
                        <a:pt x="8" y="68"/>
                      </a:moveTo>
                      <a:cubicBezTo>
                        <a:pt x="24" y="56"/>
                        <a:pt x="56" y="61"/>
                        <a:pt x="75" y="59"/>
                      </a:cubicBezTo>
                      <a:cubicBezTo>
                        <a:pt x="100" y="56"/>
                        <a:pt x="125" y="50"/>
                        <a:pt x="149" y="44"/>
                      </a:cubicBezTo>
                      <a:cubicBezTo>
                        <a:pt x="172" y="38"/>
                        <a:pt x="195" y="33"/>
                        <a:pt x="217" y="26"/>
                      </a:cubicBezTo>
                      <a:cubicBezTo>
                        <a:pt x="227" y="22"/>
                        <a:pt x="244" y="20"/>
                        <a:pt x="248" y="8"/>
                      </a:cubicBezTo>
                      <a:cubicBezTo>
                        <a:pt x="249" y="4"/>
                        <a:pt x="244" y="0"/>
                        <a:pt x="240" y="2"/>
                      </a:cubicBezTo>
                      <a:cubicBezTo>
                        <a:pt x="224" y="11"/>
                        <a:pt x="207" y="16"/>
                        <a:pt x="189" y="20"/>
                      </a:cubicBezTo>
                      <a:cubicBezTo>
                        <a:pt x="161" y="27"/>
                        <a:pt x="134" y="34"/>
                        <a:pt x="106" y="41"/>
                      </a:cubicBezTo>
                      <a:cubicBezTo>
                        <a:pt x="82" y="47"/>
                        <a:pt x="58" y="47"/>
                        <a:pt x="34" y="51"/>
                      </a:cubicBezTo>
                      <a:cubicBezTo>
                        <a:pt x="23" y="52"/>
                        <a:pt x="8" y="53"/>
                        <a:pt x="2" y="64"/>
                      </a:cubicBezTo>
                      <a:cubicBezTo>
                        <a:pt x="0" y="67"/>
                        <a:pt x="5" y="70"/>
                        <a:pt x="8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2" name="Freeform 104"/>
                <p:cNvSpPr/>
                <p:nvPr/>
              </p:nvSpPr>
              <p:spPr bwMode="auto">
                <a:xfrm>
                  <a:off x="2666" y="1809"/>
                  <a:ext cx="81" cy="142"/>
                </a:xfrm>
                <a:custGeom>
                  <a:avLst/>
                  <a:gdLst>
                    <a:gd name="T0" fmla="*/ 4 w 95"/>
                    <a:gd name="T1" fmla="*/ 167 h 168"/>
                    <a:gd name="T2" fmla="*/ 17 w 95"/>
                    <a:gd name="T3" fmla="*/ 142 h 168"/>
                    <a:gd name="T4" fmla="*/ 31 w 95"/>
                    <a:gd name="T5" fmla="*/ 93 h 168"/>
                    <a:gd name="T6" fmla="*/ 65 w 95"/>
                    <a:gd name="T7" fmla="*/ 9 h 168"/>
                    <a:gd name="T8" fmla="*/ 58 w 95"/>
                    <a:gd name="T9" fmla="*/ 9 h 168"/>
                    <a:gd name="T10" fmla="*/ 67 w 95"/>
                    <a:gd name="T11" fmla="*/ 40 h 168"/>
                    <a:gd name="T12" fmla="*/ 71 w 95"/>
                    <a:gd name="T13" fmla="*/ 81 h 168"/>
                    <a:gd name="T14" fmla="*/ 83 w 95"/>
                    <a:gd name="T15" fmla="*/ 161 h 168"/>
                    <a:gd name="T16" fmla="*/ 93 w 95"/>
                    <a:gd name="T17" fmla="*/ 159 h 168"/>
                    <a:gd name="T18" fmla="*/ 92 w 95"/>
                    <a:gd name="T19" fmla="*/ 156 h 168"/>
                    <a:gd name="T20" fmla="*/ 84 w 95"/>
                    <a:gd name="T21" fmla="*/ 156 h 168"/>
                    <a:gd name="T22" fmla="*/ 84 w 95"/>
                    <a:gd name="T23" fmla="*/ 158 h 168"/>
                    <a:gd name="T24" fmla="*/ 93 w 95"/>
                    <a:gd name="T25" fmla="*/ 160 h 168"/>
                    <a:gd name="T26" fmla="*/ 84 w 95"/>
                    <a:gd name="T27" fmla="*/ 104 h 168"/>
                    <a:gd name="T28" fmla="*/ 78 w 95"/>
                    <a:gd name="T29" fmla="*/ 56 h 168"/>
                    <a:gd name="T30" fmla="*/ 64 w 95"/>
                    <a:gd name="T31" fmla="*/ 2 h 168"/>
                    <a:gd name="T32" fmla="*/ 58 w 95"/>
                    <a:gd name="T33" fmla="*/ 3 h 168"/>
                    <a:gd name="T34" fmla="*/ 29 w 95"/>
                    <a:gd name="T35" fmla="*/ 73 h 168"/>
                    <a:gd name="T36" fmla="*/ 14 w 95"/>
                    <a:gd name="T37" fmla="*/ 123 h 168"/>
                    <a:gd name="T38" fmla="*/ 1 w 95"/>
                    <a:gd name="T39" fmla="*/ 165 h 168"/>
                    <a:gd name="T40" fmla="*/ 4 w 95"/>
                    <a:gd name="T41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5" h="168">
                      <a:moveTo>
                        <a:pt x="4" y="167"/>
                      </a:moveTo>
                      <a:cubicBezTo>
                        <a:pt x="12" y="161"/>
                        <a:pt x="14" y="152"/>
                        <a:pt x="17" y="142"/>
                      </a:cubicBezTo>
                      <a:cubicBezTo>
                        <a:pt x="21" y="126"/>
                        <a:pt x="25" y="109"/>
                        <a:pt x="31" y="93"/>
                      </a:cubicBezTo>
                      <a:cubicBezTo>
                        <a:pt x="40" y="67"/>
                        <a:pt x="48" y="31"/>
                        <a:pt x="65" y="9"/>
                      </a:cubicBezTo>
                      <a:cubicBezTo>
                        <a:pt x="63" y="9"/>
                        <a:pt x="60" y="9"/>
                        <a:pt x="58" y="9"/>
                      </a:cubicBezTo>
                      <a:cubicBezTo>
                        <a:pt x="68" y="16"/>
                        <a:pt x="67" y="30"/>
                        <a:pt x="67" y="40"/>
                      </a:cubicBezTo>
                      <a:cubicBezTo>
                        <a:pt x="68" y="54"/>
                        <a:pt x="70" y="68"/>
                        <a:pt x="71" y="81"/>
                      </a:cubicBezTo>
                      <a:cubicBezTo>
                        <a:pt x="74" y="108"/>
                        <a:pt x="82" y="134"/>
                        <a:pt x="83" y="161"/>
                      </a:cubicBezTo>
                      <a:cubicBezTo>
                        <a:pt x="84" y="168"/>
                        <a:pt x="95" y="166"/>
                        <a:pt x="93" y="159"/>
                      </a:cubicBezTo>
                      <a:cubicBezTo>
                        <a:pt x="92" y="158"/>
                        <a:pt x="92" y="157"/>
                        <a:pt x="92" y="156"/>
                      </a:cubicBezTo>
                      <a:cubicBezTo>
                        <a:pt x="90" y="152"/>
                        <a:pt x="85" y="153"/>
                        <a:pt x="84" y="156"/>
                      </a:cubicBezTo>
                      <a:cubicBezTo>
                        <a:pt x="84" y="157"/>
                        <a:pt x="84" y="158"/>
                        <a:pt x="84" y="158"/>
                      </a:cubicBezTo>
                      <a:cubicBezTo>
                        <a:pt x="87" y="159"/>
                        <a:pt x="90" y="159"/>
                        <a:pt x="93" y="160"/>
                      </a:cubicBezTo>
                      <a:cubicBezTo>
                        <a:pt x="92" y="141"/>
                        <a:pt x="86" y="122"/>
                        <a:pt x="84" y="104"/>
                      </a:cubicBezTo>
                      <a:cubicBezTo>
                        <a:pt x="82" y="88"/>
                        <a:pt x="80" y="72"/>
                        <a:pt x="78" y="56"/>
                      </a:cubicBezTo>
                      <a:cubicBezTo>
                        <a:pt x="77" y="40"/>
                        <a:pt x="79" y="13"/>
                        <a:pt x="64" y="2"/>
                      </a:cubicBezTo>
                      <a:cubicBezTo>
                        <a:pt x="63" y="1"/>
                        <a:pt x="60" y="0"/>
                        <a:pt x="58" y="3"/>
                      </a:cubicBezTo>
                      <a:cubicBezTo>
                        <a:pt x="43" y="22"/>
                        <a:pt x="37" y="51"/>
                        <a:pt x="29" y="73"/>
                      </a:cubicBezTo>
                      <a:cubicBezTo>
                        <a:pt x="23" y="90"/>
                        <a:pt x="18" y="106"/>
                        <a:pt x="14" y="123"/>
                      </a:cubicBezTo>
                      <a:cubicBezTo>
                        <a:pt x="11" y="136"/>
                        <a:pt x="10" y="154"/>
                        <a:pt x="1" y="165"/>
                      </a:cubicBezTo>
                      <a:cubicBezTo>
                        <a:pt x="0" y="166"/>
                        <a:pt x="2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" name="Freeform 105"/>
                <p:cNvSpPr/>
                <p:nvPr/>
              </p:nvSpPr>
              <p:spPr bwMode="auto">
                <a:xfrm>
                  <a:off x="2667" y="1940"/>
                  <a:ext cx="77" cy="19"/>
                </a:xfrm>
                <a:custGeom>
                  <a:avLst/>
                  <a:gdLst>
                    <a:gd name="T0" fmla="*/ 3 w 90"/>
                    <a:gd name="T1" fmla="*/ 11 h 22"/>
                    <a:gd name="T2" fmla="*/ 85 w 90"/>
                    <a:gd name="T3" fmla="*/ 9 h 22"/>
                    <a:gd name="T4" fmla="*/ 85 w 90"/>
                    <a:gd name="T5" fmla="*/ 1 h 22"/>
                    <a:gd name="T6" fmla="*/ 50 w 90"/>
                    <a:gd name="T7" fmla="*/ 5 h 22"/>
                    <a:gd name="T8" fmla="*/ 5 w 90"/>
                    <a:gd name="T9" fmla="*/ 5 h 22"/>
                    <a:gd name="T10" fmla="*/ 3 w 90"/>
                    <a:gd name="T11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22">
                      <a:moveTo>
                        <a:pt x="3" y="11"/>
                      </a:moveTo>
                      <a:cubicBezTo>
                        <a:pt x="27" y="22"/>
                        <a:pt x="61" y="15"/>
                        <a:pt x="85" y="9"/>
                      </a:cubicBezTo>
                      <a:cubicBezTo>
                        <a:pt x="90" y="8"/>
                        <a:pt x="89" y="2"/>
                        <a:pt x="85" y="1"/>
                      </a:cubicBezTo>
                      <a:cubicBezTo>
                        <a:pt x="73" y="0"/>
                        <a:pt x="61" y="4"/>
                        <a:pt x="50" y="5"/>
                      </a:cubicBezTo>
                      <a:cubicBezTo>
                        <a:pt x="36" y="7"/>
                        <a:pt x="19" y="9"/>
                        <a:pt x="5" y="5"/>
                      </a:cubicBezTo>
                      <a:cubicBezTo>
                        <a:pt x="2" y="4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" name="Freeform 106"/>
                <p:cNvSpPr/>
                <p:nvPr/>
              </p:nvSpPr>
              <p:spPr bwMode="auto">
                <a:xfrm>
                  <a:off x="2722" y="1921"/>
                  <a:ext cx="41" cy="46"/>
                </a:xfrm>
                <a:custGeom>
                  <a:avLst/>
                  <a:gdLst>
                    <a:gd name="T0" fmla="*/ 2 w 49"/>
                    <a:gd name="T1" fmla="*/ 54 h 54"/>
                    <a:gd name="T2" fmla="*/ 27 w 49"/>
                    <a:gd name="T3" fmla="*/ 53 h 54"/>
                    <a:gd name="T4" fmla="*/ 44 w 49"/>
                    <a:gd name="T5" fmla="*/ 47 h 54"/>
                    <a:gd name="T6" fmla="*/ 47 w 49"/>
                    <a:gd name="T7" fmla="*/ 30 h 54"/>
                    <a:gd name="T8" fmla="*/ 42 w 49"/>
                    <a:gd name="T9" fmla="*/ 3 h 54"/>
                    <a:gd name="T10" fmla="*/ 36 w 49"/>
                    <a:gd name="T11" fmla="*/ 6 h 54"/>
                    <a:gd name="T12" fmla="*/ 42 w 49"/>
                    <a:gd name="T13" fmla="*/ 26 h 54"/>
                    <a:gd name="T14" fmla="*/ 41 w 49"/>
                    <a:gd name="T15" fmla="*/ 41 h 54"/>
                    <a:gd name="T16" fmla="*/ 20 w 49"/>
                    <a:gd name="T17" fmla="*/ 47 h 54"/>
                    <a:gd name="T18" fmla="*/ 1 w 49"/>
                    <a:gd name="T19" fmla="*/ 51 h 54"/>
                    <a:gd name="T20" fmla="*/ 2 w 49"/>
                    <a:gd name="T21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4">
                      <a:moveTo>
                        <a:pt x="2" y="54"/>
                      </a:moveTo>
                      <a:cubicBezTo>
                        <a:pt x="10" y="54"/>
                        <a:pt x="19" y="53"/>
                        <a:pt x="27" y="53"/>
                      </a:cubicBezTo>
                      <a:cubicBezTo>
                        <a:pt x="33" y="52"/>
                        <a:pt x="39" y="51"/>
                        <a:pt x="44" y="47"/>
                      </a:cubicBezTo>
                      <a:cubicBezTo>
                        <a:pt x="49" y="42"/>
                        <a:pt x="47" y="36"/>
                        <a:pt x="47" y="30"/>
                      </a:cubicBezTo>
                      <a:cubicBezTo>
                        <a:pt x="47" y="20"/>
                        <a:pt x="47" y="11"/>
                        <a:pt x="42" y="3"/>
                      </a:cubicBezTo>
                      <a:cubicBezTo>
                        <a:pt x="40" y="0"/>
                        <a:pt x="35" y="2"/>
                        <a:pt x="36" y="6"/>
                      </a:cubicBezTo>
                      <a:cubicBezTo>
                        <a:pt x="40" y="12"/>
                        <a:pt x="42" y="19"/>
                        <a:pt x="42" y="26"/>
                      </a:cubicBezTo>
                      <a:cubicBezTo>
                        <a:pt x="42" y="30"/>
                        <a:pt x="43" y="37"/>
                        <a:pt x="41" y="41"/>
                      </a:cubicBezTo>
                      <a:cubicBezTo>
                        <a:pt x="38" y="47"/>
                        <a:pt x="25" y="46"/>
                        <a:pt x="20" y="47"/>
                      </a:cubicBezTo>
                      <a:cubicBezTo>
                        <a:pt x="14" y="48"/>
                        <a:pt x="8" y="50"/>
                        <a:pt x="1" y="51"/>
                      </a:cubicBezTo>
                      <a:cubicBezTo>
                        <a:pt x="0" y="51"/>
                        <a:pt x="0" y="54"/>
                        <a:pt x="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5" name="Freeform 107"/>
                <p:cNvSpPr/>
                <p:nvPr/>
              </p:nvSpPr>
              <p:spPr bwMode="auto">
                <a:xfrm>
                  <a:off x="2670" y="1789"/>
                  <a:ext cx="48" cy="92"/>
                </a:xfrm>
                <a:custGeom>
                  <a:avLst/>
                  <a:gdLst>
                    <a:gd name="T0" fmla="*/ 3 w 57"/>
                    <a:gd name="T1" fmla="*/ 107 h 108"/>
                    <a:gd name="T2" fmla="*/ 54 w 57"/>
                    <a:gd name="T3" fmla="*/ 7 h 108"/>
                    <a:gd name="T4" fmla="*/ 50 w 57"/>
                    <a:gd name="T5" fmla="*/ 2 h 108"/>
                    <a:gd name="T6" fmla="*/ 0 w 57"/>
                    <a:gd name="T7" fmla="*/ 105 h 108"/>
                    <a:gd name="T8" fmla="*/ 3 w 57"/>
                    <a:gd name="T9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08">
                      <a:moveTo>
                        <a:pt x="3" y="107"/>
                      </a:moveTo>
                      <a:cubicBezTo>
                        <a:pt x="15" y="73"/>
                        <a:pt x="27" y="31"/>
                        <a:pt x="54" y="7"/>
                      </a:cubicBezTo>
                      <a:cubicBezTo>
                        <a:pt x="57" y="4"/>
                        <a:pt x="53" y="0"/>
                        <a:pt x="50" y="2"/>
                      </a:cubicBezTo>
                      <a:cubicBezTo>
                        <a:pt x="19" y="22"/>
                        <a:pt x="8" y="73"/>
                        <a:pt x="0" y="105"/>
                      </a:cubicBezTo>
                      <a:cubicBezTo>
                        <a:pt x="0" y="107"/>
                        <a:pt x="2" y="108"/>
                        <a:pt x="3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6" name="Freeform 108"/>
                <p:cNvSpPr/>
                <p:nvPr/>
              </p:nvSpPr>
              <p:spPr bwMode="auto">
                <a:xfrm>
                  <a:off x="1218" y="606"/>
                  <a:ext cx="88" cy="235"/>
                </a:xfrm>
                <a:custGeom>
                  <a:avLst/>
                  <a:gdLst>
                    <a:gd name="T0" fmla="*/ 5 w 104"/>
                    <a:gd name="T1" fmla="*/ 276 h 278"/>
                    <a:gd name="T2" fmla="*/ 51 w 104"/>
                    <a:gd name="T3" fmla="*/ 139 h 278"/>
                    <a:gd name="T4" fmla="*/ 79 w 104"/>
                    <a:gd name="T5" fmla="*/ 66 h 278"/>
                    <a:gd name="T6" fmla="*/ 95 w 104"/>
                    <a:gd name="T7" fmla="*/ 24 h 278"/>
                    <a:gd name="T8" fmla="*/ 103 w 104"/>
                    <a:gd name="T9" fmla="*/ 7 h 278"/>
                    <a:gd name="T10" fmla="*/ 95 w 104"/>
                    <a:gd name="T11" fmla="*/ 4 h 278"/>
                    <a:gd name="T12" fmla="*/ 79 w 104"/>
                    <a:gd name="T13" fmla="*/ 36 h 278"/>
                    <a:gd name="T14" fmla="*/ 67 w 104"/>
                    <a:gd name="T15" fmla="*/ 73 h 278"/>
                    <a:gd name="T16" fmla="*/ 39 w 104"/>
                    <a:gd name="T17" fmla="*/ 146 h 278"/>
                    <a:gd name="T18" fmla="*/ 1 w 104"/>
                    <a:gd name="T19" fmla="*/ 275 h 278"/>
                    <a:gd name="T20" fmla="*/ 5 w 104"/>
                    <a:gd name="T21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278">
                      <a:moveTo>
                        <a:pt x="5" y="276"/>
                      </a:moveTo>
                      <a:cubicBezTo>
                        <a:pt x="23" y="231"/>
                        <a:pt x="33" y="184"/>
                        <a:pt x="51" y="139"/>
                      </a:cubicBezTo>
                      <a:cubicBezTo>
                        <a:pt x="61" y="115"/>
                        <a:pt x="71" y="91"/>
                        <a:pt x="79" y="66"/>
                      </a:cubicBezTo>
                      <a:cubicBezTo>
                        <a:pt x="84" y="51"/>
                        <a:pt x="88" y="37"/>
                        <a:pt x="95" y="24"/>
                      </a:cubicBezTo>
                      <a:cubicBezTo>
                        <a:pt x="99" y="18"/>
                        <a:pt x="101" y="14"/>
                        <a:pt x="103" y="7"/>
                      </a:cubicBezTo>
                      <a:cubicBezTo>
                        <a:pt x="104" y="3"/>
                        <a:pt x="97" y="0"/>
                        <a:pt x="95" y="4"/>
                      </a:cubicBezTo>
                      <a:cubicBezTo>
                        <a:pt x="90" y="15"/>
                        <a:pt x="83" y="25"/>
                        <a:pt x="79" y="36"/>
                      </a:cubicBezTo>
                      <a:cubicBezTo>
                        <a:pt x="74" y="48"/>
                        <a:pt x="71" y="61"/>
                        <a:pt x="67" y="73"/>
                      </a:cubicBezTo>
                      <a:cubicBezTo>
                        <a:pt x="58" y="98"/>
                        <a:pt x="47" y="122"/>
                        <a:pt x="39" y="146"/>
                      </a:cubicBezTo>
                      <a:cubicBezTo>
                        <a:pt x="25" y="189"/>
                        <a:pt x="15" y="233"/>
                        <a:pt x="1" y="275"/>
                      </a:cubicBezTo>
                      <a:cubicBezTo>
                        <a:pt x="0" y="278"/>
                        <a:pt x="4" y="278"/>
                        <a:pt x="5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7" name="Freeform 109"/>
                <p:cNvSpPr/>
                <p:nvPr/>
              </p:nvSpPr>
              <p:spPr bwMode="auto">
                <a:xfrm>
                  <a:off x="1298" y="607"/>
                  <a:ext cx="218" cy="85"/>
                </a:xfrm>
                <a:custGeom>
                  <a:avLst/>
                  <a:gdLst>
                    <a:gd name="T0" fmla="*/ 4 w 257"/>
                    <a:gd name="T1" fmla="*/ 8 h 100"/>
                    <a:gd name="T2" fmla="*/ 135 w 257"/>
                    <a:gd name="T3" fmla="*/ 55 h 100"/>
                    <a:gd name="T4" fmla="*/ 194 w 257"/>
                    <a:gd name="T5" fmla="*/ 80 h 100"/>
                    <a:gd name="T6" fmla="*/ 247 w 257"/>
                    <a:gd name="T7" fmla="*/ 99 h 100"/>
                    <a:gd name="T8" fmla="*/ 250 w 257"/>
                    <a:gd name="T9" fmla="*/ 86 h 100"/>
                    <a:gd name="T10" fmla="*/ 192 w 257"/>
                    <a:gd name="T11" fmla="*/ 65 h 100"/>
                    <a:gd name="T12" fmla="*/ 129 w 257"/>
                    <a:gd name="T13" fmla="*/ 40 h 100"/>
                    <a:gd name="T14" fmla="*/ 5 w 257"/>
                    <a:gd name="T15" fmla="*/ 1 h 100"/>
                    <a:gd name="T16" fmla="*/ 4 w 257"/>
                    <a:gd name="T17" fmla="*/ 8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7" h="100">
                      <a:moveTo>
                        <a:pt x="4" y="8"/>
                      </a:moveTo>
                      <a:cubicBezTo>
                        <a:pt x="49" y="14"/>
                        <a:pt x="94" y="38"/>
                        <a:pt x="135" y="55"/>
                      </a:cubicBezTo>
                      <a:cubicBezTo>
                        <a:pt x="154" y="64"/>
                        <a:pt x="174" y="72"/>
                        <a:pt x="194" y="80"/>
                      </a:cubicBezTo>
                      <a:cubicBezTo>
                        <a:pt x="211" y="87"/>
                        <a:pt x="229" y="97"/>
                        <a:pt x="247" y="99"/>
                      </a:cubicBezTo>
                      <a:cubicBezTo>
                        <a:pt x="255" y="100"/>
                        <a:pt x="257" y="88"/>
                        <a:pt x="250" y="86"/>
                      </a:cubicBezTo>
                      <a:cubicBezTo>
                        <a:pt x="231" y="82"/>
                        <a:pt x="210" y="72"/>
                        <a:pt x="192" y="65"/>
                      </a:cubicBezTo>
                      <a:cubicBezTo>
                        <a:pt x="171" y="57"/>
                        <a:pt x="150" y="48"/>
                        <a:pt x="129" y="40"/>
                      </a:cubicBezTo>
                      <a:cubicBezTo>
                        <a:pt x="91" y="24"/>
                        <a:pt x="47" y="0"/>
                        <a:pt x="5" y="1"/>
                      </a:cubicBezTo>
                      <a:cubicBezTo>
                        <a:pt x="0" y="1"/>
                        <a:pt x="0" y="7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8" name="Freeform 110"/>
                <p:cNvSpPr/>
                <p:nvPr/>
              </p:nvSpPr>
              <p:spPr bwMode="auto">
                <a:xfrm>
                  <a:off x="1217" y="680"/>
                  <a:ext cx="291" cy="165"/>
                </a:xfrm>
                <a:custGeom>
                  <a:avLst/>
                  <a:gdLst>
                    <a:gd name="T0" fmla="*/ 5 w 343"/>
                    <a:gd name="T1" fmla="*/ 192 h 194"/>
                    <a:gd name="T2" fmla="*/ 164 w 343"/>
                    <a:gd name="T3" fmla="*/ 105 h 194"/>
                    <a:gd name="T4" fmla="*/ 248 w 343"/>
                    <a:gd name="T5" fmla="*/ 55 h 194"/>
                    <a:gd name="T6" fmla="*/ 338 w 343"/>
                    <a:gd name="T7" fmla="*/ 10 h 194"/>
                    <a:gd name="T8" fmla="*/ 333 w 343"/>
                    <a:gd name="T9" fmla="*/ 2 h 194"/>
                    <a:gd name="T10" fmla="*/ 249 w 343"/>
                    <a:gd name="T11" fmla="*/ 42 h 194"/>
                    <a:gd name="T12" fmla="*/ 166 w 343"/>
                    <a:gd name="T13" fmla="*/ 91 h 194"/>
                    <a:gd name="T14" fmla="*/ 77 w 343"/>
                    <a:gd name="T15" fmla="*/ 141 h 194"/>
                    <a:gd name="T16" fmla="*/ 2 w 343"/>
                    <a:gd name="T17" fmla="*/ 189 h 194"/>
                    <a:gd name="T18" fmla="*/ 5 w 343"/>
                    <a:gd name="T19" fmla="*/ 192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3" h="194">
                      <a:moveTo>
                        <a:pt x="5" y="192"/>
                      </a:moveTo>
                      <a:cubicBezTo>
                        <a:pt x="55" y="158"/>
                        <a:pt x="114" y="138"/>
                        <a:pt x="164" y="105"/>
                      </a:cubicBezTo>
                      <a:cubicBezTo>
                        <a:pt x="191" y="87"/>
                        <a:pt x="220" y="71"/>
                        <a:pt x="248" y="55"/>
                      </a:cubicBezTo>
                      <a:cubicBezTo>
                        <a:pt x="277" y="39"/>
                        <a:pt x="308" y="27"/>
                        <a:pt x="338" y="10"/>
                      </a:cubicBezTo>
                      <a:cubicBezTo>
                        <a:pt x="343" y="7"/>
                        <a:pt x="338" y="0"/>
                        <a:pt x="333" y="2"/>
                      </a:cubicBezTo>
                      <a:cubicBezTo>
                        <a:pt x="304" y="12"/>
                        <a:pt x="275" y="28"/>
                        <a:pt x="249" y="42"/>
                      </a:cubicBezTo>
                      <a:cubicBezTo>
                        <a:pt x="221" y="57"/>
                        <a:pt x="192" y="73"/>
                        <a:pt x="166" y="91"/>
                      </a:cubicBezTo>
                      <a:cubicBezTo>
                        <a:pt x="138" y="111"/>
                        <a:pt x="107" y="125"/>
                        <a:pt x="77" y="141"/>
                      </a:cubicBezTo>
                      <a:cubicBezTo>
                        <a:pt x="53" y="154"/>
                        <a:pt x="20" y="167"/>
                        <a:pt x="2" y="189"/>
                      </a:cubicBezTo>
                      <a:cubicBezTo>
                        <a:pt x="0" y="191"/>
                        <a:pt x="3" y="194"/>
                        <a:pt x="5" y="1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9" name="Freeform 111"/>
                <p:cNvSpPr/>
                <p:nvPr/>
              </p:nvSpPr>
              <p:spPr bwMode="auto">
                <a:xfrm>
                  <a:off x="1293" y="653"/>
                  <a:ext cx="111" cy="104"/>
                </a:xfrm>
                <a:custGeom>
                  <a:avLst/>
                  <a:gdLst>
                    <a:gd name="T0" fmla="*/ 3 w 130"/>
                    <a:gd name="T1" fmla="*/ 122 h 123"/>
                    <a:gd name="T2" fmla="*/ 20 w 130"/>
                    <a:gd name="T3" fmla="*/ 72 h 123"/>
                    <a:gd name="T4" fmla="*/ 42 w 130"/>
                    <a:gd name="T5" fmla="*/ 16 h 123"/>
                    <a:gd name="T6" fmla="*/ 64 w 130"/>
                    <a:gd name="T7" fmla="*/ 21 h 123"/>
                    <a:gd name="T8" fmla="*/ 92 w 130"/>
                    <a:gd name="T9" fmla="*/ 37 h 123"/>
                    <a:gd name="T10" fmla="*/ 126 w 130"/>
                    <a:gd name="T11" fmla="*/ 56 h 123"/>
                    <a:gd name="T12" fmla="*/ 126 w 130"/>
                    <a:gd name="T13" fmla="*/ 47 h 123"/>
                    <a:gd name="T14" fmla="*/ 98 w 130"/>
                    <a:gd name="T15" fmla="*/ 28 h 123"/>
                    <a:gd name="T16" fmla="*/ 68 w 130"/>
                    <a:gd name="T17" fmla="*/ 13 h 123"/>
                    <a:gd name="T18" fmla="*/ 37 w 130"/>
                    <a:gd name="T19" fmla="*/ 6 h 123"/>
                    <a:gd name="T20" fmla="*/ 19 w 130"/>
                    <a:gd name="T21" fmla="*/ 45 h 123"/>
                    <a:gd name="T22" fmla="*/ 10 w 130"/>
                    <a:gd name="T23" fmla="*/ 83 h 123"/>
                    <a:gd name="T24" fmla="*/ 2 w 130"/>
                    <a:gd name="T25" fmla="*/ 106 h 123"/>
                    <a:gd name="T26" fmla="*/ 1 w 130"/>
                    <a:gd name="T27" fmla="*/ 120 h 123"/>
                    <a:gd name="T28" fmla="*/ 3 w 130"/>
                    <a:gd name="T29" fmla="*/ 12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0" h="123">
                      <a:moveTo>
                        <a:pt x="3" y="122"/>
                      </a:moveTo>
                      <a:cubicBezTo>
                        <a:pt x="13" y="109"/>
                        <a:pt x="16" y="87"/>
                        <a:pt x="20" y="72"/>
                      </a:cubicBezTo>
                      <a:cubicBezTo>
                        <a:pt x="24" y="57"/>
                        <a:pt x="28" y="25"/>
                        <a:pt x="42" y="16"/>
                      </a:cubicBezTo>
                      <a:cubicBezTo>
                        <a:pt x="51" y="11"/>
                        <a:pt x="56" y="16"/>
                        <a:pt x="64" y="21"/>
                      </a:cubicBezTo>
                      <a:cubicBezTo>
                        <a:pt x="74" y="26"/>
                        <a:pt x="83" y="31"/>
                        <a:pt x="92" y="37"/>
                      </a:cubicBezTo>
                      <a:cubicBezTo>
                        <a:pt x="102" y="43"/>
                        <a:pt x="113" y="61"/>
                        <a:pt x="126" y="56"/>
                      </a:cubicBezTo>
                      <a:cubicBezTo>
                        <a:pt x="130" y="54"/>
                        <a:pt x="130" y="48"/>
                        <a:pt x="126" y="47"/>
                      </a:cubicBezTo>
                      <a:cubicBezTo>
                        <a:pt x="116" y="45"/>
                        <a:pt x="107" y="33"/>
                        <a:pt x="98" y="28"/>
                      </a:cubicBezTo>
                      <a:cubicBezTo>
                        <a:pt x="88" y="22"/>
                        <a:pt x="78" y="18"/>
                        <a:pt x="68" y="13"/>
                      </a:cubicBezTo>
                      <a:cubicBezTo>
                        <a:pt x="59" y="9"/>
                        <a:pt x="47" y="0"/>
                        <a:pt x="37" y="6"/>
                      </a:cubicBezTo>
                      <a:cubicBezTo>
                        <a:pt x="26" y="12"/>
                        <a:pt x="23" y="35"/>
                        <a:pt x="19" y="45"/>
                      </a:cubicBezTo>
                      <a:cubicBezTo>
                        <a:pt x="16" y="58"/>
                        <a:pt x="13" y="71"/>
                        <a:pt x="10" y="83"/>
                      </a:cubicBezTo>
                      <a:cubicBezTo>
                        <a:pt x="8" y="91"/>
                        <a:pt x="4" y="98"/>
                        <a:pt x="2" y="106"/>
                      </a:cubicBezTo>
                      <a:cubicBezTo>
                        <a:pt x="2" y="110"/>
                        <a:pt x="2" y="117"/>
                        <a:pt x="1" y="120"/>
                      </a:cubicBezTo>
                      <a:cubicBezTo>
                        <a:pt x="0" y="122"/>
                        <a:pt x="2" y="123"/>
                        <a:pt x="3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0" name="Freeform 112"/>
                <p:cNvSpPr/>
                <p:nvPr/>
              </p:nvSpPr>
              <p:spPr bwMode="auto">
                <a:xfrm>
                  <a:off x="1293" y="690"/>
                  <a:ext cx="117" cy="71"/>
                </a:xfrm>
                <a:custGeom>
                  <a:avLst/>
                  <a:gdLst>
                    <a:gd name="T0" fmla="*/ 4 w 138"/>
                    <a:gd name="T1" fmla="*/ 83 h 84"/>
                    <a:gd name="T2" fmla="*/ 81 w 138"/>
                    <a:gd name="T3" fmla="*/ 39 h 84"/>
                    <a:gd name="T4" fmla="*/ 114 w 138"/>
                    <a:gd name="T5" fmla="*/ 20 h 84"/>
                    <a:gd name="T6" fmla="*/ 134 w 138"/>
                    <a:gd name="T7" fmla="*/ 8 h 84"/>
                    <a:gd name="T8" fmla="*/ 128 w 138"/>
                    <a:gd name="T9" fmla="*/ 4 h 84"/>
                    <a:gd name="T10" fmla="*/ 98 w 138"/>
                    <a:gd name="T11" fmla="*/ 19 h 84"/>
                    <a:gd name="T12" fmla="*/ 66 w 138"/>
                    <a:gd name="T13" fmla="*/ 39 h 84"/>
                    <a:gd name="T14" fmla="*/ 1 w 138"/>
                    <a:gd name="T15" fmla="*/ 79 h 84"/>
                    <a:gd name="T16" fmla="*/ 4 w 138"/>
                    <a:gd name="T17" fmla="*/ 8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84">
                      <a:moveTo>
                        <a:pt x="4" y="83"/>
                      </a:moveTo>
                      <a:cubicBezTo>
                        <a:pt x="27" y="63"/>
                        <a:pt x="56" y="55"/>
                        <a:pt x="81" y="39"/>
                      </a:cubicBezTo>
                      <a:cubicBezTo>
                        <a:pt x="92" y="32"/>
                        <a:pt x="102" y="25"/>
                        <a:pt x="114" y="20"/>
                      </a:cubicBezTo>
                      <a:cubicBezTo>
                        <a:pt x="122" y="17"/>
                        <a:pt x="129" y="14"/>
                        <a:pt x="134" y="8"/>
                      </a:cubicBezTo>
                      <a:cubicBezTo>
                        <a:pt x="138" y="4"/>
                        <a:pt x="131" y="0"/>
                        <a:pt x="128" y="4"/>
                      </a:cubicBezTo>
                      <a:cubicBezTo>
                        <a:pt x="121" y="12"/>
                        <a:pt x="106" y="14"/>
                        <a:pt x="98" y="19"/>
                      </a:cubicBezTo>
                      <a:cubicBezTo>
                        <a:pt x="87" y="25"/>
                        <a:pt x="77" y="33"/>
                        <a:pt x="66" y="39"/>
                      </a:cubicBezTo>
                      <a:cubicBezTo>
                        <a:pt x="43" y="52"/>
                        <a:pt x="20" y="60"/>
                        <a:pt x="1" y="79"/>
                      </a:cubicBezTo>
                      <a:cubicBezTo>
                        <a:pt x="0" y="81"/>
                        <a:pt x="2" y="84"/>
                        <a:pt x="4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1" name="Freeform 113"/>
                <p:cNvSpPr/>
                <p:nvPr/>
              </p:nvSpPr>
              <p:spPr bwMode="auto">
                <a:xfrm>
                  <a:off x="1291" y="644"/>
                  <a:ext cx="38" cy="73"/>
                </a:xfrm>
                <a:custGeom>
                  <a:avLst/>
                  <a:gdLst>
                    <a:gd name="T0" fmla="*/ 4 w 45"/>
                    <a:gd name="T1" fmla="*/ 85 h 86"/>
                    <a:gd name="T2" fmla="*/ 43 w 45"/>
                    <a:gd name="T3" fmla="*/ 6 h 86"/>
                    <a:gd name="T4" fmla="*/ 43 w 45"/>
                    <a:gd name="T5" fmla="*/ 2 h 86"/>
                    <a:gd name="T6" fmla="*/ 1 w 45"/>
                    <a:gd name="T7" fmla="*/ 84 h 86"/>
                    <a:gd name="T8" fmla="*/ 4 w 45"/>
                    <a:gd name="T9" fmla="*/ 8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6">
                      <a:moveTo>
                        <a:pt x="4" y="85"/>
                      </a:moveTo>
                      <a:cubicBezTo>
                        <a:pt x="10" y="60"/>
                        <a:pt x="13" y="14"/>
                        <a:pt x="43" y="6"/>
                      </a:cubicBezTo>
                      <a:cubicBezTo>
                        <a:pt x="45" y="6"/>
                        <a:pt x="45" y="2"/>
                        <a:pt x="43" y="2"/>
                      </a:cubicBezTo>
                      <a:cubicBezTo>
                        <a:pt x="10" y="0"/>
                        <a:pt x="4" y="63"/>
                        <a:pt x="1" y="84"/>
                      </a:cubicBezTo>
                      <a:cubicBezTo>
                        <a:pt x="0" y="86"/>
                        <a:pt x="3" y="86"/>
                        <a:pt x="4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2" name="Freeform 114"/>
                <p:cNvSpPr/>
                <p:nvPr/>
              </p:nvSpPr>
              <p:spPr bwMode="auto">
                <a:xfrm>
                  <a:off x="1353" y="640"/>
                  <a:ext cx="13" cy="10"/>
                </a:xfrm>
                <a:custGeom>
                  <a:avLst/>
                  <a:gdLst>
                    <a:gd name="T0" fmla="*/ 2 w 15"/>
                    <a:gd name="T1" fmla="*/ 5 h 12"/>
                    <a:gd name="T2" fmla="*/ 8 w 15"/>
                    <a:gd name="T3" fmla="*/ 10 h 12"/>
                    <a:gd name="T4" fmla="*/ 14 w 15"/>
                    <a:gd name="T5" fmla="*/ 11 h 12"/>
                    <a:gd name="T6" fmla="*/ 14 w 15"/>
                    <a:gd name="T7" fmla="*/ 7 h 12"/>
                    <a:gd name="T8" fmla="*/ 11 w 15"/>
                    <a:gd name="T9" fmla="*/ 6 h 12"/>
                    <a:gd name="T10" fmla="*/ 6 w 15"/>
                    <a:gd name="T11" fmla="*/ 2 h 12"/>
                    <a:gd name="T12" fmla="*/ 2 w 15"/>
                    <a:gd name="T13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2" y="5"/>
                      </a:moveTo>
                      <a:cubicBezTo>
                        <a:pt x="4" y="7"/>
                        <a:pt x="5" y="9"/>
                        <a:pt x="8" y="10"/>
                      </a:cubicBezTo>
                      <a:cubicBezTo>
                        <a:pt x="9" y="12"/>
                        <a:pt x="12" y="12"/>
                        <a:pt x="14" y="11"/>
                      </a:cubicBezTo>
                      <a:cubicBezTo>
                        <a:pt x="15" y="10"/>
                        <a:pt x="15" y="8"/>
                        <a:pt x="14" y="7"/>
                      </a:cubicBezTo>
                      <a:cubicBezTo>
                        <a:pt x="13" y="7"/>
                        <a:pt x="12" y="6"/>
                        <a:pt x="11" y="6"/>
                      </a:cubicBezTo>
                      <a:cubicBezTo>
                        <a:pt x="9" y="5"/>
                        <a:pt x="7" y="3"/>
                        <a:pt x="6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3" name="Freeform 115"/>
                <p:cNvSpPr/>
                <p:nvPr/>
              </p:nvSpPr>
              <p:spPr bwMode="auto">
                <a:xfrm>
                  <a:off x="1377" y="653"/>
                  <a:ext cx="3" cy="2"/>
                </a:xfrm>
                <a:custGeom>
                  <a:avLst/>
                  <a:gdLst>
                    <a:gd name="T0" fmla="*/ 2 w 3"/>
                    <a:gd name="T1" fmla="*/ 2 h 2"/>
                    <a:gd name="T2" fmla="*/ 2 w 3"/>
                    <a:gd name="T3" fmla="*/ 0 h 2"/>
                    <a:gd name="T4" fmla="*/ 2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2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4" name="Freeform 116"/>
                <p:cNvSpPr/>
                <p:nvPr/>
              </p:nvSpPr>
              <p:spPr bwMode="auto">
                <a:xfrm>
                  <a:off x="1158" y="1822"/>
                  <a:ext cx="335" cy="331"/>
                </a:xfrm>
                <a:custGeom>
                  <a:avLst/>
                  <a:gdLst>
                    <a:gd name="T0" fmla="*/ 1 w 395"/>
                    <a:gd name="T1" fmla="*/ 2 h 391"/>
                    <a:gd name="T2" fmla="*/ 42 w 395"/>
                    <a:gd name="T3" fmla="*/ 46 h 391"/>
                    <a:gd name="T4" fmla="*/ 93 w 395"/>
                    <a:gd name="T5" fmla="*/ 99 h 391"/>
                    <a:gd name="T6" fmla="*/ 187 w 395"/>
                    <a:gd name="T7" fmla="*/ 204 h 391"/>
                    <a:gd name="T8" fmla="*/ 285 w 395"/>
                    <a:gd name="T9" fmla="*/ 305 h 391"/>
                    <a:gd name="T10" fmla="*/ 337 w 395"/>
                    <a:gd name="T11" fmla="*/ 347 h 391"/>
                    <a:gd name="T12" fmla="*/ 359 w 395"/>
                    <a:gd name="T13" fmla="*/ 365 h 391"/>
                    <a:gd name="T14" fmla="*/ 385 w 395"/>
                    <a:gd name="T15" fmla="*/ 386 h 391"/>
                    <a:gd name="T16" fmla="*/ 394 w 395"/>
                    <a:gd name="T17" fmla="*/ 381 h 391"/>
                    <a:gd name="T18" fmla="*/ 380 w 395"/>
                    <a:gd name="T19" fmla="*/ 364 h 391"/>
                    <a:gd name="T20" fmla="*/ 350 w 395"/>
                    <a:gd name="T21" fmla="*/ 342 h 391"/>
                    <a:gd name="T22" fmla="*/ 295 w 395"/>
                    <a:gd name="T23" fmla="*/ 299 h 391"/>
                    <a:gd name="T24" fmla="*/ 188 w 395"/>
                    <a:gd name="T25" fmla="*/ 189 h 391"/>
                    <a:gd name="T26" fmla="*/ 90 w 395"/>
                    <a:gd name="T27" fmla="*/ 82 h 391"/>
                    <a:gd name="T28" fmla="*/ 43 w 395"/>
                    <a:gd name="T29" fmla="*/ 37 h 391"/>
                    <a:gd name="T30" fmla="*/ 2 w 395"/>
                    <a:gd name="T31" fmla="*/ 0 h 391"/>
                    <a:gd name="T32" fmla="*/ 1 w 395"/>
                    <a:gd name="T33" fmla="*/ 2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95" h="391">
                      <a:moveTo>
                        <a:pt x="1" y="2"/>
                      </a:moveTo>
                      <a:cubicBezTo>
                        <a:pt x="18" y="13"/>
                        <a:pt x="28" y="31"/>
                        <a:pt x="42" y="46"/>
                      </a:cubicBezTo>
                      <a:cubicBezTo>
                        <a:pt x="59" y="64"/>
                        <a:pt x="77" y="80"/>
                        <a:pt x="93" y="99"/>
                      </a:cubicBezTo>
                      <a:cubicBezTo>
                        <a:pt x="124" y="135"/>
                        <a:pt x="155" y="169"/>
                        <a:pt x="187" y="204"/>
                      </a:cubicBezTo>
                      <a:cubicBezTo>
                        <a:pt x="218" y="239"/>
                        <a:pt x="250" y="273"/>
                        <a:pt x="285" y="305"/>
                      </a:cubicBezTo>
                      <a:cubicBezTo>
                        <a:pt x="301" y="320"/>
                        <a:pt x="319" y="333"/>
                        <a:pt x="337" y="347"/>
                      </a:cubicBezTo>
                      <a:cubicBezTo>
                        <a:pt x="344" y="353"/>
                        <a:pt x="351" y="359"/>
                        <a:pt x="359" y="365"/>
                      </a:cubicBezTo>
                      <a:cubicBezTo>
                        <a:pt x="368" y="373"/>
                        <a:pt x="378" y="377"/>
                        <a:pt x="385" y="386"/>
                      </a:cubicBezTo>
                      <a:cubicBezTo>
                        <a:pt x="388" y="391"/>
                        <a:pt x="395" y="386"/>
                        <a:pt x="394" y="381"/>
                      </a:cubicBezTo>
                      <a:cubicBezTo>
                        <a:pt x="391" y="373"/>
                        <a:pt x="387" y="369"/>
                        <a:pt x="380" y="364"/>
                      </a:cubicBezTo>
                      <a:cubicBezTo>
                        <a:pt x="369" y="357"/>
                        <a:pt x="360" y="350"/>
                        <a:pt x="350" y="342"/>
                      </a:cubicBezTo>
                      <a:cubicBezTo>
                        <a:pt x="332" y="328"/>
                        <a:pt x="313" y="314"/>
                        <a:pt x="295" y="299"/>
                      </a:cubicBezTo>
                      <a:cubicBezTo>
                        <a:pt x="257" y="265"/>
                        <a:pt x="222" y="227"/>
                        <a:pt x="188" y="189"/>
                      </a:cubicBezTo>
                      <a:cubicBezTo>
                        <a:pt x="155" y="154"/>
                        <a:pt x="123" y="118"/>
                        <a:pt x="90" y="82"/>
                      </a:cubicBezTo>
                      <a:cubicBezTo>
                        <a:pt x="75" y="66"/>
                        <a:pt x="59" y="52"/>
                        <a:pt x="43" y="37"/>
                      </a:cubicBezTo>
                      <a:cubicBezTo>
                        <a:pt x="30" y="24"/>
                        <a:pt x="19" y="9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5" name="Freeform 117"/>
                <p:cNvSpPr/>
                <p:nvPr/>
              </p:nvSpPr>
              <p:spPr bwMode="auto">
                <a:xfrm>
                  <a:off x="1150" y="1763"/>
                  <a:ext cx="65" cy="66"/>
                </a:xfrm>
                <a:custGeom>
                  <a:avLst/>
                  <a:gdLst>
                    <a:gd name="T0" fmla="*/ 8 w 77"/>
                    <a:gd name="T1" fmla="*/ 76 h 78"/>
                    <a:gd name="T2" fmla="*/ 38 w 77"/>
                    <a:gd name="T3" fmla="*/ 42 h 78"/>
                    <a:gd name="T4" fmla="*/ 72 w 77"/>
                    <a:gd name="T5" fmla="*/ 10 h 78"/>
                    <a:gd name="T6" fmla="*/ 67 w 77"/>
                    <a:gd name="T7" fmla="*/ 2 h 78"/>
                    <a:gd name="T8" fmla="*/ 3 w 77"/>
                    <a:gd name="T9" fmla="*/ 71 h 78"/>
                    <a:gd name="T10" fmla="*/ 8 w 77"/>
                    <a:gd name="T11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78">
                      <a:moveTo>
                        <a:pt x="8" y="76"/>
                      </a:moveTo>
                      <a:cubicBezTo>
                        <a:pt x="20" y="67"/>
                        <a:pt x="29" y="54"/>
                        <a:pt x="38" y="42"/>
                      </a:cubicBezTo>
                      <a:cubicBezTo>
                        <a:pt x="48" y="30"/>
                        <a:pt x="60" y="19"/>
                        <a:pt x="72" y="10"/>
                      </a:cubicBezTo>
                      <a:cubicBezTo>
                        <a:pt x="77" y="7"/>
                        <a:pt x="72" y="0"/>
                        <a:pt x="67" y="2"/>
                      </a:cubicBezTo>
                      <a:cubicBezTo>
                        <a:pt x="40" y="18"/>
                        <a:pt x="25" y="49"/>
                        <a:pt x="3" y="71"/>
                      </a:cubicBezTo>
                      <a:cubicBezTo>
                        <a:pt x="0" y="73"/>
                        <a:pt x="4" y="78"/>
                        <a:pt x="8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6" name="Freeform 118"/>
                <p:cNvSpPr/>
                <p:nvPr/>
              </p:nvSpPr>
              <p:spPr bwMode="auto">
                <a:xfrm>
                  <a:off x="1204" y="1768"/>
                  <a:ext cx="336" cy="329"/>
                </a:xfrm>
                <a:custGeom>
                  <a:avLst/>
                  <a:gdLst>
                    <a:gd name="T0" fmla="*/ 3 w 397"/>
                    <a:gd name="T1" fmla="*/ 6 h 387"/>
                    <a:gd name="T2" fmla="*/ 26 w 397"/>
                    <a:gd name="T3" fmla="*/ 29 h 387"/>
                    <a:gd name="T4" fmla="*/ 47 w 397"/>
                    <a:gd name="T5" fmla="*/ 51 h 387"/>
                    <a:gd name="T6" fmla="*/ 94 w 397"/>
                    <a:gd name="T7" fmla="*/ 96 h 387"/>
                    <a:gd name="T8" fmla="*/ 192 w 397"/>
                    <a:gd name="T9" fmla="*/ 198 h 387"/>
                    <a:gd name="T10" fmla="*/ 281 w 397"/>
                    <a:gd name="T11" fmla="*/ 282 h 387"/>
                    <a:gd name="T12" fmla="*/ 384 w 397"/>
                    <a:gd name="T13" fmla="*/ 383 h 387"/>
                    <a:gd name="T14" fmla="*/ 392 w 397"/>
                    <a:gd name="T15" fmla="*/ 375 h 387"/>
                    <a:gd name="T16" fmla="*/ 181 w 397"/>
                    <a:gd name="T17" fmla="*/ 173 h 387"/>
                    <a:gd name="T18" fmla="*/ 79 w 397"/>
                    <a:gd name="T19" fmla="*/ 68 h 387"/>
                    <a:gd name="T20" fmla="*/ 30 w 397"/>
                    <a:gd name="T21" fmla="*/ 22 h 387"/>
                    <a:gd name="T22" fmla="*/ 4 w 397"/>
                    <a:gd name="T23" fmla="*/ 0 h 387"/>
                    <a:gd name="T24" fmla="*/ 3 w 397"/>
                    <a:gd name="T25" fmla="*/ 6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7" h="387">
                      <a:moveTo>
                        <a:pt x="3" y="6"/>
                      </a:moveTo>
                      <a:cubicBezTo>
                        <a:pt x="12" y="8"/>
                        <a:pt x="20" y="22"/>
                        <a:pt x="26" y="29"/>
                      </a:cubicBezTo>
                      <a:cubicBezTo>
                        <a:pt x="33" y="37"/>
                        <a:pt x="40" y="44"/>
                        <a:pt x="47" y="51"/>
                      </a:cubicBezTo>
                      <a:cubicBezTo>
                        <a:pt x="63" y="66"/>
                        <a:pt x="79" y="81"/>
                        <a:pt x="94" y="96"/>
                      </a:cubicBezTo>
                      <a:cubicBezTo>
                        <a:pt x="127" y="130"/>
                        <a:pt x="158" y="165"/>
                        <a:pt x="192" y="198"/>
                      </a:cubicBezTo>
                      <a:cubicBezTo>
                        <a:pt x="221" y="226"/>
                        <a:pt x="250" y="256"/>
                        <a:pt x="281" y="282"/>
                      </a:cubicBezTo>
                      <a:cubicBezTo>
                        <a:pt x="317" y="313"/>
                        <a:pt x="349" y="350"/>
                        <a:pt x="384" y="383"/>
                      </a:cubicBezTo>
                      <a:cubicBezTo>
                        <a:pt x="389" y="387"/>
                        <a:pt x="397" y="381"/>
                        <a:pt x="392" y="375"/>
                      </a:cubicBezTo>
                      <a:cubicBezTo>
                        <a:pt x="325" y="304"/>
                        <a:pt x="250" y="242"/>
                        <a:pt x="181" y="173"/>
                      </a:cubicBezTo>
                      <a:cubicBezTo>
                        <a:pt x="147" y="138"/>
                        <a:pt x="114" y="102"/>
                        <a:pt x="79" y="68"/>
                      </a:cubicBezTo>
                      <a:cubicBezTo>
                        <a:pt x="63" y="53"/>
                        <a:pt x="45" y="39"/>
                        <a:pt x="30" y="22"/>
                      </a:cubicBezTo>
                      <a:cubicBezTo>
                        <a:pt x="22" y="13"/>
                        <a:pt x="16" y="2"/>
                        <a:pt x="4" y="0"/>
                      </a:cubicBezTo>
                      <a:cubicBezTo>
                        <a:pt x="1" y="0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7" name="Freeform 119"/>
                <p:cNvSpPr/>
                <p:nvPr/>
              </p:nvSpPr>
              <p:spPr bwMode="auto">
                <a:xfrm>
                  <a:off x="1482" y="2094"/>
                  <a:ext cx="57" cy="59"/>
                </a:xfrm>
                <a:custGeom>
                  <a:avLst/>
                  <a:gdLst>
                    <a:gd name="T0" fmla="*/ 4 w 67"/>
                    <a:gd name="T1" fmla="*/ 70 h 70"/>
                    <a:gd name="T2" fmla="*/ 20 w 67"/>
                    <a:gd name="T3" fmla="*/ 58 h 70"/>
                    <a:gd name="T4" fmla="*/ 40 w 67"/>
                    <a:gd name="T5" fmla="*/ 36 h 70"/>
                    <a:gd name="T6" fmla="*/ 60 w 67"/>
                    <a:gd name="T7" fmla="*/ 16 h 70"/>
                    <a:gd name="T8" fmla="*/ 67 w 67"/>
                    <a:gd name="T9" fmla="*/ 6 h 70"/>
                    <a:gd name="T10" fmla="*/ 59 w 67"/>
                    <a:gd name="T11" fmla="*/ 3 h 70"/>
                    <a:gd name="T12" fmla="*/ 48 w 67"/>
                    <a:gd name="T13" fmla="*/ 11 h 70"/>
                    <a:gd name="T14" fmla="*/ 36 w 67"/>
                    <a:gd name="T15" fmla="*/ 26 h 70"/>
                    <a:gd name="T16" fmla="*/ 20 w 67"/>
                    <a:gd name="T17" fmla="*/ 45 h 70"/>
                    <a:gd name="T18" fmla="*/ 4 w 67"/>
                    <a:gd name="T19" fmla="*/ 64 h 70"/>
                    <a:gd name="T20" fmla="*/ 4 w 67"/>
                    <a:gd name="T2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70">
                      <a:moveTo>
                        <a:pt x="4" y="70"/>
                      </a:moveTo>
                      <a:cubicBezTo>
                        <a:pt x="12" y="69"/>
                        <a:pt x="16" y="63"/>
                        <a:pt x="20" y="58"/>
                      </a:cubicBezTo>
                      <a:cubicBezTo>
                        <a:pt x="26" y="50"/>
                        <a:pt x="34" y="44"/>
                        <a:pt x="40" y="36"/>
                      </a:cubicBezTo>
                      <a:cubicBezTo>
                        <a:pt x="46" y="27"/>
                        <a:pt x="51" y="21"/>
                        <a:pt x="60" y="16"/>
                      </a:cubicBezTo>
                      <a:cubicBezTo>
                        <a:pt x="64" y="13"/>
                        <a:pt x="67" y="11"/>
                        <a:pt x="67" y="6"/>
                      </a:cubicBezTo>
                      <a:cubicBezTo>
                        <a:pt x="67" y="2"/>
                        <a:pt x="61" y="0"/>
                        <a:pt x="59" y="3"/>
                      </a:cubicBezTo>
                      <a:cubicBezTo>
                        <a:pt x="56" y="8"/>
                        <a:pt x="52" y="9"/>
                        <a:pt x="48" y="11"/>
                      </a:cubicBezTo>
                      <a:cubicBezTo>
                        <a:pt x="43" y="15"/>
                        <a:pt x="40" y="21"/>
                        <a:pt x="36" y="26"/>
                      </a:cubicBezTo>
                      <a:cubicBezTo>
                        <a:pt x="31" y="33"/>
                        <a:pt x="25" y="38"/>
                        <a:pt x="20" y="45"/>
                      </a:cubicBezTo>
                      <a:cubicBezTo>
                        <a:pt x="16" y="50"/>
                        <a:pt x="11" y="63"/>
                        <a:pt x="4" y="64"/>
                      </a:cubicBezTo>
                      <a:cubicBezTo>
                        <a:pt x="0" y="65"/>
                        <a:pt x="1" y="70"/>
                        <a:pt x="4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8" name="Freeform 120"/>
                <p:cNvSpPr/>
                <p:nvPr/>
              </p:nvSpPr>
              <p:spPr bwMode="auto">
                <a:xfrm>
                  <a:off x="1188" y="1808"/>
                  <a:ext cx="27" cy="25"/>
                </a:xfrm>
                <a:custGeom>
                  <a:avLst/>
                  <a:gdLst>
                    <a:gd name="T0" fmla="*/ 5 w 32"/>
                    <a:gd name="T1" fmla="*/ 15 h 29"/>
                    <a:gd name="T2" fmla="*/ 24 w 32"/>
                    <a:gd name="T3" fmla="*/ 11 h 29"/>
                    <a:gd name="T4" fmla="*/ 19 w 32"/>
                    <a:gd name="T5" fmla="*/ 21 h 29"/>
                    <a:gd name="T6" fmla="*/ 12 w 32"/>
                    <a:gd name="T7" fmla="*/ 23 h 29"/>
                    <a:gd name="T8" fmla="*/ 9 w 32"/>
                    <a:gd name="T9" fmla="*/ 12 h 29"/>
                    <a:gd name="T10" fmla="*/ 4 w 32"/>
                    <a:gd name="T11" fmla="*/ 10 h 29"/>
                    <a:gd name="T12" fmla="*/ 5 w 32"/>
                    <a:gd name="T13" fmla="*/ 26 h 29"/>
                    <a:gd name="T14" fmla="*/ 15 w 32"/>
                    <a:gd name="T15" fmla="*/ 28 h 29"/>
                    <a:gd name="T16" fmla="*/ 30 w 32"/>
                    <a:gd name="T17" fmla="*/ 12 h 29"/>
                    <a:gd name="T18" fmla="*/ 2 w 32"/>
                    <a:gd name="T19" fmla="*/ 15 h 29"/>
                    <a:gd name="T20" fmla="*/ 5 w 32"/>
                    <a:gd name="T21" fmla="*/ 1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29">
                      <a:moveTo>
                        <a:pt x="5" y="15"/>
                      </a:moveTo>
                      <a:cubicBezTo>
                        <a:pt x="6" y="9"/>
                        <a:pt x="20" y="7"/>
                        <a:pt x="24" y="11"/>
                      </a:cubicBezTo>
                      <a:cubicBezTo>
                        <a:pt x="27" y="15"/>
                        <a:pt x="22" y="20"/>
                        <a:pt x="19" y="21"/>
                      </a:cubicBezTo>
                      <a:cubicBezTo>
                        <a:pt x="17" y="22"/>
                        <a:pt x="14" y="24"/>
                        <a:pt x="12" y="23"/>
                      </a:cubicBezTo>
                      <a:cubicBezTo>
                        <a:pt x="7" y="22"/>
                        <a:pt x="9" y="16"/>
                        <a:pt x="9" y="12"/>
                      </a:cubicBezTo>
                      <a:cubicBezTo>
                        <a:pt x="9" y="10"/>
                        <a:pt x="6" y="8"/>
                        <a:pt x="4" y="10"/>
                      </a:cubicBezTo>
                      <a:cubicBezTo>
                        <a:pt x="0" y="15"/>
                        <a:pt x="1" y="21"/>
                        <a:pt x="5" y="26"/>
                      </a:cubicBezTo>
                      <a:cubicBezTo>
                        <a:pt x="8" y="29"/>
                        <a:pt x="11" y="29"/>
                        <a:pt x="15" y="28"/>
                      </a:cubicBezTo>
                      <a:cubicBezTo>
                        <a:pt x="23" y="27"/>
                        <a:pt x="32" y="21"/>
                        <a:pt x="30" y="12"/>
                      </a:cubicBezTo>
                      <a:cubicBezTo>
                        <a:pt x="28" y="0"/>
                        <a:pt x="1" y="2"/>
                        <a:pt x="2" y="15"/>
                      </a:cubicBezTo>
                      <a:cubicBezTo>
                        <a:pt x="2" y="17"/>
                        <a:pt x="5" y="17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9" name="Freeform 121"/>
                <p:cNvSpPr/>
                <p:nvPr/>
              </p:nvSpPr>
              <p:spPr bwMode="auto">
                <a:xfrm>
                  <a:off x="1218" y="1809"/>
                  <a:ext cx="27" cy="35"/>
                </a:xfrm>
                <a:custGeom>
                  <a:avLst/>
                  <a:gdLst>
                    <a:gd name="T0" fmla="*/ 4 w 32"/>
                    <a:gd name="T1" fmla="*/ 39 h 41"/>
                    <a:gd name="T2" fmla="*/ 21 w 32"/>
                    <a:gd name="T3" fmla="*/ 19 h 41"/>
                    <a:gd name="T4" fmla="*/ 32 w 32"/>
                    <a:gd name="T5" fmla="*/ 3 h 41"/>
                    <a:gd name="T6" fmla="*/ 28 w 32"/>
                    <a:gd name="T7" fmla="*/ 2 h 41"/>
                    <a:gd name="T8" fmla="*/ 16 w 32"/>
                    <a:gd name="T9" fmla="*/ 15 h 41"/>
                    <a:gd name="T10" fmla="*/ 12 w 32"/>
                    <a:gd name="T11" fmla="*/ 20 h 41"/>
                    <a:gd name="T12" fmla="*/ 2 w 32"/>
                    <a:gd name="T13" fmla="*/ 36 h 41"/>
                    <a:gd name="T14" fmla="*/ 4 w 32"/>
                    <a:gd name="T15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41">
                      <a:moveTo>
                        <a:pt x="4" y="39"/>
                      </a:moveTo>
                      <a:cubicBezTo>
                        <a:pt x="11" y="33"/>
                        <a:pt x="14" y="25"/>
                        <a:pt x="21" y="19"/>
                      </a:cubicBezTo>
                      <a:cubicBezTo>
                        <a:pt x="26" y="15"/>
                        <a:pt x="31" y="10"/>
                        <a:pt x="32" y="3"/>
                      </a:cubicBezTo>
                      <a:cubicBezTo>
                        <a:pt x="32" y="1"/>
                        <a:pt x="29" y="0"/>
                        <a:pt x="28" y="2"/>
                      </a:cubicBezTo>
                      <a:cubicBezTo>
                        <a:pt x="24" y="7"/>
                        <a:pt x="21" y="11"/>
                        <a:pt x="16" y="15"/>
                      </a:cubicBezTo>
                      <a:cubicBezTo>
                        <a:pt x="15" y="17"/>
                        <a:pt x="13" y="18"/>
                        <a:pt x="12" y="20"/>
                      </a:cubicBezTo>
                      <a:cubicBezTo>
                        <a:pt x="8" y="25"/>
                        <a:pt x="6" y="31"/>
                        <a:pt x="2" y="36"/>
                      </a:cubicBezTo>
                      <a:cubicBezTo>
                        <a:pt x="0" y="38"/>
                        <a:pt x="3" y="41"/>
                        <a:pt x="4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0" name="Freeform 122"/>
                <p:cNvSpPr/>
                <p:nvPr/>
              </p:nvSpPr>
              <p:spPr bwMode="auto">
                <a:xfrm>
                  <a:off x="1243" y="1820"/>
                  <a:ext cx="15" cy="14"/>
                </a:xfrm>
                <a:custGeom>
                  <a:avLst/>
                  <a:gdLst>
                    <a:gd name="T0" fmla="*/ 5 w 17"/>
                    <a:gd name="T1" fmla="*/ 14 h 17"/>
                    <a:gd name="T2" fmla="*/ 6 w 17"/>
                    <a:gd name="T3" fmla="*/ 13 h 17"/>
                    <a:gd name="T4" fmla="*/ 9 w 17"/>
                    <a:gd name="T5" fmla="*/ 10 h 17"/>
                    <a:gd name="T6" fmla="*/ 15 w 17"/>
                    <a:gd name="T7" fmla="*/ 5 h 17"/>
                    <a:gd name="T8" fmla="*/ 11 w 17"/>
                    <a:gd name="T9" fmla="*/ 1 h 17"/>
                    <a:gd name="T10" fmla="*/ 4 w 17"/>
                    <a:gd name="T11" fmla="*/ 7 h 17"/>
                    <a:gd name="T12" fmla="*/ 0 w 17"/>
                    <a:gd name="T13" fmla="*/ 14 h 17"/>
                    <a:gd name="T14" fmla="*/ 5 w 17"/>
                    <a:gd name="T15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7">
                      <a:moveTo>
                        <a:pt x="5" y="14"/>
                      </a:moveTo>
                      <a:cubicBezTo>
                        <a:pt x="5" y="14"/>
                        <a:pt x="6" y="13"/>
                        <a:pt x="6" y="13"/>
                      </a:cubicBezTo>
                      <a:cubicBezTo>
                        <a:pt x="7" y="12"/>
                        <a:pt x="8" y="11"/>
                        <a:pt x="9" y="10"/>
                      </a:cubicBezTo>
                      <a:cubicBezTo>
                        <a:pt x="11" y="9"/>
                        <a:pt x="13" y="7"/>
                        <a:pt x="15" y="5"/>
                      </a:cubicBezTo>
                      <a:cubicBezTo>
                        <a:pt x="17" y="3"/>
                        <a:pt x="14" y="0"/>
                        <a:pt x="11" y="1"/>
                      </a:cubicBezTo>
                      <a:cubicBezTo>
                        <a:pt x="9" y="3"/>
                        <a:pt x="7" y="5"/>
                        <a:pt x="4" y="7"/>
                      </a:cubicBezTo>
                      <a:cubicBezTo>
                        <a:pt x="2" y="9"/>
                        <a:pt x="0" y="11"/>
                        <a:pt x="0" y="14"/>
                      </a:cubicBezTo>
                      <a:cubicBezTo>
                        <a:pt x="0" y="17"/>
                        <a:pt x="4" y="17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1" name="Freeform 123"/>
                <p:cNvSpPr/>
                <p:nvPr/>
              </p:nvSpPr>
              <p:spPr bwMode="auto">
                <a:xfrm>
                  <a:off x="1256" y="1837"/>
                  <a:ext cx="16" cy="11"/>
                </a:xfrm>
                <a:custGeom>
                  <a:avLst/>
                  <a:gdLst>
                    <a:gd name="T0" fmla="*/ 4 w 19"/>
                    <a:gd name="T1" fmla="*/ 12 h 13"/>
                    <a:gd name="T2" fmla="*/ 11 w 19"/>
                    <a:gd name="T3" fmla="*/ 8 h 13"/>
                    <a:gd name="T4" fmla="*/ 18 w 19"/>
                    <a:gd name="T5" fmla="*/ 3 h 13"/>
                    <a:gd name="T6" fmla="*/ 17 w 19"/>
                    <a:gd name="T7" fmla="*/ 0 h 13"/>
                    <a:gd name="T8" fmla="*/ 2 w 19"/>
                    <a:gd name="T9" fmla="*/ 8 h 13"/>
                    <a:gd name="T10" fmla="*/ 4 w 19"/>
                    <a:gd name="T11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3">
                      <a:moveTo>
                        <a:pt x="4" y="12"/>
                      </a:moveTo>
                      <a:cubicBezTo>
                        <a:pt x="7" y="11"/>
                        <a:pt x="9" y="10"/>
                        <a:pt x="11" y="8"/>
                      </a:cubicBezTo>
                      <a:cubicBezTo>
                        <a:pt x="14" y="7"/>
                        <a:pt x="16" y="5"/>
                        <a:pt x="18" y="3"/>
                      </a:cubicBezTo>
                      <a:cubicBezTo>
                        <a:pt x="19" y="2"/>
                        <a:pt x="18" y="0"/>
                        <a:pt x="17" y="0"/>
                      </a:cubicBezTo>
                      <a:cubicBezTo>
                        <a:pt x="11" y="1"/>
                        <a:pt x="7" y="5"/>
                        <a:pt x="2" y="8"/>
                      </a:cubicBezTo>
                      <a:cubicBezTo>
                        <a:pt x="0" y="9"/>
                        <a:pt x="2" y="13"/>
                        <a:pt x="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" name="Freeform 124"/>
                <p:cNvSpPr/>
                <p:nvPr/>
              </p:nvSpPr>
              <p:spPr bwMode="auto">
                <a:xfrm>
                  <a:off x="1271" y="1849"/>
                  <a:ext cx="7" cy="5"/>
                </a:xfrm>
                <a:custGeom>
                  <a:avLst/>
                  <a:gdLst>
                    <a:gd name="T0" fmla="*/ 2 w 9"/>
                    <a:gd name="T1" fmla="*/ 6 h 6"/>
                    <a:gd name="T2" fmla="*/ 9 w 9"/>
                    <a:gd name="T3" fmla="*/ 2 h 6"/>
                    <a:gd name="T4" fmla="*/ 7 w 9"/>
                    <a:gd name="T5" fmla="*/ 0 h 6"/>
                    <a:gd name="T6" fmla="*/ 4 w 9"/>
                    <a:gd name="T7" fmla="*/ 2 h 6"/>
                    <a:gd name="T8" fmla="*/ 2 w 9"/>
                    <a:gd name="T9" fmla="*/ 2 h 6"/>
                    <a:gd name="T10" fmla="*/ 2 w 9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6">
                      <a:moveTo>
                        <a:pt x="2" y="6"/>
                      </a:moveTo>
                      <a:cubicBezTo>
                        <a:pt x="5" y="6"/>
                        <a:pt x="7" y="5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6" y="1"/>
                        <a:pt x="5" y="2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0" y="2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3" name="Freeform 125"/>
                <p:cNvSpPr/>
                <p:nvPr/>
              </p:nvSpPr>
              <p:spPr bwMode="auto">
                <a:xfrm>
                  <a:off x="1276" y="1863"/>
                  <a:ext cx="24" cy="23"/>
                </a:xfrm>
                <a:custGeom>
                  <a:avLst/>
                  <a:gdLst>
                    <a:gd name="T0" fmla="*/ 6 w 29"/>
                    <a:gd name="T1" fmla="*/ 24 h 27"/>
                    <a:gd name="T2" fmla="*/ 16 w 29"/>
                    <a:gd name="T3" fmla="*/ 15 h 27"/>
                    <a:gd name="T4" fmla="*/ 28 w 29"/>
                    <a:gd name="T5" fmla="*/ 5 h 27"/>
                    <a:gd name="T6" fmla="*/ 25 w 29"/>
                    <a:gd name="T7" fmla="*/ 1 h 27"/>
                    <a:gd name="T8" fmla="*/ 3 w 29"/>
                    <a:gd name="T9" fmla="*/ 19 h 27"/>
                    <a:gd name="T10" fmla="*/ 6 w 29"/>
                    <a:gd name="T11" fmla="*/ 2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6" y="24"/>
                      </a:move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20" y="12"/>
                        <a:pt x="24" y="9"/>
                        <a:pt x="28" y="5"/>
                      </a:cubicBezTo>
                      <a:cubicBezTo>
                        <a:pt x="29" y="3"/>
                        <a:pt x="27" y="0"/>
                        <a:pt x="25" y="1"/>
                      </a:cubicBezTo>
                      <a:cubicBezTo>
                        <a:pt x="15" y="2"/>
                        <a:pt x="10" y="13"/>
                        <a:pt x="3" y="19"/>
                      </a:cubicBezTo>
                      <a:cubicBezTo>
                        <a:pt x="0" y="21"/>
                        <a:pt x="2" y="27"/>
                        <a:pt x="6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4" name="Freeform 126"/>
                <p:cNvSpPr/>
                <p:nvPr/>
              </p:nvSpPr>
              <p:spPr bwMode="auto">
                <a:xfrm>
                  <a:off x="1298" y="1877"/>
                  <a:ext cx="16" cy="13"/>
                </a:xfrm>
                <a:custGeom>
                  <a:avLst/>
                  <a:gdLst>
                    <a:gd name="T0" fmla="*/ 7 w 19"/>
                    <a:gd name="T1" fmla="*/ 13 h 16"/>
                    <a:gd name="T2" fmla="*/ 13 w 19"/>
                    <a:gd name="T3" fmla="*/ 10 h 16"/>
                    <a:gd name="T4" fmla="*/ 18 w 19"/>
                    <a:gd name="T5" fmla="*/ 3 h 16"/>
                    <a:gd name="T6" fmla="*/ 14 w 19"/>
                    <a:gd name="T7" fmla="*/ 1 h 16"/>
                    <a:gd name="T8" fmla="*/ 8 w 19"/>
                    <a:gd name="T9" fmla="*/ 6 h 16"/>
                    <a:gd name="T10" fmla="*/ 3 w 19"/>
                    <a:gd name="T11" fmla="*/ 9 h 16"/>
                    <a:gd name="T12" fmla="*/ 7 w 19"/>
                    <a:gd name="T13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6">
                      <a:moveTo>
                        <a:pt x="7" y="13"/>
                      </a:moveTo>
                      <a:cubicBezTo>
                        <a:pt x="9" y="12"/>
                        <a:pt x="11" y="11"/>
                        <a:pt x="13" y="10"/>
                      </a:cubicBezTo>
                      <a:cubicBezTo>
                        <a:pt x="16" y="9"/>
                        <a:pt x="18" y="7"/>
                        <a:pt x="18" y="3"/>
                      </a:cubicBezTo>
                      <a:cubicBezTo>
                        <a:pt x="19" y="1"/>
                        <a:pt x="16" y="0"/>
                        <a:pt x="14" y="1"/>
                      </a:cubicBezTo>
                      <a:cubicBezTo>
                        <a:pt x="12" y="3"/>
                        <a:pt x="11" y="4"/>
                        <a:pt x="8" y="6"/>
                      </a:cubicBezTo>
                      <a:cubicBezTo>
                        <a:pt x="6" y="7"/>
                        <a:pt x="4" y="7"/>
                        <a:pt x="3" y="9"/>
                      </a:cubicBezTo>
                      <a:cubicBezTo>
                        <a:pt x="0" y="12"/>
                        <a:pt x="4" y="16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5" name="Freeform 127"/>
                <p:cNvSpPr/>
                <p:nvPr/>
              </p:nvSpPr>
              <p:spPr bwMode="auto">
                <a:xfrm>
                  <a:off x="1311" y="1890"/>
                  <a:ext cx="15" cy="11"/>
                </a:xfrm>
                <a:custGeom>
                  <a:avLst/>
                  <a:gdLst>
                    <a:gd name="T0" fmla="*/ 5 w 17"/>
                    <a:gd name="T1" fmla="*/ 13 h 13"/>
                    <a:gd name="T2" fmla="*/ 11 w 17"/>
                    <a:gd name="T3" fmla="*/ 12 h 13"/>
                    <a:gd name="T4" fmla="*/ 16 w 17"/>
                    <a:gd name="T5" fmla="*/ 5 h 13"/>
                    <a:gd name="T6" fmla="*/ 11 w 17"/>
                    <a:gd name="T7" fmla="*/ 2 h 13"/>
                    <a:gd name="T8" fmla="*/ 5 w 17"/>
                    <a:gd name="T9" fmla="*/ 6 h 13"/>
                    <a:gd name="T10" fmla="*/ 5 w 17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5" y="13"/>
                      </a:moveTo>
                      <a:cubicBezTo>
                        <a:pt x="7" y="13"/>
                        <a:pt x="9" y="13"/>
                        <a:pt x="11" y="12"/>
                      </a:cubicBezTo>
                      <a:cubicBezTo>
                        <a:pt x="13" y="10"/>
                        <a:pt x="15" y="8"/>
                        <a:pt x="16" y="5"/>
                      </a:cubicBezTo>
                      <a:cubicBezTo>
                        <a:pt x="17" y="2"/>
                        <a:pt x="13" y="0"/>
                        <a:pt x="11" y="2"/>
                      </a:cubicBezTo>
                      <a:cubicBezTo>
                        <a:pt x="9" y="5"/>
                        <a:pt x="8" y="6"/>
                        <a:pt x="5" y="6"/>
                      </a:cubicBezTo>
                      <a:cubicBezTo>
                        <a:pt x="0" y="6"/>
                        <a:pt x="1" y="13"/>
                        <a:pt x="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6" name="Freeform 128"/>
                <p:cNvSpPr/>
                <p:nvPr/>
              </p:nvSpPr>
              <p:spPr bwMode="auto">
                <a:xfrm>
                  <a:off x="1331" y="1912"/>
                  <a:ext cx="6" cy="3"/>
                </a:xfrm>
                <a:custGeom>
                  <a:avLst/>
                  <a:gdLst>
                    <a:gd name="T0" fmla="*/ 4 w 7"/>
                    <a:gd name="T1" fmla="*/ 4 h 4"/>
                    <a:gd name="T2" fmla="*/ 3 w 7"/>
                    <a:gd name="T3" fmla="*/ 0 h 4"/>
                    <a:gd name="T4" fmla="*/ 4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7" y="4"/>
                        <a:pt x="6" y="0"/>
                        <a:pt x="3" y="0"/>
                      </a:cubicBezTo>
                      <a:cubicBezTo>
                        <a:pt x="0" y="0"/>
                        <a:pt x="0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7" name="Freeform 129"/>
                <p:cNvSpPr/>
                <p:nvPr/>
              </p:nvSpPr>
              <p:spPr bwMode="auto">
                <a:xfrm>
                  <a:off x="1327" y="1918"/>
                  <a:ext cx="31" cy="33"/>
                </a:xfrm>
                <a:custGeom>
                  <a:avLst/>
                  <a:gdLst>
                    <a:gd name="T0" fmla="*/ 6 w 36"/>
                    <a:gd name="T1" fmla="*/ 37 h 38"/>
                    <a:gd name="T2" fmla="*/ 23 w 36"/>
                    <a:gd name="T3" fmla="*/ 22 h 38"/>
                    <a:gd name="T4" fmla="*/ 35 w 36"/>
                    <a:gd name="T5" fmla="*/ 5 h 38"/>
                    <a:gd name="T6" fmla="*/ 29 w 36"/>
                    <a:gd name="T7" fmla="*/ 2 h 38"/>
                    <a:gd name="T8" fmla="*/ 15 w 36"/>
                    <a:gd name="T9" fmla="*/ 18 h 38"/>
                    <a:gd name="T10" fmla="*/ 3 w 36"/>
                    <a:gd name="T11" fmla="*/ 31 h 38"/>
                    <a:gd name="T12" fmla="*/ 6 w 36"/>
                    <a:gd name="T13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8">
                      <a:moveTo>
                        <a:pt x="6" y="37"/>
                      </a:moveTo>
                      <a:cubicBezTo>
                        <a:pt x="14" y="33"/>
                        <a:pt x="17" y="28"/>
                        <a:pt x="23" y="22"/>
                      </a:cubicBezTo>
                      <a:cubicBezTo>
                        <a:pt x="28" y="17"/>
                        <a:pt x="33" y="13"/>
                        <a:pt x="35" y="5"/>
                      </a:cubicBezTo>
                      <a:cubicBezTo>
                        <a:pt x="36" y="2"/>
                        <a:pt x="31" y="0"/>
                        <a:pt x="29" y="2"/>
                      </a:cubicBezTo>
                      <a:cubicBezTo>
                        <a:pt x="24" y="8"/>
                        <a:pt x="19" y="12"/>
                        <a:pt x="15" y="18"/>
                      </a:cubicBezTo>
                      <a:cubicBezTo>
                        <a:pt x="11" y="23"/>
                        <a:pt x="9" y="28"/>
                        <a:pt x="3" y="31"/>
                      </a:cubicBezTo>
                      <a:cubicBezTo>
                        <a:pt x="0" y="34"/>
                        <a:pt x="3" y="38"/>
                        <a:pt x="6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8" name="Freeform 130"/>
                <p:cNvSpPr/>
                <p:nvPr/>
              </p:nvSpPr>
              <p:spPr bwMode="auto">
                <a:xfrm>
                  <a:off x="1357" y="1937"/>
                  <a:ext cx="14" cy="16"/>
                </a:xfrm>
                <a:custGeom>
                  <a:avLst/>
                  <a:gdLst>
                    <a:gd name="T0" fmla="*/ 7 w 16"/>
                    <a:gd name="T1" fmla="*/ 18 h 19"/>
                    <a:gd name="T2" fmla="*/ 15 w 16"/>
                    <a:gd name="T3" fmla="*/ 4 h 19"/>
                    <a:gd name="T4" fmla="*/ 11 w 16"/>
                    <a:gd name="T5" fmla="*/ 1 h 19"/>
                    <a:gd name="T6" fmla="*/ 5 w 16"/>
                    <a:gd name="T7" fmla="*/ 8 h 19"/>
                    <a:gd name="T8" fmla="*/ 2 w 16"/>
                    <a:gd name="T9" fmla="*/ 12 h 19"/>
                    <a:gd name="T10" fmla="*/ 1 w 16"/>
                    <a:gd name="T11" fmla="*/ 17 h 19"/>
                    <a:gd name="T12" fmla="*/ 7 w 16"/>
                    <a:gd name="T13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9">
                      <a:moveTo>
                        <a:pt x="7" y="18"/>
                      </a:moveTo>
                      <a:cubicBezTo>
                        <a:pt x="11" y="14"/>
                        <a:pt x="15" y="10"/>
                        <a:pt x="15" y="4"/>
                      </a:cubicBezTo>
                      <a:cubicBezTo>
                        <a:pt x="16" y="2"/>
                        <a:pt x="13" y="0"/>
                        <a:pt x="11" y="1"/>
                      </a:cubicBezTo>
                      <a:cubicBezTo>
                        <a:pt x="8" y="3"/>
                        <a:pt x="7" y="6"/>
                        <a:pt x="5" y="8"/>
                      </a:cubicBezTo>
                      <a:cubicBezTo>
                        <a:pt x="4" y="9"/>
                        <a:pt x="3" y="10"/>
                        <a:pt x="2" y="12"/>
                      </a:cubicBezTo>
                      <a:cubicBezTo>
                        <a:pt x="1" y="13"/>
                        <a:pt x="0" y="15"/>
                        <a:pt x="1" y="17"/>
                      </a:cubicBezTo>
                      <a:cubicBezTo>
                        <a:pt x="3" y="19"/>
                        <a:pt x="5" y="19"/>
                        <a:pt x="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9" name="Freeform 131"/>
                <p:cNvSpPr/>
                <p:nvPr/>
              </p:nvSpPr>
              <p:spPr bwMode="auto">
                <a:xfrm>
                  <a:off x="1371" y="1951"/>
                  <a:ext cx="18" cy="13"/>
                </a:xfrm>
                <a:custGeom>
                  <a:avLst/>
                  <a:gdLst>
                    <a:gd name="T0" fmla="*/ 5 w 21"/>
                    <a:gd name="T1" fmla="*/ 14 h 15"/>
                    <a:gd name="T2" fmla="*/ 20 w 21"/>
                    <a:gd name="T3" fmla="*/ 5 h 15"/>
                    <a:gd name="T4" fmla="*/ 17 w 21"/>
                    <a:gd name="T5" fmla="*/ 0 h 15"/>
                    <a:gd name="T6" fmla="*/ 10 w 21"/>
                    <a:gd name="T7" fmla="*/ 4 h 15"/>
                    <a:gd name="T8" fmla="*/ 4 w 21"/>
                    <a:gd name="T9" fmla="*/ 8 h 15"/>
                    <a:gd name="T10" fmla="*/ 5 w 21"/>
                    <a:gd name="T11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15">
                      <a:moveTo>
                        <a:pt x="5" y="14"/>
                      </a:moveTo>
                      <a:cubicBezTo>
                        <a:pt x="11" y="14"/>
                        <a:pt x="16" y="9"/>
                        <a:pt x="20" y="5"/>
                      </a:cubicBezTo>
                      <a:cubicBezTo>
                        <a:pt x="21" y="3"/>
                        <a:pt x="19" y="0"/>
                        <a:pt x="17" y="0"/>
                      </a:cubicBezTo>
                      <a:cubicBezTo>
                        <a:pt x="14" y="1"/>
                        <a:pt x="12" y="2"/>
                        <a:pt x="10" y="4"/>
                      </a:cubicBezTo>
                      <a:cubicBezTo>
                        <a:pt x="8" y="6"/>
                        <a:pt x="6" y="7"/>
                        <a:pt x="4" y="8"/>
                      </a:cubicBezTo>
                      <a:cubicBezTo>
                        <a:pt x="0" y="8"/>
                        <a:pt x="0" y="15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0" name="Freeform 132"/>
                <p:cNvSpPr/>
                <p:nvPr/>
              </p:nvSpPr>
              <p:spPr bwMode="auto">
                <a:xfrm>
                  <a:off x="1388" y="1961"/>
                  <a:ext cx="6" cy="4"/>
                </a:xfrm>
                <a:custGeom>
                  <a:avLst/>
                  <a:gdLst>
                    <a:gd name="T0" fmla="*/ 4 w 8"/>
                    <a:gd name="T1" fmla="*/ 5 h 5"/>
                    <a:gd name="T2" fmla="*/ 6 w 8"/>
                    <a:gd name="T3" fmla="*/ 4 h 5"/>
                    <a:gd name="T4" fmla="*/ 6 w 8"/>
                    <a:gd name="T5" fmla="*/ 1 h 5"/>
                    <a:gd name="T6" fmla="*/ 3 w 8"/>
                    <a:gd name="T7" fmla="*/ 1 h 5"/>
                    <a:gd name="T8" fmla="*/ 4 w 8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5">
                      <a:moveTo>
                        <a:pt x="4" y="5"/>
                      </a:move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1"/>
                        <a:pt x="6" y="1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0" y="0"/>
                        <a:pt x="0" y="5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1" name="Freeform 133"/>
                <p:cNvSpPr/>
                <p:nvPr/>
              </p:nvSpPr>
              <p:spPr bwMode="auto">
                <a:xfrm>
                  <a:off x="1388" y="1969"/>
                  <a:ext cx="25" cy="33"/>
                </a:xfrm>
                <a:custGeom>
                  <a:avLst/>
                  <a:gdLst>
                    <a:gd name="T0" fmla="*/ 7 w 30"/>
                    <a:gd name="T1" fmla="*/ 36 h 38"/>
                    <a:gd name="T2" fmla="*/ 19 w 30"/>
                    <a:gd name="T3" fmla="*/ 23 h 38"/>
                    <a:gd name="T4" fmla="*/ 24 w 30"/>
                    <a:gd name="T5" fmla="*/ 15 h 38"/>
                    <a:gd name="T6" fmla="*/ 30 w 30"/>
                    <a:gd name="T7" fmla="*/ 4 h 38"/>
                    <a:gd name="T8" fmla="*/ 27 w 30"/>
                    <a:gd name="T9" fmla="*/ 0 h 38"/>
                    <a:gd name="T10" fmla="*/ 3 w 30"/>
                    <a:gd name="T11" fmla="*/ 30 h 38"/>
                    <a:gd name="T12" fmla="*/ 7 w 30"/>
                    <a:gd name="T13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8">
                      <a:moveTo>
                        <a:pt x="7" y="36"/>
                      </a:moveTo>
                      <a:cubicBezTo>
                        <a:pt x="13" y="34"/>
                        <a:pt x="16" y="29"/>
                        <a:pt x="19" y="23"/>
                      </a:cubicBezTo>
                      <a:cubicBezTo>
                        <a:pt x="21" y="20"/>
                        <a:pt x="22" y="18"/>
                        <a:pt x="24" y="15"/>
                      </a:cubicBezTo>
                      <a:cubicBezTo>
                        <a:pt x="26" y="11"/>
                        <a:pt x="29" y="8"/>
                        <a:pt x="30" y="4"/>
                      </a:cubicBezTo>
                      <a:cubicBezTo>
                        <a:pt x="30" y="3"/>
                        <a:pt x="29" y="0"/>
                        <a:pt x="27" y="0"/>
                      </a:cubicBezTo>
                      <a:cubicBezTo>
                        <a:pt x="13" y="2"/>
                        <a:pt x="13" y="23"/>
                        <a:pt x="3" y="30"/>
                      </a:cubicBezTo>
                      <a:cubicBezTo>
                        <a:pt x="0" y="32"/>
                        <a:pt x="3" y="38"/>
                        <a:pt x="7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Freeform 134"/>
                <p:cNvSpPr/>
                <p:nvPr/>
              </p:nvSpPr>
              <p:spPr bwMode="auto">
                <a:xfrm>
                  <a:off x="1414" y="1994"/>
                  <a:ext cx="14" cy="13"/>
                </a:xfrm>
                <a:custGeom>
                  <a:avLst/>
                  <a:gdLst>
                    <a:gd name="T0" fmla="*/ 10 w 17"/>
                    <a:gd name="T1" fmla="*/ 11 h 15"/>
                    <a:gd name="T2" fmla="*/ 12 w 17"/>
                    <a:gd name="T3" fmla="*/ 8 h 15"/>
                    <a:gd name="T4" fmla="*/ 13 w 17"/>
                    <a:gd name="T5" fmla="*/ 7 h 15"/>
                    <a:gd name="T6" fmla="*/ 13 w 17"/>
                    <a:gd name="T7" fmla="*/ 0 h 15"/>
                    <a:gd name="T8" fmla="*/ 7 w 17"/>
                    <a:gd name="T9" fmla="*/ 3 h 15"/>
                    <a:gd name="T10" fmla="*/ 4 w 17"/>
                    <a:gd name="T11" fmla="*/ 6 h 15"/>
                    <a:gd name="T12" fmla="*/ 10 w 17"/>
                    <a:gd name="T13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5">
                      <a:moveTo>
                        <a:pt x="10" y="11"/>
                      </a:moveTo>
                      <a:cubicBezTo>
                        <a:pt x="11" y="10"/>
                        <a:pt x="11" y="9"/>
                        <a:pt x="12" y="8"/>
                      </a:cubicBezTo>
                      <a:cubicBezTo>
                        <a:pt x="12" y="8"/>
                        <a:pt x="13" y="7"/>
                        <a:pt x="13" y="7"/>
                      </a:cubicBezTo>
                      <a:cubicBezTo>
                        <a:pt x="17" y="6"/>
                        <a:pt x="16" y="1"/>
                        <a:pt x="13" y="0"/>
                      </a:cubicBezTo>
                      <a:cubicBezTo>
                        <a:pt x="10" y="0"/>
                        <a:pt x="8" y="1"/>
                        <a:pt x="7" y="3"/>
                      </a:cubicBezTo>
                      <a:cubicBezTo>
                        <a:pt x="6" y="4"/>
                        <a:pt x="5" y="5"/>
                        <a:pt x="4" y="6"/>
                      </a:cubicBezTo>
                      <a:cubicBezTo>
                        <a:pt x="0" y="10"/>
                        <a:pt x="6" y="15"/>
                        <a:pt x="1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Freeform 135"/>
                <p:cNvSpPr/>
                <p:nvPr/>
              </p:nvSpPr>
              <p:spPr bwMode="auto">
                <a:xfrm>
                  <a:off x="1427" y="2005"/>
                  <a:ext cx="18" cy="14"/>
                </a:xfrm>
                <a:custGeom>
                  <a:avLst/>
                  <a:gdLst>
                    <a:gd name="T0" fmla="*/ 5 w 21"/>
                    <a:gd name="T1" fmla="*/ 15 h 16"/>
                    <a:gd name="T2" fmla="*/ 13 w 21"/>
                    <a:gd name="T3" fmla="*/ 12 h 16"/>
                    <a:gd name="T4" fmla="*/ 19 w 21"/>
                    <a:gd name="T5" fmla="*/ 6 h 16"/>
                    <a:gd name="T6" fmla="*/ 21 w 21"/>
                    <a:gd name="T7" fmla="*/ 3 h 16"/>
                    <a:gd name="T8" fmla="*/ 20 w 21"/>
                    <a:gd name="T9" fmla="*/ 2 h 16"/>
                    <a:gd name="T10" fmla="*/ 18 w 21"/>
                    <a:gd name="T11" fmla="*/ 1 h 16"/>
                    <a:gd name="T12" fmla="*/ 14 w 21"/>
                    <a:gd name="T13" fmla="*/ 2 h 16"/>
                    <a:gd name="T14" fmla="*/ 10 w 21"/>
                    <a:gd name="T15" fmla="*/ 4 h 16"/>
                    <a:gd name="T16" fmla="*/ 5 w 21"/>
                    <a:gd name="T17" fmla="*/ 9 h 16"/>
                    <a:gd name="T18" fmla="*/ 5 w 21"/>
                    <a:gd name="T1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6">
                      <a:moveTo>
                        <a:pt x="5" y="15"/>
                      </a:moveTo>
                      <a:cubicBezTo>
                        <a:pt x="8" y="15"/>
                        <a:pt x="11" y="14"/>
                        <a:pt x="13" y="12"/>
                      </a:cubicBezTo>
                      <a:cubicBezTo>
                        <a:pt x="15" y="10"/>
                        <a:pt x="17" y="8"/>
                        <a:pt x="19" y="6"/>
                      </a:cubicBezTo>
                      <a:cubicBezTo>
                        <a:pt x="21" y="6"/>
                        <a:pt x="21" y="5"/>
                        <a:pt x="21" y="3"/>
                      </a:cubicBezTo>
                      <a:cubicBezTo>
                        <a:pt x="21" y="3"/>
                        <a:pt x="20" y="2"/>
                        <a:pt x="20" y="2"/>
                      </a:cubicBezTo>
                      <a:cubicBezTo>
                        <a:pt x="20" y="2"/>
                        <a:pt x="18" y="1"/>
                        <a:pt x="18" y="1"/>
                      </a:cubicBezTo>
                      <a:cubicBezTo>
                        <a:pt x="18" y="0"/>
                        <a:pt x="14" y="1"/>
                        <a:pt x="14" y="2"/>
                      </a:cubicBezTo>
                      <a:cubicBezTo>
                        <a:pt x="13" y="2"/>
                        <a:pt x="11" y="3"/>
                        <a:pt x="10" y="4"/>
                      </a:cubicBezTo>
                      <a:cubicBezTo>
                        <a:pt x="9" y="5"/>
                        <a:pt x="7" y="8"/>
                        <a:pt x="5" y="9"/>
                      </a:cubicBezTo>
                      <a:cubicBezTo>
                        <a:pt x="0" y="9"/>
                        <a:pt x="1" y="16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Freeform 136"/>
                <p:cNvSpPr/>
                <p:nvPr/>
              </p:nvSpPr>
              <p:spPr bwMode="auto">
                <a:xfrm>
                  <a:off x="1443" y="2023"/>
                  <a:ext cx="21" cy="26"/>
                </a:xfrm>
                <a:custGeom>
                  <a:avLst/>
                  <a:gdLst>
                    <a:gd name="T0" fmla="*/ 7 w 25"/>
                    <a:gd name="T1" fmla="*/ 28 h 31"/>
                    <a:gd name="T2" fmla="*/ 17 w 25"/>
                    <a:gd name="T3" fmla="*/ 16 h 31"/>
                    <a:gd name="T4" fmla="*/ 24 w 25"/>
                    <a:gd name="T5" fmla="*/ 6 h 31"/>
                    <a:gd name="T6" fmla="*/ 19 w 25"/>
                    <a:gd name="T7" fmla="*/ 1 h 31"/>
                    <a:gd name="T8" fmla="*/ 10 w 25"/>
                    <a:gd name="T9" fmla="*/ 11 h 31"/>
                    <a:gd name="T10" fmla="*/ 2 w 25"/>
                    <a:gd name="T11" fmla="*/ 24 h 31"/>
                    <a:gd name="T12" fmla="*/ 7 w 25"/>
                    <a:gd name="T13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1">
                      <a:moveTo>
                        <a:pt x="7" y="28"/>
                      </a:moveTo>
                      <a:cubicBezTo>
                        <a:pt x="10" y="24"/>
                        <a:pt x="13" y="20"/>
                        <a:pt x="17" y="16"/>
                      </a:cubicBezTo>
                      <a:cubicBezTo>
                        <a:pt x="19" y="12"/>
                        <a:pt x="22" y="9"/>
                        <a:pt x="24" y="6"/>
                      </a:cubicBezTo>
                      <a:cubicBezTo>
                        <a:pt x="25" y="3"/>
                        <a:pt x="22" y="0"/>
                        <a:pt x="19" y="1"/>
                      </a:cubicBezTo>
                      <a:cubicBezTo>
                        <a:pt x="15" y="3"/>
                        <a:pt x="12" y="7"/>
                        <a:pt x="10" y="11"/>
                      </a:cubicBezTo>
                      <a:cubicBezTo>
                        <a:pt x="7" y="15"/>
                        <a:pt x="4" y="20"/>
                        <a:pt x="2" y="24"/>
                      </a:cubicBezTo>
                      <a:cubicBezTo>
                        <a:pt x="0" y="27"/>
                        <a:pt x="5" y="31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5" name="Freeform 137"/>
                <p:cNvSpPr/>
                <p:nvPr/>
              </p:nvSpPr>
              <p:spPr bwMode="auto">
                <a:xfrm>
                  <a:off x="1465" y="2047"/>
                  <a:ext cx="17" cy="16"/>
                </a:xfrm>
                <a:custGeom>
                  <a:avLst/>
                  <a:gdLst>
                    <a:gd name="T0" fmla="*/ 6 w 20"/>
                    <a:gd name="T1" fmla="*/ 19 h 19"/>
                    <a:gd name="T2" fmla="*/ 19 w 20"/>
                    <a:gd name="T3" fmla="*/ 2 h 19"/>
                    <a:gd name="T4" fmla="*/ 15 w 20"/>
                    <a:gd name="T5" fmla="*/ 0 h 19"/>
                    <a:gd name="T6" fmla="*/ 8 w 20"/>
                    <a:gd name="T7" fmla="*/ 7 h 19"/>
                    <a:gd name="T8" fmla="*/ 5 w 20"/>
                    <a:gd name="T9" fmla="*/ 9 h 19"/>
                    <a:gd name="T10" fmla="*/ 0 w 20"/>
                    <a:gd name="T11" fmla="*/ 14 h 19"/>
                    <a:gd name="T12" fmla="*/ 6 w 2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9">
                      <a:moveTo>
                        <a:pt x="6" y="19"/>
                      </a:moveTo>
                      <a:cubicBezTo>
                        <a:pt x="14" y="18"/>
                        <a:pt x="20" y="10"/>
                        <a:pt x="19" y="2"/>
                      </a:cubicBezTo>
                      <a:cubicBezTo>
                        <a:pt x="19" y="1"/>
                        <a:pt x="16" y="0"/>
                        <a:pt x="15" y="0"/>
                      </a:cubicBezTo>
                      <a:cubicBezTo>
                        <a:pt x="12" y="2"/>
                        <a:pt x="10" y="5"/>
                        <a:pt x="8" y="7"/>
                      </a:cubicBezTo>
                      <a:cubicBezTo>
                        <a:pt x="7" y="8"/>
                        <a:pt x="6" y="9"/>
                        <a:pt x="5" y="9"/>
                      </a:cubicBezTo>
                      <a:cubicBezTo>
                        <a:pt x="2" y="9"/>
                        <a:pt x="0" y="12"/>
                        <a:pt x="0" y="14"/>
                      </a:cubicBezTo>
                      <a:cubicBezTo>
                        <a:pt x="1" y="17"/>
                        <a:pt x="3" y="19"/>
                        <a:pt x="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6" name="Freeform 138"/>
                <p:cNvSpPr/>
                <p:nvPr/>
              </p:nvSpPr>
              <p:spPr bwMode="auto">
                <a:xfrm>
                  <a:off x="2051" y="2088"/>
                  <a:ext cx="10" cy="26"/>
                </a:xfrm>
                <a:custGeom>
                  <a:avLst/>
                  <a:gdLst>
                    <a:gd name="T0" fmla="*/ 1 w 11"/>
                    <a:gd name="T1" fmla="*/ 3 h 30"/>
                    <a:gd name="T2" fmla="*/ 3 w 11"/>
                    <a:gd name="T3" fmla="*/ 9 h 30"/>
                    <a:gd name="T4" fmla="*/ 5 w 11"/>
                    <a:gd name="T5" fmla="*/ 13 h 30"/>
                    <a:gd name="T6" fmla="*/ 5 w 11"/>
                    <a:gd name="T7" fmla="*/ 27 h 30"/>
                    <a:gd name="T8" fmla="*/ 11 w 11"/>
                    <a:gd name="T9" fmla="*/ 26 h 30"/>
                    <a:gd name="T10" fmla="*/ 11 w 11"/>
                    <a:gd name="T11" fmla="*/ 22 h 30"/>
                    <a:gd name="T12" fmla="*/ 10 w 11"/>
                    <a:gd name="T13" fmla="*/ 12 h 30"/>
                    <a:gd name="T14" fmla="*/ 6 w 11"/>
                    <a:gd name="T15" fmla="*/ 5 h 30"/>
                    <a:gd name="T16" fmla="*/ 3 w 11"/>
                    <a:gd name="T17" fmla="*/ 1 h 30"/>
                    <a:gd name="T18" fmla="*/ 1 w 11"/>
                    <a:gd name="T19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30">
                      <a:moveTo>
                        <a:pt x="1" y="3"/>
                      </a:moveTo>
                      <a:cubicBezTo>
                        <a:pt x="3" y="5"/>
                        <a:pt x="3" y="7"/>
                        <a:pt x="3" y="9"/>
                      </a:cubicBezTo>
                      <a:cubicBezTo>
                        <a:pt x="4" y="11"/>
                        <a:pt x="5" y="12"/>
                        <a:pt x="5" y="13"/>
                      </a:cubicBezTo>
                      <a:cubicBezTo>
                        <a:pt x="6" y="18"/>
                        <a:pt x="4" y="22"/>
                        <a:pt x="5" y="27"/>
                      </a:cubicBezTo>
                      <a:cubicBezTo>
                        <a:pt x="5" y="30"/>
                        <a:pt x="10" y="29"/>
                        <a:pt x="11" y="26"/>
                      </a:cubicBezTo>
                      <a:cubicBezTo>
                        <a:pt x="11" y="25"/>
                        <a:pt x="11" y="23"/>
                        <a:pt x="11" y="22"/>
                      </a:cubicBezTo>
                      <a:cubicBezTo>
                        <a:pt x="11" y="19"/>
                        <a:pt x="11" y="15"/>
                        <a:pt x="10" y="12"/>
                      </a:cubicBezTo>
                      <a:cubicBezTo>
                        <a:pt x="9" y="10"/>
                        <a:pt x="7" y="8"/>
                        <a:pt x="6" y="5"/>
                      </a:cubicBezTo>
                      <a:cubicBezTo>
                        <a:pt x="5" y="4"/>
                        <a:pt x="5" y="2"/>
                        <a:pt x="3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7" name="Freeform 139"/>
                <p:cNvSpPr/>
                <p:nvPr/>
              </p:nvSpPr>
              <p:spPr bwMode="auto">
                <a:xfrm>
                  <a:off x="2010" y="2108"/>
                  <a:ext cx="55" cy="208"/>
                </a:xfrm>
                <a:custGeom>
                  <a:avLst/>
                  <a:gdLst>
                    <a:gd name="T0" fmla="*/ 54 w 64"/>
                    <a:gd name="T1" fmla="*/ 2 h 245"/>
                    <a:gd name="T2" fmla="*/ 36 w 64"/>
                    <a:gd name="T3" fmla="*/ 74 h 245"/>
                    <a:gd name="T4" fmla="*/ 18 w 64"/>
                    <a:gd name="T5" fmla="*/ 132 h 245"/>
                    <a:gd name="T6" fmla="*/ 1 w 64"/>
                    <a:gd name="T7" fmla="*/ 239 h 245"/>
                    <a:gd name="T8" fmla="*/ 9 w 64"/>
                    <a:gd name="T9" fmla="*/ 240 h 245"/>
                    <a:gd name="T10" fmla="*/ 30 w 64"/>
                    <a:gd name="T11" fmla="*/ 120 h 245"/>
                    <a:gd name="T12" fmla="*/ 47 w 64"/>
                    <a:gd name="T13" fmla="*/ 65 h 245"/>
                    <a:gd name="T14" fmla="*/ 57 w 64"/>
                    <a:gd name="T15" fmla="*/ 1 h 245"/>
                    <a:gd name="T16" fmla="*/ 54 w 64"/>
                    <a:gd name="T17" fmla="*/ 2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245">
                      <a:moveTo>
                        <a:pt x="54" y="2"/>
                      </a:moveTo>
                      <a:cubicBezTo>
                        <a:pt x="58" y="24"/>
                        <a:pt x="44" y="55"/>
                        <a:pt x="36" y="74"/>
                      </a:cubicBezTo>
                      <a:cubicBezTo>
                        <a:pt x="29" y="93"/>
                        <a:pt x="24" y="112"/>
                        <a:pt x="18" y="132"/>
                      </a:cubicBezTo>
                      <a:cubicBezTo>
                        <a:pt x="9" y="165"/>
                        <a:pt x="0" y="204"/>
                        <a:pt x="1" y="239"/>
                      </a:cubicBezTo>
                      <a:cubicBezTo>
                        <a:pt x="1" y="244"/>
                        <a:pt x="9" y="245"/>
                        <a:pt x="9" y="240"/>
                      </a:cubicBezTo>
                      <a:cubicBezTo>
                        <a:pt x="13" y="199"/>
                        <a:pt x="20" y="159"/>
                        <a:pt x="30" y="120"/>
                      </a:cubicBezTo>
                      <a:cubicBezTo>
                        <a:pt x="35" y="101"/>
                        <a:pt x="41" y="83"/>
                        <a:pt x="47" y="65"/>
                      </a:cubicBezTo>
                      <a:cubicBezTo>
                        <a:pt x="54" y="45"/>
                        <a:pt x="64" y="21"/>
                        <a:pt x="57" y="1"/>
                      </a:cubicBezTo>
                      <a:cubicBezTo>
                        <a:pt x="56" y="0"/>
                        <a:pt x="54" y="1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8" name="Freeform 140"/>
                <p:cNvSpPr/>
                <p:nvPr/>
              </p:nvSpPr>
              <p:spPr bwMode="auto">
                <a:xfrm>
                  <a:off x="2221" y="2069"/>
                  <a:ext cx="9" cy="28"/>
                </a:xfrm>
                <a:custGeom>
                  <a:avLst/>
                  <a:gdLst>
                    <a:gd name="T0" fmla="*/ 3 w 11"/>
                    <a:gd name="T1" fmla="*/ 2 h 33"/>
                    <a:gd name="T2" fmla="*/ 1 w 11"/>
                    <a:gd name="T3" fmla="*/ 19 h 33"/>
                    <a:gd name="T4" fmla="*/ 3 w 11"/>
                    <a:gd name="T5" fmla="*/ 31 h 33"/>
                    <a:gd name="T6" fmla="*/ 7 w 11"/>
                    <a:gd name="T7" fmla="*/ 31 h 33"/>
                    <a:gd name="T8" fmla="*/ 9 w 11"/>
                    <a:gd name="T9" fmla="*/ 18 h 33"/>
                    <a:gd name="T10" fmla="*/ 7 w 11"/>
                    <a:gd name="T11" fmla="*/ 2 h 33"/>
                    <a:gd name="T12" fmla="*/ 3 w 11"/>
                    <a:gd name="T1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33">
                      <a:moveTo>
                        <a:pt x="3" y="2"/>
                      </a:moveTo>
                      <a:cubicBezTo>
                        <a:pt x="2" y="8"/>
                        <a:pt x="1" y="13"/>
                        <a:pt x="1" y="19"/>
                      </a:cubicBezTo>
                      <a:cubicBezTo>
                        <a:pt x="1" y="23"/>
                        <a:pt x="0" y="28"/>
                        <a:pt x="3" y="31"/>
                      </a:cubicBezTo>
                      <a:cubicBezTo>
                        <a:pt x="4" y="33"/>
                        <a:pt x="6" y="33"/>
                        <a:pt x="7" y="31"/>
                      </a:cubicBezTo>
                      <a:cubicBezTo>
                        <a:pt x="11" y="28"/>
                        <a:pt x="9" y="22"/>
                        <a:pt x="9" y="18"/>
                      </a:cubicBezTo>
                      <a:cubicBezTo>
                        <a:pt x="9" y="13"/>
                        <a:pt x="8" y="8"/>
                        <a:pt x="7" y="2"/>
                      </a:cubicBezTo>
                      <a:cubicBezTo>
                        <a:pt x="7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9" name="Freeform 141"/>
                <p:cNvSpPr/>
                <p:nvPr/>
              </p:nvSpPr>
              <p:spPr bwMode="auto">
                <a:xfrm>
                  <a:off x="2211" y="2103"/>
                  <a:ext cx="17" cy="185"/>
                </a:xfrm>
                <a:custGeom>
                  <a:avLst/>
                  <a:gdLst>
                    <a:gd name="T0" fmla="*/ 15 w 20"/>
                    <a:gd name="T1" fmla="*/ 3 h 218"/>
                    <a:gd name="T2" fmla="*/ 2 w 20"/>
                    <a:gd name="T3" fmla="*/ 114 h 218"/>
                    <a:gd name="T4" fmla="*/ 2 w 20"/>
                    <a:gd name="T5" fmla="*/ 214 h 218"/>
                    <a:gd name="T6" fmla="*/ 10 w 20"/>
                    <a:gd name="T7" fmla="*/ 214 h 218"/>
                    <a:gd name="T8" fmla="*/ 8 w 20"/>
                    <a:gd name="T9" fmla="*/ 156 h 218"/>
                    <a:gd name="T10" fmla="*/ 10 w 20"/>
                    <a:gd name="T11" fmla="*/ 107 h 218"/>
                    <a:gd name="T12" fmla="*/ 19 w 20"/>
                    <a:gd name="T13" fmla="*/ 3 h 218"/>
                    <a:gd name="T14" fmla="*/ 15 w 20"/>
                    <a:gd name="T15" fmla="*/ 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18">
                      <a:moveTo>
                        <a:pt x="15" y="3"/>
                      </a:moveTo>
                      <a:cubicBezTo>
                        <a:pt x="12" y="40"/>
                        <a:pt x="3" y="76"/>
                        <a:pt x="2" y="114"/>
                      </a:cubicBezTo>
                      <a:cubicBezTo>
                        <a:pt x="0" y="148"/>
                        <a:pt x="0" y="180"/>
                        <a:pt x="2" y="214"/>
                      </a:cubicBezTo>
                      <a:cubicBezTo>
                        <a:pt x="3" y="218"/>
                        <a:pt x="10" y="218"/>
                        <a:pt x="10" y="214"/>
                      </a:cubicBezTo>
                      <a:cubicBezTo>
                        <a:pt x="11" y="195"/>
                        <a:pt x="8" y="176"/>
                        <a:pt x="8" y="156"/>
                      </a:cubicBezTo>
                      <a:cubicBezTo>
                        <a:pt x="8" y="140"/>
                        <a:pt x="9" y="124"/>
                        <a:pt x="10" y="107"/>
                      </a:cubicBezTo>
                      <a:cubicBezTo>
                        <a:pt x="11" y="72"/>
                        <a:pt x="20" y="38"/>
                        <a:pt x="19" y="3"/>
                      </a:cubicBezTo>
                      <a:cubicBezTo>
                        <a:pt x="19" y="1"/>
                        <a:pt x="16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0" name="Freeform 142"/>
                <p:cNvSpPr/>
                <p:nvPr/>
              </p:nvSpPr>
              <p:spPr bwMode="auto">
                <a:xfrm>
                  <a:off x="2213" y="2258"/>
                  <a:ext cx="38" cy="33"/>
                </a:xfrm>
                <a:custGeom>
                  <a:avLst/>
                  <a:gdLst>
                    <a:gd name="T0" fmla="*/ 2 w 44"/>
                    <a:gd name="T1" fmla="*/ 33 h 39"/>
                    <a:gd name="T2" fmla="*/ 19 w 44"/>
                    <a:gd name="T3" fmla="*/ 31 h 39"/>
                    <a:gd name="T4" fmla="*/ 27 w 44"/>
                    <a:gd name="T5" fmla="*/ 20 h 39"/>
                    <a:gd name="T6" fmla="*/ 41 w 44"/>
                    <a:gd name="T7" fmla="*/ 8 h 39"/>
                    <a:gd name="T8" fmla="*/ 36 w 44"/>
                    <a:gd name="T9" fmla="*/ 1 h 39"/>
                    <a:gd name="T10" fmla="*/ 22 w 44"/>
                    <a:gd name="T11" fmla="*/ 13 h 39"/>
                    <a:gd name="T12" fmla="*/ 5 w 44"/>
                    <a:gd name="T13" fmla="*/ 30 h 39"/>
                    <a:gd name="T14" fmla="*/ 2 w 44"/>
                    <a:gd name="T15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9">
                      <a:moveTo>
                        <a:pt x="2" y="33"/>
                      </a:moveTo>
                      <a:cubicBezTo>
                        <a:pt x="8" y="39"/>
                        <a:pt x="14" y="37"/>
                        <a:pt x="19" y="31"/>
                      </a:cubicBezTo>
                      <a:cubicBezTo>
                        <a:pt x="22" y="28"/>
                        <a:pt x="24" y="24"/>
                        <a:pt x="27" y="20"/>
                      </a:cubicBezTo>
                      <a:cubicBezTo>
                        <a:pt x="31" y="15"/>
                        <a:pt x="36" y="11"/>
                        <a:pt x="41" y="8"/>
                      </a:cubicBezTo>
                      <a:cubicBezTo>
                        <a:pt x="44" y="5"/>
                        <a:pt x="40" y="0"/>
                        <a:pt x="36" y="1"/>
                      </a:cubicBezTo>
                      <a:cubicBezTo>
                        <a:pt x="30" y="3"/>
                        <a:pt x="26" y="8"/>
                        <a:pt x="22" y="13"/>
                      </a:cubicBezTo>
                      <a:cubicBezTo>
                        <a:pt x="19" y="17"/>
                        <a:pt x="12" y="36"/>
                        <a:pt x="5" y="30"/>
                      </a:cubicBezTo>
                      <a:cubicBezTo>
                        <a:pt x="3" y="28"/>
                        <a:pt x="0" y="31"/>
                        <a:pt x="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1" name="Freeform 143"/>
                <p:cNvSpPr/>
                <p:nvPr/>
              </p:nvSpPr>
              <p:spPr bwMode="auto">
                <a:xfrm>
                  <a:off x="2242" y="2082"/>
                  <a:ext cx="43" cy="179"/>
                </a:xfrm>
                <a:custGeom>
                  <a:avLst/>
                  <a:gdLst>
                    <a:gd name="T0" fmla="*/ 3 w 50"/>
                    <a:gd name="T1" fmla="*/ 1 h 211"/>
                    <a:gd name="T2" fmla="*/ 1 w 50"/>
                    <a:gd name="T3" fmla="*/ 42 h 211"/>
                    <a:gd name="T4" fmla="*/ 15 w 50"/>
                    <a:gd name="T5" fmla="*/ 97 h 211"/>
                    <a:gd name="T6" fmla="*/ 29 w 50"/>
                    <a:gd name="T7" fmla="*/ 159 h 211"/>
                    <a:gd name="T8" fmla="*/ 39 w 50"/>
                    <a:gd name="T9" fmla="*/ 205 h 211"/>
                    <a:gd name="T10" fmla="*/ 49 w 50"/>
                    <a:gd name="T11" fmla="*/ 203 h 211"/>
                    <a:gd name="T12" fmla="*/ 40 w 50"/>
                    <a:gd name="T13" fmla="*/ 161 h 211"/>
                    <a:gd name="T14" fmla="*/ 26 w 50"/>
                    <a:gd name="T15" fmla="*/ 104 h 211"/>
                    <a:gd name="T16" fmla="*/ 5 w 50"/>
                    <a:gd name="T17" fmla="*/ 1 h 211"/>
                    <a:gd name="T18" fmla="*/ 3 w 50"/>
                    <a:gd name="T19" fmla="*/ 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211">
                      <a:moveTo>
                        <a:pt x="3" y="1"/>
                      </a:moveTo>
                      <a:cubicBezTo>
                        <a:pt x="2" y="15"/>
                        <a:pt x="0" y="28"/>
                        <a:pt x="1" y="42"/>
                      </a:cubicBezTo>
                      <a:cubicBezTo>
                        <a:pt x="4" y="60"/>
                        <a:pt x="10" y="79"/>
                        <a:pt x="15" y="97"/>
                      </a:cubicBezTo>
                      <a:cubicBezTo>
                        <a:pt x="20" y="117"/>
                        <a:pt x="25" y="138"/>
                        <a:pt x="29" y="159"/>
                      </a:cubicBezTo>
                      <a:cubicBezTo>
                        <a:pt x="32" y="174"/>
                        <a:pt x="38" y="189"/>
                        <a:pt x="39" y="205"/>
                      </a:cubicBezTo>
                      <a:cubicBezTo>
                        <a:pt x="39" y="211"/>
                        <a:pt x="50" y="209"/>
                        <a:pt x="49" y="203"/>
                      </a:cubicBezTo>
                      <a:cubicBezTo>
                        <a:pt x="48" y="189"/>
                        <a:pt x="43" y="175"/>
                        <a:pt x="40" y="161"/>
                      </a:cubicBezTo>
                      <a:cubicBezTo>
                        <a:pt x="36" y="142"/>
                        <a:pt x="31" y="123"/>
                        <a:pt x="26" y="104"/>
                      </a:cubicBezTo>
                      <a:cubicBezTo>
                        <a:pt x="17" y="70"/>
                        <a:pt x="7" y="3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2" name="Freeform 144"/>
                <p:cNvSpPr/>
                <p:nvPr/>
              </p:nvSpPr>
              <p:spPr bwMode="auto">
                <a:xfrm>
                  <a:off x="2246" y="2263"/>
                  <a:ext cx="34" cy="11"/>
                </a:xfrm>
                <a:custGeom>
                  <a:avLst/>
                  <a:gdLst>
                    <a:gd name="T0" fmla="*/ 4 w 40"/>
                    <a:gd name="T1" fmla="*/ 7 h 13"/>
                    <a:gd name="T2" fmla="*/ 34 w 40"/>
                    <a:gd name="T3" fmla="*/ 11 h 13"/>
                    <a:gd name="T4" fmla="*/ 34 w 40"/>
                    <a:gd name="T5" fmla="*/ 2 h 13"/>
                    <a:gd name="T6" fmla="*/ 4 w 40"/>
                    <a:gd name="T7" fmla="*/ 1 h 13"/>
                    <a:gd name="T8" fmla="*/ 4 w 40"/>
                    <a:gd name="T9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3">
                      <a:moveTo>
                        <a:pt x="4" y="7"/>
                      </a:moveTo>
                      <a:cubicBezTo>
                        <a:pt x="14" y="9"/>
                        <a:pt x="24" y="13"/>
                        <a:pt x="34" y="11"/>
                      </a:cubicBezTo>
                      <a:cubicBezTo>
                        <a:pt x="39" y="10"/>
                        <a:pt x="40" y="3"/>
                        <a:pt x="34" y="2"/>
                      </a:cubicBezTo>
                      <a:cubicBezTo>
                        <a:pt x="25" y="0"/>
                        <a:pt x="14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3" name="Freeform 145"/>
                <p:cNvSpPr/>
                <p:nvPr/>
              </p:nvSpPr>
              <p:spPr bwMode="auto">
                <a:xfrm>
                  <a:off x="2237" y="2152"/>
                  <a:ext cx="19" cy="113"/>
                </a:xfrm>
                <a:custGeom>
                  <a:avLst/>
                  <a:gdLst>
                    <a:gd name="T0" fmla="*/ 21 w 22"/>
                    <a:gd name="T1" fmla="*/ 129 h 134"/>
                    <a:gd name="T2" fmla="*/ 14 w 22"/>
                    <a:gd name="T3" fmla="*/ 4 h 134"/>
                    <a:gd name="T4" fmla="*/ 6 w 22"/>
                    <a:gd name="T5" fmla="*/ 4 h 134"/>
                    <a:gd name="T6" fmla="*/ 15 w 22"/>
                    <a:gd name="T7" fmla="*/ 131 h 134"/>
                    <a:gd name="T8" fmla="*/ 21 w 22"/>
                    <a:gd name="T9" fmla="*/ 12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34">
                      <a:moveTo>
                        <a:pt x="21" y="129"/>
                      </a:moveTo>
                      <a:cubicBezTo>
                        <a:pt x="8" y="90"/>
                        <a:pt x="16" y="44"/>
                        <a:pt x="14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4" y="43"/>
                        <a:pt x="0" y="93"/>
                        <a:pt x="15" y="131"/>
                      </a:cubicBezTo>
                      <a:cubicBezTo>
                        <a:pt x="17" y="134"/>
                        <a:pt x="22" y="132"/>
                        <a:pt x="21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4" name="Freeform 146"/>
                <p:cNvSpPr/>
                <p:nvPr/>
              </p:nvSpPr>
              <p:spPr bwMode="auto">
                <a:xfrm>
                  <a:off x="2053" y="2076"/>
                  <a:ext cx="48" cy="25"/>
                </a:xfrm>
                <a:custGeom>
                  <a:avLst/>
                  <a:gdLst>
                    <a:gd name="T0" fmla="*/ 3 w 57"/>
                    <a:gd name="T1" fmla="*/ 24 h 29"/>
                    <a:gd name="T2" fmla="*/ 16 w 57"/>
                    <a:gd name="T3" fmla="*/ 20 h 29"/>
                    <a:gd name="T4" fmla="*/ 35 w 57"/>
                    <a:gd name="T5" fmla="*/ 29 h 29"/>
                    <a:gd name="T6" fmla="*/ 45 w 57"/>
                    <a:gd name="T7" fmla="*/ 20 h 29"/>
                    <a:gd name="T8" fmla="*/ 56 w 57"/>
                    <a:gd name="T9" fmla="*/ 7 h 29"/>
                    <a:gd name="T10" fmla="*/ 55 w 57"/>
                    <a:gd name="T11" fmla="*/ 3 h 29"/>
                    <a:gd name="T12" fmla="*/ 43 w 57"/>
                    <a:gd name="T13" fmla="*/ 6 h 29"/>
                    <a:gd name="T14" fmla="*/ 38 w 57"/>
                    <a:gd name="T15" fmla="*/ 13 h 29"/>
                    <a:gd name="T16" fmla="*/ 36 w 57"/>
                    <a:gd name="T17" fmla="*/ 17 h 29"/>
                    <a:gd name="T18" fmla="*/ 33 w 57"/>
                    <a:gd name="T19" fmla="*/ 16 h 29"/>
                    <a:gd name="T20" fmla="*/ 28 w 57"/>
                    <a:gd name="T21" fmla="*/ 12 h 29"/>
                    <a:gd name="T22" fmla="*/ 18 w 57"/>
                    <a:gd name="T23" fmla="*/ 11 h 29"/>
                    <a:gd name="T24" fmla="*/ 3 w 57"/>
                    <a:gd name="T25" fmla="*/ 19 h 29"/>
                    <a:gd name="T26" fmla="*/ 3 w 57"/>
                    <a:gd name="T27" fmla="*/ 2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7" h="29">
                      <a:moveTo>
                        <a:pt x="3" y="24"/>
                      </a:moveTo>
                      <a:cubicBezTo>
                        <a:pt x="8" y="24"/>
                        <a:pt x="12" y="21"/>
                        <a:pt x="16" y="20"/>
                      </a:cubicBezTo>
                      <a:cubicBezTo>
                        <a:pt x="27" y="17"/>
                        <a:pt x="26" y="28"/>
                        <a:pt x="35" y="29"/>
                      </a:cubicBezTo>
                      <a:cubicBezTo>
                        <a:pt x="39" y="29"/>
                        <a:pt x="43" y="24"/>
                        <a:pt x="45" y="20"/>
                      </a:cubicBezTo>
                      <a:cubicBezTo>
                        <a:pt x="48" y="15"/>
                        <a:pt x="51" y="12"/>
                        <a:pt x="56" y="7"/>
                      </a:cubicBezTo>
                      <a:cubicBezTo>
                        <a:pt x="57" y="6"/>
                        <a:pt x="57" y="4"/>
                        <a:pt x="55" y="3"/>
                      </a:cubicBezTo>
                      <a:cubicBezTo>
                        <a:pt x="50" y="0"/>
                        <a:pt x="47" y="2"/>
                        <a:pt x="43" y="6"/>
                      </a:cubicBezTo>
                      <a:cubicBezTo>
                        <a:pt x="41" y="8"/>
                        <a:pt x="40" y="10"/>
                        <a:pt x="38" y="13"/>
                      </a:cubicBezTo>
                      <a:cubicBezTo>
                        <a:pt x="38" y="14"/>
                        <a:pt x="38" y="16"/>
                        <a:pt x="36" y="17"/>
                      </a:cubicBezTo>
                      <a:cubicBezTo>
                        <a:pt x="34" y="19"/>
                        <a:pt x="36" y="18"/>
                        <a:pt x="33" y="16"/>
                      </a:cubicBezTo>
                      <a:cubicBezTo>
                        <a:pt x="31" y="15"/>
                        <a:pt x="31" y="13"/>
                        <a:pt x="28" y="12"/>
                      </a:cubicBezTo>
                      <a:cubicBezTo>
                        <a:pt x="25" y="10"/>
                        <a:pt x="21" y="10"/>
                        <a:pt x="18" y="11"/>
                      </a:cubicBezTo>
                      <a:cubicBezTo>
                        <a:pt x="12" y="13"/>
                        <a:pt x="9" y="18"/>
                        <a:pt x="3" y="19"/>
                      </a:cubicBezTo>
                      <a:cubicBezTo>
                        <a:pt x="0" y="20"/>
                        <a:pt x="0" y="24"/>
                        <a:pt x="3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5" name="Freeform 147"/>
                <p:cNvSpPr/>
                <p:nvPr/>
              </p:nvSpPr>
              <p:spPr bwMode="auto">
                <a:xfrm>
                  <a:off x="2097" y="2072"/>
                  <a:ext cx="50" cy="31"/>
                </a:xfrm>
                <a:custGeom>
                  <a:avLst/>
                  <a:gdLst>
                    <a:gd name="T0" fmla="*/ 1 w 59"/>
                    <a:gd name="T1" fmla="*/ 11 h 37"/>
                    <a:gd name="T2" fmla="*/ 25 w 59"/>
                    <a:gd name="T3" fmla="*/ 29 h 37"/>
                    <a:gd name="T4" fmla="*/ 38 w 59"/>
                    <a:gd name="T5" fmla="*/ 12 h 37"/>
                    <a:gd name="T6" fmla="*/ 53 w 59"/>
                    <a:gd name="T7" fmla="*/ 29 h 37"/>
                    <a:gd name="T8" fmla="*/ 58 w 59"/>
                    <a:gd name="T9" fmla="*/ 26 h 37"/>
                    <a:gd name="T10" fmla="*/ 32 w 59"/>
                    <a:gd name="T11" fmla="*/ 5 h 37"/>
                    <a:gd name="T12" fmla="*/ 21 w 59"/>
                    <a:gd name="T13" fmla="*/ 21 h 37"/>
                    <a:gd name="T14" fmla="*/ 2 w 59"/>
                    <a:gd name="T15" fmla="*/ 9 h 37"/>
                    <a:gd name="T16" fmla="*/ 1 w 59"/>
                    <a:gd name="T17" fmla="*/ 1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9" h="37">
                      <a:moveTo>
                        <a:pt x="1" y="11"/>
                      </a:moveTo>
                      <a:cubicBezTo>
                        <a:pt x="8" y="16"/>
                        <a:pt x="13" y="37"/>
                        <a:pt x="25" y="29"/>
                      </a:cubicBezTo>
                      <a:cubicBezTo>
                        <a:pt x="29" y="25"/>
                        <a:pt x="32" y="12"/>
                        <a:pt x="38" y="12"/>
                      </a:cubicBezTo>
                      <a:cubicBezTo>
                        <a:pt x="44" y="13"/>
                        <a:pt x="48" y="25"/>
                        <a:pt x="53" y="29"/>
                      </a:cubicBezTo>
                      <a:cubicBezTo>
                        <a:pt x="55" y="30"/>
                        <a:pt x="59" y="29"/>
                        <a:pt x="58" y="26"/>
                      </a:cubicBezTo>
                      <a:cubicBezTo>
                        <a:pt x="57" y="17"/>
                        <a:pt x="42" y="0"/>
                        <a:pt x="32" y="5"/>
                      </a:cubicBezTo>
                      <a:cubicBezTo>
                        <a:pt x="26" y="8"/>
                        <a:pt x="26" y="17"/>
                        <a:pt x="21" y="21"/>
                      </a:cubicBezTo>
                      <a:cubicBezTo>
                        <a:pt x="16" y="24"/>
                        <a:pt x="7" y="12"/>
                        <a:pt x="2" y="9"/>
                      </a:cubicBezTo>
                      <a:cubicBezTo>
                        <a:pt x="1" y="9"/>
                        <a:pt x="0" y="10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6" name="Freeform 148"/>
                <p:cNvSpPr/>
                <p:nvPr/>
              </p:nvSpPr>
              <p:spPr bwMode="auto">
                <a:xfrm>
                  <a:off x="2142" y="2073"/>
                  <a:ext cx="37" cy="25"/>
                </a:xfrm>
                <a:custGeom>
                  <a:avLst/>
                  <a:gdLst>
                    <a:gd name="T0" fmla="*/ 7 w 44"/>
                    <a:gd name="T1" fmla="*/ 27 h 30"/>
                    <a:gd name="T2" fmla="*/ 23 w 44"/>
                    <a:gd name="T3" fmla="*/ 7 h 30"/>
                    <a:gd name="T4" fmla="*/ 18 w 44"/>
                    <a:gd name="T5" fmla="*/ 7 h 30"/>
                    <a:gd name="T6" fmla="*/ 38 w 44"/>
                    <a:gd name="T7" fmla="*/ 23 h 30"/>
                    <a:gd name="T8" fmla="*/ 42 w 44"/>
                    <a:gd name="T9" fmla="*/ 18 h 30"/>
                    <a:gd name="T10" fmla="*/ 24 w 44"/>
                    <a:gd name="T11" fmla="*/ 2 h 30"/>
                    <a:gd name="T12" fmla="*/ 19 w 44"/>
                    <a:gd name="T13" fmla="*/ 1 h 30"/>
                    <a:gd name="T14" fmla="*/ 2 w 44"/>
                    <a:gd name="T15" fmla="*/ 24 h 30"/>
                    <a:gd name="T16" fmla="*/ 7 w 44"/>
                    <a:gd name="T17" fmla="*/ 2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30">
                      <a:moveTo>
                        <a:pt x="7" y="27"/>
                      </a:moveTo>
                      <a:cubicBezTo>
                        <a:pt x="13" y="22"/>
                        <a:pt x="16" y="13"/>
                        <a:pt x="23" y="7"/>
                      </a:cubicBezTo>
                      <a:cubicBezTo>
                        <a:pt x="21" y="7"/>
                        <a:pt x="20" y="7"/>
                        <a:pt x="18" y="7"/>
                      </a:cubicBezTo>
                      <a:cubicBezTo>
                        <a:pt x="25" y="12"/>
                        <a:pt x="30" y="19"/>
                        <a:pt x="38" y="23"/>
                      </a:cubicBezTo>
                      <a:cubicBezTo>
                        <a:pt x="41" y="25"/>
                        <a:pt x="44" y="20"/>
                        <a:pt x="42" y="18"/>
                      </a:cubicBezTo>
                      <a:cubicBezTo>
                        <a:pt x="36" y="12"/>
                        <a:pt x="28" y="8"/>
                        <a:pt x="24" y="2"/>
                      </a:cubicBezTo>
                      <a:cubicBezTo>
                        <a:pt x="22" y="0"/>
                        <a:pt x="20" y="0"/>
                        <a:pt x="19" y="1"/>
                      </a:cubicBezTo>
                      <a:cubicBezTo>
                        <a:pt x="10" y="7"/>
                        <a:pt x="8" y="16"/>
                        <a:pt x="2" y="24"/>
                      </a:cubicBezTo>
                      <a:cubicBezTo>
                        <a:pt x="0" y="27"/>
                        <a:pt x="4" y="30"/>
                        <a:pt x="7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7" name="Freeform 149"/>
                <p:cNvSpPr/>
                <p:nvPr/>
              </p:nvSpPr>
              <p:spPr bwMode="auto">
                <a:xfrm>
                  <a:off x="2178" y="2069"/>
                  <a:ext cx="52" cy="26"/>
                </a:xfrm>
                <a:custGeom>
                  <a:avLst/>
                  <a:gdLst>
                    <a:gd name="T0" fmla="*/ 4 w 62"/>
                    <a:gd name="T1" fmla="*/ 28 h 30"/>
                    <a:gd name="T2" fmla="*/ 20 w 62"/>
                    <a:gd name="T3" fmla="*/ 8 h 30"/>
                    <a:gd name="T4" fmla="*/ 16 w 62"/>
                    <a:gd name="T5" fmla="*/ 6 h 30"/>
                    <a:gd name="T6" fmla="*/ 29 w 62"/>
                    <a:gd name="T7" fmla="*/ 23 h 30"/>
                    <a:gd name="T8" fmla="*/ 52 w 62"/>
                    <a:gd name="T9" fmla="*/ 15 h 30"/>
                    <a:gd name="T10" fmla="*/ 60 w 62"/>
                    <a:gd name="T11" fmla="*/ 12 h 30"/>
                    <a:gd name="T12" fmla="*/ 44 w 62"/>
                    <a:gd name="T13" fmla="*/ 2 h 30"/>
                    <a:gd name="T14" fmla="*/ 34 w 62"/>
                    <a:gd name="T15" fmla="*/ 8 h 30"/>
                    <a:gd name="T16" fmla="*/ 29 w 62"/>
                    <a:gd name="T17" fmla="*/ 14 h 30"/>
                    <a:gd name="T18" fmla="*/ 21 w 62"/>
                    <a:gd name="T19" fmla="*/ 4 h 30"/>
                    <a:gd name="T20" fmla="*/ 17 w 62"/>
                    <a:gd name="T21" fmla="*/ 3 h 30"/>
                    <a:gd name="T22" fmla="*/ 1 w 62"/>
                    <a:gd name="T23" fmla="*/ 25 h 30"/>
                    <a:gd name="T24" fmla="*/ 4 w 62"/>
                    <a:gd name="T25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2" h="30">
                      <a:moveTo>
                        <a:pt x="4" y="28"/>
                      </a:moveTo>
                      <a:cubicBezTo>
                        <a:pt x="9" y="22"/>
                        <a:pt x="12" y="10"/>
                        <a:pt x="20" y="8"/>
                      </a:cubicBezTo>
                      <a:cubicBezTo>
                        <a:pt x="19" y="7"/>
                        <a:pt x="17" y="7"/>
                        <a:pt x="16" y="6"/>
                      </a:cubicBezTo>
                      <a:cubicBezTo>
                        <a:pt x="18" y="12"/>
                        <a:pt x="22" y="22"/>
                        <a:pt x="29" y="23"/>
                      </a:cubicBezTo>
                      <a:cubicBezTo>
                        <a:pt x="38" y="24"/>
                        <a:pt x="45" y="3"/>
                        <a:pt x="52" y="15"/>
                      </a:cubicBezTo>
                      <a:cubicBezTo>
                        <a:pt x="55" y="19"/>
                        <a:pt x="62" y="16"/>
                        <a:pt x="60" y="12"/>
                      </a:cubicBezTo>
                      <a:cubicBezTo>
                        <a:pt x="56" y="5"/>
                        <a:pt x="51" y="0"/>
                        <a:pt x="44" y="2"/>
                      </a:cubicBezTo>
                      <a:cubicBezTo>
                        <a:pt x="39" y="3"/>
                        <a:pt x="37" y="5"/>
                        <a:pt x="34" y="8"/>
                      </a:cubicBezTo>
                      <a:cubicBezTo>
                        <a:pt x="33" y="10"/>
                        <a:pt x="32" y="14"/>
                        <a:pt x="29" y="14"/>
                      </a:cubicBezTo>
                      <a:cubicBezTo>
                        <a:pt x="27" y="14"/>
                        <a:pt x="21" y="4"/>
                        <a:pt x="21" y="4"/>
                      </a:cubicBezTo>
                      <a:cubicBezTo>
                        <a:pt x="20" y="3"/>
                        <a:pt x="18" y="3"/>
                        <a:pt x="17" y="3"/>
                      </a:cubicBezTo>
                      <a:cubicBezTo>
                        <a:pt x="9" y="9"/>
                        <a:pt x="7" y="18"/>
                        <a:pt x="1" y="25"/>
                      </a:cubicBezTo>
                      <a:cubicBezTo>
                        <a:pt x="0" y="27"/>
                        <a:pt x="2" y="30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8" name="Freeform 150"/>
                <p:cNvSpPr/>
                <p:nvPr/>
              </p:nvSpPr>
              <p:spPr bwMode="auto">
                <a:xfrm>
                  <a:off x="2010" y="2284"/>
                  <a:ext cx="214" cy="42"/>
                </a:xfrm>
                <a:custGeom>
                  <a:avLst/>
                  <a:gdLst>
                    <a:gd name="T0" fmla="*/ 3 w 253"/>
                    <a:gd name="T1" fmla="*/ 43 h 49"/>
                    <a:gd name="T2" fmla="*/ 146 w 253"/>
                    <a:gd name="T3" fmla="*/ 43 h 49"/>
                    <a:gd name="T4" fmla="*/ 205 w 253"/>
                    <a:gd name="T5" fmla="*/ 36 h 49"/>
                    <a:gd name="T6" fmla="*/ 249 w 253"/>
                    <a:gd name="T7" fmla="*/ 10 h 49"/>
                    <a:gd name="T8" fmla="*/ 245 w 253"/>
                    <a:gd name="T9" fmla="*/ 1 h 49"/>
                    <a:gd name="T10" fmla="*/ 195 w 253"/>
                    <a:gd name="T11" fmla="*/ 25 h 49"/>
                    <a:gd name="T12" fmla="*/ 134 w 253"/>
                    <a:gd name="T13" fmla="*/ 32 h 49"/>
                    <a:gd name="T14" fmla="*/ 3 w 253"/>
                    <a:gd name="T15" fmla="*/ 38 h 49"/>
                    <a:gd name="T16" fmla="*/ 3 w 253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49">
                      <a:moveTo>
                        <a:pt x="3" y="43"/>
                      </a:moveTo>
                      <a:cubicBezTo>
                        <a:pt x="50" y="49"/>
                        <a:pt x="99" y="49"/>
                        <a:pt x="146" y="43"/>
                      </a:cubicBezTo>
                      <a:cubicBezTo>
                        <a:pt x="165" y="41"/>
                        <a:pt x="186" y="41"/>
                        <a:pt x="205" y="36"/>
                      </a:cubicBezTo>
                      <a:cubicBezTo>
                        <a:pt x="223" y="30"/>
                        <a:pt x="235" y="20"/>
                        <a:pt x="249" y="10"/>
                      </a:cubicBezTo>
                      <a:cubicBezTo>
                        <a:pt x="253" y="7"/>
                        <a:pt x="250" y="0"/>
                        <a:pt x="245" y="1"/>
                      </a:cubicBezTo>
                      <a:cubicBezTo>
                        <a:pt x="227" y="5"/>
                        <a:pt x="214" y="21"/>
                        <a:pt x="195" y="25"/>
                      </a:cubicBezTo>
                      <a:cubicBezTo>
                        <a:pt x="176" y="30"/>
                        <a:pt x="154" y="30"/>
                        <a:pt x="134" y="32"/>
                      </a:cubicBezTo>
                      <a:cubicBezTo>
                        <a:pt x="90" y="37"/>
                        <a:pt x="46" y="33"/>
                        <a:pt x="3" y="38"/>
                      </a:cubicBezTo>
                      <a:cubicBezTo>
                        <a:pt x="0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9" name="Freeform 151"/>
                <p:cNvSpPr/>
                <p:nvPr/>
              </p:nvSpPr>
              <p:spPr bwMode="auto">
                <a:xfrm>
                  <a:off x="2049" y="2204"/>
                  <a:ext cx="16" cy="54"/>
                </a:xfrm>
                <a:custGeom>
                  <a:avLst/>
                  <a:gdLst>
                    <a:gd name="T0" fmla="*/ 5 w 19"/>
                    <a:gd name="T1" fmla="*/ 60 h 63"/>
                    <a:gd name="T2" fmla="*/ 18 w 19"/>
                    <a:gd name="T3" fmla="*/ 4 h 63"/>
                    <a:gd name="T4" fmla="*/ 14 w 19"/>
                    <a:gd name="T5" fmla="*/ 3 h 63"/>
                    <a:gd name="T6" fmla="*/ 0 w 19"/>
                    <a:gd name="T7" fmla="*/ 59 h 63"/>
                    <a:gd name="T8" fmla="*/ 5 w 19"/>
                    <a:gd name="T9" fmla="*/ 6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63">
                      <a:moveTo>
                        <a:pt x="5" y="60"/>
                      </a:moveTo>
                      <a:cubicBezTo>
                        <a:pt x="6" y="40"/>
                        <a:pt x="15" y="23"/>
                        <a:pt x="18" y="4"/>
                      </a:cubicBezTo>
                      <a:cubicBezTo>
                        <a:pt x="19" y="1"/>
                        <a:pt x="15" y="0"/>
                        <a:pt x="14" y="3"/>
                      </a:cubicBezTo>
                      <a:cubicBezTo>
                        <a:pt x="6" y="20"/>
                        <a:pt x="0" y="40"/>
                        <a:pt x="0" y="59"/>
                      </a:cubicBezTo>
                      <a:cubicBezTo>
                        <a:pt x="0" y="63"/>
                        <a:pt x="5" y="63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0" name="Freeform 152"/>
                <p:cNvSpPr/>
                <p:nvPr/>
              </p:nvSpPr>
              <p:spPr bwMode="auto">
                <a:xfrm>
                  <a:off x="2062" y="2194"/>
                  <a:ext cx="32" cy="10"/>
                </a:xfrm>
                <a:custGeom>
                  <a:avLst/>
                  <a:gdLst>
                    <a:gd name="T0" fmla="*/ 3 w 37"/>
                    <a:gd name="T1" fmla="*/ 9 h 11"/>
                    <a:gd name="T2" fmla="*/ 32 w 37"/>
                    <a:gd name="T3" fmla="*/ 11 h 11"/>
                    <a:gd name="T4" fmla="*/ 33 w 37"/>
                    <a:gd name="T5" fmla="*/ 5 h 11"/>
                    <a:gd name="T6" fmla="*/ 2 w 37"/>
                    <a:gd name="T7" fmla="*/ 7 h 11"/>
                    <a:gd name="T8" fmla="*/ 3 w 37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" y="9"/>
                      </a:moveTo>
                      <a:cubicBezTo>
                        <a:pt x="12" y="5"/>
                        <a:pt x="23" y="11"/>
                        <a:pt x="32" y="11"/>
                      </a:cubicBezTo>
                      <a:cubicBezTo>
                        <a:pt x="35" y="11"/>
                        <a:pt x="37" y="5"/>
                        <a:pt x="33" y="5"/>
                      </a:cubicBezTo>
                      <a:cubicBezTo>
                        <a:pt x="22" y="3"/>
                        <a:pt x="11" y="0"/>
                        <a:pt x="2" y="7"/>
                      </a:cubicBezTo>
                      <a:cubicBezTo>
                        <a:pt x="0" y="8"/>
                        <a:pt x="2" y="10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1" name="Freeform 153"/>
                <p:cNvSpPr/>
                <p:nvPr/>
              </p:nvSpPr>
              <p:spPr bwMode="auto">
                <a:xfrm>
                  <a:off x="2123" y="2264"/>
                  <a:ext cx="30" cy="18"/>
                </a:xfrm>
                <a:custGeom>
                  <a:avLst/>
                  <a:gdLst>
                    <a:gd name="T0" fmla="*/ 4 w 36"/>
                    <a:gd name="T1" fmla="*/ 9 h 22"/>
                    <a:gd name="T2" fmla="*/ 31 w 36"/>
                    <a:gd name="T3" fmla="*/ 20 h 22"/>
                    <a:gd name="T4" fmla="*/ 32 w 36"/>
                    <a:gd name="T5" fmla="*/ 13 h 22"/>
                    <a:gd name="T6" fmla="*/ 19 w 36"/>
                    <a:gd name="T7" fmla="*/ 9 h 22"/>
                    <a:gd name="T8" fmla="*/ 9 w 36"/>
                    <a:gd name="T9" fmla="*/ 3 h 22"/>
                    <a:gd name="T10" fmla="*/ 4 w 36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22">
                      <a:moveTo>
                        <a:pt x="4" y="9"/>
                      </a:moveTo>
                      <a:cubicBezTo>
                        <a:pt x="12" y="14"/>
                        <a:pt x="21" y="22"/>
                        <a:pt x="31" y="20"/>
                      </a:cubicBezTo>
                      <a:cubicBezTo>
                        <a:pt x="35" y="20"/>
                        <a:pt x="36" y="14"/>
                        <a:pt x="32" y="13"/>
                      </a:cubicBezTo>
                      <a:cubicBezTo>
                        <a:pt x="27" y="11"/>
                        <a:pt x="23" y="11"/>
                        <a:pt x="19" y="9"/>
                      </a:cubicBezTo>
                      <a:cubicBezTo>
                        <a:pt x="15" y="7"/>
                        <a:pt x="12" y="5"/>
                        <a:pt x="9" y="3"/>
                      </a:cubicBezTo>
                      <a:cubicBezTo>
                        <a:pt x="4" y="0"/>
                        <a:pt x="0" y="6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2" name="Freeform 154"/>
                <p:cNvSpPr/>
                <p:nvPr/>
              </p:nvSpPr>
              <p:spPr bwMode="auto">
                <a:xfrm>
                  <a:off x="2169" y="2248"/>
                  <a:ext cx="11" cy="20"/>
                </a:xfrm>
                <a:custGeom>
                  <a:avLst/>
                  <a:gdLst>
                    <a:gd name="T0" fmla="*/ 8 w 13"/>
                    <a:gd name="T1" fmla="*/ 20 h 24"/>
                    <a:gd name="T2" fmla="*/ 11 w 13"/>
                    <a:gd name="T3" fmla="*/ 7 h 24"/>
                    <a:gd name="T4" fmla="*/ 4 w 13"/>
                    <a:gd name="T5" fmla="*/ 4 h 24"/>
                    <a:gd name="T6" fmla="*/ 1 w 13"/>
                    <a:gd name="T7" fmla="*/ 12 h 24"/>
                    <a:gd name="T8" fmla="*/ 1 w 13"/>
                    <a:gd name="T9" fmla="*/ 20 h 24"/>
                    <a:gd name="T10" fmla="*/ 8 w 13"/>
                    <a:gd name="T1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4">
                      <a:moveTo>
                        <a:pt x="8" y="20"/>
                      </a:moveTo>
                      <a:cubicBezTo>
                        <a:pt x="9" y="15"/>
                        <a:pt x="9" y="11"/>
                        <a:pt x="11" y="7"/>
                      </a:cubicBezTo>
                      <a:cubicBezTo>
                        <a:pt x="13" y="3"/>
                        <a:pt x="6" y="0"/>
                        <a:pt x="4" y="4"/>
                      </a:cubicBezTo>
                      <a:cubicBezTo>
                        <a:pt x="3" y="6"/>
                        <a:pt x="1" y="9"/>
                        <a:pt x="1" y="12"/>
                      </a:cubicBezTo>
                      <a:cubicBezTo>
                        <a:pt x="0" y="14"/>
                        <a:pt x="1" y="17"/>
                        <a:pt x="1" y="20"/>
                      </a:cubicBezTo>
                      <a:cubicBezTo>
                        <a:pt x="1" y="24"/>
                        <a:pt x="8" y="24"/>
                        <a:pt x="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3" name="Freeform 155"/>
                <p:cNvSpPr/>
                <p:nvPr/>
              </p:nvSpPr>
              <p:spPr bwMode="auto">
                <a:xfrm>
                  <a:off x="2073" y="2076"/>
                  <a:ext cx="36" cy="16"/>
                </a:xfrm>
                <a:custGeom>
                  <a:avLst/>
                  <a:gdLst>
                    <a:gd name="T0" fmla="*/ 5 w 42"/>
                    <a:gd name="T1" fmla="*/ 17 h 19"/>
                    <a:gd name="T2" fmla="*/ 16 w 42"/>
                    <a:gd name="T3" fmla="*/ 4 h 19"/>
                    <a:gd name="T4" fmla="*/ 37 w 42"/>
                    <a:gd name="T5" fmla="*/ 11 h 19"/>
                    <a:gd name="T6" fmla="*/ 39 w 42"/>
                    <a:gd name="T7" fmla="*/ 6 h 19"/>
                    <a:gd name="T8" fmla="*/ 16 w 42"/>
                    <a:gd name="T9" fmla="*/ 1 h 19"/>
                    <a:gd name="T10" fmla="*/ 1 w 42"/>
                    <a:gd name="T11" fmla="*/ 15 h 19"/>
                    <a:gd name="T12" fmla="*/ 5 w 42"/>
                    <a:gd name="T13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9">
                      <a:moveTo>
                        <a:pt x="5" y="17"/>
                      </a:moveTo>
                      <a:cubicBezTo>
                        <a:pt x="7" y="12"/>
                        <a:pt x="11" y="6"/>
                        <a:pt x="16" y="4"/>
                      </a:cubicBezTo>
                      <a:cubicBezTo>
                        <a:pt x="25" y="1"/>
                        <a:pt x="30" y="8"/>
                        <a:pt x="37" y="11"/>
                      </a:cubicBezTo>
                      <a:cubicBezTo>
                        <a:pt x="40" y="12"/>
                        <a:pt x="42" y="7"/>
                        <a:pt x="39" y="6"/>
                      </a:cubicBezTo>
                      <a:cubicBezTo>
                        <a:pt x="33" y="1"/>
                        <a:pt x="23" y="0"/>
                        <a:pt x="16" y="1"/>
                      </a:cubicBezTo>
                      <a:cubicBezTo>
                        <a:pt x="8" y="2"/>
                        <a:pt x="4" y="9"/>
                        <a:pt x="1" y="15"/>
                      </a:cubicBezTo>
                      <a:cubicBezTo>
                        <a:pt x="0" y="17"/>
                        <a:pt x="4" y="19"/>
                        <a:pt x="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4" name="Freeform 156"/>
                <p:cNvSpPr/>
                <p:nvPr/>
              </p:nvSpPr>
              <p:spPr bwMode="auto">
                <a:xfrm>
                  <a:off x="2107" y="2069"/>
                  <a:ext cx="27" cy="15"/>
                </a:xfrm>
                <a:custGeom>
                  <a:avLst/>
                  <a:gdLst>
                    <a:gd name="T0" fmla="*/ 5 w 31"/>
                    <a:gd name="T1" fmla="*/ 16 h 18"/>
                    <a:gd name="T2" fmla="*/ 15 w 31"/>
                    <a:gd name="T3" fmla="*/ 9 h 18"/>
                    <a:gd name="T4" fmla="*/ 26 w 31"/>
                    <a:gd name="T5" fmla="*/ 17 h 18"/>
                    <a:gd name="T6" fmla="*/ 29 w 31"/>
                    <a:gd name="T7" fmla="*/ 12 h 18"/>
                    <a:gd name="T8" fmla="*/ 21 w 31"/>
                    <a:gd name="T9" fmla="*/ 5 h 18"/>
                    <a:gd name="T10" fmla="*/ 12 w 31"/>
                    <a:gd name="T11" fmla="*/ 1 h 18"/>
                    <a:gd name="T12" fmla="*/ 1 w 31"/>
                    <a:gd name="T13" fmla="*/ 13 h 18"/>
                    <a:gd name="T14" fmla="*/ 5 w 31"/>
                    <a:gd name="T15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18">
                      <a:moveTo>
                        <a:pt x="5" y="16"/>
                      </a:moveTo>
                      <a:cubicBezTo>
                        <a:pt x="8" y="13"/>
                        <a:pt x="9" y="5"/>
                        <a:pt x="15" y="9"/>
                      </a:cubicBezTo>
                      <a:cubicBezTo>
                        <a:pt x="18" y="11"/>
                        <a:pt x="21" y="16"/>
                        <a:pt x="26" y="17"/>
                      </a:cubicBezTo>
                      <a:cubicBezTo>
                        <a:pt x="29" y="18"/>
                        <a:pt x="31" y="15"/>
                        <a:pt x="29" y="12"/>
                      </a:cubicBezTo>
                      <a:cubicBezTo>
                        <a:pt x="27" y="10"/>
                        <a:pt x="24" y="8"/>
                        <a:pt x="21" y="5"/>
                      </a:cubicBezTo>
                      <a:cubicBezTo>
                        <a:pt x="18" y="3"/>
                        <a:pt x="16" y="1"/>
                        <a:pt x="12" y="1"/>
                      </a:cubicBezTo>
                      <a:cubicBezTo>
                        <a:pt x="5" y="0"/>
                        <a:pt x="4" y="9"/>
                        <a:pt x="1" y="13"/>
                      </a:cubicBezTo>
                      <a:cubicBezTo>
                        <a:pt x="0" y="15"/>
                        <a:pt x="3" y="18"/>
                        <a:pt x="5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5" name="Freeform 157"/>
                <p:cNvSpPr/>
                <p:nvPr/>
              </p:nvSpPr>
              <p:spPr bwMode="auto">
                <a:xfrm>
                  <a:off x="2130" y="2065"/>
                  <a:ext cx="27" cy="19"/>
                </a:xfrm>
                <a:custGeom>
                  <a:avLst/>
                  <a:gdLst>
                    <a:gd name="T0" fmla="*/ 0 w 32"/>
                    <a:gd name="T1" fmla="*/ 13 h 22"/>
                    <a:gd name="T2" fmla="*/ 5 w 32"/>
                    <a:gd name="T3" fmla="*/ 19 h 22"/>
                    <a:gd name="T4" fmla="*/ 8 w 32"/>
                    <a:gd name="T5" fmla="*/ 17 h 22"/>
                    <a:gd name="T6" fmla="*/ 12 w 32"/>
                    <a:gd name="T7" fmla="*/ 10 h 22"/>
                    <a:gd name="T8" fmla="*/ 18 w 32"/>
                    <a:gd name="T9" fmla="*/ 8 h 22"/>
                    <a:gd name="T10" fmla="*/ 24 w 32"/>
                    <a:gd name="T11" fmla="*/ 20 h 22"/>
                    <a:gd name="T12" fmla="*/ 29 w 32"/>
                    <a:gd name="T13" fmla="*/ 20 h 22"/>
                    <a:gd name="T14" fmla="*/ 17 w 32"/>
                    <a:gd name="T15" fmla="*/ 0 h 22"/>
                    <a:gd name="T16" fmla="*/ 6 w 32"/>
                    <a:gd name="T17" fmla="*/ 6 h 22"/>
                    <a:gd name="T18" fmla="*/ 2 w 32"/>
                    <a:gd name="T19" fmla="*/ 16 h 22"/>
                    <a:gd name="T20" fmla="*/ 5 w 32"/>
                    <a:gd name="T21" fmla="*/ 13 h 22"/>
                    <a:gd name="T22" fmla="*/ 5 w 32"/>
                    <a:gd name="T23" fmla="*/ 13 h 22"/>
                    <a:gd name="T24" fmla="*/ 0 w 32"/>
                    <a:gd name="T25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22">
                      <a:moveTo>
                        <a:pt x="0" y="13"/>
                      </a:moveTo>
                      <a:cubicBezTo>
                        <a:pt x="0" y="17"/>
                        <a:pt x="1" y="18"/>
                        <a:pt x="5" y="19"/>
                      </a:cubicBezTo>
                      <a:cubicBezTo>
                        <a:pt x="6" y="19"/>
                        <a:pt x="8" y="18"/>
                        <a:pt x="8" y="17"/>
                      </a:cubicBezTo>
                      <a:cubicBezTo>
                        <a:pt x="9" y="14"/>
                        <a:pt x="10" y="12"/>
                        <a:pt x="12" y="10"/>
                      </a:cubicBezTo>
                      <a:cubicBezTo>
                        <a:pt x="14" y="9"/>
                        <a:pt x="16" y="7"/>
                        <a:pt x="18" y="8"/>
                      </a:cubicBezTo>
                      <a:cubicBezTo>
                        <a:pt x="22" y="10"/>
                        <a:pt x="22" y="16"/>
                        <a:pt x="24" y="20"/>
                      </a:cubicBezTo>
                      <a:cubicBezTo>
                        <a:pt x="25" y="22"/>
                        <a:pt x="28" y="22"/>
                        <a:pt x="29" y="20"/>
                      </a:cubicBezTo>
                      <a:cubicBezTo>
                        <a:pt x="32" y="13"/>
                        <a:pt x="26" y="0"/>
                        <a:pt x="17" y="0"/>
                      </a:cubicBezTo>
                      <a:cubicBezTo>
                        <a:pt x="13" y="0"/>
                        <a:pt x="9" y="3"/>
                        <a:pt x="6" y="6"/>
                      </a:cubicBez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15"/>
                        <a:pt x="4" y="14"/>
                        <a:pt x="5" y="13"/>
                      </a:cubicBezTo>
                      <a:cubicBezTo>
                        <a:pt x="5" y="14"/>
                        <a:pt x="5" y="14"/>
                        <a:pt x="5" y="13"/>
                      </a:cubicBezTo>
                      <a:cubicBezTo>
                        <a:pt x="5" y="10"/>
                        <a:pt x="1" y="10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6" name="Freeform 158"/>
                <p:cNvSpPr/>
                <p:nvPr/>
              </p:nvSpPr>
              <p:spPr bwMode="auto">
                <a:xfrm>
                  <a:off x="2153" y="2066"/>
                  <a:ext cx="31" cy="18"/>
                </a:xfrm>
                <a:custGeom>
                  <a:avLst/>
                  <a:gdLst>
                    <a:gd name="T0" fmla="*/ 3 w 36"/>
                    <a:gd name="T1" fmla="*/ 16 h 21"/>
                    <a:gd name="T2" fmla="*/ 16 w 36"/>
                    <a:gd name="T3" fmla="*/ 7 h 21"/>
                    <a:gd name="T4" fmla="*/ 24 w 36"/>
                    <a:gd name="T5" fmla="*/ 12 h 21"/>
                    <a:gd name="T6" fmla="*/ 30 w 36"/>
                    <a:gd name="T7" fmla="*/ 20 h 21"/>
                    <a:gd name="T8" fmla="*/ 35 w 36"/>
                    <a:gd name="T9" fmla="*/ 16 h 21"/>
                    <a:gd name="T10" fmla="*/ 21 w 36"/>
                    <a:gd name="T11" fmla="*/ 1 h 21"/>
                    <a:gd name="T12" fmla="*/ 2 w 36"/>
                    <a:gd name="T13" fmla="*/ 13 h 21"/>
                    <a:gd name="T14" fmla="*/ 3 w 36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1">
                      <a:moveTo>
                        <a:pt x="3" y="16"/>
                      </a:moveTo>
                      <a:cubicBezTo>
                        <a:pt x="8" y="14"/>
                        <a:pt x="11" y="8"/>
                        <a:pt x="16" y="7"/>
                      </a:cubicBezTo>
                      <a:cubicBezTo>
                        <a:pt x="21" y="5"/>
                        <a:pt x="22" y="8"/>
                        <a:pt x="24" y="12"/>
                      </a:cubicBezTo>
                      <a:cubicBezTo>
                        <a:pt x="25" y="15"/>
                        <a:pt x="27" y="18"/>
                        <a:pt x="30" y="20"/>
                      </a:cubicBezTo>
                      <a:cubicBezTo>
                        <a:pt x="32" y="21"/>
                        <a:pt x="36" y="19"/>
                        <a:pt x="35" y="16"/>
                      </a:cubicBezTo>
                      <a:cubicBezTo>
                        <a:pt x="32" y="11"/>
                        <a:pt x="28" y="2"/>
                        <a:pt x="21" y="1"/>
                      </a:cubicBezTo>
                      <a:cubicBezTo>
                        <a:pt x="11" y="0"/>
                        <a:pt x="8" y="9"/>
                        <a:pt x="2" y="13"/>
                      </a:cubicBezTo>
                      <a:cubicBezTo>
                        <a:pt x="0" y="14"/>
                        <a:pt x="1" y="17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7" name="Freeform 159"/>
                <p:cNvSpPr/>
                <p:nvPr/>
              </p:nvSpPr>
              <p:spPr bwMode="auto">
                <a:xfrm>
                  <a:off x="2183" y="2064"/>
                  <a:ext cx="25" cy="20"/>
                </a:xfrm>
                <a:custGeom>
                  <a:avLst/>
                  <a:gdLst>
                    <a:gd name="T0" fmla="*/ 3 w 30"/>
                    <a:gd name="T1" fmla="*/ 18 h 23"/>
                    <a:gd name="T2" fmla="*/ 15 w 30"/>
                    <a:gd name="T3" fmla="*/ 6 h 23"/>
                    <a:gd name="T4" fmla="*/ 12 w 30"/>
                    <a:gd name="T5" fmla="*/ 4 h 23"/>
                    <a:gd name="T6" fmla="*/ 16 w 30"/>
                    <a:gd name="T7" fmla="*/ 17 h 23"/>
                    <a:gd name="T8" fmla="*/ 21 w 30"/>
                    <a:gd name="T9" fmla="*/ 20 h 23"/>
                    <a:gd name="T10" fmla="*/ 22 w 30"/>
                    <a:gd name="T11" fmla="*/ 20 h 23"/>
                    <a:gd name="T12" fmla="*/ 24 w 30"/>
                    <a:gd name="T13" fmla="*/ 22 h 23"/>
                    <a:gd name="T14" fmla="*/ 29 w 30"/>
                    <a:gd name="T15" fmla="*/ 19 h 23"/>
                    <a:gd name="T16" fmla="*/ 28 w 30"/>
                    <a:gd name="T17" fmla="*/ 16 h 23"/>
                    <a:gd name="T18" fmla="*/ 24 w 30"/>
                    <a:gd name="T19" fmla="*/ 16 h 23"/>
                    <a:gd name="T20" fmla="*/ 23 w 30"/>
                    <a:gd name="T21" fmla="*/ 19 h 23"/>
                    <a:gd name="T22" fmla="*/ 29 w 30"/>
                    <a:gd name="T23" fmla="*/ 18 h 23"/>
                    <a:gd name="T24" fmla="*/ 26 w 30"/>
                    <a:gd name="T25" fmla="*/ 14 h 23"/>
                    <a:gd name="T26" fmla="*/ 22 w 30"/>
                    <a:gd name="T27" fmla="*/ 12 h 23"/>
                    <a:gd name="T28" fmla="*/ 18 w 30"/>
                    <a:gd name="T29" fmla="*/ 2 h 23"/>
                    <a:gd name="T30" fmla="*/ 15 w 30"/>
                    <a:gd name="T31" fmla="*/ 0 h 23"/>
                    <a:gd name="T32" fmla="*/ 0 w 30"/>
                    <a:gd name="T33" fmla="*/ 16 h 23"/>
                    <a:gd name="T34" fmla="*/ 3 w 30"/>
                    <a:gd name="T35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23">
                      <a:moveTo>
                        <a:pt x="3" y="18"/>
                      </a:moveTo>
                      <a:cubicBezTo>
                        <a:pt x="6" y="14"/>
                        <a:pt x="10" y="6"/>
                        <a:pt x="15" y="6"/>
                      </a:cubicBezTo>
                      <a:cubicBezTo>
                        <a:pt x="14" y="6"/>
                        <a:pt x="13" y="5"/>
                        <a:pt x="12" y="4"/>
                      </a:cubicBezTo>
                      <a:cubicBezTo>
                        <a:pt x="14" y="8"/>
                        <a:pt x="14" y="13"/>
                        <a:pt x="16" y="17"/>
                      </a:cubicBezTo>
                      <a:cubicBezTo>
                        <a:pt x="18" y="18"/>
                        <a:pt x="19" y="19"/>
                        <a:pt x="21" y="20"/>
                      </a:cubicBezTo>
                      <a:cubicBezTo>
                        <a:pt x="23" y="21"/>
                        <a:pt x="20" y="19"/>
                        <a:pt x="22" y="20"/>
                      </a:cubicBezTo>
                      <a:cubicBezTo>
                        <a:pt x="23" y="21"/>
                        <a:pt x="24" y="21"/>
                        <a:pt x="24" y="22"/>
                      </a:cubicBezTo>
                      <a:cubicBezTo>
                        <a:pt x="27" y="23"/>
                        <a:pt x="30" y="21"/>
                        <a:pt x="29" y="19"/>
                      </a:cubicBezTo>
                      <a:cubicBezTo>
                        <a:pt x="29" y="18"/>
                        <a:pt x="28" y="17"/>
                        <a:pt x="28" y="16"/>
                      </a:cubicBezTo>
                      <a:cubicBezTo>
                        <a:pt x="27" y="14"/>
                        <a:pt x="25" y="14"/>
                        <a:pt x="24" y="16"/>
                      </a:cubicBezTo>
                      <a:cubicBezTo>
                        <a:pt x="24" y="17"/>
                        <a:pt x="23" y="18"/>
                        <a:pt x="23" y="19"/>
                      </a:cubicBezTo>
                      <a:cubicBezTo>
                        <a:pt x="25" y="18"/>
                        <a:pt x="27" y="18"/>
                        <a:pt x="29" y="18"/>
                      </a:cubicBezTo>
                      <a:cubicBezTo>
                        <a:pt x="28" y="16"/>
                        <a:pt x="27" y="15"/>
                        <a:pt x="26" y="14"/>
                      </a:cubicBezTo>
                      <a:cubicBezTo>
                        <a:pt x="24" y="13"/>
                        <a:pt x="23" y="13"/>
                        <a:pt x="22" y="12"/>
                      </a:cubicBezTo>
                      <a:cubicBezTo>
                        <a:pt x="20" y="9"/>
                        <a:pt x="20" y="5"/>
                        <a:pt x="18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ubicBezTo>
                        <a:pt x="7" y="2"/>
                        <a:pt x="3" y="10"/>
                        <a:pt x="0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8" name="Freeform 160"/>
                <p:cNvSpPr/>
                <p:nvPr/>
              </p:nvSpPr>
              <p:spPr bwMode="auto">
                <a:xfrm>
                  <a:off x="2209" y="2075"/>
                  <a:ext cx="17" cy="9"/>
                </a:xfrm>
                <a:custGeom>
                  <a:avLst/>
                  <a:gdLst>
                    <a:gd name="T0" fmla="*/ 3 w 20"/>
                    <a:gd name="T1" fmla="*/ 9 h 10"/>
                    <a:gd name="T2" fmla="*/ 17 w 20"/>
                    <a:gd name="T3" fmla="*/ 7 h 10"/>
                    <a:gd name="T4" fmla="*/ 19 w 20"/>
                    <a:gd name="T5" fmla="*/ 3 h 10"/>
                    <a:gd name="T6" fmla="*/ 16 w 20"/>
                    <a:gd name="T7" fmla="*/ 0 h 10"/>
                    <a:gd name="T8" fmla="*/ 9 w 20"/>
                    <a:gd name="T9" fmla="*/ 1 h 10"/>
                    <a:gd name="T10" fmla="*/ 3 w 20"/>
                    <a:gd name="T11" fmla="*/ 4 h 10"/>
                    <a:gd name="T12" fmla="*/ 3 w 20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3" y="9"/>
                      </a:moveTo>
                      <a:cubicBezTo>
                        <a:pt x="8" y="10"/>
                        <a:pt x="12" y="8"/>
                        <a:pt x="17" y="7"/>
                      </a:cubicBezTo>
                      <a:cubicBezTo>
                        <a:pt x="19" y="6"/>
                        <a:pt x="20" y="5"/>
                        <a:pt x="19" y="3"/>
                      </a:cubicBezTo>
                      <a:cubicBezTo>
                        <a:pt x="19" y="2"/>
                        <a:pt x="18" y="1"/>
                        <a:pt x="16" y="0"/>
                      </a:cubicBezTo>
                      <a:cubicBezTo>
                        <a:pt x="14" y="0"/>
                        <a:pt x="12" y="0"/>
                        <a:pt x="9" y="1"/>
                      </a:cubicBezTo>
                      <a:cubicBezTo>
                        <a:pt x="7" y="2"/>
                        <a:pt x="5" y="3"/>
                        <a:pt x="3" y="4"/>
                      </a:cubicBezTo>
                      <a:cubicBezTo>
                        <a:pt x="0" y="4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9" name="Freeform 161"/>
                <p:cNvSpPr/>
                <p:nvPr/>
              </p:nvSpPr>
              <p:spPr bwMode="auto">
                <a:xfrm>
                  <a:off x="2222" y="2086"/>
                  <a:ext cx="24" cy="6"/>
                </a:xfrm>
                <a:custGeom>
                  <a:avLst/>
                  <a:gdLst>
                    <a:gd name="T0" fmla="*/ 4 w 29"/>
                    <a:gd name="T1" fmla="*/ 7 h 7"/>
                    <a:gd name="T2" fmla="*/ 15 w 29"/>
                    <a:gd name="T3" fmla="*/ 7 h 7"/>
                    <a:gd name="T4" fmla="*/ 26 w 29"/>
                    <a:gd name="T5" fmla="*/ 6 h 7"/>
                    <a:gd name="T6" fmla="*/ 26 w 29"/>
                    <a:gd name="T7" fmla="*/ 1 h 7"/>
                    <a:gd name="T8" fmla="*/ 16 w 29"/>
                    <a:gd name="T9" fmla="*/ 1 h 7"/>
                    <a:gd name="T10" fmla="*/ 4 w 29"/>
                    <a:gd name="T11" fmla="*/ 1 h 7"/>
                    <a:gd name="T12" fmla="*/ 4 w 29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">
                      <a:moveTo>
                        <a:pt x="4" y="7"/>
                      </a:moveTo>
                      <a:cubicBezTo>
                        <a:pt x="8" y="7"/>
                        <a:pt x="12" y="7"/>
                        <a:pt x="15" y="7"/>
                      </a:cubicBezTo>
                      <a:cubicBezTo>
                        <a:pt x="19" y="7"/>
                        <a:pt x="23" y="7"/>
                        <a:pt x="26" y="6"/>
                      </a:cubicBezTo>
                      <a:cubicBezTo>
                        <a:pt x="29" y="5"/>
                        <a:pt x="28" y="2"/>
                        <a:pt x="26" y="1"/>
                      </a:cubicBezTo>
                      <a:cubicBezTo>
                        <a:pt x="23" y="0"/>
                        <a:pt x="19" y="0"/>
                        <a:pt x="16" y="1"/>
                      </a:cubicBezTo>
                      <a:cubicBezTo>
                        <a:pt x="12" y="1"/>
                        <a:pt x="8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0" name="Freeform 162"/>
                <p:cNvSpPr/>
                <p:nvPr/>
              </p:nvSpPr>
              <p:spPr bwMode="auto">
                <a:xfrm>
                  <a:off x="1280" y="1535"/>
                  <a:ext cx="8" cy="18"/>
                </a:xfrm>
                <a:custGeom>
                  <a:avLst/>
                  <a:gdLst>
                    <a:gd name="T0" fmla="*/ 1 w 9"/>
                    <a:gd name="T1" fmla="*/ 4 h 21"/>
                    <a:gd name="T2" fmla="*/ 3 w 9"/>
                    <a:gd name="T3" fmla="*/ 18 h 21"/>
                    <a:gd name="T4" fmla="*/ 4 w 9"/>
                    <a:gd name="T5" fmla="*/ 21 h 21"/>
                    <a:gd name="T6" fmla="*/ 8 w 9"/>
                    <a:gd name="T7" fmla="*/ 21 h 21"/>
                    <a:gd name="T8" fmla="*/ 9 w 9"/>
                    <a:gd name="T9" fmla="*/ 18 h 21"/>
                    <a:gd name="T10" fmla="*/ 6 w 9"/>
                    <a:gd name="T11" fmla="*/ 2 h 21"/>
                    <a:gd name="T12" fmla="*/ 1 w 9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21">
                      <a:moveTo>
                        <a:pt x="1" y="4"/>
                      </a:moveTo>
                      <a:cubicBezTo>
                        <a:pt x="3" y="9"/>
                        <a:pt x="3" y="13"/>
                        <a:pt x="3" y="18"/>
                      </a:cubicBezTo>
                      <a:cubicBezTo>
                        <a:pt x="3" y="19"/>
                        <a:pt x="3" y="20"/>
                        <a:pt x="4" y="21"/>
                      </a:cubicBezTo>
                      <a:cubicBezTo>
                        <a:pt x="6" y="21"/>
                        <a:pt x="6" y="21"/>
                        <a:pt x="8" y="21"/>
                      </a:cubicBezTo>
                      <a:cubicBezTo>
                        <a:pt x="9" y="20"/>
                        <a:pt x="9" y="19"/>
                        <a:pt x="9" y="18"/>
                      </a:cubicBezTo>
                      <a:cubicBezTo>
                        <a:pt x="9" y="13"/>
                        <a:pt x="8" y="7"/>
                        <a:pt x="6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1" name="Freeform 163"/>
                <p:cNvSpPr/>
                <p:nvPr/>
              </p:nvSpPr>
              <p:spPr bwMode="auto">
                <a:xfrm>
                  <a:off x="1107" y="1552"/>
                  <a:ext cx="180" cy="152"/>
                </a:xfrm>
                <a:custGeom>
                  <a:avLst/>
                  <a:gdLst>
                    <a:gd name="T0" fmla="*/ 206 w 212"/>
                    <a:gd name="T1" fmla="*/ 2 h 179"/>
                    <a:gd name="T2" fmla="*/ 171 w 212"/>
                    <a:gd name="T3" fmla="*/ 52 h 179"/>
                    <a:gd name="T4" fmla="*/ 122 w 212"/>
                    <a:gd name="T5" fmla="*/ 99 h 179"/>
                    <a:gd name="T6" fmla="*/ 69 w 212"/>
                    <a:gd name="T7" fmla="*/ 143 h 179"/>
                    <a:gd name="T8" fmla="*/ 6 w 212"/>
                    <a:gd name="T9" fmla="*/ 168 h 179"/>
                    <a:gd name="T10" fmla="*/ 9 w 212"/>
                    <a:gd name="T11" fmla="*/ 177 h 179"/>
                    <a:gd name="T12" fmla="*/ 75 w 212"/>
                    <a:gd name="T13" fmla="*/ 151 h 179"/>
                    <a:gd name="T14" fmla="*/ 136 w 212"/>
                    <a:gd name="T15" fmla="*/ 99 h 179"/>
                    <a:gd name="T16" fmla="*/ 188 w 212"/>
                    <a:gd name="T17" fmla="*/ 44 h 179"/>
                    <a:gd name="T18" fmla="*/ 209 w 212"/>
                    <a:gd name="T19" fmla="*/ 2 h 179"/>
                    <a:gd name="T20" fmla="*/ 206 w 212"/>
                    <a:gd name="T21" fmla="*/ 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2" h="179">
                      <a:moveTo>
                        <a:pt x="206" y="2"/>
                      </a:moveTo>
                      <a:cubicBezTo>
                        <a:pt x="206" y="21"/>
                        <a:pt x="182" y="40"/>
                        <a:pt x="171" y="52"/>
                      </a:cubicBezTo>
                      <a:cubicBezTo>
                        <a:pt x="155" y="69"/>
                        <a:pt x="139" y="84"/>
                        <a:pt x="122" y="99"/>
                      </a:cubicBezTo>
                      <a:cubicBezTo>
                        <a:pt x="105" y="115"/>
                        <a:pt x="88" y="131"/>
                        <a:pt x="69" y="143"/>
                      </a:cubicBezTo>
                      <a:cubicBezTo>
                        <a:pt x="49" y="156"/>
                        <a:pt x="26" y="158"/>
                        <a:pt x="6" y="168"/>
                      </a:cubicBezTo>
                      <a:cubicBezTo>
                        <a:pt x="0" y="171"/>
                        <a:pt x="3" y="179"/>
                        <a:pt x="9" y="177"/>
                      </a:cubicBezTo>
                      <a:cubicBezTo>
                        <a:pt x="33" y="171"/>
                        <a:pt x="54" y="165"/>
                        <a:pt x="75" y="151"/>
                      </a:cubicBezTo>
                      <a:cubicBezTo>
                        <a:pt x="97" y="136"/>
                        <a:pt x="117" y="117"/>
                        <a:pt x="136" y="99"/>
                      </a:cubicBezTo>
                      <a:cubicBezTo>
                        <a:pt x="154" y="81"/>
                        <a:pt x="172" y="64"/>
                        <a:pt x="188" y="44"/>
                      </a:cubicBezTo>
                      <a:cubicBezTo>
                        <a:pt x="197" y="33"/>
                        <a:pt x="212" y="18"/>
                        <a:pt x="209" y="2"/>
                      </a:cubicBezTo>
                      <a:cubicBezTo>
                        <a:pt x="209" y="0"/>
                        <a:pt x="206" y="0"/>
                        <a:pt x="20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2" name="Freeform 164"/>
                <p:cNvSpPr/>
                <p:nvPr/>
              </p:nvSpPr>
              <p:spPr bwMode="auto">
                <a:xfrm>
                  <a:off x="1113" y="1700"/>
                  <a:ext cx="5" cy="17"/>
                </a:xfrm>
                <a:custGeom>
                  <a:avLst/>
                  <a:gdLst>
                    <a:gd name="T0" fmla="*/ 1 w 6"/>
                    <a:gd name="T1" fmla="*/ 3 h 20"/>
                    <a:gd name="T2" fmla="*/ 1 w 6"/>
                    <a:gd name="T3" fmla="*/ 17 h 20"/>
                    <a:gd name="T4" fmla="*/ 5 w 6"/>
                    <a:gd name="T5" fmla="*/ 17 h 20"/>
                    <a:gd name="T6" fmla="*/ 5 w 6"/>
                    <a:gd name="T7" fmla="*/ 3 h 20"/>
                    <a:gd name="T8" fmla="*/ 1 w 6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0">
                      <a:moveTo>
                        <a:pt x="1" y="3"/>
                      </a:move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1" y="19"/>
                        <a:pt x="5" y="20"/>
                        <a:pt x="5" y="17"/>
                      </a:cubicBezTo>
                      <a:cubicBezTo>
                        <a:pt x="6" y="12"/>
                        <a:pt x="6" y="7"/>
                        <a:pt x="5" y="3"/>
                      </a:cubicBezTo>
                      <a:cubicBezTo>
                        <a:pt x="5" y="0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3" name="Freeform 165"/>
                <p:cNvSpPr/>
                <p:nvPr/>
              </p:nvSpPr>
              <p:spPr bwMode="auto">
                <a:xfrm>
                  <a:off x="1114" y="1538"/>
                  <a:ext cx="227" cy="195"/>
                </a:xfrm>
                <a:custGeom>
                  <a:avLst/>
                  <a:gdLst>
                    <a:gd name="T0" fmla="*/ 1 w 268"/>
                    <a:gd name="T1" fmla="*/ 206 h 230"/>
                    <a:gd name="T2" fmla="*/ 116 w 268"/>
                    <a:gd name="T3" fmla="*/ 226 h 230"/>
                    <a:gd name="T4" fmla="*/ 221 w 268"/>
                    <a:gd name="T5" fmla="*/ 186 h 230"/>
                    <a:gd name="T6" fmla="*/ 266 w 268"/>
                    <a:gd name="T7" fmla="*/ 99 h 230"/>
                    <a:gd name="T8" fmla="*/ 261 w 268"/>
                    <a:gd name="T9" fmla="*/ 49 h 230"/>
                    <a:gd name="T10" fmla="*/ 235 w 268"/>
                    <a:gd name="T11" fmla="*/ 3 h 230"/>
                    <a:gd name="T12" fmla="*/ 228 w 268"/>
                    <a:gd name="T13" fmla="*/ 5 h 230"/>
                    <a:gd name="T14" fmla="*/ 249 w 268"/>
                    <a:gd name="T15" fmla="*/ 44 h 230"/>
                    <a:gd name="T16" fmla="*/ 256 w 268"/>
                    <a:gd name="T17" fmla="*/ 101 h 230"/>
                    <a:gd name="T18" fmla="*/ 204 w 268"/>
                    <a:gd name="T19" fmla="*/ 186 h 230"/>
                    <a:gd name="T20" fmla="*/ 109 w 268"/>
                    <a:gd name="T21" fmla="*/ 217 h 230"/>
                    <a:gd name="T22" fmla="*/ 60 w 268"/>
                    <a:gd name="T23" fmla="*/ 216 h 230"/>
                    <a:gd name="T24" fmla="*/ 3 w 268"/>
                    <a:gd name="T25" fmla="*/ 203 h 230"/>
                    <a:gd name="T26" fmla="*/ 1 w 268"/>
                    <a:gd name="T27" fmla="*/ 20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8" h="230">
                      <a:moveTo>
                        <a:pt x="1" y="206"/>
                      </a:moveTo>
                      <a:cubicBezTo>
                        <a:pt x="28" y="230"/>
                        <a:pt x="82" y="229"/>
                        <a:pt x="116" y="226"/>
                      </a:cubicBezTo>
                      <a:cubicBezTo>
                        <a:pt x="154" y="223"/>
                        <a:pt x="191" y="211"/>
                        <a:pt x="221" y="186"/>
                      </a:cubicBezTo>
                      <a:cubicBezTo>
                        <a:pt x="247" y="164"/>
                        <a:pt x="263" y="133"/>
                        <a:pt x="266" y="99"/>
                      </a:cubicBezTo>
                      <a:cubicBezTo>
                        <a:pt x="268" y="82"/>
                        <a:pt x="266" y="65"/>
                        <a:pt x="261" y="49"/>
                      </a:cubicBezTo>
                      <a:cubicBezTo>
                        <a:pt x="255" y="31"/>
                        <a:pt x="243" y="19"/>
                        <a:pt x="235" y="3"/>
                      </a:cubicBezTo>
                      <a:cubicBezTo>
                        <a:pt x="233" y="0"/>
                        <a:pt x="227" y="1"/>
                        <a:pt x="228" y="5"/>
                      </a:cubicBezTo>
                      <a:cubicBezTo>
                        <a:pt x="230" y="19"/>
                        <a:pt x="244" y="30"/>
                        <a:pt x="249" y="44"/>
                      </a:cubicBezTo>
                      <a:cubicBezTo>
                        <a:pt x="256" y="62"/>
                        <a:pt x="258" y="82"/>
                        <a:pt x="256" y="101"/>
                      </a:cubicBezTo>
                      <a:cubicBezTo>
                        <a:pt x="251" y="135"/>
                        <a:pt x="232" y="166"/>
                        <a:pt x="204" y="186"/>
                      </a:cubicBezTo>
                      <a:cubicBezTo>
                        <a:pt x="177" y="206"/>
                        <a:pt x="143" y="215"/>
                        <a:pt x="109" y="217"/>
                      </a:cubicBezTo>
                      <a:cubicBezTo>
                        <a:pt x="93" y="218"/>
                        <a:pt x="76" y="217"/>
                        <a:pt x="60" y="216"/>
                      </a:cubicBezTo>
                      <a:cubicBezTo>
                        <a:pt x="42" y="215"/>
                        <a:pt x="17" y="214"/>
                        <a:pt x="3" y="203"/>
                      </a:cubicBezTo>
                      <a:cubicBezTo>
                        <a:pt x="1" y="202"/>
                        <a:pt x="0" y="205"/>
                        <a:pt x="1" y="2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4" name="Freeform 166"/>
                <p:cNvSpPr/>
                <p:nvPr/>
              </p:nvSpPr>
              <p:spPr bwMode="auto">
                <a:xfrm>
                  <a:off x="1275" y="1510"/>
                  <a:ext cx="35" cy="35"/>
                </a:xfrm>
                <a:custGeom>
                  <a:avLst/>
                  <a:gdLst>
                    <a:gd name="T0" fmla="*/ 37 w 41"/>
                    <a:gd name="T1" fmla="*/ 35 h 41"/>
                    <a:gd name="T2" fmla="*/ 36 w 41"/>
                    <a:gd name="T3" fmla="*/ 34 h 41"/>
                    <a:gd name="T4" fmla="*/ 39 w 41"/>
                    <a:gd name="T5" fmla="*/ 37 h 41"/>
                    <a:gd name="T6" fmla="*/ 34 w 41"/>
                    <a:gd name="T7" fmla="*/ 19 h 41"/>
                    <a:gd name="T8" fmla="*/ 33 w 41"/>
                    <a:gd name="T9" fmla="*/ 10 h 41"/>
                    <a:gd name="T10" fmla="*/ 33 w 41"/>
                    <a:gd name="T11" fmla="*/ 6 h 41"/>
                    <a:gd name="T12" fmla="*/ 19 w 41"/>
                    <a:gd name="T13" fmla="*/ 2 h 41"/>
                    <a:gd name="T14" fmla="*/ 4 w 41"/>
                    <a:gd name="T15" fmla="*/ 16 h 41"/>
                    <a:gd name="T16" fmla="*/ 10 w 41"/>
                    <a:gd name="T17" fmla="*/ 33 h 41"/>
                    <a:gd name="T18" fmla="*/ 16 w 41"/>
                    <a:gd name="T19" fmla="*/ 28 h 41"/>
                    <a:gd name="T20" fmla="*/ 13 w 41"/>
                    <a:gd name="T21" fmla="*/ 23 h 41"/>
                    <a:gd name="T22" fmla="*/ 12 w 41"/>
                    <a:gd name="T23" fmla="*/ 20 h 41"/>
                    <a:gd name="T24" fmla="*/ 23 w 41"/>
                    <a:gd name="T25" fmla="*/ 10 h 41"/>
                    <a:gd name="T26" fmla="*/ 25 w 41"/>
                    <a:gd name="T27" fmla="*/ 9 h 41"/>
                    <a:gd name="T28" fmla="*/ 24 w 41"/>
                    <a:gd name="T29" fmla="*/ 10 h 41"/>
                    <a:gd name="T30" fmla="*/ 24 w 41"/>
                    <a:gd name="T31" fmla="*/ 16 h 41"/>
                    <a:gd name="T32" fmla="*/ 33 w 41"/>
                    <a:gd name="T33" fmla="*/ 39 h 41"/>
                    <a:gd name="T34" fmla="*/ 38 w 41"/>
                    <a:gd name="T35" fmla="*/ 40 h 41"/>
                    <a:gd name="T36" fmla="*/ 41 w 41"/>
                    <a:gd name="T37" fmla="*/ 35 h 41"/>
                    <a:gd name="T38" fmla="*/ 37 w 41"/>
                    <a:gd name="T39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1" h="41">
                      <a:moveTo>
                        <a:pt x="37" y="35"/>
                      </a:moveTo>
                      <a:cubicBezTo>
                        <a:pt x="36" y="35"/>
                        <a:pt x="36" y="35"/>
                        <a:pt x="36" y="34"/>
                      </a:cubicBezTo>
                      <a:cubicBezTo>
                        <a:pt x="37" y="35"/>
                        <a:pt x="38" y="36"/>
                        <a:pt x="39" y="37"/>
                      </a:cubicBezTo>
                      <a:cubicBezTo>
                        <a:pt x="38" y="31"/>
                        <a:pt x="36" y="25"/>
                        <a:pt x="34" y="19"/>
                      </a:cubicBezTo>
                      <a:cubicBezTo>
                        <a:pt x="33" y="16"/>
                        <a:pt x="33" y="13"/>
                        <a:pt x="33" y="10"/>
                      </a:cubicBezTo>
                      <a:cubicBezTo>
                        <a:pt x="33" y="9"/>
                        <a:pt x="33" y="8"/>
                        <a:pt x="33" y="6"/>
                      </a:cubicBezTo>
                      <a:cubicBezTo>
                        <a:pt x="31" y="1"/>
                        <a:pt x="23" y="0"/>
                        <a:pt x="19" y="2"/>
                      </a:cubicBezTo>
                      <a:cubicBezTo>
                        <a:pt x="13" y="4"/>
                        <a:pt x="7" y="11"/>
                        <a:pt x="4" y="16"/>
                      </a:cubicBezTo>
                      <a:cubicBezTo>
                        <a:pt x="0" y="22"/>
                        <a:pt x="5" y="28"/>
                        <a:pt x="10" y="33"/>
                      </a:cubicBezTo>
                      <a:cubicBezTo>
                        <a:pt x="13" y="36"/>
                        <a:pt x="17" y="31"/>
                        <a:pt x="16" y="28"/>
                      </a:cubicBezTo>
                      <a:cubicBezTo>
                        <a:pt x="15" y="26"/>
                        <a:pt x="14" y="25"/>
                        <a:pt x="13" y="23"/>
                      </a:cubicBezTo>
                      <a:cubicBezTo>
                        <a:pt x="12" y="21"/>
                        <a:pt x="11" y="22"/>
                        <a:pt x="12" y="20"/>
                      </a:cubicBezTo>
                      <a:cubicBezTo>
                        <a:pt x="14" y="17"/>
                        <a:pt x="20" y="11"/>
                        <a:pt x="23" y="10"/>
                      </a:cubicBezTo>
                      <a:cubicBezTo>
                        <a:pt x="23" y="10"/>
                        <a:pt x="27" y="10"/>
                        <a:pt x="25" y="9"/>
                      </a:cubicBezTo>
                      <a:cubicBezTo>
                        <a:pt x="23" y="8"/>
                        <a:pt x="24" y="8"/>
                        <a:pt x="24" y="10"/>
                      </a:cubicBezTo>
                      <a:cubicBezTo>
                        <a:pt x="23" y="12"/>
                        <a:pt x="24" y="14"/>
                        <a:pt x="24" y="16"/>
                      </a:cubicBezTo>
                      <a:cubicBezTo>
                        <a:pt x="26" y="24"/>
                        <a:pt x="30" y="32"/>
                        <a:pt x="33" y="39"/>
                      </a:cubicBezTo>
                      <a:cubicBezTo>
                        <a:pt x="34" y="41"/>
                        <a:pt x="36" y="41"/>
                        <a:pt x="38" y="40"/>
                      </a:cubicBezTo>
                      <a:cubicBezTo>
                        <a:pt x="40" y="39"/>
                        <a:pt x="41" y="37"/>
                        <a:pt x="41" y="35"/>
                      </a:cubicBezTo>
                      <a:cubicBezTo>
                        <a:pt x="40" y="32"/>
                        <a:pt x="37" y="32"/>
                        <a:pt x="3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5" name="Freeform 167"/>
                <p:cNvSpPr/>
                <p:nvPr/>
              </p:nvSpPr>
              <p:spPr bwMode="auto">
                <a:xfrm>
                  <a:off x="1263" y="1568"/>
                  <a:ext cx="31" cy="32"/>
                </a:xfrm>
                <a:custGeom>
                  <a:avLst/>
                  <a:gdLst>
                    <a:gd name="T0" fmla="*/ 21 w 37"/>
                    <a:gd name="T1" fmla="*/ 3 h 38"/>
                    <a:gd name="T2" fmla="*/ 29 w 37"/>
                    <a:gd name="T3" fmla="*/ 9 h 38"/>
                    <a:gd name="T4" fmla="*/ 22 w 37"/>
                    <a:gd name="T5" fmla="*/ 21 h 38"/>
                    <a:gd name="T6" fmla="*/ 13 w 37"/>
                    <a:gd name="T7" fmla="*/ 23 h 38"/>
                    <a:gd name="T8" fmla="*/ 6 w 37"/>
                    <a:gd name="T9" fmla="*/ 20 h 38"/>
                    <a:gd name="T10" fmla="*/ 1 w 37"/>
                    <a:gd name="T11" fmla="*/ 24 h 38"/>
                    <a:gd name="T12" fmla="*/ 32 w 37"/>
                    <a:gd name="T13" fmla="*/ 18 h 38"/>
                    <a:gd name="T14" fmla="*/ 21 w 37"/>
                    <a:gd name="T15" fmla="*/ 0 h 38"/>
                    <a:gd name="T16" fmla="*/ 21 w 37"/>
                    <a:gd name="T17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38">
                      <a:moveTo>
                        <a:pt x="21" y="3"/>
                      </a:moveTo>
                      <a:cubicBezTo>
                        <a:pt x="24" y="4"/>
                        <a:pt x="27" y="5"/>
                        <a:pt x="29" y="9"/>
                      </a:cubicBezTo>
                      <a:cubicBezTo>
                        <a:pt x="32" y="15"/>
                        <a:pt x="27" y="18"/>
                        <a:pt x="22" y="21"/>
                      </a:cubicBezTo>
                      <a:cubicBezTo>
                        <a:pt x="19" y="23"/>
                        <a:pt x="17" y="24"/>
                        <a:pt x="13" y="23"/>
                      </a:cubicBezTo>
                      <a:cubicBezTo>
                        <a:pt x="11" y="23"/>
                        <a:pt x="9" y="21"/>
                        <a:pt x="6" y="20"/>
                      </a:cubicBezTo>
                      <a:cubicBezTo>
                        <a:pt x="4" y="19"/>
                        <a:pt x="0" y="21"/>
                        <a:pt x="1" y="24"/>
                      </a:cubicBezTo>
                      <a:cubicBezTo>
                        <a:pt x="8" y="38"/>
                        <a:pt x="27" y="27"/>
                        <a:pt x="32" y="18"/>
                      </a:cubicBezTo>
                      <a:cubicBezTo>
                        <a:pt x="37" y="10"/>
                        <a:pt x="29" y="0"/>
                        <a:pt x="21" y="0"/>
                      </a:cubicBezTo>
                      <a:cubicBezTo>
                        <a:pt x="19" y="0"/>
                        <a:pt x="18" y="3"/>
                        <a:pt x="2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6" name="Freeform 168"/>
                <p:cNvSpPr/>
                <p:nvPr/>
              </p:nvSpPr>
              <p:spPr bwMode="auto">
                <a:xfrm>
                  <a:off x="1287" y="1664"/>
                  <a:ext cx="27" cy="28"/>
                </a:xfrm>
                <a:custGeom>
                  <a:avLst/>
                  <a:gdLst>
                    <a:gd name="T0" fmla="*/ 8 w 32"/>
                    <a:gd name="T1" fmla="*/ 30 h 33"/>
                    <a:gd name="T2" fmla="*/ 10 w 32"/>
                    <a:gd name="T3" fmla="*/ 12 h 33"/>
                    <a:gd name="T4" fmla="*/ 17 w 32"/>
                    <a:gd name="T5" fmla="*/ 9 h 33"/>
                    <a:gd name="T6" fmla="*/ 26 w 32"/>
                    <a:gd name="T7" fmla="*/ 20 h 33"/>
                    <a:gd name="T8" fmla="*/ 31 w 32"/>
                    <a:gd name="T9" fmla="*/ 17 h 33"/>
                    <a:gd name="T10" fmla="*/ 20 w 32"/>
                    <a:gd name="T11" fmla="*/ 1 h 33"/>
                    <a:gd name="T12" fmla="*/ 7 w 32"/>
                    <a:gd name="T13" fmla="*/ 4 h 33"/>
                    <a:gd name="T14" fmla="*/ 4 w 32"/>
                    <a:gd name="T15" fmla="*/ 30 h 33"/>
                    <a:gd name="T16" fmla="*/ 8 w 32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33">
                      <a:moveTo>
                        <a:pt x="8" y="30"/>
                      </a:moveTo>
                      <a:cubicBezTo>
                        <a:pt x="9" y="25"/>
                        <a:pt x="8" y="18"/>
                        <a:pt x="10" y="12"/>
                      </a:cubicBezTo>
                      <a:cubicBezTo>
                        <a:pt x="11" y="10"/>
                        <a:pt x="14" y="7"/>
                        <a:pt x="17" y="9"/>
                      </a:cubicBezTo>
                      <a:cubicBezTo>
                        <a:pt x="21" y="11"/>
                        <a:pt x="22" y="17"/>
                        <a:pt x="26" y="20"/>
                      </a:cubicBezTo>
                      <a:cubicBezTo>
                        <a:pt x="28" y="21"/>
                        <a:pt x="30" y="19"/>
                        <a:pt x="31" y="17"/>
                      </a:cubicBezTo>
                      <a:cubicBezTo>
                        <a:pt x="32" y="11"/>
                        <a:pt x="25" y="4"/>
                        <a:pt x="20" y="1"/>
                      </a:cubicBezTo>
                      <a:cubicBezTo>
                        <a:pt x="15" y="0"/>
                        <a:pt x="11" y="1"/>
                        <a:pt x="7" y="4"/>
                      </a:cubicBezTo>
                      <a:cubicBezTo>
                        <a:pt x="0" y="11"/>
                        <a:pt x="3" y="22"/>
                        <a:pt x="4" y="30"/>
                      </a:cubicBezTo>
                      <a:cubicBezTo>
                        <a:pt x="4" y="33"/>
                        <a:pt x="8" y="33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7" name="Freeform 169"/>
                <p:cNvSpPr/>
                <p:nvPr/>
              </p:nvSpPr>
              <p:spPr bwMode="auto">
                <a:xfrm>
                  <a:off x="1208" y="1636"/>
                  <a:ext cx="63" cy="53"/>
                </a:xfrm>
                <a:custGeom>
                  <a:avLst/>
                  <a:gdLst>
                    <a:gd name="T0" fmla="*/ 3 w 74"/>
                    <a:gd name="T1" fmla="*/ 62 h 63"/>
                    <a:gd name="T2" fmla="*/ 72 w 74"/>
                    <a:gd name="T3" fmla="*/ 6 h 63"/>
                    <a:gd name="T4" fmla="*/ 68 w 74"/>
                    <a:gd name="T5" fmla="*/ 2 h 63"/>
                    <a:gd name="T6" fmla="*/ 3 w 74"/>
                    <a:gd name="T7" fmla="*/ 59 h 63"/>
                    <a:gd name="T8" fmla="*/ 3 w 74"/>
                    <a:gd name="T9" fmla="*/ 6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63">
                      <a:moveTo>
                        <a:pt x="3" y="62"/>
                      </a:moveTo>
                      <a:cubicBezTo>
                        <a:pt x="31" y="54"/>
                        <a:pt x="53" y="26"/>
                        <a:pt x="72" y="6"/>
                      </a:cubicBezTo>
                      <a:cubicBezTo>
                        <a:pt x="74" y="4"/>
                        <a:pt x="70" y="0"/>
                        <a:pt x="68" y="2"/>
                      </a:cubicBezTo>
                      <a:cubicBezTo>
                        <a:pt x="48" y="20"/>
                        <a:pt x="29" y="49"/>
                        <a:pt x="3" y="59"/>
                      </a:cubicBezTo>
                      <a:cubicBezTo>
                        <a:pt x="0" y="59"/>
                        <a:pt x="1" y="63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8" name="Freeform 170"/>
                <p:cNvSpPr/>
                <p:nvPr/>
              </p:nvSpPr>
              <p:spPr bwMode="auto">
                <a:xfrm>
                  <a:off x="1140" y="1684"/>
                  <a:ext cx="28" cy="23"/>
                </a:xfrm>
                <a:custGeom>
                  <a:avLst/>
                  <a:gdLst>
                    <a:gd name="T0" fmla="*/ 3 w 33"/>
                    <a:gd name="T1" fmla="*/ 21 h 27"/>
                    <a:gd name="T2" fmla="*/ 32 w 33"/>
                    <a:gd name="T3" fmla="*/ 4 h 27"/>
                    <a:gd name="T4" fmla="*/ 27 w 33"/>
                    <a:gd name="T5" fmla="*/ 2 h 27"/>
                    <a:gd name="T6" fmla="*/ 3 w 33"/>
                    <a:gd name="T7" fmla="*/ 17 h 27"/>
                    <a:gd name="T8" fmla="*/ 3 w 33"/>
                    <a:gd name="T9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7">
                      <a:moveTo>
                        <a:pt x="3" y="21"/>
                      </a:moveTo>
                      <a:cubicBezTo>
                        <a:pt x="17" y="27"/>
                        <a:pt x="30" y="18"/>
                        <a:pt x="32" y="4"/>
                      </a:cubicBezTo>
                      <a:cubicBezTo>
                        <a:pt x="33" y="1"/>
                        <a:pt x="28" y="0"/>
                        <a:pt x="27" y="2"/>
                      </a:cubicBezTo>
                      <a:cubicBezTo>
                        <a:pt x="24" y="14"/>
                        <a:pt x="16" y="22"/>
                        <a:pt x="3" y="17"/>
                      </a:cubicBezTo>
                      <a:cubicBezTo>
                        <a:pt x="1" y="17"/>
                        <a:pt x="0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9" name="Freeform 171"/>
                <p:cNvSpPr/>
                <p:nvPr/>
              </p:nvSpPr>
              <p:spPr bwMode="auto">
                <a:xfrm>
                  <a:off x="1411" y="783"/>
                  <a:ext cx="90" cy="146"/>
                </a:xfrm>
                <a:custGeom>
                  <a:avLst/>
                  <a:gdLst>
                    <a:gd name="T0" fmla="*/ 106 w 106"/>
                    <a:gd name="T1" fmla="*/ 19 h 172"/>
                    <a:gd name="T2" fmla="*/ 71 w 106"/>
                    <a:gd name="T3" fmla="*/ 1 h 172"/>
                    <a:gd name="T4" fmla="*/ 18 w 106"/>
                    <a:gd name="T5" fmla="*/ 37 h 172"/>
                    <a:gd name="T6" fmla="*/ 15 w 106"/>
                    <a:gd name="T7" fmla="*/ 103 h 172"/>
                    <a:gd name="T8" fmla="*/ 75 w 106"/>
                    <a:gd name="T9" fmla="*/ 168 h 172"/>
                    <a:gd name="T10" fmla="*/ 80 w 106"/>
                    <a:gd name="T11" fmla="*/ 158 h 172"/>
                    <a:gd name="T12" fmla="*/ 34 w 106"/>
                    <a:gd name="T13" fmla="*/ 112 h 172"/>
                    <a:gd name="T14" fmla="*/ 14 w 106"/>
                    <a:gd name="T15" fmla="*/ 62 h 172"/>
                    <a:gd name="T16" fmla="*/ 46 w 106"/>
                    <a:gd name="T17" fmla="*/ 19 h 172"/>
                    <a:gd name="T18" fmla="*/ 103 w 106"/>
                    <a:gd name="T19" fmla="*/ 19 h 172"/>
                    <a:gd name="T20" fmla="*/ 106 w 106"/>
                    <a:gd name="T21" fmla="*/ 19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72">
                      <a:moveTo>
                        <a:pt x="106" y="19"/>
                      </a:moveTo>
                      <a:cubicBezTo>
                        <a:pt x="105" y="4"/>
                        <a:pt x="82" y="0"/>
                        <a:pt x="71" y="1"/>
                      </a:cubicBezTo>
                      <a:cubicBezTo>
                        <a:pt x="48" y="3"/>
                        <a:pt x="30" y="18"/>
                        <a:pt x="18" y="37"/>
                      </a:cubicBezTo>
                      <a:cubicBezTo>
                        <a:pt x="3" y="60"/>
                        <a:pt x="0" y="79"/>
                        <a:pt x="15" y="103"/>
                      </a:cubicBezTo>
                      <a:cubicBezTo>
                        <a:pt x="31" y="127"/>
                        <a:pt x="50" y="152"/>
                        <a:pt x="75" y="168"/>
                      </a:cubicBezTo>
                      <a:cubicBezTo>
                        <a:pt x="81" y="172"/>
                        <a:pt x="86" y="162"/>
                        <a:pt x="80" y="158"/>
                      </a:cubicBezTo>
                      <a:cubicBezTo>
                        <a:pt x="61" y="144"/>
                        <a:pt x="47" y="131"/>
                        <a:pt x="34" y="112"/>
                      </a:cubicBezTo>
                      <a:cubicBezTo>
                        <a:pt x="23" y="97"/>
                        <a:pt x="8" y="83"/>
                        <a:pt x="14" y="62"/>
                      </a:cubicBezTo>
                      <a:cubicBezTo>
                        <a:pt x="18" y="46"/>
                        <a:pt x="33" y="27"/>
                        <a:pt x="46" y="19"/>
                      </a:cubicBezTo>
                      <a:cubicBezTo>
                        <a:pt x="59" y="10"/>
                        <a:pt x="92" y="2"/>
                        <a:pt x="103" y="19"/>
                      </a:cubicBezTo>
                      <a:cubicBezTo>
                        <a:pt x="103" y="21"/>
                        <a:pt x="106" y="21"/>
                        <a:pt x="10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0" name="Freeform 172"/>
                <p:cNvSpPr/>
                <p:nvPr/>
              </p:nvSpPr>
              <p:spPr bwMode="auto">
                <a:xfrm>
                  <a:off x="1487" y="758"/>
                  <a:ext cx="108" cy="157"/>
                </a:xfrm>
                <a:custGeom>
                  <a:avLst/>
                  <a:gdLst>
                    <a:gd name="T0" fmla="*/ 5 w 127"/>
                    <a:gd name="T1" fmla="*/ 39 h 185"/>
                    <a:gd name="T2" fmla="*/ 78 w 127"/>
                    <a:gd name="T3" fmla="*/ 30 h 185"/>
                    <a:gd name="T4" fmla="*/ 106 w 127"/>
                    <a:gd name="T5" fmla="*/ 80 h 185"/>
                    <a:gd name="T6" fmla="*/ 69 w 127"/>
                    <a:gd name="T7" fmla="*/ 175 h 185"/>
                    <a:gd name="T8" fmla="*/ 75 w 127"/>
                    <a:gd name="T9" fmla="*/ 182 h 185"/>
                    <a:gd name="T10" fmla="*/ 109 w 127"/>
                    <a:gd name="T11" fmla="*/ 51 h 185"/>
                    <a:gd name="T12" fmla="*/ 2 w 127"/>
                    <a:gd name="T13" fmla="*/ 36 h 185"/>
                    <a:gd name="T14" fmla="*/ 5 w 127"/>
                    <a:gd name="T15" fmla="*/ 39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7" h="185">
                      <a:moveTo>
                        <a:pt x="5" y="39"/>
                      </a:moveTo>
                      <a:cubicBezTo>
                        <a:pt x="28" y="22"/>
                        <a:pt x="52" y="13"/>
                        <a:pt x="78" y="30"/>
                      </a:cubicBezTo>
                      <a:cubicBezTo>
                        <a:pt x="96" y="41"/>
                        <a:pt x="105" y="58"/>
                        <a:pt x="106" y="80"/>
                      </a:cubicBezTo>
                      <a:cubicBezTo>
                        <a:pt x="108" y="114"/>
                        <a:pt x="95" y="152"/>
                        <a:pt x="69" y="175"/>
                      </a:cubicBezTo>
                      <a:cubicBezTo>
                        <a:pt x="65" y="179"/>
                        <a:pt x="71" y="185"/>
                        <a:pt x="75" y="182"/>
                      </a:cubicBezTo>
                      <a:cubicBezTo>
                        <a:pt x="110" y="156"/>
                        <a:pt x="127" y="91"/>
                        <a:pt x="109" y="51"/>
                      </a:cubicBezTo>
                      <a:cubicBezTo>
                        <a:pt x="89" y="8"/>
                        <a:pt x="31" y="0"/>
                        <a:pt x="2" y="36"/>
                      </a:cubicBezTo>
                      <a:cubicBezTo>
                        <a:pt x="0" y="37"/>
                        <a:pt x="3" y="40"/>
                        <a:pt x="5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1" name="Freeform 173"/>
                <p:cNvSpPr/>
                <p:nvPr/>
              </p:nvSpPr>
              <p:spPr bwMode="auto">
                <a:xfrm>
                  <a:off x="1472" y="894"/>
                  <a:ext cx="96" cy="43"/>
                </a:xfrm>
                <a:custGeom>
                  <a:avLst/>
                  <a:gdLst>
                    <a:gd name="T0" fmla="*/ 1 w 114"/>
                    <a:gd name="T1" fmla="*/ 35 h 51"/>
                    <a:gd name="T2" fmla="*/ 40 w 114"/>
                    <a:gd name="T3" fmla="*/ 33 h 51"/>
                    <a:gd name="T4" fmla="*/ 72 w 114"/>
                    <a:gd name="T5" fmla="*/ 26 h 51"/>
                    <a:gd name="T6" fmla="*/ 87 w 114"/>
                    <a:gd name="T7" fmla="*/ 26 h 51"/>
                    <a:gd name="T8" fmla="*/ 111 w 114"/>
                    <a:gd name="T9" fmla="*/ 11 h 51"/>
                    <a:gd name="T10" fmla="*/ 103 w 114"/>
                    <a:gd name="T11" fmla="*/ 4 h 51"/>
                    <a:gd name="T12" fmla="*/ 72 w 114"/>
                    <a:gd name="T13" fmla="*/ 16 h 51"/>
                    <a:gd name="T14" fmla="*/ 50 w 114"/>
                    <a:gd name="T15" fmla="*/ 17 h 51"/>
                    <a:gd name="T16" fmla="*/ 4 w 114"/>
                    <a:gd name="T17" fmla="*/ 33 h 51"/>
                    <a:gd name="T18" fmla="*/ 1 w 114"/>
                    <a:gd name="T19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51">
                      <a:moveTo>
                        <a:pt x="1" y="35"/>
                      </a:moveTo>
                      <a:cubicBezTo>
                        <a:pt x="9" y="51"/>
                        <a:pt x="29" y="39"/>
                        <a:pt x="40" y="33"/>
                      </a:cubicBezTo>
                      <a:cubicBezTo>
                        <a:pt x="52" y="27"/>
                        <a:pt x="58" y="25"/>
                        <a:pt x="72" y="26"/>
                      </a:cubicBezTo>
                      <a:cubicBezTo>
                        <a:pt x="77" y="27"/>
                        <a:pt x="81" y="27"/>
                        <a:pt x="87" y="26"/>
                      </a:cubicBezTo>
                      <a:cubicBezTo>
                        <a:pt x="97" y="24"/>
                        <a:pt x="105" y="19"/>
                        <a:pt x="111" y="11"/>
                      </a:cubicBezTo>
                      <a:cubicBezTo>
                        <a:pt x="114" y="6"/>
                        <a:pt x="108" y="0"/>
                        <a:pt x="103" y="4"/>
                      </a:cubicBezTo>
                      <a:cubicBezTo>
                        <a:pt x="94" y="13"/>
                        <a:pt x="85" y="16"/>
                        <a:pt x="72" y="16"/>
                      </a:cubicBezTo>
                      <a:cubicBezTo>
                        <a:pt x="64" y="16"/>
                        <a:pt x="58" y="14"/>
                        <a:pt x="50" y="17"/>
                      </a:cubicBezTo>
                      <a:cubicBezTo>
                        <a:pt x="41" y="20"/>
                        <a:pt x="13" y="44"/>
                        <a:pt x="4" y="33"/>
                      </a:cubicBezTo>
                      <a:cubicBezTo>
                        <a:pt x="3" y="31"/>
                        <a:pt x="0" y="33"/>
                        <a:pt x="1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2" name="Freeform 174"/>
                <p:cNvSpPr/>
                <p:nvPr/>
              </p:nvSpPr>
              <p:spPr bwMode="auto">
                <a:xfrm>
                  <a:off x="1473" y="735"/>
                  <a:ext cx="35" cy="56"/>
                </a:xfrm>
                <a:custGeom>
                  <a:avLst/>
                  <a:gdLst>
                    <a:gd name="T0" fmla="*/ 12 w 42"/>
                    <a:gd name="T1" fmla="*/ 63 h 66"/>
                    <a:gd name="T2" fmla="*/ 8 w 42"/>
                    <a:gd name="T3" fmla="*/ 15 h 66"/>
                    <a:gd name="T4" fmla="*/ 1 w 42"/>
                    <a:gd name="T5" fmla="*/ 18 h 66"/>
                    <a:gd name="T6" fmla="*/ 1 w 42"/>
                    <a:gd name="T7" fmla="*/ 20 h 66"/>
                    <a:gd name="T8" fmla="*/ 3 w 42"/>
                    <a:gd name="T9" fmla="*/ 23 h 66"/>
                    <a:gd name="T10" fmla="*/ 35 w 42"/>
                    <a:gd name="T11" fmla="*/ 19 h 66"/>
                    <a:gd name="T12" fmla="*/ 10 w 42"/>
                    <a:gd name="T13" fmla="*/ 6 h 66"/>
                    <a:gd name="T14" fmla="*/ 13 w 42"/>
                    <a:gd name="T15" fmla="*/ 13 h 66"/>
                    <a:gd name="T16" fmla="*/ 21 w 42"/>
                    <a:gd name="T17" fmla="*/ 11 h 66"/>
                    <a:gd name="T18" fmla="*/ 22 w 42"/>
                    <a:gd name="T19" fmla="*/ 18 h 66"/>
                    <a:gd name="T20" fmla="*/ 13 w 42"/>
                    <a:gd name="T21" fmla="*/ 18 h 66"/>
                    <a:gd name="T22" fmla="*/ 9 w 42"/>
                    <a:gd name="T23" fmla="*/ 17 h 66"/>
                    <a:gd name="T24" fmla="*/ 8 w 42"/>
                    <a:gd name="T25" fmla="*/ 17 h 66"/>
                    <a:gd name="T26" fmla="*/ 1 w 42"/>
                    <a:gd name="T27" fmla="*/ 17 h 66"/>
                    <a:gd name="T28" fmla="*/ 7 w 42"/>
                    <a:gd name="T29" fmla="*/ 63 h 66"/>
                    <a:gd name="T30" fmla="*/ 12 w 42"/>
                    <a:gd name="T31" fmla="*/ 6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66">
                      <a:moveTo>
                        <a:pt x="12" y="63"/>
                      </a:moveTo>
                      <a:cubicBezTo>
                        <a:pt x="14" y="48"/>
                        <a:pt x="13" y="30"/>
                        <a:pt x="8" y="15"/>
                      </a:cubicBezTo>
                      <a:cubicBezTo>
                        <a:pt x="6" y="11"/>
                        <a:pt x="0" y="13"/>
                        <a:pt x="1" y="18"/>
                      </a:cubicBezTo>
                      <a:cubicBezTo>
                        <a:pt x="1" y="18"/>
                        <a:pt x="1" y="19"/>
                        <a:pt x="1" y="20"/>
                      </a:cubicBezTo>
                      <a:cubicBezTo>
                        <a:pt x="1" y="21"/>
                        <a:pt x="2" y="22"/>
                        <a:pt x="3" y="23"/>
                      </a:cubicBezTo>
                      <a:cubicBezTo>
                        <a:pt x="11" y="27"/>
                        <a:pt x="30" y="30"/>
                        <a:pt x="35" y="19"/>
                      </a:cubicBezTo>
                      <a:cubicBezTo>
                        <a:pt x="42" y="2"/>
                        <a:pt x="20" y="0"/>
                        <a:pt x="10" y="6"/>
                      </a:cubicBezTo>
                      <a:cubicBezTo>
                        <a:pt x="7" y="8"/>
                        <a:pt x="9" y="14"/>
                        <a:pt x="13" y="13"/>
                      </a:cubicBezTo>
                      <a:cubicBezTo>
                        <a:pt x="15" y="12"/>
                        <a:pt x="19" y="11"/>
                        <a:pt x="21" y="11"/>
                      </a:cubicBezTo>
                      <a:cubicBezTo>
                        <a:pt x="27" y="12"/>
                        <a:pt x="30" y="17"/>
                        <a:pt x="22" y="18"/>
                      </a:cubicBezTo>
                      <a:cubicBezTo>
                        <a:pt x="19" y="18"/>
                        <a:pt x="16" y="18"/>
                        <a:pt x="13" y="18"/>
                      </a:cubicBezTo>
                      <a:cubicBezTo>
                        <a:pt x="12" y="18"/>
                        <a:pt x="11" y="18"/>
                        <a:pt x="9" y="17"/>
                      </a:cubicBezTo>
                      <a:cubicBezTo>
                        <a:pt x="6" y="17"/>
                        <a:pt x="8" y="17"/>
                        <a:pt x="8" y="17"/>
                      </a:cubicBezTo>
                      <a:cubicBezTo>
                        <a:pt x="6" y="17"/>
                        <a:pt x="3" y="17"/>
                        <a:pt x="1" y="17"/>
                      </a:cubicBezTo>
                      <a:cubicBezTo>
                        <a:pt x="0" y="32"/>
                        <a:pt x="5" y="48"/>
                        <a:pt x="7" y="63"/>
                      </a:cubicBezTo>
                      <a:cubicBezTo>
                        <a:pt x="8" y="65"/>
                        <a:pt x="12" y="66"/>
                        <a:pt x="12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3" name="Freeform 175"/>
                <p:cNvSpPr/>
                <p:nvPr/>
              </p:nvSpPr>
              <p:spPr bwMode="auto">
                <a:xfrm>
                  <a:off x="1490" y="748"/>
                  <a:ext cx="10" cy="37"/>
                </a:xfrm>
                <a:custGeom>
                  <a:avLst/>
                  <a:gdLst>
                    <a:gd name="T0" fmla="*/ 2 w 11"/>
                    <a:gd name="T1" fmla="*/ 5 h 43"/>
                    <a:gd name="T2" fmla="*/ 3 w 11"/>
                    <a:gd name="T3" fmla="*/ 24 h 43"/>
                    <a:gd name="T4" fmla="*/ 1 w 11"/>
                    <a:gd name="T5" fmla="*/ 40 h 43"/>
                    <a:gd name="T6" fmla="*/ 8 w 11"/>
                    <a:gd name="T7" fmla="*/ 40 h 43"/>
                    <a:gd name="T8" fmla="*/ 10 w 11"/>
                    <a:gd name="T9" fmla="*/ 22 h 43"/>
                    <a:gd name="T10" fmla="*/ 7 w 11"/>
                    <a:gd name="T11" fmla="*/ 2 h 43"/>
                    <a:gd name="T12" fmla="*/ 2 w 11"/>
                    <a:gd name="T13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3">
                      <a:moveTo>
                        <a:pt x="2" y="5"/>
                      </a:moveTo>
                      <a:cubicBezTo>
                        <a:pt x="4" y="11"/>
                        <a:pt x="4" y="17"/>
                        <a:pt x="3" y="24"/>
                      </a:cubicBezTo>
                      <a:cubicBezTo>
                        <a:pt x="2" y="29"/>
                        <a:pt x="0" y="35"/>
                        <a:pt x="1" y="40"/>
                      </a:cubicBezTo>
                      <a:cubicBezTo>
                        <a:pt x="2" y="43"/>
                        <a:pt x="7" y="43"/>
                        <a:pt x="8" y="40"/>
                      </a:cubicBezTo>
                      <a:cubicBezTo>
                        <a:pt x="10" y="34"/>
                        <a:pt x="10" y="28"/>
                        <a:pt x="10" y="22"/>
                      </a:cubicBezTo>
                      <a:cubicBezTo>
                        <a:pt x="11" y="15"/>
                        <a:pt x="10" y="9"/>
                        <a:pt x="7" y="2"/>
                      </a:cubicBezTo>
                      <a:cubicBezTo>
                        <a:pt x="5" y="0"/>
                        <a:pt x="2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4" name="Freeform 176"/>
                <p:cNvSpPr/>
                <p:nvPr/>
              </p:nvSpPr>
              <p:spPr bwMode="auto">
                <a:xfrm>
                  <a:off x="1426" y="750"/>
                  <a:ext cx="56" cy="20"/>
                </a:xfrm>
                <a:custGeom>
                  <a:avLst/>
                  <a:gdLst>
                    <a:gd name="T0" fmla="*/ 64 w 66"/>
                    <a:gd name="T1" fmla="*/ 19 h 24"/>
                    <a:gd name="T2" fmla="*/ 26 w 66"/>
                    <a:gd name="T3" fmla="*/ 0 h 24"/>
                    <a:gd name="T4" fmla="*/ 1 w 66"/>
                    <a:gd name="T5" fmla="*/ 12 h 24"/>
                    <a:gd name="T6" fmla="*/ 4 w 66"/>
                    <a:gd name="T7" fmla="*/ 15 h 24"/>
                    <a:gd name="T8" fmla="*/ 31 w 66"/>
                    <a:gd name="T9" fmla="*/ 8 h 24"/>
                    <a:gd name="T10" fmla="*/ 61 w 66"/>
                    <a:gd name="T11" fmla="*/ 22 h 24"/>
                    <a:gd name="T12" fmla="*/ 64 w 66"/>
                    <a:gd name="T13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4">
                      <a:moveTo>
                        <a:pt x="64" y="19"/>
                      </a:moveTo>
                      <a:cubicBezTo>
                        <a:pt x="54" y="8"/>
                        <a:pt x="42" y="1"/>
                        <a:pt x="26" y="0"/>
                      </a:cubicBezTo>
                      <a:cubicBezTo>
                        <a:pt x="17" y="0"/>
                        <a:pt x="4" y="1"/>
                        <a:pt x="1" y="12"/>
                      </a:cubicBezTo>
                      <a:cubicBezTo>
                        <a:pt x="0" y="14"/>
                        <a:pt x="3" y="15"/>
                        <a:pt x="4" y="15"/>
                      </a:cubicBezTo>
                      <a:cubicBezTo>
                        <a:pt x="13" y="11"/>
                        <a:pt x="20" y="8"/>
                        <a:pt x="31" y="8"/>
                      </a:cubicBezTo>
                      <a:cubicBezTo>
                        <a:pt x="42" y="9"/>
                        <a:pt x="52" y="15"/>
                        <a:pt x="61" y="22"/>
                      </a:cubicBezTo>
                      <a:cubicBezTo>
                        <a:pt x="63" y="24"/>
                        <a:pt x="66" y="21"/>
                        <a:pt x="6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5" name="Freeform 177"/>
                <p:cNvSpPr/>
                <p:nvPr/>
              </p:nvSpPr>
              <p:spPr bwMode="auto">
                <a:xfrm>
                  <a:off x="1428" y="757"/>
                  <a:ext cx="49" cy="40"/>
                </a:xfrm>
                <a:custGeom>
                  <a:avLst/>
                  <a:gdLst>
                    <a:gd name="T0" fmla="*/ 0 w 58"/>
                    <a:gd name="T1" fmla="*/ 2 h 48"/>
                    <a:gd name="T2" fmla="*/ 55 w 58"/>
                    <a:gd name="T3" fmla="*/ 25 h 48"/>
                    <a:gd name="T4" fmla="*/ 49 w 58"/>
                    <a:gd name="T5" fmla="*/ 20 h 48"/>
                    <a:gd name="T6" fmla="*/ 2 w 58"/>
                    <a:gd name="T7" fmla="*/ 1 h 48"/>
                    <a:gd name="T8" fmla="*/ 0 w 58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8">
                      <a:moveTo>
                        <a:pt x="0" y="2"/>
                      </a:moveTo>
                      <a:cubicBezTo>
                        <a:pt x="2" y="22"/>
                        <a:pt x="41" y="48"/>
                        <a:pt x="55" y="25"/>
                      </a:cubicBezTo>
                      <a:cubicBezTo>
                        <a:pt x="58" y="21"/>
                        <a:pt x="53" y="17"/>
                        <a:pt x="49" y="20"/>
                      </a:cubicBezTo>
                      <a:cubicBezTo>
                        <a:pt x="34" y="31"/>
                        <a:pt x="8" y="19"/>
                        <a:pt x="2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6" name="Freeform 178"/>
                <p:cNvSpPr/>
                <p:nvPr/>
              </p:nvSpPr>
              <p:spPr bwMode="auto">
                <a:xfrm>
                  <a:off x="1452" y="762"/>
                  <a:ext cx="40" cy="23"/>
                </a:xfrm>
                <a:custGeom>
                  <a:avLst/>
                  <a:gdLst>
                    <a:gd name="T0" fmla="*/ 3 w 47"/>
                    <a:gd name="T1" fmla="*/ 6 h 27"/>
                    <a:gd name="T2" fmla="*/ 22 w 47"/>
                    <a:gd name="T3" fmla="*/ 15 h 27"/>
                    <a:gd name="T4" fmla="*/ 39 w 47"/>
                    <a:gd name="T5" fmla="*/ 26 h 27"/>
                    <a:gd name="T6" fmla="*/ 46 w 47"/>
                    <a:gd name="T7" fmla="*/ 22 h 27"/>
                    <a:gd name="T8" fmla="*/ 5 w 47"/>
                    <a:gd name="T9" fmla="*/ 1 h 27"/>
                    <a:gd name="T10" fmla="*/ 3 w 47"/>
                    <a:gd name="T11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27">
                      <a:moveTo>
                        <a:pt x="3" y="6"/>
                      </a:moveTo>
                      <a:cubicBezTo>
                        <a:pt x="9" y="9"/>
                        <a:pt x="16" y="12"/>
                        <a:pt x="22" y="15"/>
                      </a:cubicBezTo>
                      <a:cubicBezTo>
                        <a:pt x="29" y="18"/>
                        <a:pt x="33" y="23"/>
                        <a:pt x="39" y="26"/>
                      </a:cubicBezTo>
                      <a:cubicBezTo>
                        <a:pt x="42" y="27"/>
                        <a:pt x="47" y="25"/>
                        <a:pt x="46" y="22"/>
                      </a:cubicBezTo>
                      <a:cubicBezTo>
                        <a:pt x="41" y="7"/>
                        <a:pt x="17" y="6"/>
                        <a:pt x="5" y="1"/>
                      </a:cubicBezTo>
                      <a:cubicBezTo>
                        <a:pt x="3" y="0"/>
                        <a:pt x="0" y="4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7" name="Freeform 179"/>
                <p:cNvSpPr/>
                <p:nvPr/>
              </p:nvSpPr>
              <p:spPr bwMode="auto">
                <a:xfrm>
                  <a:off x="1353" y="1328"/>
                  <a:ext cx="29" cy="21"/>
                </a:xfrm>
                <a:custGeom>
                  <a:avLst/>
                  <a:gdLst>
                    <a:gd name="T0" fmla="*/ 17 w 34"/>
                    <a:gd name="T1" fmla="*/ 4 h 25"/>
                    <a:gd name="T2" fmla="*/ 6 w 34"/>
                    <a:gd name="T3" fmla="*/ 8 h 25"/>
                    <a:gd name="T4" fmla="*/ 1 w 34"/>
                    <a:gd name="T5" fmla="*/ 14 h 25"/>
                    <a:gd name="T6" fmla="*/ 7 w 34"/>
                    <a:gd name="T7" fmla="*/ 23 h 25"/>
                    <a:gd name="T8" fmla="*/ 33 w 34"/>
                    <a:gd name="T9" fmla="*/ 14 h 25"/>
                    <a:gd name="T10" fmla="*/ 32 w 34"/>
                    <a:gd name="T11" fmla="*/ 8 h 25"/>
                    <a:gd name="T12" fmla="*/ 21 w 34"/>
                    <a:gd name="T13" fmla="*/ 3 h 25"/>
                    <a:gd name="T14" fmla="*/ 16 w 34"/>
                    <a:gd name="T15" fmla="*/ 9 h 25"/>
                    <a:gd name="T16" fmla="*/ 27 w 34"/>
                    <a:gd name="T17" fmla="*/ 15 h 25"/>
                    <a:gd name="T18" fmla="*/ 26 w 34"/>
                    <a:gd name="T19" fmla="*/ 9 h 25"/>
                    <a:gd name="T20" fmla="*/ 10 w 34"/>
                    <a:gd name="T21" fmla="*/ 15 h 25"/>
                    <a:gd name="T22" fmla="*/ 8 w 34"/>
                    <a:gd name="T23" fmla="*/ 15 h 25"/>
                    <a:gd name="T24" fmla="*/ 8 w 34"/>
                    <a:gd name="T25" fmla="*/ 16 h 25"/>
                    <a:gd name="T26" fmla="*/ 9 w 34"/>
                    <a:gd name="T27" fmla="*/ 15 h 25"/>
                    <a:gd name="T28" fmla="*/ 14 w 34"/>
                    <a:gd name="T29" fmla="*/ 11 h 25"/>
                    <a:gd name="T30" fmla="*/ 20 w 34"/>
                    <a:gd name="T31" fmla="*/ 7 h 25"/>
                    <a:gd name="T32" fmla="*/ 17 w 34"/>
                    <a:gd name="T33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17" y="4"/>
                      </a:moveTo>
                      <a:cubicBezTo>
                        <a:pt x="14" y="7"/>
                        <a:pt x="10" y="6"/>
                        <a:pt x="6" y="8"/>
                      </a:cubicBezTo>
                      <a:cubicBezTo>
                        <a:pt x="4" y="9"/>
                        <a:pt x="2" y="12"/>
                        <a:pt x="1" y="14"/>
                      </a:cubicBezTo>
                      <a:cubicBezTo>
                        <a:pt x="0" y="18"/>
                        <a:pt x="3" y="22"/>
                        <a:pt x="7" y="23"/>
                      </a:cubicBezTo>
                      <a:cubicBezTo>
                        <a:pt x="15" y="25"/>
                        <a:pt x="28" y="22"/>
                        <a:pt x="33" y="14"/>
                      </a:cubicBezTo>
                      <a:cubicBezTo>
                        <a:pt x="34" y="12"/>
                        <a:pt x="33" y="10"/>
                        <a:pt x="32" y="8"/>
                      </a:cubicBezTo>
                      <a:cubicBezTo>
                        <a:pt x="28" y="6"/>
                        <a:pt x="24" y="5"/>
                        <a:pt x="21" y="3"/>
                      </a:cubicBezTo>
                      <a:cubicBezTo>
                        <a:pt x="17" y="0"/>
                        <a:pt x="13" y="6"/>
                        <a:pt x="16" y="9"/>
                      </a:cubicBezTo>
                      <a:cubicBezTo>
                        <a:pt x="19" y="12"/>
                        <a:pt x="24" y="12"/>
                        <a:pt x="27" y="15"/>
                      </a:cubicBezTo>
                      <a:cubicBezTo>
                        <a:pt x="27" y="13"/>
                        <a:pt x="26" y="11"/>
                        <a:pt x="26" y="9"/>
                      </a:cubicBezTo>
                      <a:cubicBezTo>
                        <a:pt x="23" y="14"/>
                        <a:pt x="15" y="16"/>
                        <a:pt x="10" y="15"/>
                      </a:cubicBezTo>
                      <a:cubicBezTo>
                        <a:pt x="9" y="15"/>
                        <a:pt x="8" y="15"/>
                        <a:pt x="8" y="15"/>
                      </a:cubicBezTo>
                      <a:cubicBezTo>
                        <a:pt x="8" y="14"/>
                        <a:pt x="8" y="16"/>
                        <a:pt x="8" y="16"/>
                      </a:cubicBezTo>
                      <a:cubicBezTo>
                        <a:pt x="8" y="16"/>
                        <a:pt x="9" y="15"/>
                        <a:pt x="9" y="15"/>
                      </a:cubicBezTo>
                      <a:cubicBezTo>
                        <a:pt x="11" y="14"/>
                        <a:pt x="12" y="12"/>
                        <a:pt x="14" y="11"/>
                      </a:cubicBezTo>
                      <a:cubicBezTo>
                        <a:pt x="16" y="10"/>
                        <a:pt x="18" y="9"/>
                        <a:pt x="20" y="7"/>
                      </a:cubicBezTo>
                      <a:cubicBezTo>
                        <a:pt x="22" y="6"/>
                        <a:pt x="19" y="3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8" name="Freeform 180"/>
                <p:cNvSpPr/>
                <p:nvPr/>
              </p:nvSpPr>
              <p:spPr bwMode="auto">
                <a:xfrm>
                  <a:off x="1344" y="1341"/>
                  <a:ext cx="15" cy="114"/>
                </a:xfrm>
                <a:custGeom>
                  <a:avLst/>
                  <a:gdLst>
                    <a:gd name="T0" fmla="*/ 10 w 17"/>
                    <a:gd name="T1" fmla="*/ 3 h 134"/>
                    <a:gd name="T2" fmla="*/ 6 w 17"/>
                    <a:gd name="T3" fmla="*/ 62 h 134"/>
                    <a:gd name="T4" fmla="*/ 1 w 17"/>
                    <a:gd name="T5" fmla="*/ 129 h 134"/>
                    <a:gd name="T6" fmla="*/ 9 w 17"/>
                    <a:gd name="T7" fmla="*/ 129 h 134"/>
                    <a:gd name="T8" fmla="*/ 15 w 17"/>
                    <a:gd name="T9" fmla="*/ 3 h 134"/>
                    <a:gd name="T10" fmla="*/ 10 w 17"/>
                    <a:gd name="T11" fmla="*/ 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4">
                      <a:moveTo>
                        <a:pt x="10" y="3"/>
                      </a:moveTo>
                      <a:cubicBezTo>
                        <a:pt x="9" y="23"/>
                        <a:pt x="7" y="42"/>
                        <a:pt x="6" y="62"/>
                      </a:cubicBezTo>
                      <a:cubicBezTo>
                        <a:pt x="5" y="84"/>
                        <a:pt x="0" y="107"/>
                        <a:pt x="1" y="129"/>
                      </a:cubicBezTo>
                      <a:cubicBezTo>
                        <a:pt x="1" y="134"/>
                        <a:pt x="8" y="133"/>
                        <a:pt x="9" y="129"/>
                      </a:cubicBezTo>
                      <a:cubicBezTo>
                        <a:pt x="12" y="87"/>
                        <a:pt x="17" y="45"/>
                        <a:pt x="15" y="3"/>
                      </a:cubicBezTo>
                      <a:cubicBezTo>
                        <a:pt x="15" y="0"/>
                        <a:pt x="10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9" name="Freeform 181"/>
                <p:cNvSpPr/>
                <p:nvPr/>
              </p:nvSpPr>
              <p:spPr bwMode="auto">
                <a:xfrm>
                  <a:off x="1338" y="1449"/>
                  <a:ext cx="14" cy="16"/>
                </a:xfrm>
                <a:custGeom>
                  <a:avLst/>
                  <a:gdLst>
                    <a:gd name="T0" fmla="*/ 10 w 17"/>
                    <a:gd name="T1" fmla="*/ 3 h 19"/>
                    <a:gd name="T2" fmla="*/ 4 w 17"/>
                    <a:gd name="T3" fmla="*/ 8 h 19"/>
                    <a:gd name="T4" fmla="*/ 1 w 17"/>
                    <a:gd name="T5" fmla="*/ 14 h 19"/>
                    <a:gd name="T6" fmla="*/ 4 w 17"/>
                    <a:gd name="T7" fmla="*/ 18 h 19"/>
                    <a:gd name="T8" fmla="*/ 9 w 17"/>
                    <a:gd name="T9" fmla="*/ 15 h 19"/>
                    <a:gd name="T10" fmla="*/ 13 w 17"/>
                    <a:gd name="T11" fmla="*/ 10 h 19"/>
                    <a:gd name="T12" fmla="*/ 15 w 17"/>
                    <a:gd name="T13" fmla="*/ 5 h 19"/>
                    <a:gd name="T14" fmla="*/ 10 w 17"/>
                    <a:gd name="T1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9">
                      <a:moveTo>
                        <a:pt x="10" y="3"/>
                      </a:moveTo>
                      <a:cubicBezTo>
                        <a:pt x="9" y="5"/>
                        <a:pt x="6" y="6"/>
                        <a:pt x="4" y="8"/>
                      </a:cubicBezTo>
                      <a:cubicBezTo>
                        <a:pt x="2" y="9"/>
                        <a:pt x="1" y="12"/>
                        <a:pt x="1" y="14"/>
                      </a:cubicBezTo>
                      <a:cubicBezTo>
                        <a:pt x="0" y="16"/>
                        <a:pt x="2" y="18"/>
                        <a:pt x="4" y="18"/>
                      </a:cubicBezTo>
                      <a:cubicBezTo>
                        <a:pt x="7" y="19"/>
                        <a:pt x="8" y="17"/>
                        <a:pt x="9" y="15"/>
                      </a:cubicBezTo>
                      <a:cubicBezTo>
                        <a:pt x="9" y="13"/>
                        <a:pt x="11" y="11"/>
                        <a:pt x="13" y="10"/>
                      </a:cubicBezTo>
                      <a:cubicBezTo>
                        <a:pt x="14" y="9"/>
                        <a:pt x="15" y="7"/>
                        <a:pt x="15" y="5"/>
                      </a:cubicBezTo>
                      <a:cubicBezTo>
                        <a:pt x="17" y="2"/>
                        <a:pt x="12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0" name="Freeform 182"/>
                <p:cNvSpPr/>
                <p:nvPr/>
              </p:nvSpPr>
              <p:spPr bwMode="auto">
                <a:xfrm>
                  <a:off x="1358" y="1472"/>
                  <a:ext cx="3" cy="3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Freeform 183"/>
                <p:cNvSpPr/>
                <p:nvPr/>
              </p:nvSpPr>
              <p:spPr bwMode="auto">
                <a:xfrm>
                  <a:off x="1338" y="1457"/>
                  <a:ext cx="82" cy="31"/>
                </a:xfrm>
                <a:custGeom>
                  <a:avLst/>
                  <a:gdLst>
                    <a:gd name="T0" fmla="*/ 1 w 97"/>
                    <a:gd name="T1" fmla="*/ 10 h 37"/>
                    <a:gd name="T2" fmla="*/ 94 w 97"/>
                    <a:gd name="T3" fmla="*/ 8 h 37"/>
                    <a:gd name="T4" fmla="*/ 87 w 97"/>
                    <a:gd name="T5" fmla="*/ 3 h 37"/>
                    <a:gd name="T6" fmla="*/ 2 w 97"/>
                    <a:gd name="T7" fmla="*/ 7 h 37"/>
                    <a:gd name="T8" fmla="*/ 1 w 97"/>
                    <a:gd name="T9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7">
                      <a:moveTo>
                        <a:pt x="1" y="10"/>
                      </a:moveTo>
                      <a:cubicBezTo>
                        <a:pt x="24" y="28"/>
                        <a:pt x="74" y="37"/>
                        <a:pt x="94" y="8"/>
                      </a:cubicBezTo>
                      <a:cubicBezTo>
                        <a:pt x="97" y="4"/>
                        <a:pt x="91" y="0"/>
                        <a:pt x="87" y="3"/>
                      </a:cubicBezTo>
                      <a:cubicBezTo>
                        <a:pt x="62" y="22"/>
                        <a:pt x="29" y="23"/>
                        <a:pt x="2" y="7"/>
                      </a:cubicBezTo>
                      <a:cubicBezTo>
                        <a:pt x="1" y="7"/>
                        <a:pt x="0" y="9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2" name="Freeform 184"/>
                <p:cNvSpPr/>
                <p:nvPr/>
              </p:nvSpPr>
              <p:spPr bwMode="auto">
                <a:xfrm>
                  <a:off x="1357" y="1454"/>
                  <a:ext cx="37" cy="14"/>
                </a:xfrm>
                <a:custGeom>
                  <a:avLst/>
                  <a:gdLst>
                    <a:gd name="T0" fmla="*/ 2 w 44"/>
                    <a:gd name="T1" fmla="*/ 5 h 16"/>
                    <a:gd name="T2" fmla="*/ 42 w 44"/>
                    <a:gd name="T3" fmla="*/ 6 h 16"/>
                    <a:gd name="T4" fmla="*/ 39 w 44"/>
                    <a:gd name="T5" fmla="*/ 1 h 16"/>
                    <a:gd name="T6" fmla="*/ 4 w 44"/>
                    <a:gd name="T7" fmla="*/ 2 h 16"/>
                    <a:gd name="T8" fmla="*/ 2 w 44"/>
                    <a:gd name="T9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6">
                      <a:moveTo>
                        <a:pt x="2" y="5"/>
                      </a:moveTo>
                      <a:cubicBezTo>
                        <a:pt x="13" y="14"/>
                        <a:pt x="31" y="16"/>
                        <a:pt x="42" y="6"/>
                      </a:cubicBezTo>
                      <a:cubicBezTo>
                        <a:pt x="44" y="4"/>
                        <a:pt x="42" y="0"/>
                        <a:pt x="39" y="1"/>
                      </a:cubicBezTo>
                      <a:cubicBezTo>
                        <a:pt x="28" y="7"/>
                        <a:pt x="16" y="9"/>
                        <a:pt x="4" y="2"/>
                      </a:cubicBezTo>
                      <a:cubicBezTo>
                        <a:pt x="2" y="1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3" name="Freeform 185"/>
                <p:cNvSpPr/>
                <p:nvPr/>
              </p:nvSpPr>
              <p:spPr bwMode="auto">
                <a:xfrm>
                  <a:off x="1376" y="1341"/>
                  <a:ext cx="13" cy="11"/>
                </a:xfrm>
                <a:custGeom>
                  <a:avLst/>
                  <a:gdLst>
                    <a:gd name="T0" fmla="*/ 10 w 15"/>
                    <a:gd name="T1" fmla="*/ 0 h 12"/>
                    <a:gd name="T2" fmla="*/ 3 w 15"/>
                    <a:gd name="T3" fmla="*/ 10 h 12"/>
                    <a:gd name="T4" fmla="*/ 7 w 15"/>
                    <a:gd name="T5" fmla="*/ 10 h 12"/>
                    <a:gd name="T6" fmla="*/ 11 w 15"/>
                    <a:gd name="T7" fmla="*/ 6 h 12"/>
                    <a:gd name="T8" fmla="*/ 10 w 15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2">
                      <a:moveTo>
                        <a:pt x="10" y="0"/>
                      </a:moveTo>
                      <a:cubicBezTo>
                        <a:pt x="5" y="0"/>
                        <a:pt x="0" y="5"/>
                        <a:pt x="3" y="10"/>
                      </a:cubicBezTo>
                      <a:cubicBezTo>
                        <a:pt x="4" y="12"/>
                        <a:pt x="6" y="12"/>
                        <a:pt x="7" y="10"/>
                      </a:cubicBezTo>
                      <a:cubicBezTo>
                        <a:pt x="8" y="9"/>
                        <a:pt x="9" y="7"/>
                        <a:pt x="11" y="6"/>
                      </a:cubicBezTo>
                      <a:cubicBezTo>
                        <a:pt x="15" y="6"/>
                        <a:pt x="14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4" name="Freeform 186"/>
                <p:cNvSpPr/>
                <p:nvPr/>
              </p:nvSpPr>
              <p:spPr bwMode="auto">
                <a:xfrm>
                  <a:off x="1379" y="1347"/>
                  <a:ext cx="61" cy="158"/>
                </a:xfrm>
                <a:custGeom>
                  <a:avLst/>
                  <a:gdLst>
                    <a:gd name="T0" fmla="*/ 0 w 72"/>
                    <a:gd name="T1" fmla="*/ 2 h 186"/>
                    <a:gd name="T2" fmla="*/ 33 w 72"/>
                    <a:gd name="T3" fmla="*/ 95 h 186"/>
                    <a:gd name="T4" fmla="*/ 65 w 72"/>
                    <a:gd name="T5" fmla="*/ 182 h 186"/>
                    <a:gd name="T6" fmla="*/ 70 w 72"/>
                    <a:gd name="T7" fmla="*/ 179 h 186"/>
                    <a:gd name="T8" fmla="*/ 2 w 72"/>
                    <a:gd name="T9" fmla="*/ 1 h 186"/>
                    <a:gd name="T10" fmla="*/ 0 w 72"/>
                    <a:gd name="T11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86">
                      <a:moveTo>
                        <a:pt x="0" y="2"/>
                      </a:moveTo>
                      <a:cubicBezTo>
                        <a:pt x="11" y="33"/>
                        <a:pt x="23" y="63"/>
                        <a:pt x="33" y="95"/>
                      </a:cubicBezTo>
                      <a:cubicBezTo>
                        <a:pt x="43" y="124"/>
                        <a:pt x="51" y="155"/>
                        <a:pt x="65" y="182"/>
                      </a:cubicBezTo>
                      <a:cubicBezTo>
                        <a:pt x="67" y="186"/>
                        <a:pt x="72" y="182"/>
                        <a:pt x="70" y="179"/>
                      </a:cubicBezTo>
                      <a:cubicBezTo>
                        <a:pt x="45" y="121"/>
                        <a:pt x="32" y="57"/>
                        <a:pt x="2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5" name="Freeform 187"/>
                <p:cNvSpPr/>
                <p:nvPr/>
              </p:nvSpPr>
              <p:spPr bwMode="auto">
                <a:xfrm>
                  <a:off x="1376" y="1338"/>
                  <a:ext cx="71" cy="168"/>
                </a:xfrm>
                <a:custGeom>
                  <a:avLst/>
                  <a:gdLst>
                    <a:gd name="T0" fmla="*/ 6 w 84"/>
                    <a:gd name="T1" fmla="*/ 13 h 198"/>
                    <a:gd name="T2" fmla="*/ 36 w 84"/>
                    <a:gd name="T3" fmla="*/ 58 h 198"/>
                    <a:gd name="T4" fmla="*/ 57 w 84"/>
                    <a:gd name="T5" fmla="*/ 114 h 198"/>
                    <a:gd name="T6" fmla="*/ 69 w 84"/>
                    <a:gd name="T7" fmla="*/ 159 h 198"/>
                    <a:gd name="T8" fmla="*/ 71 w 84"/>
                    <a:gd name="T9" fmla="*/ 190 h 198"/>
                    <a:gd name="T10" fmla="*/ 71 w 84"/>
                    <a:gd name="T11" fmla="*/ 198 h 198"/>
                    <a:gd name="T12" fmla="*/ 83 w 84"/>
                    <a:gd name="T13" fmla="*/ 180 h 198"/>
                    <a:gd name="T14" fmla="*/ 67 w 84"/>
                    <a:gd name="T15" fmla="*/ 122 h 198"/>
                    <a:gd name="T16" fmla="*/ 31 w 84"/>
                    <a:gd name="T17" fmla="*/ 27 h 198"/>
                    <a:gd name="T18" fmla="*/ 4 w 84"/>
                    <a:gd name="T19" fmla="*/ 7 h 198"/>
                    <a:gd name="T20" fmla="*/ 6 w 84"/>
                    <a:gd name="T21" fmla="*/ 13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4" h="198">
                      <a:moveTo>
                        <a:pt x="6" y="13"/>
                      </a:moveTo>
                      <a:cubicBezTo>
                        <a:pt x="23" y="6"/>
                        <a:pt x="33" y="50"/>
                        <a:pt x="36" y="58"/>
                      </a:cubicBezTo>
                      <a:cubicBezTo>
                        <a:pt x="43" y="77"/>
                        <a:pt x="51" y="95"/>
                        <a:pt x="57" y="114"/>
                      </a:cubicBezTo>
                      <a:cubicBezTo>
                        <a:pt x="62" y="129"/>
                        <a:pt x="65" y="144"/>
                        <a:pt x="69" y="159"/>
                      </a:cubicBezTo>
                      <a:cubicBezTo>
                        <a:pt x="71" y="163"/>
                        <a:pt x="83" y="190"/>
                        <a:pt x="71" y="190"/>
                      </a:cubicBezTo>
                      <a:cubicBezTo>
                        <a:pt x="67" y="190"/>
                        <a:pt x="67" y="198"/>
                        <a:pt x="71" y="198"/>
                      </a:cubicBezTo>
                      <a:cubicBezTo>
                        <a:pt x="82" y="198"/>
                        <a:pt x="84" y="190"/>
                        <a:pt x="83" y="180"/>
                      </a:cubicBezTo>
                      <a:cubicBezTo>
                        <a:pt x="80" y="161"/>
                        <a:pt x="71" y="141"/>
                        <a:pt x="67" y="122"/>
                      </a:cubicBezTo>
                      <a:cubicBezTo>
                        <a:pt x="58" y="90"/>
                        <a:pt x="43" y="58"/>
                        <a:pt x="31" y="27"/>
                      </a:cubicBezTo>
                      <a:cubicBezTo>
                        <a:pt x="25" y="11"/>
                        <a:pt x="21" y="0"/>
                        <a:pt x="4" y="7"/>
                      </a:cubicBezTo>
                      <a:cubicBezTo>
                        <a:pt x="0" y="9"/>
                        <a:pt x="3" y="14"/>
                        <a:pt x="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6" name="Freeform 188"/>
                <p:cNvSpPr/>
                <p:nvPr/>
              </p:nvSpPr>
              <p:spPr bwMode="auto">
                <a:xfrm>
                  <a:off x="1359" y="1472"/>
                  <a:ext cx="63" cy="400"/>
                </a:xfrm>
                <a:custGeom>
                  <a:avLst/>
                  <a:gdLst>
                    <a:gd name="T0" fmla="*/ 1 w 75"/>
                    <a:gd name="T1" fmla="*/ 5 h 471"/>
                    <a:gd name="T2" fmla="*/ 13 w 75"/>
                    <a:gd name="T3" fmla="*/ 62 h 471"/>
                    <a:gd name="T4" fmla="*/ 22 w 75"/>
                    <a:gd name="T5" fmla="*/ 127 h 471"/>
                    <a:gd name="T6" fmla="*/ 34 w 75"/>
                    <a:gd name="T7" fmla="*/ 240 h 471"/>
                    <a:gd name="T8" fmla="*/ 67 w 75"/>
                    <a:gd name="T9" fmla="*/ 467 h 471"/>
                    <a:gd name="T10" fmla="*/ 74 w 75"/>
                    <a:gd name="T11" fmla="*/ 464 h 471"/>
                    <a:gd name="T12" fmla="*/ 39 w 75"/>
                    <a:gd name="T13" fmla="*/ 217 h 471"/>
                    <a:gd name="T14" fmla="*/ 25 w 75"/>
                    <a:gd name="T15" fmla="*/ 97 h 471"/>
                    <a:gd name="T16" fmla="*/ 16 w 75"/>
                    <a:gd name="T17" fmla="*/ 47 h 471"/>
                    <a:gd name="T18" fmla="*/ 6 w 75"/>
                    <a:gd name="T19" fmla="*/ 3 h 471"/>
                    <a:gd name="T20" fmla="*/ 1 w 75"/>
                    <a:gd name="T21" fmla="*/ 5 h 4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471">
                      <a:moveTo>
                        <a:pt x="1" y="5"/>
                      </a:moveTo>
                      <a:cubicBezTo>
                        <a:pt x="8" y="22"/>
                        <a:pt x="9" y="45"/>
                        <a:pt x="13" y="62"/>
                      </a:cubicBezTo>
                      <a:cubicBezTo>
                        <a:pt x="17" y="84"/>
                        <a:pt x="19" y="106"/>
                        <a:pt x="22" y="127"/>
                      </a:cubicBezTo>
                      <a:cubicBezTo>
                        <a:pt x="26" y="165"/>
                        <a:pt x="31" y="202"/>
                        <a:pt x="34" y="240"/>
                      </a:cubicBezTo>
                      <a:cubicBezTo>
                        <a:pt x="40" y="316"/>
                        <a:pt x="47" y="392"/>
                        <a:pt x="67" y="467"/>
                      </a:cubicBezTo>
                      <a:cubicBezTo>
                        <a:pt x="68" y="471"/>
                        <a:pt x="75" y="468"/>
                        <a:pt x="74" y="464"/>
                      </a:cubicBezTo>
                      <a:cubicBezTo>
                        <a:pt x="52" y="383"/>
                        <a:pt x="46" y="300"/>
                        <a:pt x="39" y="217"/>
                      </a:cubicBezTo>
                      <a:cubicBezTo>
                        <a:pt x="35" y="177"/>
                        <a:pt x="30" y="137"/>
                        <a:pt x="25" y="97"/>
                      </a:cubicBezTo>
                      <a:cubicBezTo>
                        <a:pt x="22" y="80"/>
                        <a:pt x="20" y="64"/>
                        <a:pt x="16" y="47"/>
                      </a:cubicBezTo>
                      <a:cubicBezTo>
                        <a:pt x="13" y="33"/>
                        <a:pt x="13" y="16"/>
                        <a:pt x="6" y="3"/>
                      </a:cubicBezTo>
                      <a:cubicBezTo>
                        <a:pt x="5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7" name="Freeform 189"/>
                <p:cNvSpPr/>
                <p:nvPr/>
              </p:nvSpPr>
              <p:spPr bwMode="auto">
                <a:xfrm>
                  <a:off x="1411" y="1464"/>
                  <a:ext cx="59" cy="409"/>
                </a:xfrm>
                <a:custGeom>
                  <a:avLst/>
                  <a:gdLst>
                    <a:gd name="T0" fmla="*/ 0 w 70"/>
                    <a:gd name="T1" fmla="*/ 2 h 482"/>
                    <a:gd name="T2" fmla="*/ 13 w 70"/>
                    <a:gd name="T3" fmla="*/ 106 h 482"/>
                    <a:gd name="T4" fmla="*/ 26 w 70"/>
                    <a:gd name="T5" fmla="*/ 231 h 482"/>
                    <a:gd name="T6" fmla="*/ 45 w 70"/>
                    <a:gd name="T7" fmla="*/ 355 h 482"/>
                    <a:gd name="T8" fmla="*/ 62 w 70"/>
                    <a:gd name="T9" fmla="*/ 477 h 482"/>
                    <a:gd name="T10" fmla="*/ 69 w 70"/>
                    <a:gd name="T11" fmla="*/ 477 h 482"/>
                    <a:gd name="T12" fmla="*/ 53 w 70"/>
                    <a:gd name="T13" fmla="*/ 358 h 482"/>
                    <a:gd name="T14" fmla="*/ 34 w 70"/>
                    <a:gd name="T15" fmla="*/ 234 h 482"/>
                    <a:gd name="T16" fmla="*/ 21 w 70"/>
                    <a:gd name="T17" fmla="*/ 116 h 482"/>
                    <a:gd name="T18" fmla="*/ 14 w 70"/>
                    <a:gd name="T19" fmla="*/ 65 h 482"/>
                    <a:gd name="T20" fmla="*/ 3 w 70"/>
                    <a:gd name="T21" fmla="*/ 2 h 482"/>
                    <a:gd name="T22" fmla="*/ 0 w 70"/>
                    <a:gd name="T23" fmla="*/ 2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482">
                      <a:moveTo>
                        <a:pt x="0" y="2"/>
                      </a:moveTo>
                      <a:cubicBezTo>
                        <a:pt x="0" y="37"/>
                        <a:pt x="10" y="72"/>
                        <a:pt x="13" y="106"/>
                      </a:cubicBezTo>
                      <a:cubicBezTo>
                        <a:pt x="17" y="148"/>
                        <a:pt x="22" y="190"/>
                        <a:pt x="26" y="231"/>
                      </a:cubicBezTo>
                      <a:cubicBezTo>
                        <a:pt x="30" y="273"/>
                        <a:pt x="39" y="314"/>
                        <a:pt x="45" y="355"/>
                      </a:cubicBezTo>
                      <a:cubicBezTo>
                        <a:pt x="50" y="396"/>
                        <a:pt x="53" y="437"/>
                        <a:pt x="62" y="477"/>
                      </a:cubicBezTo>
                      <a:cubicBezTo>
                        <a:pt x="63" y="482"/>
                        <a:pt x="70" y="481"/>
                        <a:pt x="69" y="477"/>
                      </a:cubicBezTo>
                      <a:cubicBezTo>
                        <a:pt x="61" y="437"/>
                        <a:pt x="57" y="398"/>
                        <a:pt x="53" y="358"/>
                      </a:cubicBezTo>
                      <a:cubicBezTo>
                        <a:pt x="48" y="317"/>
                        <a:pt x="38" y="276"/>
                        <a:pt x="34" y="234"/>
                      </a:cubicBezTo>
                      <a:cubicBezTo>
                        <a:pt x="29" y="195"/>
                        <a:pt x="26" y="156"/>
                        <a:pt x="21" y="116"/>
                      </a:cubicBezTo>
                      <a:cubicBezTo>
                        <a:pt x="19" y="99"/>
                        <a:pt x="17" y="82"/>
                        <a:pt x="14" y="65"/>
                      </a:cubicBezTo>
                      <a:cubicBezTo>
                        <a:pt x="11" y="44"/>
                        <a:pt x="4" y="23"/>
                        <a:pt x="3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8" name="Freeform 190"/>
                <p:cNvSpPr/>
                <p:nvPr/>
              </p:nvSpPr>
              <p:spPr bwMode="auto">
                <a:xfrm>
                  <a:off x="1416" y="1866"/>
                  <a:ext cx="47" cy="16"/>
                </a:xfrm>
                <a:custGeom>
                  <a:avLst/>
                  <a:gdLst>
                    <a:gd name="T0" fmla="*/ 2 w 56"/>
                    <a:gd name="T1" fmla="*/ 6 h 19"/>
                    <a:gd name="T2" fmla="*/ 53 w 56"/>
                    <a:gd name="T3" fmla="*/ 7 h 19"/>
                    <a:gd name="T4" fmla="*/ 51 w 56"/>
                    <a:gd name="T5" fmla="*/ 0 h 19"/>
                    <a:gd name="T6" fmla="*/ 5 w 56"/>
                    <a:gd name="T7" fmla="*/ 2 h 19"/>
                    <a:gd name="T8" fmla="*/ 2 w 56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9">
                      <a:moveTo>
                        <a:pt x="2" y="6"/>
                      </a:moveTo>
                      <a:cubicBezTo>
                        <a:pt x="15" y="19"/>
                        <a:pt x="37" y="15"/>
                        <a:pt x="53" y="7"/>
                      </a:cubicBezTo>
                      <a:cubicBezTo>
                        <a:pt x="56" y="6"/>
                        <a:pt x="55" y="0"/>
                        <a:pt x="51" y="0"/>
                      </a:cubicBezTo>
                      <a:cubicBezTo>
                        <a:pt x="35" y="3"/>
                        <a:pt x="20" y="15"/>
                        <a:pt x="5" y="2"/>
                      </a:cubicBezTo>
                      <a:cubicBezTo>
                        <a:pt x="3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9" name="Freeform 191"/>
                <p:cNvSpPr/>
                <p:nvPr/>
              </p:nvSpPr>
              <p:spPr bwMode="auto">
                <a:xfrm>
                  <a:off x="1411" y="1871"/>
                  <a:ext cx="51" cy="18"/>
                </a:xfrm>
                <a:custGeom>
                  <a:avLst/>
                  <a:gdLst>
                    <a:gd name="T0" fmla="*/ 8 w 60"/>
                    <a:gd name="T1" fmla="*/ 4 h 21"/>
                    <a:gd name="T2" fmla="*/ 1 w 60"/>
                    <a:gd name="T3" fmla="*/ 7 h 21"/>
                    <a:gd name="T4" fmla="*/ 1 w 60"/>
                    <a:gd name="T5" fmla="*/ 10 h 21"/>
                    <a:gd name="T6" fmla="*/ 33 w 60"/>
                    <a:gd name="T7" fmla="*/ 21 h 21"/>
                    <a:gd name="T8" fmla="*/ 59 w 60"/>
                    <a:gd name="T9" fmla="*/ 3 h 21"/>
                    <a:gd name="T10" fmla="*/ 54 w 60"/>
                    <a:gd name="T11" fmla="*/ 2 h 21"/>
                    <a:gd name="T12" fmla="*/ 44 w 60"/>
                    <a:gd name="T13" fmla="*/ 14 h 21"/>
                    <a:gd name="T14" fmla="*/ 27 w 60"/>
                    <a:gd name="T15" fmla="*/ 14 h 21"/>
                    <a:gd name="T16" fmla="*/ 14 w 60"/>
                    <a:gd name="T17" fmla="*/ 11 h 21"/>
                    <a:gd name="T18" fmla="*/ 9 w 60"/>
                    <a:gd name="T19" fmla="*/ 8 h 21"/>
                    <a:gd name="T20" fmla="*/ 8 w 60"/>
                    <a:gd name="T2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21">
                      <a:moveTo>
                        <a:pt x="8" y="4"/>
                      </a:moveTo>
                      <a:cubicBezTo>
                        <a:pt x="5" y="4"/>
                        <a:pt x="5" y="4"/>
                        <a:pt x="1" y="7"/>
                      </a:cubicBezTo>
                      <a:cubicBezTo>
                        <a:pt x="0" y="7"/>
                        <a:pt x="0" y="9"/>
                        <a:pt x="1" y="10"/>
                      </a:cubicBezTo>
                      <a:cubicBezTo>
                        <a:pt x="3" y="19"/>
                        <a:pt x="25" y="21"/>
                        <a:pt x="33" y="21"/>
                      </a:cubicBezTo>
                      <a:cubicBezTo>
                        <a:pt x="44" y="21"/>
                        <a:pt x="60" y="17"/>
                        <a:pt x="59" y="3"/>
                      </a:cubicBezTo>
                      <a:cubicBezTo>
                        <a:pt x="59" y="0"/>
                        <a:pt x="55" y="0"/>
                        <a:pt x="54" y="2"/>
                      </a:cubicBezTo>
                      <a:cubicBezTo>
                        <a:pt x="51" y="8"/>
                        <a:pt x="50" y="11"/>
                        <a:pt x="44" y="14"/>
                      </a:cubicBezTo>
                      <a:cubicBezTo>
                        <a:pt x="38" y="15"/>
                        <a:pt x="32" y="15"/>
                        <a:pt x="27" y="14"/>
                      </a:cubicBezTo>
                      <a:cubicBezTo>
                        <a:pt x="22" y="14"/>
                        <a:pt x="18" y="12"/>
                        <a:pt x="14" y="11"/>
                      </a:cubicBezTo>
                      <a:cubicBezTo>
                        <a:pt x="11" y="10"/>
                        <a:pt x="1" y="9"/>
                        <a:pt x="9" y="8"/>
                      </a:cubicBezTo>
                      <a:cubicBezTo>
                        <a:pt x="10" y="7"/>
                        <a:pt x="10" y="5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0" name="Freeform 192"/>
                <p:cNvSpPr/>
                <p:nvPr/>
              </p:nvSpPr>
              <p:spPr bwMode="auto">
                <a:xfrm>
                  <a:off x="1418" y="1883"/>
                  <a:ext cx="28" cy="43"/>
                </a:xfrm>
                <a:custGeom>
                  <a:avLst/>
                  <a:gdLst>
                    <a:gd name="T0" fmla="*/ 2 w 33"/>
                    <a:gd name="T1" fmla="*/ 4 h 51"/>
                    <a:gd name="T2" fmla="*/ 15 w 33"/>
                    <a:gd name="T3" fmla="*/ 29 h 51"/>
                    <a:gd name="T4" fmla="*/ 29 w 33"/>
                    <a:gd name="T5" fmla="*/ 50 h 51"/>
                    <a:gd name="T6" fmla="*/ 32 w 33"/>
                    <a:gd name="T7" fmla="*/ 47 h 51"/>
                    <a:gd name="T8" fmla="*/ 24 w 33"/>
                    <a:gd name="T9" fmla="*/ 36 h 51"/>
                    <a:gd name="T10" fmla="*/ 18 w 33"/>
                    <a:gd name="T11" fmla="*/ 23 h 51"/>
                    <a:gd name="T12" fmla="*/ 4 w 33"/>
                    <a:gd name="T13" fmla="*/ 1 h 51"/>
                    <a:gd name="T14" fmla="*/ 2 w 33"/>
                    <a:gd name="T15" fmla="*/ 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51">
                      <a:moveTo>
                        <a:pt x="2" y="4"/>
                      </a:moveTo>
                      <a:cubicBezTo>
                        <a:pt x="9" y="11"/>
                        <a:pt x="11" y="20"/>
                        <a:pt x="15" y="29"/>
                      </a:cubicBezTo>
                      <a:cubicBezTo>
                        <a:pt x="18" y="36"/>
                        <a:pt x="21" y="46"/>
                        <a:pt x="29" y="50"/>
                      </a:cubicBezTo>
                      <a:cubicBezTo>
                        <a:pt x="31" y="51"/>
                        <a:pt x="33" y="49"/>
                        <a:pt x="32" y="47"/>
                      </a:cubicBezTo>
                      <a:cubicBezTo>
                        <a:pt x="29" y="43"/>
                        <a:pt x="26" y="40"/>
                        <a:pt x="24" y="36"/>
                      </a:cubicBezTo>
                      <a:cubicBezTo>
                        <a:pt x="22" y="32"/>
                        <a:pt x="20" y="27"/>
                        <a:pt x="18" y="23"/>
                      </a:cubicBezTo>
                      <a:cubicBezTo>
                        <a:pt x="15" y="15"/>
                        <a:pt x="11" y="7"/>
                        <a:pt x="4" y="1"/>
                      </a:cubicBezTo>
                      <a:cubicBezTo>
                        <a:pt x="2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1" name="Freeform 193"/>
                <p:cNvSpPr/>
                <p:nvPr/>
              </p:nvSpPr>
              <p:spPr bwMode="auto">
                <a:xfrm>
                  <a:off x="1439" y="1923"/>
                  <a:ext cx="13" cy="12"/>
                </a:xfrm>
                <a:custGeom>
                  <a:avLst/>
                  <a:gdLst>
                    <a:gd name="T0" fmla="*/ 7 w 16"/>
                    <a:gd name="T1" fmla="*/ 8 h 15"/>
                    <a:gd name="T2" fmla="*/ 11 w 16"/>
                    <a:gd name="T3" fmla="*/ 8 h 15"/>
                    <a:gd name="T4" fmla="*/ 11 w 16"/>
                    <a:gd name="T5" fmla="*/ 9 h 15"/>
                    <a:gd name="T6" fmla="*/ 11 w 16"/>
                    <a:gd name="T7" fmla="*/ 10 h 15"/>
                    <a:gd name="T8" fmla="*/ 11 w 16"/>
                    <a:gd name="T9" fmla="*/ 10 h 15"/>
                    <a:gd name="T10" fmla="*/ 7 w 16"/>
                    <a:gd name="T11" fmla="*/ 7 h 15"/>
                    <a:gd name="T12" fmla="*/ 6 w 16"/>
                    <a:gd name="T13" fmla="*/ 3 h 15"/>
                    <a:gd name="T14" fmla="*/ 1 w 16"/>
                    <a:gd name="T15" fmla="*/ 2 h 15"/>
                    <a:gd name="T16" fmla="*/ 0 w 16"/>
                    <a:gd name="T17" fmla="*/ 6 h 15"/>
                    <a:gd name="T18" fmla="*/ 3 w 16"/>
                    <a:gd name="T19" fmla="*/ 10 h 15"/>
                    <a:gd name="T20" fmla="*/ 8 w 16"/>
                    <a:gd name="T21" fmla="*/ 14 h 15"/>
                    <a:gd name="T22" fmla="*/ 15 w 16"/>
                    <a:gd name="T23" fmla="*/ 8 h 15"/>
                    <a:gd name="T24" fmla="*/ 5 w 16"/>
                    <a:gd name="T25" fmla="*/ 5 h 15"/>
                    <a:gd name="T26" fmla="*/ 7 w 16"/>
                    <a:gd name="T27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5">
                      <a:moveTo>
                        <a:pt x="7" y="8"/>
                      </a:moveTo>
                      <a:cubicBezTo>
                        <a:pt x="8" y="7"/>
                        <a:pt x="9" y="6"/>
                        <a:pt x="11" y="8"/>
                      </a:cubicBezTo>
                      <a:cubicBezTo>
                        <a:pt x="11" y="8"/>
                        <a:pt x="11" y="8"/>
                        <a:pt x="11" y="9"/>
                      </a:cubicBezTo>
                      <a:cubicBezTo>
                        <a:pt x="11" y="9"/>
                        <a:pt x="11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7" y="8"/>
                        <a:pt x="7" y="7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5" y="1"/>
                        <a:pt x="3" y="0"/>
                        <a:pt x="1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7"/>
                        <a:pt x="2" y="9"/>
                        <a:pt x="3" y="10"/>
                      </a:cubicBezTo>
                      <a:cubicBezTo>
                        <a:pt x="4" y="12"/>
                        <a:pt x="6" y="14"/>
                        <a:pt x="8" y="14"/>
                      </a:cubicBezTo>
                      <a:cubicBezTo>
                        <a:pt x="12" y="15"/>
                        <a:pt x="16" y="12"/>
                        <a:pt x="15" y="8"/>
                      </a:cubicBezTo>
                      <a:cubicBezTo>
                        <a:pt x="14" y="3"/>
                        <a:pt x="9" y="2"/>
                        <a:pt x="5" y="5"/>
                      </a:cubicBezTo>
                      <a:cubicBezTo>
                        <a:pt x="3" y="6"/>
                        <a:pt x="5" y="9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2" name="Freeform 194"/>
                <p:cNvSpPr/>
                <p:nvPr/>
              </p:nvSpPr>
              <p:spPr bwMode="auto">
                <a:xfrm>
                  <a:off x="1449" y="1873"/>
                  <a:ext cx="12" cy="55"/>
                </a:xfrm>
                <a:custGeom>
                  <a:avLst/>
                  <a:gdLst>
                    <a:gd name="T0" fmla="*/ 2 w 14"/>
                    <a:gd name="T1" fmla="*/ 64 h 65"/>
                    <a:gd name="T2" fmla="*/ 9 w 14"/>
                    <a:gd name="T3" fmla="*/ 46 h 65"/>
                    <a:gd name="T4" fmla="*/ 13 w 14"/>
                    <a:gd name="T5" fmla="*/ 4 h 65"/>
                    <a:gd name="T6" fmla="*/ 6 w 14"/>
                    <a:gd name="T7" fmla="*/ 4 h 65"/>
                    <a:gd name="T8" fmla="*/ 5 w 14"/>
                    <a:gd name="T9" fmla="*/ 35 h 65"/>
                    <a:gd name="T10" fmla="*/ 1 w 14"/>
                    <a:gd name="T11" fmla="*/ 62 h 65"/>
                    <a:gd name="T12" fmla="*/ 2 w 14"/>
                    <a:gd name="T13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5">
                      <a:moveTo>
                        <a:pt x="2" y="64"/>
                      </a:moveTo>
                      <a:cubicBezTo>
                        <a:pt x="8" y="60"/>
                        <a:pt x="9" y="52"/>
                        <a:pt x="9" y="46"/>
                      </a:cubicBezTo>
                      <a:cubicBezTo>
                        <a:pt x="11" y="32"/>
                        <a:pt x="14" y="18"/>
                        <a:pt x="13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6" y="14"/>
                        <a:pt x="7" y="24"/>
                        <a:pt x="5" y="35"/>
                      </a:cubicBezTo>
                      <a:cubicBezTo>
                        <a:pt x="4" y="42"/>
                        <a:pt x="7" y="56"/>
                        <a:pt x="1" y="62"/>
                      </a:cubicBezTo>
                      <a:cubicBezTo>
                        <a:pt x="0" y="63"/>
                        <a:pt x="1" y="65"/>
                        <a:pt x="2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3" name="Freeform 195"/>
                <p:cNvSpPr/>
                <p:nvPr/>
              </p:nvSpPr>
              <p:spPr bwMode="auto">
                <a:xfrm>
                  <a:off x="1378" y="1478"/>
                  <a:ext cx="12" cy="37"/>
                </a:xfrm>
                <a:custGeom>
                  <a:avLst/>
                  <a:gdLst>
                    <a:gd name="T0" fmla="*/ 1 w 14"/>
                    <a:gd name="T1" fmla="*/ 3 h 44"/>
                    <a:gd name="T2" fmla="*/ 11 w 14"/>
                    <a:gd name="T3" fmla="*/ 43 h 44"/>
                    <a:gd name="T4" fmla="*/ 14 w 14"/>
                    <a:gd name="T5" fmla="*/ 42 h 44"/>
                    <a:gd name="T6" fmla="*/ 3 w 14"/>
                    <a:gd name="T7" fmla="*/ 2 h 44"/>
                    <a:gd name="T8" fmla="*/ 1 w 14"/>
                    <a:gd name="T9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4">
                      <a:moveTo>
                        <a:pt x="1" y="3"/>
                      </a:moveTo>
                      <a:cubicBezTo>
                        <a:pt x="5" y="16"/>
                        <a:pt x="8" y="29"/>
                        <a:pt x="11" y="43"/>
                      </a:cubicBezTo>
                      <a:cubicBezTo>
                        <a:pt x="12" y="44"/>
                        <a:pt x="14" y="44"/>
                        <a:pt x="14" y="42"/>
                      </a:cubicBezTo>
                      <a:cubicBezTo>
                        <a:pt x="12" y="28"/>
                        <a:pt x="9" y="15"/>
                        <a:pt x="3" y="2"/>
                      </a:cubicBezTo>
                      <a:cubicBezTo>
                        <a:pt x="3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4" name="Freeform 196"/>
                <p:cNvSpPr/>
                <p:nvPr/>
              </p:nvSpPr>
              <p:spPr bwMode="auto">
                <a:xfrm>
                  <a:off x="1390" y="1526"/>
                  <a:ext cx="52" cy="351"/>
                </a:xfrm>
                <a:custGeom>
                  <a:avLst/>
                  <a:gdLst>
                    <a:gd name="T0" fmla="*/ 0 w 61"/>
                    <a:gd name="T1" fmla="*/ 1 h 413"/>
                    <a:gd name="T2" fmla="*/ 13 w 61"/>
                    <a:gd name="T3" fmla="*/ 108 h 413"/>
                    <a:gd name="T4" fmla="*/ 24 w 61"/>
                    <a:gd name="T5" fmla="*/ 210 h 413"/>
                    <a:gd name="T6" fmla="*/ 36 w 61"/>
                    <a:gd name="T7" fmla="*/ 310 h 413"/>
                    <a:gd name="T8" fmla="*/ 55 w 61"/>
                    <a:gd name="T9" fmla="*/ 410 h 413"/>
                    <a:gd name="T10" fmla="*/ 60 w 61"/>
                    <a:gd name="T11" fmla="*/ 409 h 413"/>
                    <a:gd name="T12" fmla="*/ 41 w 61"/>
                    <a:gd name="T13" fmla="*/ 309 h 413"/>
                    <a:gd name="T14" fmla="*/ 29 w 61"/>
                    <a:gd name="T15" fmla="*/ 209 h 413"/>
                    <a:gd name="T16" fmla="*/ 17 w 61"/>
                    <a:gd name="T17" fmla="*/ 108 h 413"/>
                    <a:gd name="T18" fmla="*/ 2 w 61"/>
                    <a:gd name="T19" fmla="*/ 1 h 413"/>
                    <a:gd name="T20" fmla="*/ 0 w 61"/>
                    <a:gd name="T21" fmla="*/ 1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13">
                      <a:moveTo>
                        <a:pt x="0" y="1"/>
                      </a:moveTo>
                      <a:cubicBezTo>
                        <a:pt x="3" y="37"/>
                        <a:pt x="9" y="73"/>
                        <a:pt x="13" y="108"/>
                      </a:cubicBezTo>
                      <a:cubicBezTo>
                        <a:pt x="17" y="142"/>
                        <a:pt x="19" y="177"/>
                        <a:pt x="24" y="210"/>
                      </a:cubicBezTo>
                      <a:cubicBezTo>
                        <a:pt x="29" y="243"/>
                        <a:pt x="30" y="277"/>
                        <a:pt x="36" y="310"/>
                      </a:cubicBezTo>
                      <a:cubicBezTo>
                        <a:pt x="41" y="343"/>
                        <a:pt x="49" y="376"/>
                        <a:pt x="55" y="410"/>
                      </a:cubicBezTo>
                      <a:cubicBezTo>
                        <a:pt x="55" y="413"/>
                        <a:pt x="61" y="412"/>
                        <a:pt x="60" y="409"/>
                      </a:cubicBezTo>
                      <a:cubicBezTo>
                        <a:pt x="54" y="376"/>
                        <a:pt x="46" y="343"/>
                        <a:pt x="41" y="309"/>
                      </a:cubicBezTo>
                      <a:cubicBezTo>
                        <a:pt x="35" y="276"/>
                        <a:pt x="34" y="243"/>
                        <a:pt x="29" y="209"/>
                      </a:cubicBezTo>
                      <a:cubicBezTo>
                        <a:pt x="23" y="176"/>
                        <a:pt x="21" y="142"/>
                        <a:pt x="17" y="108"/>
                      </a:cubicBezTo>
                      <a:cubicBezTo>
                        <a:pt x="13" y="72"/>
                        <a:pt x="8" y="37"/>
                        <a:pt x="2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5" name="Freeform 197"/>
                <p:cNvSpPr/>
                <p:nvPr/>
              </p:nvSpPr>
              <p:spPr bwMode="auto">
                <a:xfrm>
                  <a:off x="1394" y="1482"/>
                  <a:ext cx="18" cy="88"/>
                </a:xfrm>
                <a:custGeom>
                  <a:avLst/>
                  <a:gdLst>
                    <a:gd name="T0" fmla="*/ 0 w 21"/>
                    <a:gd name="T1" fmla="*/ 3 h 103"/>
                    <a:gd name="T2" fmla="*/ 7 w 21"/>
                    <a:gd name="T3" fmla="*/ 54 h 103"/>
                    <a:gd name="T4" fmla="*/ 15 w 21"/>
                    <a:gd name="T5" fmla="*/ 99 h 103"/>
                    <a:gd name="T6" fmla="*/ 20 w 21"/>
                    <a:gd name="T7" fmla="*/ 98 h 103"/>
                    <a:gd name="T8" fmla="*/ 12 w 21"/>
                    <a:gd name="T9" fmla="*/ 40 h 103"/>
                    <a:gd name="T10" fmla="*/ 3 w 21"/>
                    <a:gd name="T11" fmla="*/ 2 h 103"/>
                    <a:gd name="T12" fmla="*/ 0 w 21"/>
                    <a:gd name="T13" fmla="*/ 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103">
                      <a:moveTo>
                        <a:pt x="0" y="3"/>
                      </a:moveTo>
                      <a:cubicBezTo>
                        <a:pt x="8" y="18"/>
                        <a:pt x="6" y="38"/>
                        <a:pt x="7" y="54"/>
                      </a:cubicBezTo>
                      <a:cubicBezTo>
                        <a:pt x="9" y="69"/>
                        <a:pt x="12" y="84"/>
                        <a:pt x="15" y="99"/>
                      </a:cubicBezTo>
                      <a:cubicBezTo>
                        <a:pt x="16" y="103"/>
                        <a:pt x="21" y="102"/>
                        <a:pt x="20" y="98"/>
                      </a:cubicBezTo>
                      <a:cubicBezTo>
                        <a:pt x="18" y="79"/>
                        <a:pt x="15" y="59"/>
                        <a:pt x="12" y="40"/>
                      </a:cubicBezTo>
                      <a:cubicBezTo>
                        <a:pt x="11" y="26"/>
                        <a:pt x="10" y="13"/>
                        <a:pt x="3" y="2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6" name="Freeform 198"/>
                <p:cNvSpPr/>
                <p:nvPr/>
              </p:nvSpPr>
              <p:spPr bwMode="auto">
                <a:xfrm>
                  <a:off x="1408" y="1592"/>
                  <a:ext cx="47" cy="291"/>
                </a:xfrm>
                <a:custGeom>
                  <a:avLst/>
                  <a:gdLst>
                    <a:gd name="T0" fmla="*/ 1 w 55"/>
                    <a:gd name="T1" fmla="*/ 2 h 343"/>
                    <a:gd name="T2" fmla="*/ 7 w 55"/>
                    <a:gd name="T3" fmla="*/ 50 h 343"/>
                    <a:gd name="T4" fmla="*/ 12 w 55"/>
                    <a:gd name="T5" fmla="*/ 92 h 343"/>
                    <a:gd name="T6" fmla="*/ 24 w 55"/>
                    <a:gd name="T7" fmla="*/ 188 h 343"/>
                    <a:gd name="T8" fmla="*/ 38 w 55"/>
                    <a:gd name="T9" fmla="*/ 275 h 343"/>
                    <a:gd name="T10" fmla="*/ 51 w 55"/>
                    <a:gd name="T11" fmla="*/ 341 h 343"/>
                    <a:gd name="T12" fmla="*/ 54 w 55"/>
                    <a:gd name="T13" fmla="*/ 339 h 343"/>
                    <a:gd name="T14" fmla="*/ 46 w 55"/>
                    <a:gd name="T15" fmla="*/ 294 h 343"/>
                    <a:gd name="T16" fmla="*/ 40 w 55"/>
                    <a:gd name="T17" fmla="*/ 256 h 343"/>
                    <a:gd name="T18" fmla="*/ 25 w 55"/>
                    <a:gd name="T19" fmla="*/ 163 h 343"/>
                    <a:gd name="T20" fmla="*/ 14 w 55"/>
                    <a:gd name="T21" fmla="*/ 81 h 343"/>
                    <a:gd name="T22" fmla="*/ 3 w 55"/>
                    <a:gd name="T23" fmla="*/ 1 h 343"/>
                    <a:gd name="T24" fmla="*/ 1 w 55"/>
                    <a:gd name="T25" fmla="*/ 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343">
                      <a:moveTo>
                        <a:pt x="1" y="2"/>
                      </a:moveTo>
                      <a:cubicBezTo>
                        <a:pt x="6" y="17"/>
                        <a:pt x="5" y="35"/>
                        <a:pt x="7" y="50"/>
                      </a:cubicBezTo>
                      <a:cubicBezTo>
                        <a:pt x="9" y="64"/>
                        <a:pt x="9" y="78"/>
                        <a:pt x="12" y="92"/>
                      </a:cubicBezTo>
                      <a:cubicBezTo>
                        <a:pt x="17" y="123"/>
                        <a:pt x="19" y="156"/>
                        <a:pt x="24" y="188"/>
                      </a:cubicBezTo>
                      <a:cubicBezTo>
                        <a:pt x="29" y="217"/>
                        <a:pt x="33" y="246"/>
                        <a:pt x="38" y="275"/>
                      </a:cubicBezTo>
                      <a:cubicBezTo>
                        <a:pt x="41" y="296"/>
                        <a:pt x="40" y="323"/>
                        <a:pt x="51" y="341"/>
                      </a:cubicBezTo>
                      <a:cubicBezTo>
                        <a:pt x="52" y="343"/>
                        <a:pt x="55" y="341"/>
                        <a:pt x="54" y="339"/>
                      </a:cubicBezTo>
                      <a:cubicBezTo>
                        <a:pt x="47" y="326"/>
                        <a:pt x="48" y="309"/>
                        <a:pt x="46" y="294"/>
                      </a:cubicBezTo>
                      <a:cubicBezTo>
                        <a:pt x="44" y="281"/>
                        <a:pt x="42" y="268"/>
                        <a:pt x="40" y="256"/>
                      </a:cubicBezTo>
                      <a:cubicBezTo>
                        <a:pt x="35" y="225"/>
                        <a:pt x="29" y="194"/>
                        <a:pt x="25" y="163"/>
                      </a:cubicBezTo>
                      <a:cubicBezTo>
                        <a:pt x="21" y="136"/>
                        <a:pt x="18" y="109"/>
                        <a:pt x="14" y="81"/>
                      </a:cubicBezTo>
                      <a:cubicBezTo>
                        <a:pt x="9" y="56"/>
                        <a:pt x="12" y="25"/>
                        <a:pt x="3" y="1"/>
                      </a:cubicBezTo>
                      <a:cubicBezTo>
                        <a:pt x="2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7" name="Freeform 199"/>
                <p:cNvSpPr/>
                <p:nvPr/>
              </p:nvSpPr>
              <p:spPr bwMode="auto">
                <a:xfrm>
                  <a:off x="1608" y="1840"/>
                  <a:ext cx="220" cy="24"/>
                </a:xfrm>
                <a:custGeom>
                  <a:avLst/>
                  <a:gdLst>
                    <a:gd name="T0" fmla="*/ 3 w 259"/>
                    <a:gd name="T1" fmla="*/ 28 h 28"/>
                    <a:gd name="T2" fmla="*/ 46 w 259"/>
                    <a:gd name="T3" fmla="*/ 22 h 28"/>
                    <a:gd name="T4" fmla="*/ 110 w 259"/>
                    <a:gd name="T5" fmla="*/ 18 h 28"/>
                    <a:gd name="T6" fmla="*/ 169 w 259"/>
                    <a:gd name="T7" fmla="*/ 17 h 28"/>
                    <a:gd name="T8" fmla="*/ 252 w 259"/>
                    <a:gd name="T9" fmla="*/ 14 h 28"/>
                    <a:gd name="T10" fmla="*/ 253 w 259"/>
                    <a:gd name="T11" fmla="*/ 4 h 28"/>
                    <a:gd name="T12" fmla="*/ 188 w 259"/>
                    <a:gd name="T13" fmla="*/ 6 h 28"/>
                    <a:gd name="T14" fmla="*/ 118 w 259"/>
                    <a:gd name="T15" fmla="*/ 11 h 28"/>
                    <a:gd name="T16" fmla="*/ 58 w 259"/>
                    <a:gd name="T17" fmla="*/ 13 h 28"/>
                    <a:gd name="T18" fmla="*/ 3 w 259"/>
                    <a:gd name="T19" fmla="*/ 23 h 28"/>
                    <a:gd name="T20" fmla="*/ 3 w 259"/>
                    <a:gd name="T21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28">
                      <a:moveTo>
                        <a:pt x="3" y="28"/>
                      </a:moveTo>
                      <a:cubicBezTo>
                        <a:pt x="18" y="28"/>
                        <a:pt x="32" y="25"/>
                        <a:pt x="46" y="22"/>
                      </a:cubicBezTo>
                      <a:cubicBezTo>
                        <a:pt x="67" y="19"/>
                        <a:pt x="89" y="18"/>
                        <a:pt x="110" y="18"/>
                      </a:cubicBezTo>
                      <a:cubicBezTo>
                        <a:pt x="130" y="19"/>
                        <a:pt x="150" y="19"/>
                        <a:pt x="169" y="17"/>
                      </a:cubicBezTo>
                      <a:cubicBezTo>
                        <a:pt x="196" y="14"/>
                        <a:pt x="225" y="11"/>
                        <a:pt x="252" y="14"/>
                      </a:cubicBezTo>
                      <a:cubicBezTo>
                        <a:pt x="259" y="15"/>
                        <a:pt x="259" y="5"/>
                        <a:pt x="253" y="4"/>
                      </a:cubicBezTo>
                      <a:cubicBezTo>
                        <a:pt x="231" y="0"/>
                        <a:pt x="210" y="4"/>
                        <a:pt x="188" y="6"/>
                      </a:cubicBezTo>
                      <a:cubicBezTo>
                        <a:pt x="165" y="8"/>
                        <a:pt x="142" y="11"/>
                        <a:pt x="118" y="11"/>
                      </a:cubicBezTo>
                      <a:cubicBezTo>
                        <a:pt x="98" y="11"/>
                        <a:pt x="78" y="11"/>
                        <a:pt x="58" y="13"/>
                      </a:cubicBezTo>
                      <a:cubicBezTo>
                        <a:pt x="40" y="16"/>
                        <a:pt x="22" y="21"/>
                        <a:pt x="3" y="23"/>
                      </a:cubicBezTo>
                      <a:cubicBezTo>
                        <a:pt x="0" y="23"/>
                        <a:pt x="0" y="28"/>
                        <a:pt x="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Freeform 200"/>
                <p:cNvSpPr/>
                <p:nvPr/>
              </p:nvSpPr>
              <p:spPr bwMode="auto">
                <a:xfrm>
                  <a:off x="1817" y="1843"/>
                  <a:ext cx="20" cy="32"/>
                </a:xfrm>
                <a:custGeom>
                  <a:avLst/>
                  <a:gdLst>
                    <a:gd name="T0" fmla="*/ 1 w 23"/>
                    <a:gd name="T1" fmla="*/ 5 h 38"/>
                    <a:gd name="T2" fmla="*/ 7 w 23"/>
                    <a:gd name="T3" fmla="*/ 10 h 38"/>
                    <a:gd name="T4" fmla="*/ 11 w 23"/>
                    <a:gd name="T5" fmla="*/ 18 h 38"/>
                    <a:gd name="T6" fmla="*/ 13 w 23"/>
                    <a:gd name="T7" fmla="*/ 32 h 38"/>
                    <a:gd name="T8" fmla="*/ 22 w 23"/>
                    <a:gd name="T9" fmla="*/ 32 h 38"/>
                    <a:gd name="T10" fmla="*/ 19 w 23"/>
                    <a:gd name="T11" fmla="*/ 12 h 38"/>
                    <a:gd name="T12" fmla="*/ 13 w 23"/>
                    <a:gd name="T13" fmla="*/ 5 h 38"/>
                    <a:gd name="T14" fmla="*/ 4 w 23"/>
                    <a:gd name="T15" fmla="*/ 1 h 38"/>
                    <a:gd name="T16" fmla="*/ 1 w 23"/>
                    <a:gd name="T17" fmla="*/ 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38">
                      <a:moveTo>
                        <a:pt x="1" y="5"/>
                      </a:moveTo>
                      <a:cubicBezTo>
                        <a:pt x="3" y="7"/>
                        <a:pt x="5" y="8"/>
                        <a:pt x="7" y="10"/>
                      </a:cubicBezTo>
                      <a:cubicBezTo>
                        <a:pt x="10" y="12"/>
                        <a:pt x="10" y="15"/>
                        <a:pt x="11" y="18"/>
                      </a:cubicBezTo>
                      <a:cubicBezTo>
                        <a:pt x="12" y="23"/>
                        <a:pt x="13" y="27"/>
                        <a:pt x="13" y="32"/>
                      </a:cubicBezTo>
                      <a:cubicBezTo>
                        <a:pt x="14" y="38"/>
                        <a:pt x="23" y="38"/>
                        <a:pt x="22" y="32"/>
                      </a:cubicBezTo>
                      <a:cubicBezTo>
                        <a:pt x="21" y="25"/>
                        <a:pt x="21" y="19"/>
                        <a:pt x="19" y="12"/>
                      </a:cubicBezTo>
                      <a:cubicBezTo>
                        <a:pt x="17" y="10"/>
                        <a:pt x="16" y="7"/>
                        <a:pt x="13" y="5"/>
                      </a:cubicBezTo>
                      <a:cubicBezTo>
                        <a:pt x="11" y="3"/>
                        <a:pt x="7" y="2"/>
                        <a:pt x="4" y="1"/>
                      </a:cubicBezTo>
                      <a:cubicBezTo>
                        <a:pt x="1" y="0"/>
                        <a:pt x="0" y="3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Freeform 201"/>
                <p:cNvSpPr/>
                <p:nvPr/>
              </p:nvSpPr>
              <p:spPr bwMode="auto">
                <a:xfrm>
                  <a:off x="1605" y="2204"/>
                  <a:ext cx="111" cy="17"/>
                </a:xfrm>
                <a:custGeom>
                  <a:avLst/>
                  <a:gdLst>
                    <a:gd name="T0" fmla="*/ 1 w 131"/>
                    <a:gd name="T1" fmla="*/ 4 h 21"/>
                    <a:gd name="T2" fmla="*/ 52 w 131"/>
                    <a:gd name="T3" fmla="*/ 15 h 21"/>
                    <a:gd name="T4" fmla="*/ 125 w 131"/>
                    <a:gd name="T5" fmla="*/ 21 h 21"/>
                    <a:gd name="T6" fmla="*/ 124 w 131"/>
                    <a:gd name="T7" fmla="*/ 12 h 21"/>
                    <a:gd name="T8" fmla="*/ 63 w 131"/>
                    <a:gd name="T9" fmla="*/ 8 h 21"/>
                    <a:gd name="T10" fmla="*/ 3 w 131"/>
                    <a:gd name="T11" fmla="*/ 1 h 21"/>
                    <a:gd name="T12" fmla="*/ 1 w 131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" h="21">
                      <a:moveTo>
                        <a:pt x="1" y="4"/>
                      </a:moveTo>
                      <a:cubicBezTo>
                        <a:pt x="15" y="14"/>
                        <a:pt x="36" y="13"/>
                        <a:pt x="52" y="15"/>
                      </a:cubicBezTo>
                      <a:cubicBezTo>
                        <a:pt x="76" y="17"/>
                        <a:pt x="100" y="21"/>
                        <a:pt x="125" y="21"/>
                      </a:cubicBezTo>
                      <a:cubicBezTo>
                        <a:pt x="131" y="21"/>
                        <a:pt x="130" y="12"/>
                        <a:pt x="124" y="12"/>
                      </a:cubicBezTo>
                      <a:cubicBezTo>
                        <a:pt x="103" y="12"/>
                        <a:pt x="83" y="9"/>
                        <a:pt x="63" y="8"/>
                      </a:cubicBezTo>
                      <a:cubicBezTo>
                        <a:pt x="46" y="7"/>
                        <a:pt x="19" y="10"/>
                        <a:pt x="3" y="1"/>
                      </a:cubicBezTo>
                      <a:cubicBezTo>
                        <a:pt x="1" y="0"/>
                        <a:pt x="0" y="3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Freeform 202"/>
                <p:cNvSpPr/>
                <p:nvPr/>
              </p:nvSpPr>
              <p:spPr bwMode="auto">
                <a:xfrm>
                  <a:off x="1601" y="1861"/>
                  <a:ext cx="19" cy="34"/>
                </a:xfrm>
                <a:custGeom>
                  <a:avLst/>
                  <a:gdLst>
                    <a:gd name="T0" fmla="*/ 11 w 22"/>
                    <a:gd name="T1" fmla="*/ 6 h 41"/>
                    <a:gd name="T2" fmla="*/ 8 w 22"/>
                    <a:gd name="T3" fmla="*/ 4 h 41"/>
                    <a:gd name="T4" fmla="*/ 2 w 22"/>
                    <a:gd name="T5" fmla="*/ 4 h 41"/>
                    <a:gd name="T6" fmla="*/ 7 w 22"/>
                    <a:gd name="T7" fmla="*/ 22 h 41"/>
                    <a:gd name="T8" fmla="*/ 13 w 22"/>
                    <a:gd name="T9" fmla="*/ 25 h 41"/>
                    <a:gd name="T10" fmla="*/ 7 w 22"/>
                    <a:gd name="T11" fmla="*/ 33 h 41"/>
                    <a:gd name="T12" fmla="*/ 7 w 22"/>
                    <a:gd name="T13" fmla="*/ 41 h 41"/>
                    <a:gd name="T14" fmla="*/ 21 w 22"/>
                    <a:gd name="T15" fmla="*/ 24 h 41"/>
                    <a:gd name="T16" fmla="*/ 13 w 22"/>
                    <a:gd name="T17" fmla="*/ 15 h 41"/>
                    <a:gd name="T18" fmla="*/ 9 w 22"/>
                    <a:gd name="T19" fmla="*/ 15 h 41"/>
                    <a:gd name="T20" fmla="*/ 8 w 22"/>
                    <a:gd name="T21" fmla="*/ 4 h 41"/>
                    <a:gd name="T22" fmla="*/ 2 w 22"/>
                    <a:gd name="T23" fmla="*/ 5 h 41"/>
                    <a:gd name="T24" fmla="*/ 10 w 22"/>
                    <a:gd name="T25" fmla="*/ 9 h 41"/>
                    <a:gd name="T26" fmla="*/ 11 w 22"/>
                    <a:gd name="T27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41">
                      <a:moveTo>
                        <a:pt x="11" y="6"/>
                      </a:moveTo>
                      <a:cubicBezTo>
                        <a:pt x="10" y="5"/>
                        <a:pt x="9" y="5"/>
                        <a:pt x="8" y="4"/>
                      </a:cubicBezTo>
                      <a:cubicBezTo>
                        <a:pt x="8" y="0"/>
                        <a:pt x="2" y="0"/>
                        <a:pt x="2" y="4"/>
                      </a:cubicBezTo>
                      <a:cubicBezTo>
                        <a:pt x="0" y="9"/>
                        <a:pt x="0" y="20"/>
                        <a:pt x="7" y="22"/>
                      </a:cubicBezTo>
                      <a:cubicBezTo>
                        <a:pt x="9" y="23"/>
                        <a:pt x="11" y="21"/>
                        <a:pt x="13" y="25"/>
                      </a:cubicBezTo>
                      <a:cubicBezTo>
                        <a:pt x="14" y="29"/>
                        <a:pt x="12" y="33"/>
                        <a:pt x="7" y="33"/>
                      </a:cubicBezTo>
                      <a:cubicBezTo>
                        <a:pt x="2" y="33"/>
                        <a:pt x="2" y="41"/>
                        <a:pt x="7" y="41"/>
                      </a:cubicBezTo>
                      <a:cubicBezTo>
                        <a:pt x="16" y="41"/>
                        <a:pt x="22" y="33"/>
                        <a:pt x="21" y="24"/>
                      </a:cubicBezTo>
                      <a:cubicBezTo>
                        <a:pt x="20" y="20"/>
                        <a:pt x="17" y="16"/>
                        <a:pt x="13" y="15"/>
                      </a:cubicBezTo>
                      <a:cubicBezTo>
                        <a:pt x="13" y="15"/>
                        <a:pt x="9" y="15"/>
                        <a:pt x="9" y="15"/>
                      </a:cubicBezTo>
                      <a:cubicBezTo>
                        <a:pt x="8" y="14"/>
                        <a:pt x="8" y="5"/>
                        <a:pt x="8" y="4"/>
                      </a:cubicBezTo>
                      <a:cubicBezTo>
                        <a:pt x="6" y="4"/>
                        <a:pt x="4" y="5"/>
                        <a:pt x="2" y="5"/>
                      </a:cubicBezTo>
                      <a:cubicBezTo>
                        <a:pt x="3" y="9"/>
                        <a:pt x="7" y="9"/>
                        <a:pt x="10" y="9"/>
                      </a:cubicBezTo>
                      <a:cubicBezTo>
                        <a:pt x="13" y="9"/>
                        <a:pt x="13" y="6"/>
                        <a:pt x="1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Freeform 203"/>
                <p:cNvSpPr/>
                <p:nvPr/>
              </p:nvSpPr>
              <p:spPr bwMode="auto">
                <a:xfrm>
                  <a:off x="1602" y="1893"/>
                  <a:ext cx="18" cy="39"/>
                </a:xfrm>
                <a:custGeom>
                  <a:avLst/>
                  <a:gdLst>
                    <a:gd name="T0" fmla="*/ 2 w 21"/>
                    <a:gd name="T1" fmla="*/ 4 h 46"/>
                    <a:gd name="T2" fmla="*/ 3 w 21"/>
                    <a:gd name="T3" fmla="*/ 17 h 46"/>
                    <a:gd name="T4" fmla="*/ 12 w 21"/>
                    <a:gd name="T5" fmla="*/ 24 h 46"/>
                    <a:gd name="T6" fmla="*/ 8 w 21"/>
                    <a:gd name="T7" fmla="*/ 32 h 46"/>
                    <a:gd name="T8" fmla="*/ 4 w 21"/>
                    <a:gd name="T9" fmla="*/ 35 h 46"/>
                    <a:gd name="T10" fmla="*/ 5 w 21"/>
                    <a:gd name="T11" fmla="*/ 39 h 46"/>
                    <a:gd name="T12" fmla="*/ 20 w 21"/>
                    <a:gd name="T13" fmla="*/ 27 h 46"/>
                    <a:gd name="T14" fmla="*/ 18 w 21"/>
                    <a:gd name="T15" fmla="*/ 17 h 46"/>
                    <a:gd name="T16" fmla="*/ 14 w 21"/>
                    <a:gd name="T17" fmla="*/ 14 h 46"/>
                    <a:gd name="T18" fmla="*/ 12 w 21"/>
                    <a:gd name="T19" fmla="*/ 13 h 46"/>
                    <a:gd name="T20" fmla="*/ 9 w 21"/>
                    <a:gd name="T21" fmla="*/ 6 h 46"/>
                    <a:gd name="T22" fmla="*/ 2 w 21"/>
                    <a:gd name="T23" fmla="*/ 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46">
                      <a:moveTo>
                        <a:pt x="2" y="4"/>
                      </a:moveTo>
                      <a:cubicBezTo>
                        <a:pt x="1" y="9"/>
                        <a:pt x="0" y="13"/>
                        <a:pt x="3" y="17"/>
                      </a:cubicBezTo>
                      <a:cubicBezTo>
                        <a:pt x="5" y="20"/>
                        <a:pt x="12" y="20"/>
                        <a:pt x="12" y="24"/>
                      </a:cubicBezTo>
                      <a:cubicBezTo>
                        <a:pt x="13" y="27"/>
                        <a:pt x="10" y="31"/>
                        <a:pt x="8" y="32"/>
                      </a:cubicBezTo>
                      <a:cubicBezTo>
                        <a:pt x="7" y="33"/>
                        <a:pt x="5" y="32"/>
                        <a:pt x="4" y="35"/>
                      </a:cubicBezTo>
                      <a:cubicBezTo>
                        <a:pt x="4" y="36"/>
                        <a:pt x="4" y="37"/>
                        <a:pt x="5" y="39"/>
                      </a:cubicBezTo>
                      <a:cubicBezTo>
                        <a:pt x="12" y="46"/>
                        <a:pt x="19" y="32"/>
                        <a:pt x="20" y="27"/>
                      </a:cubicBezTo>
                      <a:cubicBezTo>
                        <a:pt x="21" y="24"/>
                        <a:pt x="20" y="20"/>
                        <a:pt x="18" y="17"/>
                      </a:cubicBezTo>
                      <a:cubicBezTo>
                        <a:pt x="17" y="16"/>
                        <a:pt x="16" y="15"/>
                        <a:pt x="14" y="14"/>
                      </a:cubicBezTo>
                      <a:cubicBezTo>
                        <a:pt x="13" y="14"/>
                        <a:pt x="13" y="14"/>
                        <a:pt x="12" y="13"/>
                      </a:cubicBezTo>
                      <a:cubicBezTo>
                        <a:pt x="10" y="12"/>
                        <a:pt x="8" y="9"/>
                        <a:pt x="9" y="6"/>
                      </a:cubicBezTo>
                      <a:cubicBezTo>
                        <a:pt x="9" y="1"/>
                        <a:pt x="3" y="0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Freeform 204"/>
                <p:cNvSpPr/>
                <p:nvPr/>
              </p:nvSpPr>
              <p:spPr bwMode="auto">
                <a:xfrm>
                  <a:off x="1608" y="1928"/>
                  <a:ext cx="19" cy="47"/>
                </a:xfrm>
                <a:custGeom>
                  <a:avLst/>
                  <a:gdLst>
                    <a:gd name="T0" fmla="*/ 0 w 22"/>
                    <a:gd name="T1" fmla="*/ 1 h 56"/>
                    <a:gd name="T2" fmla="*/ 3 w 22"/>
                    <a:gd name="T3" fmla="*/ 6 h 56"/>
                    <a:gd name="T4" fmla="*/ 4 w 22"/>
                    <a:gd name="T5" fmla="*/ 6 h 56"/>
                    <a:gd name="T6" fmla="*/ 10 w 22"/>
                    <a:gd name="T7" fmla="*/ 15 h 56"/>
                    <a:gd name="T8" fmla="*/ 7 w 22"/>
                    <a:gd name="T9" fmla="*/ 21 h 56"/>
                    <a:gd name="T10" fmla="*/ 9 w 22"/>
                    <a:gd name="T11" fmla="*/ 29 h 56"/>
                    <a:gd name="T12" fmla="*/ 10 w 22"/>
                    <a:gd name="T13" fmla="*/ 44 h 56"/>
                    <a:gd name="T14" fmla="*/ 3 w 22"/>
                    <a:gd name="T15" fmla="*/ 50 h 56"/>
                    <a:gd name="T16" fmla="*/ 6 w 22"/>
                    <a:gd name="T17" fmla="*/ 55 h 56"/>
                    <a:gd name="T18" fmla="*/ 19 w 22"/>
                    <a:gd name="T19" fmla="*/ 42 h 56"/>
                    <a:gd name="T20" fmla="*/ 15 w 22"/>
                    <a:gd name="T21" fmla="*/ 23 h 56"/>
                    <a:gd name="T22" fmla="*/ 16 w 22"/>
                    <a:gd name="T23" fmla="*/ 7 h 56"/>
                    <a:gd name="T24" fmla="*/ 10 w 22"/>
                    <a:gd name="T25" fmla="*/ 2 h 56"/>
                    <a:gd name="T26" fmla="*/ 3 w 22"/>
                    <a:gd name="T27" fmla="*/ 1 h 56"/>
                    <a:gd name="T28" fmla="*/ 0 w 22"/>
                    <a:gd name="T29" fmla="*/ 1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56">
                      <a:moveTo>
                        <a:pt x="0" y="1"/>
                      </a:moveTo>
                      <a:cubicBezTo>
                        <a:pt x="0" y="5"/>
                        <a:pt x="1" y="3"/>
                        <a:pt x="3" y="6"/>
                      </a:cubicBezTo>
                      <a:cubicBezTo>
                        <a:pt x="3" y="6"/>
                        <a:pt x="3" y="6"/>
                        <a:pt x="4" y="6"/>
                      </a:cubicBezTo>
                      <a:cubicBezTo>
                        <a:pt x="8" y="6"/>
                        <a:pt x="10" y="9"/>
                        <a:pt x="10" y="15"/>
                      </a:cubicBezTo>
                      <a:cubicBezTo>
                        <a:pt x="10" y="17"/>
                        <a:pt x="8" y="19"/>
                        <a:pt x="7" y="21"/>
                      </a:cubicBezTo>
                      <a:cubicBezTo>
                        <a:pt x="6" y="26"/>
                        <a:pt x="7" y="25"/>
                        <a:pt x="9" y="29"/>
                      </a:cubicBezTo>
                      <a:cubicBezTo>
                        <a:pt x="12" y="34"/>
                        <a:pt x="15" y="38"/>
                        <a:pt x="10" y="44"/>
                      </a:cubicBezTo>
                      <a:cubicBezTo>
                        <a:pt x="8" y="46"/>
                        <a:pt x="5" y="48"/>
                        <a:pt x="3" y="50"/>
                      </a:cubicBezTo>
                      <a:cubicBezTo>
                        <a:pt x="1" y="53"/>
                        <a:pt x="3" y="56"/>
                        <a:pt x="6" y="55"/>
                      </a:cubicBezTo>
                      <a:cubicBezTo>
                        <a:pt x="12" y="53"/>
                        <a:pt x="17" y="48"/>
                        <a:pt x="19" y="42"/>
                      </a:cubicBezTo>
                      <a:cubicBezTo>
                        <a:pt x="22" y="34"/>
                        <a:pt x="15" y="30"/>
                        <a:pt x="15" y="23"/>
                      </a:cubicBezTo>
                      <a:cubicBezTo>
                        <a:pt x="14" y="17"/>
                        <a:pt x="19" y="13"/>
                        <a:pt x="16" y="7"/>
                      </a:cubicBezTo>
                      <a:cubicBezTo>
                        <a:pt x="14" y="4"/>
                        <a:pt x="13" y="3"/>
                        <a:pt x="10" y="2"/>
                      </a:cubicBezTo>
                      <a:cubicBezTo>
                        <a:pt x="9" y="2"/>
                        <a:pt x="3" y="2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" name="Group 406"/>
              <p:cNvGrpSpPr/>
              <p:nvPr/>
            </p:nvGrpSpPr>
            <p:grpSpPr bwMode="auto">
              <a:xfrm>
                <a:off x="1470" y="314"/>
                <a:ext cx="1549" cy="1951"/>
                <a:chOff x="1470" y="314"/>
                <a:chExt cx="1549" cy="1951"/>
              </a:xfrm>
              <a:grpFill/>
            </p:grpSpPr>
            <p:sp>
              <p:nvSpPr>
                <p:cNvPr id="213" name="Freeform 206"/>
                <p:cNvSpPr/>
                <p:nvPr/>
              </p:nvSpPr>
              <p:spPr bwMode="auto">
                <a:xfrm>
                  <a:off x="1601" y="1972"/>
                  <a:ext cx="12" cy="33"/>
                </a:xfrm>
                <a:custGeom>
                  <a:avLst/>
                  <a:gdLst>
                    <a:gd name="T0" fmla="*/ 9 w 13"/>
                    <a:gd name="T1" fmla="*/ 1 h 39"/>
                    <a:gd name="T2" fmla="*/ 3 w 13"/>
                    <a:gd name="T3" fmla="*/ 21 h 39"/>
                    <a:gd name="T4" fmla="*/ 4 w 13"/>
                    <a:gd name="T5" fmla="*/ 38 h 39"/>
                    <a:gd name="T6" fmla="*/ 8 w 13"/>
                    <a:gd name="T7" fmla="*/ 38 h 39"/>
                    <a:gd name="T8" fmla="*/ 10 w 13"/>
                    <a:gd name="T9" fmla="*/ 20 h 39"/>
                    <a:gd name="T10" fmla="*/ 12 w 13"/>
                    <a:gd name="T11" fmla="*/ 3 h 39"/>
                    <a:gd name="T12" fmla="*/ 9 w 13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39">
                      <a:moveTo>
                        <a:pt x="9" y="1"/>
                      </a:moveTo>
                      <a:cubicBezTo>
                        <a:pt x="5" y="7"/>
                        <a:pt x="3" y="14"/>
                        <a:pt x="3" y="21"/>
                      </a:cubicBezTo>
                      <a:cubicBezTo>
                        <a:pt x="2" y="27"/>
                        <a:pt x="0" y="34"/>
                        <a:pt x="4" y="38"/>
                      </a:cubicBezTo>
                      <a:cubicBezTo>
                        <a:pt x="5" y="39"/>
                        <a:pt x="7" y="39"/>
                        <a:pt x="8" y="38"/>
                      </a:cubicBezTo>
                      <a:cubicBezTo>
                        <a:pt x="13" y="33"/>
                        <a:pt x="10" y="26"/>
                        <a:pt x="10" y="20"/>
                      </a:cubicBezTo>
                      <a:cubicBezTo>
                        <a:pt x="9" y="14"/>
                        <a:pt x="10" y="9"/>
                        <a:pt x="12" y="3"/>
                      </a:cubicBezTo>
                      <a:cubicBezTo>
                        <a:pt x="12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4" name="Freeform 207"/>
                <p:cNvSpPr/>
                <p:nvPr/>
              </p:nvSpPr>
              <p:spPr bwMode="auto">
                <a:xfrm>
                  <a:off x="1603" y="1998"/>
                  <a:ext cx="16" cy="26"/>
                </a:xfrm>
                <a:custGeom>
                  <a:avLst/>
                  <a:gdLst>
                    <a:gd name="T0" fmla="*/ 3 w 19"/>
                    <a:gd name="T1" fmla="*/ 4 h 30"/>
                    <a:gd name="T2" fmla="*/ 7 w 19"/>
                    <a:gd name="T3" fmla="*/ 8 h 30"/>
                    <a:gd name="T4" fmla="*/ 12 w 19"/>
                    <a:gd name="T5" fmla="*/ 11 h 30"/>
                    <a:gd name="T6" fmla="*/ 4 w 19"/>
                    <a:gd name="T7" fmla="*/ 22 h 30"/>
                    <a:gd name="T8" fmla="*/ 5 w 19"/>
                    <a:gd name="T9" fmla="*/ 29 h 30"/>
                    <a:gd name="T10" fmla="*/ 19 w 19"/>
                    <a:gd name="T11" fmla="*/ 14 h 30"/>
                    <a:gd name="T12" fmla="*/ 15 w 19"/>
                    <a:gd name="T13" fmla="*/ 6 h 30"/>
                    <a:gd name="T14" fmla="*/ 6 w 19"/>
                    <a:gd name="T15" fmla="*/ 2 h 30"/>
                    <a:gd name="T16" fmla="*/ 3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3" y="4"/>
                      </a:moveTo>
                      <a:cubicBezTo>
                        <a:pt x="4" y="6"/>
                        <a:pt x="5" y="7"/>
                        <a:pt x="7" y="8"/>
                      </a:cubicBezTo>
                      <a:cubicBezTo>
                        <a:pt x="8" y="9"/>
                        <a:pt x="10" y="10"/>
                        <a:pt x="12" y="11"/>
                      </a:cubicBezTo>
                      <a:cubicBezTo>
                        <a:pt x="15" y="15"/>
                        <a:pt x="8" y="21"/>
                        <a:pt x="4" y="22"/>
                      </a:cubicBezTo>
                      <a:cubicBezTo>
                        <a:pt x="0" y="23"/>
                        <a:pt x="1" y="30"/>
                        <a:pt x="5" y="29"/>
                      </a:cubicBezTo>
                      <a:cubicBezTo>
                        <a:pt x="13" y="28"/>
                        <a:pt x="19" y="21"/>
                        <a:pt x="19" y="14"/>
                      </a:cubicBezTo>
                      <a:cubicBezTo>
                        <a:pt x="19" y="10"/>
                        <a:pt x="18" y="7"/>
                        <a:pt x="15" y="6"/>
                      </a:cubicBezTo>
                      <a:cubicBezTo>
                        <a:pt x="12" y="4"/>
                        <a:pt x="9" y="4"/>
                        <a:pt x="6" y="2"/>
                      </a:cubicBezTo>
                      <a:cubicBezTo>
                        <a:pt x="5" y="0"/>
                        <a:pt x="2" y="2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5" name="Freeform 208"/>
                <p:cNvSpPr/>
                <p:nvPr/>
              </p:nvSpPr>
              <p:spPr bwMode="auto">
                <a:xfrm>
                  <a:off x="1603" y="2019"/>
                  <a:ext cx="9" cy="32"/>
                </a:xfrm>
                <a:custGeom>
                  <a:avLst/>
                  <a:gdLst>
                    <a:gd name="T0" fmla="*/ 1 w 10"/>
                    <a:gd name="T1" fmla="*/ 4 h 38"/>
                    <a:gd name="T2" fmla="*/ 1 w 10"/>
                    <a:gd name="T3" fmla="*/ 24 h 38"/>
                    <a:gd name="T4" fmla="*/ 2 w 10"/>
                    <a:gd name="T5" fmla="*/ 36 h 38"/>
                    <a:gd name="T6" fmla="*/ 8 w 10"/>
                    <a:gd name="T7" fmla="*/ 33 h 38"/>
                    <a:gd name="T8" fmla="*/ 7 w 10"/>
                    <a:gd name="T9" fmla="*/ 16 h 38"/>
                    <a:gd name="T10" fmla="*/ 4 w 10"/>
                    <a:gd name="T11" fmla="*/ 3 h 38"/>
                    <a:gd name="T12" fmla="*/ 1 w 10"/>
                    <a:gd name="T1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38">
                      <a:moveTo>
                        <a:pt x="1" y="4"/>
                      </a:moveTo>
                      <a:cubicBezTo>
                        <a:pt x="2" y="10"/>
                        <a:pt x="1" y="17"/>
                        <a:pt x="1" y="24"/>
                      </a:cubicBezTo>
                      <a:cubicBezTo>
                        <a:pt x="0" y="29"/>
                        <a:pt x="0" y="32"/>
                        <a:pt x="2" y="36"/>
                      </a:cubicBezTo>
                      <a:cubicBezTo>
                        <a:pt x="4" y="38"/>
                        <a:pt x="10" y="37"/>
                        <a:pt x="8" y="33"/>
                      </a:cubicBezTo>
                      <a:cubicBezTo>
                        <a:pt x="6" y="28"/>
                        <a:pt x="7" y="22"/>
                        <a:pt x="7" y="16"/>
                      </a:cubicBezTo>
                      <a:cubicBezTo>
                        <a:pt x="7" y="12"/>
                        <a:pt x="6" y="7"/>
                        <a:pt x="4" y="3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6" name="Freeform 209"/>
                <p:cNvSpPr/>
                <p:nvPr/>
              </p:nvSpPr>
              <p:spPr bwMode="auto">
                <a:xfrm>
                  <a:off x="1603" y="2039"/>
                  <a:ext cx="16" cy="25"/>
                </a:xfrm>
                <a:custGeom>
                  <a:avLst/>
                  <a:gdLst>
                    <a:gd name="T0" fmla="*/ 4 w 19"/>
                    <a:gd name="T1" fmla="*/ 7 h 30"/>
                    <a:gd name="T2" fmla="*/ 11 w 19"/>
                    <a:gd name="T3" fmla="*/ 15 h 30"/>
                    <a:gd name="T4" fmla="*/ 5 w 19"/>
                    <a:gd name="T5" fmla="*/ 22 h 30"/>
                    <a:gd name="T6" fmla="*/ 5 w 19"/>
                    <a:gd name="T7" fmla="*/ 30 h 30"/>
                    <a:gd name="T8" fmla="*/ 18 w 19"/>
                    <a:gd name="T9" fmla="*/ 14 h 30"/>
                    <a:gd name="T10" fmla="*/ 3 w 19"/>
                    <a:gd name="T11" fmla="*/ 4 h 30"/>
                    <a:gd name="T12" fmla="*/ 4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4" y="7"/>
                      </a:moveTo>
                      <a:cubicBezTo>
                        <a:pt x="10" y="6"/>
                        <a:pt x="12" y="10"/>
                        <a:pt x="11" y="15"/>
                      </a:cubicBezTo>
                      <a:cubicBezTo>
                        <a:pt x="10" y="19"/>
                        <a:pt x="9" y="22"/>
                        <a:pt x="5" y="22"/>
                      </a:cubicBezTo>
                      <a:cubicBezTo>
                        <a:pt x="0" y="23"/>
                        <a:pt x="0" y="30"/>
                        <a:pt x="5" y="30"/>
                      </a:cubicBezTo>
                      <a:cubicBezTo>
                        <a:pt x="13" y="30"/>
                        <a:pt x="19" y="22"/>
                        <a:pt x="18" y="14"/>
                      </a:cubicBezTo>
                      <a:cubicBezTo>
                        <a:pt x="17" y="7"/>
                        <a:pt x="11" y="0"/>
                        <a:pt x="3" y="4"/>
                      </a:cubicBezTo>
                      <a:cubicBezTo>
                        <a:pt x="2" y="5"/>
                        <a:pt x="2" y="8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210"/>
                <p:cNvSpPr/>
                <p:nvPr/>
              </p:nvSpPr>
              <p:spPr bwMode="auto">
                <a:xfrm>
                  <a:off x="1601" y="2060"/>
                  <a:ext cx="9" cy="37"/>
                </a:xfrm>
                <a:custGeom>
                  <a:avLst/>
                  <a:gdLst>
                    <a:gd name="T0" fmla="*/ 6 w 10"/>
                    <a:gd name="T1" fmla="*/ 1 h 44"/>
                    <a:gd name="T2" fmla="*/ 2 w 10"/>
                    <a:gd name="T3" fmla="*/ 23 h 44"/>
                    <a:gd name="T4" fmla="*/ 1 w 10"/>
                    <a:gd name="T5" fmla="*/ 42 h 44"/>
                    <a:gd name="T6" fmla="*/ 6 w 10"/>
                    <a:gd name="T7" fmla="*/ 42 h 44"/>
                    <a:gd name="T8" fmla="*/ 8 w 10"/>
                    <a:gd name="T9" fmla="*/ 21 h 44"/>
                    <a:gd name="T10" fmla="*/ 7 w 10"/>
                    <a:gd name="T11" fmla="*/ 1 h 44"/>
                    <a:gd name="T12" fmla="*/ 6 w 10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4">
                      <a:moveTo>
                        <a:pt x="6" y="1"/>
                      </a:moveTo>
                      <a:cubicBezTo>
                        <a:pt x="7" y="9"/>
                        <a:pt x="3" y="16"/>
                        <a:pt x="2" y="23"/>
                      </a:cubicBezTo>
                      <a:cubicBezTo>
                        <a:pt x="1" y="29"/>
                        <a:pt x="0" y="36"/>
                        <a:pt x="1" y="42"/>
                      </a:cubicBezTo>
                      <a:cubicBezTo>
                        <a:pt x="1" y="44"/>
                        <a:pt x="5" y="44"/>
                        <a:pt x="6" y="42"/>
                      </a:cubicBezTo>
                      <a:cubicBezTo>
                        <a:pt x="8" y="35"/>
                        <a:pt x="7" y="28"/>
                        <a:pt x="8" y="21"/>
                      </a:cubicBezTo>
                      <a:cubicBezTo>
                        <a:pt x="8" y="14"/>
                        <a:pt x="10" y="8"/>
                        <a:pt x="7" y="1"/>
                      </a:cubicBezTo>
                      <a:cubicBezTo>
                        <a:pt x="7" y="0"/>
                        <a:pt x="5" y="0"/>
                        <a:pt x="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211"/>
                <p:cNvSpPr/>
                <p:nvPr/>
              </p:nvSpPr>
              <p:spPr bwMode="auto">
                <a:xfrm>
                  <a:off x="1600" y="2095"/>
                  <a:ext cx="18" cy="48"/>
                </a:xfrm>
                <a:custGeom>
                  <a:avLst/>
                  <a:gdLst>
                    <a:gd name="T0" fmla="*/ 4 w 21"/>
                    <a:gd name="T1" fmla="*/ 4 h 57"/>
                    <a:gd name="T2" fmla="*/ 8 w 21"/>
                    <a:gd name="T3" fmla="*/ 5 h 57"/>
                    <a:gd name="T4" fmla="*/ 5 w 21"/>
                    <a:gd name="T5" fmla="*/ 17 h 57"/>
                    <a:gd name="T6" fmla="*/ 3 w 21"/>
                    <a:gd name="T7" fmla="*/ 23 h 57"/>
                    <a:gd name="T8" fmla="*/ 1 w 21"/>
                    <a:gd name="T9" fmla="*/ 40 h 57"/>
                    <a:gd name="T10" fmla="*/ 1 w 21"/>
                    <a:gd name="T11" fmla="*/ 54 h 57"/>
                    <a:gd name="T12" fmla="*/ 7 w 21"/>
                    <a:gd name="T13" fmla="*/ 53 h 57"/>
                    <a:gd name="T14" fmla="*/ 7 w 21"/>
                    <a:gd name="T15" fmla="*/ 29 h 57"/>
                    <a:gd name="T16" fmla="*/ 18 w 21"/>
                    <a:gd name="T17" fmla="*/ 17 h 57"/>
                    <a:gd name="T18" fmla="*/ 18 w 21"/>
                    <a:gd name="T19" fmla="*/ 4 h 57"/>
                    <a:gd name="T20" fmla="*/ 5 w 21"/>
                    <a:gd name="T21" fmla="*/ 0 h 57"/>
                    <a:gd name="T22" fmla="*/ 4 w 21"/>
                    <a:gd name="T2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57">
                      <a:moveTo>
                        <a:pt x="4" y="4"/>
                      </a:moveTo>
                      <a:cubicBezTo>
                        <a:pt x="6" y="5"/>
                        <a:pt x="7" y="5"/>
                        <a:pt x="8" y="5"/>
                      </a:cubicBezTo>
                      <a:cubicBezTo>
                        <a:pt x="13" y="6"/>
                        <a:pt x="12" y="10"/>
                        <a:pt x="5" y="17"/>
                      </a:cubicBezTo>
                      <a:cubicBezTo>
                        <a:pt x="2" y="17"/>
                        <a:pt x="1" y="21"/>
                        <a:pt x="3" y="23"/>
                      </a:cubicBezTo>
                      <a:cubicBezTo>
                        <a:pt x="5" y="25"/>
                        <a:pt x="1" y="38"/>
                        <a:pt x="1" y="40"/>
                      </a:cubicBezTo>
                      <a:cubicBezTo>
                        <a:pt x="0" y="46"/>
                        <a:pt x="0" y="49"/>
                        <a:pt x="1" y="54"/>
                      </a:cubicBezTo>
                      <a:cubicBezTo>
                        <a:pt x="3" y="57"/>
                        <a:pt x="7" y="55"/>
                        <a:pt x="7" y="53"/>
                      </a:cubicBezTo>
                      <a:cubicBezTo>
                        <a:pt x="8" y="45"/>
                        <a:pt x="7" y="37"/>
                        <a:pt x="7" y="29"/>
                      </a:cubicBezTo>
                      <a:cubicBezTo>
                        <a:pt x="8" y="22"/>
                        <a:pt x="15" y="22"/>
                        <a:pt x="18" y="17"/>
                      </a:cubicBezTo>
                      <a:cubicBezTo>
                        <a:pt x="20" y="13"/>
                        <a:pt x="21" y="8"/>
                        <a:pt x="18" y="4"/>
                      </a:cubicBezTo>
                      <a:cubicBezTo>
                        <a:pt x="15" y="0"/>
                        <a:pt x="10" y="0"/>
                        <a:pt x="5" y="0"/>
                      </a:cubicBezTo>
                      <a:cubicBezTo>
                        <a:pt x="2" y="0"/>
                        <a:pt x="2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212"/>
                <p:cNvSpPr/>
                <p:nvPr/>
              </p:nvSpPr>
              <p:spPr bwMode="auto">
                <a:xfrm>
                  <a:off x="1598" y="2136"/>
                  <a:ext cx="19" cy="39"/>
                </a:xfrm>
                <a:custGeom>
                  <a:avLst/>
                  <a:gdLst>
                    <a:gd name="T0" fmla="*/ 5 w 22"/>
                    <a:gd name="T1" fmla="*/ 5 h 46"/>
                    <a:gd name="T2" fmla="*/ 3 w 22"/>
                    <a:gd name="T3" fmla="*/ 17 h 46"/>
                    <a:gd name="T4" fmla="*/ 3 w 22"/>
                    <a:gd name="T5" fmla="*/ 24 h 46"/>
                    <a:gd name="T6" fmla="*/ 11 w 22"/>
                    <a:gd name="T7" fmla="*/ 28 h 46"/>
                    <a:gd name="T8" fmla="*/ 5 w 22"/>
                    <a:gd name="T9" fmla="*/ 35 h 46"/>
                    <a:gd name="T10" fmla="*/ 4 w 22"/>
                    <a:gd name="T11" fmla="*/ 39 h 46"/>
                    <a:gd name="T12" fmla="*/ 20 w 22"/>
                    <a:gd name="T13" fmla="*/ 31 h 46"/>
                    <a:gd name="T14" fmla="*/ 7 w 22"/>
                    <a:gd name="T15" fmla="*/ 17 h 46"/>
                    <a:gd name="T16" fmla="*/ 7 w 22"/>
                    <a:gd name="T17" fmla="*/ 25 h 46"/>
                    <a:gd name="T18" fmla="*/ 18 w 22"/>
                    <a:gd name="T19" fmla="*/ 11 h 46"/>
                    <a:gd name="T20" fmla="*/ 7 w 22"/>
                    <a:gd name="T21" fmla="*/ 0 h 46"/>
                    <a:gd name="T22" fmla="*/ 5 w 22"/>
                    <a:gd name="T2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46">
                      <a:moveTo>
                        <a:pt x="5" y="5"/>
                      </a:moveTo>
                      <a:cubicBezTo>
                        <a:pt x="16" y="8"/>
                        <a:pt x="9" y="15"/>
                        <a:pt x="3" y="17"/>
                      </a:cubicBezTo>
                      <a:cubicBezTo>
                        <a:pt x="0" y="18"/>
                        <a:pt x="0" y="23"/>
                        <a:pt x="3" y="24"/>
                      </a:cubicBezTo>
                      <a:cubicBezTo>
                        <a:pt x="5" y="26"/>
                        <a:pt x="9" y="26"/>
                        <a:pt x="11" y="28"/>
                      </a:cubicBezTo>
                      <a:cubicBezTo>
                        <a:pt x="15" y="31"/>
                        <a:pt x="7" y="33"/>
                        <a:pt x="5" y="35"/>
                      </a:cubicBezTo>
                      <a:cubicBezTo>
                        <a:pt x="3" y="36"/>
                        <a:pt x="3" y="38"/>
                        <a:pt x="4" y="39"/>
                      </a:cubicBezTo>
                      <a:cubicBezTo>
                        <a:pt x="11" y="46"/>
                        <a:pt x="19" y="38"/>
                        <a:pt x="20" y="31"/>
                      </a:cubicBezTo>
                      <a:cubicBezTo>
                        <a:pt x="22" y="22"/>
                        <a:pt x="14" y="20"/>
                        <a:pt x="7" y="17"/>
                      </a:cubicBezTo>
                      <a:cubicBezTo>
                        <a:pt x="7" y="20"/>
                        <a:pt x="7" y="22"/>
                        <a:pt x="7" y="25"/>
                      </a:cubicBezTo>
                      <a:cubicBezTo>
                        <a:pt x="13" y="22"/>
                        <a:pt x="18" y="18"/>
                        <a:pt x="18" y="11"/>
                      </a:cubicBezTo>
                      <a:cubicBezTo>
                        <a:pt x="19" y="3"/>
                        <a:pt x="14" y="1"/>
                        <a:pt x="7" y="0"/>
                      </a:cubicBezTo>
                      <a:cubicBezTo>
                        <a:pt x="4" y="0"/>
                        <a:pt x="2" y="4"/>
                        <a:pt x="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0" name="Freeform 213"/>
                <p:cNvSpPr/>
                <p:nvPr/>
              </p:nvSpPr>
              <p:spPr bwMode="auto">
                <a:xfrm>
                  <a:off x="1598" y="2164"/>
                  <a:ext cx="11" cy="49"/>
                </a:xfrm>
                <a:custGeom>
                  <a:avLst/>
                  <a:gdLst>
                    <a:gd name="T0" fmla="*/ 2 w 13"/>
                    <a:gd name="T1" fmla="*/ 5 h 58"/>
                    <a:gd name="T2" fmla="*/ 1 w 13"/>
                    <a:gd name="T3" fmla="*/ 42 h 58"/>
                    <a:gd name="T4" fmla="*/ 7 w 13"/>
                    <a:gd name="T5" fmla="*/ 57 h 58"/>
                    <a:gd name="T6" fmla="*/ 10 w 13"/>
                    <a:gd name="T7" fmla="*/ 50 h 58"/>
                    <a:gd name="T8" fmla="*/ 9 w 13"/>
                    <a:gd name="T9" fmla="*/ 26 h 58"/>
                    <a:gd name="T10" fmla="*/ 7 w 13"/>
                    <a:gd name="T11" fmla="*/ 3 h 58"/>
                    <a:gd name="T12" fmla="*/ 2 w 13"/>
                    <a:gd name="T13" fmla="*/ 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8">
                      <a:moveTo>
                        <a:pt x="2" y="5"/>
                      </a:moveTo>
                      <a:cubicBezTo>
                        <a:pt x="6" y="17"/>
                        <a:pt x="1" y="29"/>
                        <a:pt x="1" y="42"/>
                      </a:cubicBezTo>
                      <a:cubicBezTo>
                        <a:pt x="0" y="48"/>
                        <a:pt x="0" y="55"/>
                        <a:pt x="7" y="57"/>
                      </a:cubicBezTo>
                      <a:cubicBezTo>
                        <a:pt x="11" y="58"/>
                        <a:pt x="13" y="52"/>
                        <a:pt x="10" y="50"/>
                      </a:cubicBezTo>
                      <a:cubicBezTo>
                        <a:pt x="5" y="46"/>
                        <a:pt x="8" y="31"/>
                        <a:pt x="9" y="26"/>
                      </a:cubicBezTo>
                      <a:cubicBezTo>
                        <a:pt x="10" y="18"/>
                        <a:pt x="10" y="11"/>
                        <a:pt x="7" y="3"/>
                      </a:cubicBezTo>
                      <a:cubicBezTo>
                        <a:pt x="6" y="0"/>
                        <a:pt x="1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214"/>
                <p:cNvSpPr/>
                <p:nvPr/>
              </p:nvSpPr>
              <p:spPr bwMode="auto">
                <a:xfrm>
                  <a:off x="1625" y="1855"/>
                  <a:ext cx="25" cy="361"/>
                </a:xfrm>
                <a:custGeom>
                  <a:avLst/>
                  <a:gdLst>
                    <a:gd name="T0" fmla="*/ 21 w 29"/>
                    <a:gd name="T1" fmla="*/ 1 h 426"/>
                    <a:gd name="T2" fmla="*/ 17 w 29"/>
                    <a:gd name="T3" fmla="*/ 64 h 426"/>
                    <a:gd name="T4" fmla="*/ 15 w 29"/>
                    <a:gd name="T5" fmla="*/ 110 h 426"/>
                    <a:gd name="T6" fmla="*/ 11 w 29"/>
                    <a:gd name="T7" fmla="*/ 212 h 426"/>
                    <a:gd name="T8" fmla="*/ 6 w 29"/>
                    <a:gd name="T9" fmla="*/ 422 h 426"/>
                    <a:gd name="T10" fmla="*/ 13 w 29"/>
                    <a:gd name="T11" fmla="*/ 422 h 426"/>
                    <a:gd name="T12" fmla="*/ 15 w 29"/>
                    <a:gd name="T13" fmla="*/ 310 h 426"/>
                    <a:gd name="T14" fmla="*/ 18 w 29"/>
                    <a:gd name="T15" fmla="*/ 197 h 426"/>
                    <a:gd name="T16" fmla="*/ 20 w 29"/>
                    <a:gd name="T17" fmla="*/ 103 h 426"/>
                    <a:gd name="T18" fmla="*/ 22 w 29"/>
                    <a:gd name="T19" fmla="*/ 56 h 426"/>
                    <a:gd name="T20" fmla="*/ 22 w 29"/>
                    <a:gd name="T21" fmla="*/ 1 h 426"/>
                    <a:gd name="T22" fmla="*/ 21 w 29"/>
                    <a:gd name="T23" fmla="*/ 1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426">
                      <a:moveTo>
                        <a:pt x="21" y="1"/>
                      </a:moveTo>
                      <a:cubicBezTo>
                        <a:pt x="24" y="20"/>
                        <a:pt x="18" y="44"/>
                        <a:pt x="17" y="64"/>
                      </a:cubicBezTo>
                      <a:cubicBezTo>
                        <a:pt x="17" y="79"/>
                        <a:pt x="16" y="95"/>
                        <a:pt x="15" y="110"/>
                      </a:cubicBezTo>
                      <a:cubicBezTo>
                        <a:pt x="14" y="144"/>
                        <a:pt x="12" y="178"/>
                        <a:pt x="11" y="212"/>
                      </a:cubicBezTo>
                      <a:cubicBezTo>
                        <a:pt x="10" y="282"/>
                        <a:pt x="0" y="352"/>
                        <a:pt x="6" y="422"/>
                      </a:cubicBezTo>
                      <a:cubicBezTo>
                        <a:pt x="6" y="426"/>
                        <a:pt x="13" y="426"/>
                        <a:pt x="13" y="422"/>
                      </a:cubicBezTo>
                      <a:cubicBezTo>
                        <a:pt x="13" y="384"/>
                        <a:pt x="11" y="348"/>
                        <a:pt x="15" y="310"/>
                      </a:cubicBezTo>
                      <a:cubicBezTo>
                        <a:pt x="18" y="273"/>
                        <a:pt x="17" y="235"/>
                        <a:pt x="18" y="197"/>
                      </a:cubicBezTo>
                      <a:cubicBezTo>
                        <a:pt x="19" y="166"/>
                        <a:pt x="19" y="135"/>
                        <a:pt x="20" y="103"/>
                      </a:cubicBezTo>
                      <a:cubicBezTo>
                        <a:pt x="20" y="88"/>
                        <a:pt x="21" y="72"/>
                        <a:pt x="22" y="56"/>
                      </a:cubicBezTo>
                      <a:cubicBezTo>
                        <a:pt x="23" y="38"/>
                        <a:pt x="29" y="18"/>
                        <a:pt x="22" y="1"/>
                      </a:cubicBezTo>
                      <a:cubicBezTo>
                        <a:pt x="22" y="0"/>
                        <a:pt x="21" y="0"/>
                        <a:pt x="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215"/>
                <p:cNvSpPr/>
                <p:nvPr/>
              </p:nvSpPr>
              <p:spPr bwMode="auto">
                <a:xfrm>
                  <a:off x="1611" y="1883"/>
                  <a:ext cx="188" cy="13"/>
                </a:xfrm>
                <a:custGeom>
                  <a:avLst/>
                  <a:gdLst>
                    <a:gd name="T0" fmla="*/ 2 w 222"/>
                    <a:gd name="T1" fmla="*/ 11 h 16"/>
                    <a:gd name="T2" fmla="*/ 28 w 222"/>
                    <a:gd name="T3" fmla="*/ 13 h 16"/>
                    <a:gd name="T4" fmla="*/ 91 w 222"/>
                    <a:gd name="T5" fmla="*/ 9 h 16"/>
                    <a:gd name="T6" fmla="*/ 219 w 222"/>
                    <a:gd name="T7" fmla="*/ 4 h 16"/>
                    <a:gd name="T8" fmla="*/ 219 w 222"/>
                    <a:gd name="T9" fmla="*/ 0 h 16"/>
                    <a:gd name="T10" fmla="*/ 108 w 222"/>
                    <a:gd name="T11" fmla="*/ 4 h 16"/>
                    <a:gd name="T12" fmla="*/ 58 w 222"/>
                    <a:gd name="T13" fmla="*/ 5 h 16"/>
                    <a:gd name="T14" fmla="*/ 3 w 222"/>
                    <a:gd name="T15" fmla="*/ 9 h 16"/>
                    <a:gd name="T16" fmla="*/ 2 w 22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2" h="16">
                      <a:moveTo>
                        <a:pt x="2" y="11"/>
                      </a:moveTo>
                      <a:cubicBezTo>
                        <a:pt x="10" y="16"/>
                        <a:pt x="19" y="14"/>
                        <a:pt x="28" y="13"/>
                      </a:cubicBezTo>
                      <a:cubicBezTo>
                        <a:pt x="49" y="12"/>
                        <a:pt x="70" y="10"/>
                        <a:pt x="91" y="9"/>
                      </a:cubicBezTo>
                      <a:cubicBezTo>
                        <a:pt x="134" y="7"/>
                        <a:pt x="177" y="7"/>
                        <a:pt x="219" y="4"/>
                      </a:cubicBezTo>
                      <a:cubicBezTo>
                        <a:pt x="222" y="4"/>
                        <a:pt x="222" y="0"/>
                        <a:pt x="219" y="0"/>
                      </a:cubicBezTo>
                      <a:cubicBezTo>
                        <a:pt x="182" y="1"/>
                        <a:pt x="145" y="3"/>
                        <a:pt x="108" y="4"/>
                      </a:cubicBezTo>
                      <a:cubicBezTo>
                        <a:pt x="91" y="4"/>
                        <a:pt x="75" y="4"/>
                        <a:pt x="58" y="5"/>
                      </a:cubicBezTo>
                      <a:cubicBezTo>
                        <a:pt x="43" y="6"/>
                        <a:pt x="17" y="14"/>
                        <a:pt x="3" y="9"/>
                      </a:cubicBezTo>
                      <a:cubicBezTo>
                        <a:pt x="1" y="8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216"/>
                <p:cNvSpPr/>
                <p:nvPr/>
              </p:nvSpPr>
              <p:spPr bwMode="auto">
                <a:xfrm>
                  <a:off x="1632" y="1897"/>
                  <a:ext cx="89" cy="7"/>
                </a:xfrm>
                <a:custGeom>
                  <a:avLst/>
                  <a:gdLst>
                    <a:gd name="T0" fmla="*/ 1 w 105"/>
                    <a:gd name="T1" fmla="*/ 8 h 8"/>
                    <a:gd name="T2" fmla="*/ 103 w 105"/>
                    <a:gd name="T3" fmla="*/ 3 h 8"/>
                    <a:gd name="T4" fmla="*/ 103 w 105"/>
                    <a:gd name="T5" fmla="*/ 0 h 8"/>
                    <a:gd name="T6" fmla="*/ 1 w 105"/>
                    <a:gd name="T7" fmla="*/ 7 h 8"/>
                    <a:gd name="T8" fmla="*/ 1 w 10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">
                      <a:moveTo>
                        <a:pt x="1" y="8"/>
                      </a:moveTo>
                      <a:cubicBezTo>
                        <a:pt x="35" y="5"/>
                        <a:pt x="69" y="3"/>
                        <a:pt x="103" y="3"/>
                      </a:cubicBezTo>
                      <a:cubicBezTo>
                        <a:pt x="105" y="3"/>
                        <a:pt x="105" y="0"/>
                        <a:pt x="103" y="0"/>
                      </a:cubicBezTo>
                      <a:cubicBezTo>
                        <a:pt x="69" y="1"/>
                        <a:pt x="35" y="3"/>
                        <a:pt x="1" y="7"/>
                      </a:cubicBezTo>
                      <a:cubicBezTo>
                        <a:pt x="0" y="7"/>
                        <a:pt x="0" y="8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4" name="Freeform 217"/>
                <p:cNvSpPr/>
                <p:nvPr/>
              </p:nvSpPr>
              <p:spPr bwMode="auto">
                <a:xfrm>
                  <a:off x="1618" y="1920"/>
                  <a:ext cx="39" cy="5"/>
                </a:xfrm>
                <a:custGeom>
                  <a:avLst/>
                  <a:gdLst>
                    <a:gd name="T0" fmla="*/ 2 w 47"/>
                    <a:gd name="T1" fmla="*/ 5 h 6"/>
                    <a:gd name="T2" fmla="*/ 20 w 47"/>
                    <a:gd name="T3" fmla="*/ 5 h 6"/>
                    <a:gd name="T4" fmla="*/ 44 w 47"/>
                    <a:gd name="T5" fmla="*/ 5 h 6"/>
                    <a:gd name="T6" fmla="*/ 44 w 47"/>
                    <a:gd name="T7" fmla="*/ 1 h 6"/>
                    <a:gd name="T8" fmla="*/ 21 w 47"/>
                    <a:gd name="T9" fmla="*/ 1 h 6"/>
                    <a:gd name="T10" fmla="*/ 2 w 47"/>
                    <a:gd name="T11" fmla="*/ 3 h 6"/>
                    <a:gd name="T12" fmla="*/ 2 w 47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6">
                      <a:moveTo>
                        <a:pt x="2" y="5"/>
                      </a:moveTo>
                      <a:cubicBezTo>
                        <a:pt x="8" y="6"/>
                        <a:pt x="13" y="5"/>
                        <a:pt x="20" y="5"/>
                      </a:cubicBezTo>
                      <a:cubicBezTo>
                        <a:pt x="28" y="5"/>
                        <a:pt x="36" y="5"/>
                        <a:pt x="44" y="5"/>
                      </a:cubicBezTo>
                      <a:cubicBezTo>
                        <a:pt x="47" y="5"/>
                        <a:pt x="47" y="0"/>
                        <a:pt x="44" y="1"/>
                      </a:cubicBezTo>
                      <a:cubicBezTo>
                        <a:pt x="36" y="1"/>
                        <a:pt x="29" y="1"/>
                        <a:pt x="21" y="1"/>
                      </a:cubicBezTo>
                      <a:cubicBezTo>
                        <a:pt x="15" y="1"/>
                        <a:pt x="9" y="3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5" name="Freeform 218"/>
                <p:cNvSpPr/>
                <p:nvPr/>
              </p:nvSpPr>
              <p:spPr bwMode="auto">
                <a:xfrm>
                  <a:off x="1635" y="1934"/>
                  <a:ext cx="31" cy="4"/>
                </a:xfrm>
                <a:custGeom>
                  <a:avLst/>
                  <a:gdLst>
                    <a:gd name="T0" fmla="*/ 2 w 37"/>
                    <a:gd name="T1" fmla="*/ 5 h 5"/>
                    <a:gd name="T2" fmla="*/ 36 w 37"/>
                    <a:gd name="T3" fmla="*/ 2 h 5"/>
                    <a:gd name="T4" fmla="*/ 35 w 37"/>
                    <a:gd name="T5" fmla="*/ 0 h 5"/>
                    <a:gd name="T6" fmla="*/ 1 w 37"/>
                    <a:gd name="T7" fmla="*/ 3 h 5"/>
                    <a:gd name="T8" fmla="*/ 2 w 3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5">
                      <a:moveTo>
                        <a:pt x="2" y="5"/>
                      </a:moveTo>
                      <a:cubicBezTo>
                        <a:pt x="13" y="4"/>
                        <a:pt x="24" y="3"/>
                        <a:pt x="36" y="2"/>
                      </a:cubicBezTo>
                      <a:cubicBezTo>
                        <a:pt x="37" y="2"/>
                        <a:pt x="37" y="0"/>
                        <a:pt x="35" y="0"/>
                      </a:cubicBezTo>
                      <a:cubicBezTo>
                        <a:pt x="24" y="1"/>
                        <a:pt x="13" y="2"/>
                        <a:pt x="1" y="3"/>
                      </a:cubicBezTo>
                      <a:cubicBezTo>
                        <a:pt x="0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6" name="Freeform 219"/>
                <p:cNvSpPr/>
                <p:nvPr/>
              </p:nvSpPr>
              <p:spPr bwMode="auto">
                <a:xfrm>
                  <a:off x="1625" y="1955"/>
                  <a:ext cx="38" cy="6"/>
                </a:xfrm>
                <a:custGeom>
                  <a:avLst/>
                  <a:gdLst>
                    <a:gd name="T0" fmla="*/ 2 w 44"/>
                    <a:gd name="T1" fmla="*/ 5 h 7"/>
                    <a:gd name="T2" fmla="*/ 41 w 44"/>
                    <a:gd name="T3" fmla="*/ 5 h 7"/>
                    <a:gd name="T4" fmla="*/ 41 w 44"/>
                    <a:gd name="T5" fmla="*/ 1 h 7"/>
                    <a:gd name="T6" fmla="*/ 2 w 44"/>
                    <a:gd name="T7" fmla="*/ 2 h 7"/>
                    <a:gd name="T8" fmla="*/ 2 w 44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7">
                      <a:moveTo>
                        <a:pt x="2" y="5"/>
                      </a:moveTo>
                      <a:cubicBezTo>
                        <a:pt x="15" y="7"/>
                        <a:pt x="28" y="5"/>
                        <a:pt x="41" y="5"/>
                      </a:cubicBezTo>
                      <a:cubicBezTo>
                        <a:pt x="44" y="4"/>
                        <a:pt x="44" y="0"/>
                        <a:pt x="41" y="1"/>
                      </a:cubicBezTo>
                      <a:cubicBezTo>
                        <a:pt x="28" y="1"/>
                        <a:pt x="15" y="4"/>
                        <a:pt x="2" y="2"/>
                      </a:cubicBezTo>
                      <a:cubicBezTo>
                        <a:pt x="1" y="2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7" name="Freeform 220"/>
                <p:cNvSpPr/>
                <p:nvPr/>
              </p:nvSpPr>
              <p:spPr bwMode="auto">
                <a:xfrm>
                  <a:off x="1620" y="1973"/>
                  <a:ext cx="54" cy="8"/>
                </a:xfrm>
                <a:custGeom>
                  <a:avLst/>
                  <a:gdLst>
                    <a:gd name="T0" fmla="*/ 2 w 64"/>
                    <a:gd name="T1" fmla="*/ 7 h 10"/>
                    <a:gd name="T2" fmla="*/ 61 w 64"/>
                    <a:gd name="T3" fmla="*/ 5 h 10"/>
                    <a:gd name="T4" fmla="*/ 60 w 64"/>
                    <a:gd name="T5" fmla="*/ 0 h 10"/>
                    <a:gd name="T6" fmla="*/ 33 w 64"/>
                    <a:gd name="T7" fmla="*/ 3 h 10"/>
                    <a:gd name="T8" fmla="*/ 2 w 64"/>
                    <a:gd name="T9" fmla="*/ 5 h 10"/>
                    <a:gd name="T10" fmla="*/ 2 w 64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10">
                      <a:moveTo>
                        <a:pt x="2" y="7"/>
                      </a:moveTo>
                      <a:cubicBezTo>
                        <a:pt x="21" y="10"/>
                        <a:pt x="41" y="6"/>
                        <a:pt x="61" y="5"/>
                      </a:cubicBezTo>
                      <a:cubicBezTo>
                        <a:pt x="64" y="5"/>
                        <a:pt x="63" y="0"/>
                        <a:pt x="60" y="0"/>
                      </a:cubicBezTo>
                      <a:cubicBezTo>
                        <a:pt x="51" y="2"/>
                        <a:pt x="42" y="2"/>
                        <a:pt x="33" y="3"/>
                      </a:cubicBezTo>
                      <a:cubicBezTo>
                        <a:pt x="23" y="4"/>
                        <a:pt x="12" y="6"/>
                        <a:pt x="2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8" name="Freeform 221"/>
                <p:cNvSpPr/>
                <p:nvPr/>
              </p:nvSpPr>
              <p:spPr bwMode="auto">
                <a:xfrm>
                  <a:off x="1619" y="2002"/>
                  <a:ext cx="64" cy="7"/>
                </a:xfrm>
                <a:custGeom>
                  <a:avLst/>
                  <a:gdLst>
                    <a:gd name="T0" fmla="*/ 1 w 75"/>
                    <a:gd name="T1" fmla="*/ 3 h 9"/>
                    <a:gd name="T2" fmla="*/ 20 w 75"/>
                    <a:gd name="T3" fmla="*/ 8 h 9"/>
                    <a:gd name="T4" fmla="*/ 72 w 75"/>
                    <a:gd name="T5" fmla="*/ 6 h 9"/>
                    <a:gd name="T6" fmla="*/ 72 w 75"/>
                    <a:gd name="T7" fmla="*/ 2 h 9"/>
                    <a:gd name="T8" fmla="*/ 30 w 75"/>
                    <a:gd name="T9" fmla="*/ 4 h 9"/>
                    <a:gd name="T10" fmla="*/ 2 w 75"/>
                    <a:gd name="T11" fmla="*/ 1 h 9"/>
                    <a:gd name="T12" fmla="*/ 1 w 75"/>
                    <a:gd name="T13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">
                      <a:moveTo>
                        <a:pt x="1" y="3"/>
                      </a:moveTo>
                      <a:cubicBezTo>
                        <a:pt x="5" y="9"/>
                        <a:pt x="13" y="8"/>
                        <a:pt x="20" y="8"/>
                      </a:cubicBezTo>
                      <a:cubicBezTo>
                        <a:pt x="37" y="6"/>
                        <a:pt x="55" y="6"/>
                        <a:pt x="72" y="6"/>
                      </a:cubicBezTo>
                      <a:cubicBezTo>
                        <a:pt x="74" y="6"/>
                        <a:pt x="75" y="2"/>
                        <a:pt x="72" y="2"/>
                      </a:cubicBezTo>
                      <a:cubicBezTo>
                        <a:pt x="58" y="3"/>
                        <a:pt x="44" y="3"/>
                        <a:pt x="30" y="4"/>
                      </a:cubicBezTo>
                      <a:cubicBezTo>
                        <a:pt x="22" y="5"/>
                        <a:pt x="8" y="9"/>
                        <a:pt x="2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9" name="Freeform 222"/>
                <p:cNvSpPr/>
                <p:nvPr/>
              </p:nvSpPr>
              <p:spPr bwMode="auto">
                <a:xfrm>
                  <a:off x="1626" y="2023"/>
                  <a:ext cx="57" cy="4"/>
                </a:xfrm>
                <a:custGeom>
                  <a:avLst/>
                  <a:gdLst>
                    <a:gd name="T0" fmla="*/ 1 w 67"/>
                    <a:gd name="T1" fmla="*/ 3 h 5"/>
                    <a:gd name="T2" fmla="*/ 31 w 67"/>
                    <a:gd name="T3" fmla="*/ 3 h 5"/>
                    <a:gd name="T4" fmla="*/ 65 w 67"/>
                    <a:gd name="T5" fmla="*/ 4 h 5"/>
                    <a:gd name="T6" fmla="*/ 65 w 67"/>
                    <a:gd name="T7" fmla="*/ 0 h 5"/>
                    <a:gd name="T8" fmla="*/ 33 w 67"/>
                    <a:gd name="T9" fmla="*/ 1 h 5"/>
                    <a:gd name="T10" fmla="*/ 1 w 67"/>
                    <a:gd name="T11" fmla="*/ 2 h 5"/>
                    <a:gd name="T12" fmla="*/ 1 w 6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">
                      <a:moveTo>
                        <a:pt x="1" y="3"/>
                      </a:moveTo>
                      <a:cubicBezTo>
                        <a:pt x="11" y="5"/>
                        <a:pt x="21" y="3"/>
                        <a:pt x="31" y="3"/>
                      </a:cubicBezTo>
                      <a:cubicBezTo>
                        <a:pt x="42" y="4"/>
                        <a:pt x="53" y="4"/>
                        <a:pt x="65" y="4"/>
                      </a:cubicBezTo>
                      <a:cubicBezTo>
                        <a:pt x="67" y="4"/>
                        <a:pt x="67" y="0"/>
                        <a:pt x="65" y="0"/>
                      </a:cubicBezTo>
                      <a:cubicBezTo>
                        <a:pt x="54" y="1"/>
                        <a:pt x="44" y="1"/>
                        <a:pt x="33" y="1"/>
                      </a:cubicBezTo>
                      <a:cubicBezTo>
                        <a:pt x="23" y="1"/>
                        <a:pt x="12" y="3"/>
                        <a:pt x="1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0" name="Freeform 223"/>
                <p:cNvSpPr/>
                <p:nvPr/>
              </p:nvSpPr>
              <p:spPr bwMode="auto">
                <a:xfrm>
                  <a:off x="1617" y="2058"/>
                  <a:ext cx="75" cy="6"/>
                </a:xfrm>
                <a:custGeom>
                  <a:avLst/>
                  <a:gdLst>
                    <a:gd name="T0" fmla="*/ 2 w 89"/>
                    <a:gd name="T1" fmla="*/ 4 h 8"/>
                    <a:gd name="T2" fmla="*/ 39 w 89"/>
                    <a:gd name="T3" fmla="*/ 7 h 8"/>
                    <a:gd name="T4" fmla="*/ 85 w 89"/>
                    <a:gd name="T5" fmla="*/ 6 h 8"/>
                    <a:gd name="T6" fmla="*/ 85 w 89"/>
                    <a:gd name="T7" fmla="*/ 0 h 8"/>
                    <a:gd name="T8" fmla="*/ 51 w 89"/>
                    <a:gd name="T9" fmla="*/ 1 h 8"/>
                    <a:gd name="T10" fmla="*/ 3 w 89"/>
                    <a:gd name="T11" fmla="*/ 1 h 8"/>
                    <a:gd name="T12" fmla="*/ 2 w 89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">
                      <a:moveTo>
                        <a:pt x="2" y="4"/>
                      </a:moveTo>
                      <a:cubicBezTo>
                        <a:pt x="13" y="8"/>
                        <a:pt x="27" y="7"/>
                        <a:pt x="39" y="7"/>
                      </a:cubicBezTo>
                      <a:cubicBezTo>
                        <a:pt x="54" y="7"/>
                        <a:pt x="69" y="7"/>
                        <a:pt x="85" y="6"/>
                      </a:cubicBezTo>
                      <a:cubicBezTo>
                        <a:pt x="88" y="6"/>
                        <a:pt x="89" y="0"/>
                        <a:pt x="85" y="0"/>
                      </a:cubicBezTo>
                      <a:cubicBezTo>
                        <a:pt x="74" y="1"/>
                        <a:pt x="62" y="1"/>
                        <a:pt x="51" y="1"/>
                      </a:cubicBezTo>
                      <a:cubicBezTo>
                        <a:pt x="38" y="1"/>
                        <a:pt x="17" y="5"/>
                        <a:pt x="3" y="1"/>
                      </a:cubicBezTo>
                      <a:cubicBezTo>
                        <a:pt x="1" y="1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224"/>
                <p:cNvSpPr/>
                <p:nvPr/>
              </p:nvSpPr>
              <p:spPr bwMode="auto">
                <a:xfrm>
                  <a:off x="1613" y="2069"/>
                  <a:ext cx="72" cy="8"/>
                </a:xfrm>
                <a:custGeom>
                  <a:avLst/>
                  <a:gdLst>
                    <a:gd name="T0" fmla="*/ 3 w 86"/>
                    <a:gd name="T1" fmla="*/ 9 h 10"/>
                    <a:gd name="T2" fmla="*/ 37 w 86"/>
                    <a:gd name="T3" fmla="*/ 6 h 10"/>
                    <a:gd name="T4" fmla="*/ 82 w 86"/>
                    <a:gd name="T5" fmla="*/ 6 h 10"/>
                    <a:gd name="T6" fmla="*/ 83 w 86"/>
                    <a:gd name="T7" fmla="*/ 0 h 10"/>
                    <a:gd name="T8" fmla="*/ 45 w 86"/>
                    <a:gd name="T9" fmla="*/ 1 h 10"/>
                    <a:gd name="T10" fmla="*/ 3 w 86"/>
                    <a:gd name="T11" fmla="*/ 5 h 10"/>
                    <a:gd name="T12" fmla="*/ 3 w 8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10">
                      <a:moveTo>
                        <a:pt x="3" y="9"/>
                      </a:moveTo>
                      <a:cubicBezTo>
                        <a:pt x="14" y="10"/>
                        <a:pt x="26" y="7"/>
                        <a:pt x="37" y="6"/>
                      </a:cubicBezTo>
                      <a:cubicBezTo>
                        <a:pt x="52" y="5"/>
                        <a:pt x="67" y="6"/>
                        <a:pt x="82" y="6"/>
                      </a:cubicBezTo>
                      <a:cubicBezTo>
                        <a:pt x="86" y="6"/>
                        <a:pt x="86" y="0"/>
                        <a:pt x="83" y="0"/>
                      </a:cubicBezTo>
                      <a:cubicBezTo>
                        <a:pt x="70" y="1"/>
                        <a:pt x="58" y="0"/>
                        <a:pt x="45" y="1"/>
                      </a:cubicBezTo>
                      <a:cubicBezTo>
                        <a:pt x="31" y="1"/>
                        <a:pt x="16" y="6"/>
                        <a:pt x="3" y="5"/>
                      </a:cubicBezTo>
                      <a:cubicBezTo>
                        <a:pt x="0" y="5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225"/>
                <p:cNvSpPr/>
                <p:nvPr/>
              </p:nvSpPr>
              <p:spPr bwMode="auto">
                <a:xfrm>
                  <a:off x="1617" y="2101"/>
                  <a:ext cx="73" cy="7"/>
                </a:xfrm>
                <a:custGeom>
                  <a:avLst/>
                  <a:gdLst>
                    <a:gd name="T0" fmla="*/ 3 w 86"/>
                    <a:gd name="T1" fmla="*/ 5 h 9"/>
                    <a:gd name="T2" fmla="*/ 37 w 86"/>
                    <a:gd name="T3" fmla="*/ 8 h 9"/>
                    <a:gd name="T4" fmla="*/ 82 w 86"/>
                    <a:gd name="T5" fmla="*/ 8 h 9"/>
                    <a:gd name="T6" fmla="*/ 82 w 86"/>
                    <a:gd name="T7" fmla="*/ 2 h 9"/>
                    <a:gd name="T8" fmla="*/ 38 w 86"/>
                    <a:gd name="T9" fmla="*/ 2 h 9"/>
                    <a:gd name="T10" fmla="*/ 5 w 86"/>
                    <a:gd name="T11" fmla="*/ 1 h 9"/>
                    <a:gd name="T12" fmla="*/ 3 w 86"/>
                    <a:gd name="T1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9">
                      <a:moveTo>
                        <a:pt x="3" y="5"/>
                      </a:moveTo>
                      <a:cubicBezTo>
                        <a:pt x="14" y="9"/>
                        <a:pt x="26" y="7"/>
                        <a:pt x="37" y="8"/>
                      </a:cubicBezTo>
                      <a:cubicBezTo>
                        <a:pt x="52" y="8"/>
                        <a:pt x="67" y="7"/>
                        <a:pt x="82" y="8"/>
                      </a:cubicBezTo>
                      <a:cubicBezTo>
                        <a:pt x="86" y="8"/>
                        <a:pt x="86" y="2"/>
                        <a:pt x="82" y="2"/>
                      </a:cubicBezTo>
                      <a:cubicBezTo>
                        <a:pt x="68" y="2"/>
                        <a:pt x="53" y="3"/>
                        <a:pt x="38" y="2"/>
                      </a:cubicBezTo>
                      <a:cubicBezTo>
                        <a:pt x="28" y="2"/>
                        <a:pt x="15" y="4"/>
                        <a:pt x="5" y="1"/>
                      </a:cubicBezTo>
                      <a:cubicBezTo>
                        <a:pt x="2" y="0"/>
                        <a:pt x="0" y="4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226"/>
                <p:cNvSpPr/>
                <p:nvPr/>
              </p:nvSpPr>
              <p:spPr bwMode="auto">
                <a:xfrm>
                  <a:off x="1610" y="2121"/>
                  <a:ext cx="84" cy="7"/>
                </a:xfrm>
                <a:custGeom>
                  <a:avLst/>
                  <a:gdLst>
                    <a:gd name="T0" fmla="*/ 1 w 99"/>
                    <a:gd name="T1" fmla="*/ 4 h 8"/>
                    <a:gd name="T2" fmla="*/ 96 w 99"/>
                    <a:gd name="T3" fmla="*/ 5 h 8"/>
                    <a:gd name="T4" fmla="*/ 95 w 99"/>
                    <a:gd name="T5" fmla="*/ 0 h 8"/>
                    <a:gd name="T6" fmla="*/ 2 w 99"/>
                    <a:gd name="T7" fmla="*/ 2 h 8"/>
                    <a:gd name="T8" fmla="*/ 1 w 99"/>
                    <a:gd name="T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8">
                      <a:moveTo>
                        <a:pt x="1" y="4"/>
                      </a:moveTo>
                      <a:cubicBezTo>
                        <a:pt x="32" y="8"/>
                        <a:pt x="65" y="5"/>
                        <a:pt x="96" y="5"/>
                      </a:cubicBezTo>
                      <a:cubicBezTo>
                        <a:pt x="99" y="5"/>
                        <a:pt x="98" y="0"/>
                        <a:pt x="95" y="0"/>
                      </a:cubicBezTo>
                      <a:cubicBezTo>
                        <a:pt x="65" y="1"/>
                        <a:pt x="32" y="5"/>
                        <a:pt x="2" y="2"/>
                      </a:cubicBezTo>
                      <a:cubicBezTo>
                        <a:pt x="1" y="2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4" name="Freeform 227"/>
                <p:cNvSpPr/>
                <p:nvPr/>
              </p:nvSpPr>
              <p:spPr bwMode="auto">
                <a:xfrm>
                  <a:off x="1613" y="2152"/>
                  <a:ext cx="93" cy="8"/>
                </a:xfrm>
                <a:custGeom>
                  <a:avLst/>
                  <a:gdLst>
                    <a:gd name="T0" fmla="*/ 2 w 110"/>
                    <a:gd name="T1" fmla="*/ 5 h 10"/>
                    <a:gd name="T2" fmla="*/ 106 w 110"/>
                    <a:gd name="T3" fmla="*/ 8 h 10"/>
                    <a:gd name="T4" fmla="*/ 106 w 110"/>
                    <a:gd name="T5" fmla="*/ 2 h 10"/>
                    <a:gd name="T6" fmla="*/ 2 w 110"/>
                    <a:gd name="T7" fmla="*/ 3 h 10"/>
                    <a:gd name="T8" fmla="*/ 2 w 110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10">
                      <a:moveTo>
                        <a:pt x="2" y="5"/>
                      </a:moveTo>
                      <a:cubicBezTo>
                        <a:pt x="36" y="10"/>
                        <a:pt x="72" y="6"/>
                        <a:pt x="106" y="8"/>
                      </a:cubicBezTo>
                      <a:cubicBezTo>
                        <a:pt x="110" y="8"/>
                        <a:pt x="110" y="2"/>
                        <a:pt x="106" y="2"/>
                      </a:cubicBezTo>
                      <a:cubicBezTo>
                        <a:pt x="72" y="0"/>
                        <a:pt x="37" y="5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228"/>
                <p:cNvSpPr/>
                <p:nvPr/>
              </p:nvSpPr>
              <p:spPr bwMode="auto">
                <a:xfrm>
                  <a:off x="1631" y="2173"/>
                  <a:ext cx="68" cy="6"/>
                </a:xfrm>
                <a:custGeom>
                  <a:avLst/>
                  <a:gdLst>
                    <a:gd name="T0" fmla="*/ 2 w 80"/>
                    <a:gd name="T1" fmla="*/ 3 h 7"/>
                    <a:gd name="T2" fmla="*/ 77 w 80"/>
                    <a:gd name="T3" fmla="*/ 5 h 7"/>
                    <a:gd name="T4" fmla="*/ 77 w 80"/>
                    <a:gd name="T5" fmla="*/ 0 h 7"/>
                    <a:gd name="T6" fmla="*/ 3 w 80"/>
                    <a:gd name="T7" fmla="*/ 0 h 7"/>
                    <a:gd name="T8" fmla="*/ 2 w 80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7">
                      <a:moveTo>
                        <a:pt x="2" y="3"/>
                      </a:moveTo>
                      <a:cubicBezTo>
                        <a:pt x="27" y="7"/>
                        <a:pt x="52" y="5"/>
                        <a:pt x="77" y="5"/>
                      </a:cubicBezTo>
                      <a:cubicBezTo>
                        <a:pt x="80" y="5"/>
                        <a:pt x="80" y="0"/>
                        <a:pt x="77" y="0"/>
                      </a:cubicBezTo>
                      <a:cubicBezTo>
                        <a:pt x="52" y="0"/>
                        <a:pt x="27" y="4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229"/>
                <p:cNvSpPr/>
                <p:nvPr/>
              </p:nvSpPr>
              <p:spPr bwMode="auto">
                <a:xfrm>
                  <a:off x="1655" y="1863"/>
                  <a:ext cx="215" cy="58"/>
                </a:xfrm>
                <a:custGeom>
                  <a:avLst/>
                  <a:gdLst>
                    <a:gd name="T0" fmla="*/ 4 w 253"/>
                    <a:gd name="T1" fmla="*/ 68 h 68"/>
                    <a:gd name="T2" fmla="*/ 58 w 253"/>
                    <a:gd name="T3" fmla="*/ 50 h 68"/>
                    <a:gd name="T4" fmla="*/ 129 w 253"/>
                    <a:gd name="T5" fmla="*/ 36 h 68"/>
                    <a:gd name="T6" fmla="*/ 247 w 253"/>
                    <a:gd name="T7" fmla="*/ 10 h 68"/>
                    <a:gd name="T8" fmla="*/ 246 w 253"/>
                    <a:gd name="T9" fmla="*/ 0 h 68"/>
                    <a:gd name="T10" fmla="*/ 121 w 253"/>
                    <a:gd name="T11" fmla="*/ 29 h 68"/>
                    <a:gd name="T12" fmla="*/ 62 w 253"/>
                    <a:gd name="T13" fmla="*/ 42 h 68"/>
                    <a:gd name="T14" fmla="*/ 3 w 253"/>
                    <a:gd name="T15" fmla="*/ 63 h 68"/>
                    <a:gd name="T16" fmla="*/ 4 w 253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68">
                      <a:moveTo>
                        <a:pt x="4" y="68"/>
                      </a:moveTo>
                      <a:cubicBezTo>
                        <a:pt x="23" y="64"/>
                        <a:pt x="40" y="56"/>
                        <a:pt x="58" y="50"/>
                      </a:cubicBezTo>
                      <a:cubicBezTo>
                        <a:pt x="81" y="43"/>
                        <a:pt x="105" y="40"/>
                        <a:pt x="129" y="36"/>
                      </a:cubicBezTo>
                      <a:cubicBezTo>
                        <a:pt x="168" y="28"/>
                        <a:pt x="207" y="13"/>
                        <a:pt x="247" y="10"/>
                      </a:cubicBezTo>
                      <a:cubicBezTo>
                        <a:pt x="253" y="10"/>
                        <a:pt x="252" y="0"/>
                        <a:pt x="246" y="0"/>
                      </a:cubicBezTo>
                      <a:cubicBezTo>
                        <a:pt x="204" y="1"/>
                        <a:pt x="162" y="21"/>
                        <a:pt x="121" y="29"/>
                      </a:cubicBezTo>
                      <a:cubicBezTo>
                        <a:pt x="101" y="33"/>
                        <a:pt x="82" y="36"/>
                        <a:pt x="62" y="42"/>
                      </a:cubicBezTo>
                      <a:cubicBezTo>
                        <a:pt x="42" y="47"/>
                        <a:pt x="23" y="57"/>
                        <a:pt x="3" y="63"/>
                      </a:cubicBezTo>
                      <a:cubicBezTo>
                        <a:pt x="0" y="63"/>
                        <a:pt x="2" y="68"/>
                        <a:pt x="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230"/>
                <p:cNvSpPr/>
                <p:nvPr/>
              </p:nvSpPr>
              <p:spPr bwMode="auto">
                <a:xfrm>
                  <a:off x="1858" y="1863"/>
                  <a:ext cx="94" cy="363"/>
                </a:xfrm>
                <a:custGeom>
                  <a:avLst/>
                  <a:gdLst>
                    <a:gd name="T0" fmla="*/ 2 w 111"/>
                    <a:gd name="T1" fmla="*/ 5 h 427"/>
                    <a:gd name="T2" fmla="*/ 31 w 111"/>
                    <a:gd name="T3" fmla="*/ 98 h 427"/>
                    <a:gd name="T4" fmla="*/ 51 w 111"/>
                    <a:gd name="T5" fmla="*/ 209 h 427"/>
                    <a:gd name="T6" fmla="*/ 100 w 111"/>
                    <a:gd name="T7" fmla="*/ 421 h 427"/>
                    <a:gd name="T8" fmla="*/ 110 w 111"/>
                    <a:gd name="T9" fmla="*/ 418 h 427"/>
                    <a:gd name="T10" fmla="*/ 76 w 111"/>
                    <a:gd name="T11" fmla="*/ 288 h 427"/>
                    <a:gd name="T12" fmla="*/ 54 w 111"/>
                    <a:gd name="T13" fmla="*/ 169 h 427"/>
                    <a:gd name="T14" fmla="*/ 33 w 111"/>
                    <a:gd name="T15" fmla="*/ 54 h 427"/>
                    <a:gd name="T16" fmla="*/ 23 w 111"/>
                    <a:gd name="T17" fmla="*/ 14 h 427"/>
                    <a:gd name="T18" fmla="*/ 3 w 111"/>
                    <a:gd name="T19" fmla="*/ 1 h 427"/>
                    <a:gd name="T20" fmla="*/ 2 w 111"/>
                    <a:gd name="T21" fmla="*/ 5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427">
                      <a:moveTo>
                        <a:pt x="2" y="5"/>
                      </a:moveTo>
                      <a:cubicBezTo>
                        <a:pt x="28" y="22"/>
                        <a:pt x="26" y="70"/>
                        <a:pt x="31" y="98"/>
                      </a:cubicBezTo>
                      <a:cubicBezTo>
                        <a:pt x="39" y="135"/>
                        <a:pt x="45" y="172"/>
                        <a:pt x="51" y="209"/>
                      </a:cubicBezTo>
                      <a:cubicBezTo>
                        <a:pt x="61" y="280"/>
                        <a:pt x="73" y="354"/>
                        <a:pt x="100" y="421"/>
                      </a:cubicBezTo>
                      <a:cubicBezTo>
                        <a:pt x="103" y="427"/>
                        <a:pt x="111" y="424"/>
                        <a:pt x="110" y="418"/>
                      </a:cubicBezTo>
                      <a:cubicBezTo>
                        <a:pt x="102" y="374"/>
                        <a:pt x="85" y="332"/>
                        <a:pt x="76" y="288"/>
                      </a:cubicBezTo>
                      <a:cubicBezTo>
                        <a:pt x="67" y="248"/>
                        <a:pt x="61" y="208"/>
                        <a:pt x="54" y="169"/>
                      </a:cubicBezTo>
                      <a:cubicBezTo>
                        <a:pt x="48" y="130"/>
                        <a:pt x="41" y="92"/>
                        <a:pt x="33" y="54"/>
                      </a:cubicBezTo>
                      <a:cubicBezTo>
                        <a:pt x="31" y="41"/>
                        <a:pt x="29" y="27"/>
                        <a:pt x="23" y="14"/>
                      </a:cubicBezTo>
                      <a:cubicBezTo>
                        <a:pt x="18" y="4"/>
                        <a:pt x="14" y="3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8" name="Freeform 231"/>
                <p:cNvSpPr/>
                <p:nvPr/>
              </p:nvSpPr>
              <p:spPr bwMode="auto">
                <a:xfrm>
                  <a:off x="1712" y="2215"/>
                  <a:ext cx="234" cy="50"/>
                </a:xfrm>
                <a:custGeom>
                  <a:avLst/>
                  <a:gdLst>
                    <a:gd name="T0" fmla="*/ 2 w 276"/>
                    <a:gd name="T1" fmla="*/ 52 h 58"/>
                    <a:gd name="T2" fmla="*/ 47 w 276"/>
                    <a:gd name="T3" fmla="*/ 53 h 58"/>
                    <a:gd name="T4" fmla="*/ 131 w 276"/>
                    <a:gd name="T5" fmla="*/ 46 h 58"/>
                    <a:gd name="T6" fmla="*/ 213 w 276"/>
                    <a:gd name="T7" fmla="*/ 34 h 58"/>
                    <a:gd name="T8" fmla="*/ 272 w 276"/>
                    <a:gd name="T9" fmla="*/ 9 h 58"/>
                    <a:gd name="T10" fmla="*/ 268 w 276"/>
                    <a:gd name="T11" fmla="*/ 2 h 58"/>
                    <a:gd name="T12" fmla="*/ 211 w 276"/>
                    <a:gd name="T13" fmla="*/ 24 h 58"/>
                    <a:gd name="T14" fmla="*/ 138 w 276"/>
                    <a:gd name="T15" fmla="*/ 36 h 58"/>
                    <a:gd name="T16" fmla="*/ 69 w 276"/>
                    <a:gd name="T17" fmla="*/ 44 h 58"/>
                    <a:gd name="T18" fmla="*/ 4 w 276"/>
                    <a:gd name="T19" fmla="*/ 48 h 58"/>
                    <a:gd name="T20" fmla="*/ 2 w 276"/>
                    <a:gd name="T21" fmla="*/ 5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76" h="58">
                      <a:moveTo>
                        <a:pt x="2" y="52"/>
                      </a:moveTo>
                      <a:cubicBezTo>
                        <a:pt x="16" y="58"/>
                        <a:pt x="33" y="54"/>
                        <a:pt x="47" y="53"/>
                      </a:cubicBezTo>
                      <a:cubicBezTo>
                        <a:pt x="76" y="51"/>
                        <a:pt x="103" y="50"/>
                        <a:pt x="131" y="46"/>
                      </a:cubicBezTo>
                      <a:cubicBezTo>
                        <a:pt x="159" y="42"/>
                        <a:pt x="186" y="38"/>
                        <a:pt x="213" y="34"/>
                      </a:cubicBezTo>
                      <a:cubicBezTo>
                        <a:pt x="232" y="31"/>
                        <a:pt x="258" y="22"/>
                        <a:pt x="272" y="9"/>
                      </a:cubicBezTo>
                      <a:cubicBezTo>
                        <a:pt x="276" y="6"/>
                        <a:pt x="272" y="0"/>
                        <a:pt x="268" y="2"/>
                      </a:cubicBezTo>
                      <a:cubicBezTo>
                        <a:pt x="249" y="10"/>
                        <a:pt x="231" y="20"/>
                        <a:pt x="211" y="24"/>
                      </a:cubicBezTo>
                      <a:cubicBezTo>
                        <a:pt x="187" y="28"/>
                        <a:pt x="162" y="32"/>
                        <a:pt x="138" y="36"/>
                      </a:cubicBezTo>
                      <a:cubicBezTo>
                        <a:pt x="115" y="39"/>
                        <a:pt x="92" y="41"/>
                        <a:pt x="69" y="44"/>
                      </a:cubicBezTo>
                      <a:cubicBezTo>
                        <a:pt x="51" y="46"/>
                        <a:pt x="21" y="55"/>
                        <a:pt x="4" y="48"/>
                      </a:cubicBezTo>
                      <a:cubicBezTo>
                        <a:pt x="2" y="48"/>
                        <a:pt x="0" y="51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232"/>
                <p:cNvSpPr/>
                <p:nvPr/>
              </p:nvSpPr>
              <p:spPr bwMode="auto">
                <a:xfrm>
                  <a:off x="1650" y="1918"/>
                  <a:ext cx="22" cy="35"/>
                </a:xfrm>
                <a:custGeom>
                  <a:avLst/>
                  <a:gdLst>
                    <a:gd name="T0" fmla="*/ 11 w 26"/>
                    <a:gd name="T1" fmla="*/ 5 h 42"/>
                    <a:gd name="T2" fmla="*/ 7 w 26"/>
                    <a:gd name="T3" fmla="*/ 4 h 42"/>
                    <a:gd name="T4" fmla="*/ 1 w 26"/>
                    <a:gd name="T5" fmla="*/ 5 h 42"/>
                    <a:gd name="T6" fmla="*/ 9 w 26"/>
                    <a:gd name="T7" fmla="*/ 23 h 42"/>
                    <a:gd name="T8" fmla="*/ 15 w 26"/>
                    <a:gd name="T9" fmla="*/ 24 h 42"/>
                    <a:gd name="T10" fmla="*/ 11 w 26"/>
                    <a:gd name="T11" fmla="*/ 33 h 42"/>
                    <a:gd name="T12" fmla="*/ 13 w 26"/>
                    <a:gd name="T13" fmla="*/ 41 h 42"/>
                    <a:gd name="T14" fmla="*/ 23 w 26"/>
                    <a:gd name="T15" fmla="*/ 23 h 42"/>
                    <a:gd name="T16" fmla="*/ 15 w 26"/>
                    <a:gd name="T17" fmla="*/ 14 h 42"/>
                    <a:gd name="T18" fmla="*/ 11 w 26"/>
                    <a:gd name="T19" fmla="*/ 14 h 42"/>
                    <a:gd name="T20" fmla="*/ 9 w 26"/>
                    <a:gd name="T21" fmla="*/ 11 h 42"/>
                    <a:gd name="T22" fmla="*/ 7 w 26"/>
                    <a:gd name="T23" fmla="*/ 5 h 42"/>
                    <a:gd name="T24" fmla="*/ 1 w 26"/>
                    <a:gd name="T25" fmla="*/ 6 h 42"/>
                    <a:gd name="T26" fmla="*/ 10 w 26"/>
                    <a:gd name="T27" fmla="*/ 9 h 42"/>
                    <a:gd name="T28" fmla="*/ 11 w 26"/>
                    <a:gd name="T29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42">
                      <a:moveTo>
                        <a:pt x="11" y="5"/>
                      </a:moveTo>
                      <a:cubicBezTo>
                        <a:pt x="9" y="5"/>
                        <a:pt x="8" y="5"/>
                        <a:pt x="7" y="4"/>
                      </a:cubicBezTo>
                      <a:cubicBezTo>
                        <a:pt x="6" y="0"/>
                        <a:pt x="1" y="2"/>
                        <a:pt x="1" y="5"/>
                      </a:cubicBezTo>
                      <a:cubicBezTo>
                        <a:pt x="0" y="11"/>
                        <a:pt x="2" y="21"/>
                        <a:pt x="9" y="23"/>
                      </a:cubicBezTo>
                      <a:cubicBezTo>
                        <a:pt x="12" y="23"/>
                        <a:pt x="14" y="21"/>
                        <a:pt x="15" y="24"/>
                      </a:cubicBezTo>
                      <a:cubicBezTo>
                        <a:pt x="17" y="28"/>
                        <a:pt x="15" y="32"/>
                        <a:pt x="11" y="33"/>
                      </a:cubicBezTo>
                      <a:cubicBezTo>
                        <a:pt x="6" y="34"/>
                        <a:pt x="8" y="42"/>
                        <a:pt x="13" y="41"/>
                      </a:cubicBezTo>
                      <a:cubicBezTo>
                        <a:pt x="22" y="40"/>
                        <a:pt x="26" y="31"/>
                        <a:pt x="23" y="23"/>
                      </a:cubicBezTo>
                      <a:cubicBezTo>
                        <a:pt x="22" y="19"/>
                        <a:pt x="19" y="15"/>
                        <a:pt x="15" y="14"/>
                      </a:cubicBezTo>
                      <a:cubicBezTo>
                        <a:pt x="14" y="14"/>
                        <a:pt x="12" y="15"/>
                        <a:pt x="11" y="14"/>
                      </a:cubicBezTo>
                      <a:cubicBezTo>
                        <a:pt x="9" y="14"/>
                        <a:pt x="10" y="13"/>
                        <a:pt x="9" y="11"/>
                      </a:cubicBezTo>
                      <a:cubicBezTo>
                        <a:pt x="8" y="9"/>
                        <a:pt x="8" y="7"/>
                        <a:pt x="7" y="5"/>
                      </a:cubicBezTo>
                      <a:cubicBezTo>
                        <a:pt x="5" y="5"/>
                        <a:pt x="3" y="6"/>
                        <a:pt x="1" y="6"/>
                      </a:cubicBezTo>
                      <a:cubicBezTo>
                        <a:pt x="3" y="10"/>
                        <a:pt x="6" y="10"/>
                        <a:pt x="10" y="9"/>
                      </a:cubicBezTo>
                      <a:cubicBezTo>
                        <a:pt x="12" y="8"/>
                        <a:pt x="12" y="6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233"/>
                <p:cNvSpPr/>
                <p:nvPr/>
              </p:nvSpPr>
              <p:spPr bwMode="auto">
                <a:xfrm>
                  <a:off x="1657" y="1950"/>
                  <a:ext cx="19" cy="37"/>
                </a:xfrm>
                <a:custGeom>
                  <a:avLst/>
                  <a:gdLst>
                    <a:gd name="T0" fmla="*/ 0 w 23"/>
                    <a:gd name="T1" fmla="*/ 4 h 44"/>
                    <a:gd name="T2" fmla="*/ 7 w 23"/>
                    <a:gd name="T3" fmla="*/ 19 h 44"/>
                    <a:gd name="T4" fmla="*/ 15 w 23"/>
                    <a:gd name="T5" fmla="*/ 24 h 44"/>
                    <a:gd name="T6" fmla="*/ 12 w 23"/>
                    <a:gd name="T7" fmla="*/ 31 h 44"/>
                    <a:gd name="T8" fmla="*/ 10 w 23"/>
                    <a:gd name="T9" fmla="*/ 38 h 44"/>
                    <a:gd name="T10" fmla="*/ 22 w 23"/>
                    <a:gd name="T11" fmla="*/ 24 h 44"/>
                    <a:gd name="T12" fmla="*/ 17 w 23"/>
                    <a:gd name="T13" fmla="*/ 14 h 44"/>
                    <a:gd name="T14" fmla="*/ 12 w 23"/>
                    <a:gd name="T15" fmla="*/ 12 h 44"/>
                    <a:gd name="T16" fmla="*/ 8 w 23"/>
                    <a:gd name="T17" fmla="*/ 5 h 44"/>
                    <a:gd name="T18" fmla="*/ 0 w 23"/>
                    <a:gd name="T19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44">
                      <a:moveTo>
                        <a:pt x="0" y="4"/>
                      </a:moveTo>
                      <a:cubicBezTo>
                        <a:pt x="0" y="11"/>
                        <a:pt x="1" y="17"/>
                        <a:pt x="7" y="19"/>
                      </a:cubicBezTo>
                      <a:cubicBezTo>
                        <a:pt x="10" y="20"/>
                        <a:pt x="14" y="19"/>
                        <a:pt x="15" y="24"/>
                      </a:cubicBezTo>
                      <a:cubicBezTo>
                        <a:pt x="15" y="25"/>
                        <a:pt x="14" y="31"/>
                        <a:pt x="12" y="31"/>
                      </a:cubicBezTo>
                      <a:cubicBezTo>
                        <a:pt x="8" y="31"/>
                        <a:pt x="7" y="36"/>
                        <a:pt x="10" y="38"/>
                      </a:cubicBezTo>
                      <a:cubicBezTo>
                        <a:pt x="18" y="44"/>
                        <a:pt x="23" y="29"/>
                        <a:pt x="22" y="24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5" y="13"/>
                        <a:pt x="13" y="13"/>
                        <a:pt x="12" y="12"/>
                      </a:cubicBezTo>
                      <a:cubicBezTo>
                        <a:pt x="8" y="11"/>
                        <a:pt x="8" y="8"/>
                        <a:pt x="8" y="5"/>
                      </a:cubicBezTo>
                      <a:cubicBezTo>
                        <a:pt x="7" y="1"/>
                        <a:pt x="1" y="0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234"/>
                <p:cNvSpPr/>
                <p:nvPr/>
              </p:nvSpPr>
              <p:spPr bwMode="auto">
                <a:xfrm>
                  <a:off x="1667" y="1983"/>
                  <a:ext cx="23" cy="47"/>
                </a:xfrm>
                <a:custGeom>
                  <a:avLst/>
                  <a:gdLst>
                    <a:gd name="T0" fmla="*/ 1 w 27"/>
                    <a:gd name="T1" fmla="*/ 2 h 56"/>
                    <a:gd name="T2" fmla="*/ 3 w 27"/>
                    <a:gd name="T3" fmla="*/ 6 h 56"/>
                    <a:gd name="T4" fmla="*/ 7 w 27"/>
                    <a:gd name="T5" fmla="*/ 7 h 56"/>
                    <a:gd name="T6" fmla="*/ 11 w 27"/>
                    <a:gd name="T7" fmla="*/ 19 h 56"/>
                    <a:gd name="T8" fmla="*/ 12 w 27"/>
                    <a:gd name="T9" fmla="*/ 27 h 56"/>
                    <a:gd name="T10" fmla="*/ 17 w 27"/>
                    <a:gd name="T11" fmla="*/ 37 h 56"/>
                    <a:gd name="T12" fmla="*/ 12 w 27"/>
                    <a:gd name="T13" fmla="*/ 50 h 56"/>
                    <a:gd name="T14" fmla="*/ 15 w 27"/>
                    <a:gd name="T15" fmla="*/ 55 h 56"/>
                    <a:gd name="T16" fmla="*/ 27 w 27"/>
                    <a:gd name="T17" fmla="*/ 37 h 56"/>
                    <a:gd name="T18" fmla="*/ 18 w 27"/>
                    <a:gd name="T19" fmla="*/ 20 h 56"/>
                    <a:gd name="T20" fmla="*/ 16 w 27"/>
                    <a:gd name="T21" fmla="*/ 4 h 56"/>
                    <a:gd name="T22" fmla="*/ 3 w 27"/>
                    <a:gd name="T23" fmla="*/ 1 h 56"/>
                    <a:gd name="T24" fmla="*/ 1 w 27"/>
                    <a:gd name="T25" fmla="*/ 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6">
                      <a:moveTo>
                        <a:pt x="1" y="2"/>
                      </a:moveTo>
                      <a:cubicBezTo>
                        <a:pt x="1" y="5"/>
                        <a:pt x="1" y="4"/>
                        <a:pt x="3" y="6"/>
                      </a:cubicBezTo>
                      <a:cubicBezTo>
                        <a:pt x="4" y="7"/>
                        <a:pt x="6" y="6"/>
                        <a:pt x="7" y="7"/>
                      </a:cubicBezTo>
                      <a:cubicBezTo>
                        <a:pt x="15" y="9"/>
                        <a:pt x="12" y="13"/>
                        <a:pt x="11" y="19"/>
                      </a:cubicBezTo>
                      <a:cubicBezTo>
                        <a:pt x="11" y="23"/>
                        <a:pt x="10" y="24"/>
                        <a:pt x="12" y="27"/>
                      </a:cubicBezTo>
                      <a:cubicBezTo>
                        <a:pt x="16" y="32"/>
                        <a:pt x="16" y="28"/>
                        <a:pt x="17" y="37"/>
                      </a:cubicBezTo>
                      <a:cubicBezTo>
                        <a:pt x="18" y="45"/>
                        <a:pt x="15" y="44"/>
                        <a:pt x="12" y="50"/>
                      </a:cubicBezTo>
                      <a:cubicBezTo>
                        <a:pt x="10" y="53"/>
                        <a:pt x="13" y="56"/>
                        <a:pt x="15" y="55"/>
                      </a:cubicBezTo>
                      <a:cubicBezTo>
                        <a:pt x="21" y="51"/>
                        <a:pt x="27" y="45"/>
                        <a:pt x="27" y="37"/>
                      </a:cubicBezTo>
                      <a:cubicBezTo>
                        <a:pt x="27" y="29"/>
                        <a:pt x="18" y="26"/>
                        <a:pt x="18" y="20"/>
                      </a:cubicBezTo>
                      <a:cubicBezTo>
                        <a:pt x="17" y="14"/>
                        <a:pt x="21" y="9"/>
                        <a:pt x="16" y="4"/>
                      </a:cubicBezTo>
                      <a:cubicBezTo>
                        <a:pt x="13" y="2"/>
                        <a:pt x="4" y="2"/>
                        <a:pt x="3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2" name="Freeform 235"/>
                <p:cNvSpPr/>
                <p:nvPr/>
              </p:nvSpPr>
              <p:spPr bwMode="auto">
                <a:xfrm>
                  <a:off x="1673" y="2027"/>
                  <a:ext cx="10" cy="33"/>
                </a:xfrm>
                <a:custGeom>
                  <a:avLst/>
                  <a:gdLst>
                    <a:gd name="T0" fmla="*/ 4 w 12"/>
                    <a:gd name="T1" fmla="*/ 1 h 39"/>
                    <a:gd name="T2" fmla="*/ 1 w 12"/>
                    <a:gd name="T3" fmla="*/ 22 h 39"/>
                    <a:gd name="T4" fmla="*/ 5 w 12"/>
                    <a:gd name="T5" fmla="*/ 38 h 39"/>
                    <a:gd name="T6" fmla="*/ 9 w 12"/>
                    <a:gd name="T7" fmla="*/ 38 h 39"/>
                    <a:gd name="T8" fmla="*/ 9 w 12"/>
                    <a:gd name="T9" fmla="*/ 25 h 39"/>
                    <a:gd name="T10" fmla="*/ 6 w 12"/>
                    <a:gd name="T11" fmla="*/ 2 h 39"/>
                    <a:gd name="T12" fmla="*/ 4 w 12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9">
                      <a:moveTo>
                        <a:pt x="4" y="1"/>
                      </a:move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7"/>
                        <a:pt x="1" y="34"/>
                        <a:pt x="5" y="38"/>
                      </a:cubicBezTo>
                      <a:cubicBezTo>
                        <a:pt x="6" y="39"/>
                        <a:pt x="9" y="39"/>
                        <a:pt x="9" y="38"/>
                      </a:cubicBezTo>
                      <a:cubicBezTo>
                        <a:pt x="12" y="33"/>
                        <a:pt x="10" y="30"/>
                        <a:pt x="9" y="25"/>
                      </a:cubicBezTo>
                      <a:cubicBezTo>
                        <a:pt x="7" y="18"/>
                        <a:pt x="5" y="10"/>
                        <a:pt x="6" y="2"/>
                      </a:cubicBezTo>
                      <a:cubicBezTo>
                        <a:pt x="7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236"/>
                <p:cNvSpPr/>
                <p:nvPr/>
              </p:nvSpPr>
              <p:spPr bwMode="auto">
                <a:xfrm>
                  <a:off x="1676" y="2053"/>
                  <a:ext cx="16" cy="26"/>
                </a:xfrm>
                <a:custGeom>
                  <a:avLst/>
                  <a:gdLst>
                    <a:gd name="T0" fmla="*/ 2 w 19"/>
                    <a:gd name="T1" fmla="*/ 4 h 30"/>
                    <a:gd name="T2" fmla="*/ 6 w 19"/>
                    <a:gd name="T3" fmla="*/ 8 h 30"/>
                    <a:gd name="T4" fmla="*/ 12 w 19"/>
                    <a:gd name="T5" fmla="*/ 11 h 30"/>
                    <a:gd name="T6" fmla="*/ 6 w 19"/>
                    <a:gd name="T7" fmla="*/ 22 h 30"/>
                    <a:gd name="T8" fmla="*/ 8 w 19"/>
                    <a:gd name="T9" fmla="*/ 28 h 30"/>
                    <a:gd name="T10" fmla="*/ 19 w 19"/>
                    <a:gd name="T11" fmla="*/ 12 h 30"/>
                    <a:gd name="T12" fmla="*/ 15 w 19"/>
                    <a:gd name="T13" fmla="*/ 5 h 30"/>
                    <a:gd name="T14" fmla="*/ 4 w 19"/>
                    <a:gd name="T15" fmla="*/ 1 h 30"/>
                    <a:gd name="T16" fmla="*/ 2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2" y="4"/>
                      </a:moveTo>
                      <a:cubicBezTo>
                        <a:pt x="3" y="6"/>
                        <a:pt x="4" y="7"/>
                        <a:pt x="6" y="8"/>
                      </a:cubicBezTo>
                      <a:cubicBezTo>
                        <a:pt x="8" y="9"/>
                        <a:pt x="11" y="9"/>
                        <a:pt x="12" y="11"/>
                      </a:cubicBezTo>
                      <a:cubicBezTo>
                        <a:pt x="14" y="15"/>
                        <a:pt x="9" y="20"/>
                        <a:pt x="6" y="22"/>
                      </a:cubicBezTo>
                      <a:cubicBezTo>
                        <a:pt x="1" y="23"/>
                        <a:pt x="4" y="30"/>
                        <a:pt x="8" y="28"/>
                      </a:cubicBezTo>
                      <a:cubicBezTo>
                        <a:pt x="15" y="26"/>
                        <a:pt x="19" y="19"/>
                        <a:pt x="19" y="12"/>
                      </a:cubicBezTo>
                      <a:cubicBezTo>
                        <a:pt x="19" y="9"/>
                        <a:pt x="18" y="6"/>
                        <a:pt x="15" y="5"/>
                      </a:cubicBezTo>
                      <a:cubicBezTo>
                        <a:pt x="12" y="2"/>
                        <a:pt x="7" y="4"/>
                        <a:pt x="4" y="1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237"/>
                <p:cNvSpPr/>
                <p:nvPr/>
              </p:nvSpPr>
              <p:spPr bwMode="auto">
                <a:xfrm>
                  <a:off x="1678" y="2074"/>
                  <a:ext cx="13" cy="32"/>
                </a:xfrm>
                <a:custGeom>
                  <a:avLst/>
                  <a:gdLst>
                    <a:gd name="T0" fmla="*/ 1 w 16"/>
                    <a:gd name="T1" fmla="*/ 3 h 38"/>
                    <a:gd name="T2" fmla="*/ 5 w 16"/>
                    <a:gd name="T3" fmla="*/ 22 h 38"/>
                    <a:gd name="T4" fmla="*/ 9 w 16"/>
                    <a:gd name="T5" fmla="*/ 35 h 38"/>
                    <a:gd name="T6" fmla="*/ 14 w 16"/>
                    <a:gd name="T7" fmla="*/ 31 h 38"/>
                    <a:gd name="T8" fmla="*/ 9 w 16"/>
                    <a:gd name="T9" fmla="*/ 15 h 38"/>
                    <a:gd name="T10" fmla="*/ 5 w 16"/>
                    <a:gd name="T11" fmla="*/ 2 h 38"/>
                    <a:gd name="T12" fmla="*/ 1 w 16"/>
                    <a:gd name="T1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8">
                      <a:moveTo>
                        <a:pt x="1" y="3"/>
                      </a:moveTo>
                      <a:cubicBezTo>
                        <a:pt x="4" y="10"/>
                        <a:pt x="4" y="16"/>
                        <a:pt x="5" y="22"/>
                      </a:cubicBezTo>
                      <a:cubicBezTo>
                        <a:pt x="5" y="27"/>
                        <a:pt x="5" y="31"/>
                        <a:pt x="9" y="35"/>
                      </a:cubicBezTo>
                      <a:cubicBezTo>
                        <a:pt x="11" y="38"/>
                        <a:pt x="16" y="34"/>
                        <a:pt x="14" y="31"/>
                      </a:cubicBezTo>
                      <a:cubicBezTo>
                        <a:pt x="11" y="27"/>
                        <a:pt x="11" y="20"/>
                        <a:pt x="9" y="15"/>
                      </a:cubicBezTo>
                      <a:cubicBezTo>
                        <a:pt x="9" y="11"/>
                        <a:pt x="7" y="6"/>
                        <a:pt x="5" y="2"/>
                      </a:cubicBezTo>
                      <a:cubicBezTo>
                        <a:pt x="4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238"/>
                <p:cNvSpPr/>
                <p:nvPr/>
              </p:nvSpPr>
              <p:spPr bwMode="auto">
                <a:xfrm>
                  <a:off x="1684" y="2093"/>
                  <a:ext cx="16" cy="26"/>
                </a:xfrm>
                <a:custGeom>
                  <a:avLst/>
                  <a:gdLst>
                    <a:gd name="T0" fmla="*/ 3 w 19"/>
                    <a:gd name="T1" fmla="*/ 7 h 30"/>
                    <a:gd name="T2" fmla="*/ 11 w 19"/>
                    <a:gd name="T3" fmla="*/ 13 h 30"/>
                    <a:gd name="T4" fmla="*/ 5 w 19"/>
                    <a:gd name="T5" fmla="*/ 22 h 30"/>
                    <a:gd name="T6" fmla="*/ 7 w 19"/>
                    <a:gd name="T7" fmla="*/ 30 h 30"/>
                    <a:gd name="T8" fmla="*/ 17 w 19"/>
                    <a:gd name="T9" fmla="*/ 11 h 30"/>
                    <a:gd name="T10" fmla="*/ 1 w 19"/>
                    <a:gd name="T11" fmla="*/ 5 h 30"/>
                    <a:gd name="T12" fmla="*/ 3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3" y="7"/>
                      </a:moveTo>
                      <a:cubicBezTo>
                        <a:pt x="7" y="5"/>
                        <a:pt x="10" y="8"/>
                        <a:pt x="11" y="13"/>
                      </a:cubicBezTo>
                      <a:cubicBezTo>
                        <a:pt x="11" y="18"/>
                        <a:pt x="10" y="21"/>
                        <a:pt x="5" y="22"/>
                      </a:cubicBezTo>
                      <a:cubicBezTo>
                        <a:pt x="1" y="24"/>
                        <a:pt x="3" y="30"/>
                        <a:pt x="7" y="30"/>
                      </a:cubicBezTo>
                      <a:cubicBezTo>
                        <a:pt x="16" y="28"/>
                        <a:pt x="19" y="19"/>
                        <a:pt x="17" y="11"/>
                      </a:cubicBezTo>
                      <a:cubicBezTo>
                        <a:pt x="15" y="4"/>
                        <a:pt x="8" y="0"/>
                        <a:pt x="1" y="5"/>
                      </a:cubicBezTo>
                      <a:cubicBezTo>
                        <a:pt x="0" y="6"/>
                        <a:pt x="1" y="8"/>
                        <a:pt x="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6" name="Freeform 239"/>
                <p:cNvSpPr/>
                <p:nvPr/>
              </p:nvSpPr>
              <p:spPr bwMode="auto">
                <a:xfrm>
                  <a:off x="1688" y="2114"/>
                  <a:ext cx="8" cy="38"/>
                </a:xfrm>
                <a:custGeom>
                  <a:avLst/>
                  <a:gdLst>
                    <a:gd name="T0" fmla="*/ 0 w 9"/>
                    <a:gd name="T1" fmla="*/ 1 h 44"/>
                    <a:gd name="T2" fmla="*/ 0 w 9"/>
                    <a:gd name="T3" fmla="*/ 25 h 44"/>
                    <a:gd name="T4" fmla="*/ 2 w 9"/>
                    <a:gd name="T5" fmla="*/ 41 h 44"/>
                    <a:gd name="T6" fmla="*/ 8 w 9"/>
                    <a:gd name="T7" fmla="*/ 41 h 44"/>
                    <a:gd name="T8" fmla="*/ 6 w 9"/>
                    <a:gd name="T9" fmla="*/ 19 h 44"/>
                    <a:gd name="T10" fmla="*/ 2 w 9"/>
                    <a:gd name="T11" fmla="*/ 1 h 44"/>
                    <a:gd name="T12" fmla="*/ 0 w 9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4">
                      <a:moveTo>
                        <a:pt x="0" y="1"/>
                      </a:moveTo>
                      <a:cubicBezTo>
                        <a:pt x="3" y="9"/>
                        <a:pt x="0" y="17"/>
                        <a:pt x="0" y="25"/>
                      </a:cubicBezTo>
                      <a:cubicBezTo>
                        <a:pt x="1" y="30"/>
                        <a:pt x="1" y="36"/>
                        <a:pt x="2" y="41"/>
                      </a:cubicBezTo>
                      <a:cubicBezTo>
                        <a:pt x="3" y="44"/>
                        <a:pt x="7" y="44"/>
                        <a:pt x="8" y="41"/>
                      </a:cubicBezTo>
                      <a:cubicBezTo>
                        <a:pt x="9" y="34"/>
                        <a:pt x="6" y="26"/>
                        <a:pt x="6" y="19"/>
                      </a:cubicBezTo>
                      <a:cubicBezTo>
                        <a:pt x="5" y="12"/>
                        <a:pt x="5" y="6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240"/>
                <p:cNvSpPr/>
                <p:nvPr/>
              </p:nvSpPr>
              <p:spPr bwMode="auto">
                <a:xfrm>
                  <a:off x="1690" y="2148"/>
                  <a:ext cx="18" cy="49"/>
                </a:xfrm>
                <a:custGeom>
                  <a:avLst/>
                  <a:gdLst>
                    <a:gd name="T0" fmla="*/ 3 w 22"/>
                    <a:gd name="T1" fmla="*/ 6 h 58"/>
                    <a:gd name="T2" fmla="*/ 7 w 22"/>
                    <a:gd name="T3" fmla="*/ 6 h 58"/>
                    <a:gd name="T4" fmla="*/ 9 w 22"/>
                    <a:gd name="T5" fmla="*/ 11 h 58"/>
                    <a:gd name="T6" fmla="*/ 5 w 22"/>
                    <a:gd name="T7" fmla="*/ 18 h 58"/>
                    <a:gd name="T8" fmla="*/ 5 w 22"/>
                    <a:gd name="T9" fmla="*/ 25 h 58"/>
                    <a:gd name="T10" fmla="*/ 6 w 22"/>
                    <a:gd name="T11" fmla="*/ 41 h 58"/>
                    <a:gd name="T12" fmla="*/ 8 w 22"/>
                    <a:gd name="T13" fmla="*/ 55 h 58"/>
                    <a:gd name="T14" fmla="*/ 14 w 22"/>
                    <a:gd name="T15" fmla="*/ 54 h 58"/>
                    <a:gd name="T16" fmla="*/ 11 w 22"/>
                    <a:gd name="T17" fmla="*/ 33 h 58"/>
                    <a:gd name="T18" fmla="*/ 14 w 22"/>
                    <a:gd name="T19" fmla="*/ 22 h 58"/>
                    <a:gd name="T20" fmla="*/ 18 w 22"/>
                    <a:gd name="T21" fmla="*/ 15 h 58"/>
                    <a:gd name="T22" fmla="*/ 3 w 22"/>
                    <a:gd name="T23" fmla="*/ 2 h 58"/>
                    <a:gd name="T24" fmla="*/ 3 w 22"/>
                    <a:gd name="T25" fmla="*/ 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58">
                      <a:moveTo>
                        <a:pt x="3" y="6"/>
                      </a:moveTo>
                      <a:cubicBezTo>
                        <a:pt x="4" y="6"/>
                        <a:pt x="7" y="6"/>
                        <a:pt x="7" y="6"/>
                      </a:cubicBezTo>
                      <a:cubicBezTo>
                        <a:pt x="10" y="6"/>
                        <a:pt x="10" y="8"/>
                        <a:pt x="9" y="11"/>
                      </a:cubicBezTo>
                      <a:cubicBezTo>
                        <a:pt x="11" y="15"/>
                        <a:pt x="9" y="18"/>
                        <a:pt x="5" y="18"/>
                      </a:cubicBezTo>
                      <a:cubicBezTo>
                        <a:pt x="3" y="20"/>
                        <a:pt x="2" y="23"/>
                        <a:pt x="5" y="25"/>
                      </a:cubicBezTo>
                      <a:cubicBezTo>
                        <a:pt x="6" y="26"/>
                        <a:pt x="6" y="39"/>
                        <a:pt x="6" y="41"/>
                      </a:cubicBezTo>
                      <a:cubicBezTo>
                        <a:pt x="6" y="47"/>
                        <a:pt x="6" y="51"/>
                        <a:pt x="8" y="55"/>
                      </a:cubicBezTo>
                      <a:cubicBezTo>
                        <a:pt x="10" y="58"/>
                        <a:pt x="14" y="57"/>
                        <a:pt x="14" y="54"/>
                      </a:cubicBezTo>
                      <a:cubicBezTo>
                        <a:pt x="14" y="47"/>
                        <a:pt x="13" y="40"/>
                        <a:pt x="11" y="33"/>
                      </a:cubicBezTo>
                      <a:cubicBezTo>
                        <a:pt x="9" y="23"/>
                        <a:pt x="9" y="27"/>
                        <a:pt x="14" y="22"/>
                      </a:cubicBezTo>
                      <a:cubicBezTo>
                        <a:pt x="16" y="20"/>
                        <a:pt x="18" y="18"/>
                        <a:pt x="18" y="15"/>
                      </a:cubicBezTo>
                      <a:cubicBezTo>
                        <a:pt x="22" y="3"/>
                        <a:pt x="12" y="0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241"/>
                <p:cNvSpPr/>
                <p:nvPr/>
              </p:nvSpPr>
              <p:spPr bwMode="auto">
                <a:xfrm>
                  <a:off x="1696" y="2189"/>
                  <a:ext cx="19" cy="38"/>
                </a:xfrm>
                <a:custGeom>
                  <a:avLst/>
                  <a:gdLst>
                    <a:gd name="T0" fmla="*/ 4 w 23"/>
                    <a:gd name="T1" fmla="*/ 6 h 45"/>
                    <a:gd name="T2" fmla="*/ 10 w 23"/>
                    <a:gd name="T3" fmla="*/ 12 h 45"/>
                    <a:gd name="T4" fmla="*/ 4 w 23"/>
                    <a:gd name="T5" fmla="*/ 17 h 45"/>
                    <a:gd name="T6" fmla="*/ 5 w 23"/>
                    <a:gd name="T7" fmla="*/ 25 h 45"/>
                    <a:gd name="T8" fmla="*/ 13 w 23"/>
                    <a:gd name="T9" fmla="*/ 27 h 45"/>
                    <a:gd name="T10" fmla="*/ 8 w 23"/>
                    <a:gd name="T11" fmla="*/ 35 h 45"/>
                    <a:gd name="T12" fmla="*/ 8 w 23"/>
                    <a:gd name="T13" fmla="*/ 40 h 45"/>
                    <a:gd name="T14" fmla="*/ 23 w 23"/>
                    <a:gd name="T15" fmla="*/ 27 h 45"/>
                    <a:gd name="T16" fmla="*/ 7 w 23"/>
                    <a:gd name="T17" fmla="*/ 17 h 45"/>
                    <a:gd name="T18" fmla="*/ 8 w 23"/>
                    <a:gd name="T19" fmla="*/ 25 h 45"/>
                    <a:gd name="T20" fmla="*/ 17 w 23"/>
                    <a:gd name="T21" fmla="*/ 11 h 45"/>
                    <a:gd name="T22" fmla="*/ 4 w 23"/>
                    <a:gd name="T23" fmla="*/ 0 h 45"/>
                    <a:gd name="T24" fmla="*/ 4 w 23"/>
                    <a:gd name="T25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" h="45">
                      <a:moveTo>
                        <a:pt x="4" y="6"/>
                      </a:moveTo>
                      <a:cubicBezTo>
                        <a:pt x="7" y="6"/>
                        <a:pt x="11" y="7"/>
                        <a:pt x="10" y="12"/>
                      </a:cubicBezTo>
                      <a:cubicBezTo>
                        <a:pt x="9" y="14"/>
                        <a:pt x="6" y="16"/>
                        <a:pt x="4" y="17"/>
                      </a:cubicBezTo>
                      <a:cubicBezTo>
                        <a:pt x="1" y="19"/>
                        <a:pt x="1" y="24"/>
                        <a:pt x="5" y="25"/>
                      </a:cubicBezTo>
                      <a:cubicBezTo>
                        <a:pt x="7" y="26"/>
                        <a:pt x="12" y="26"/>
                        <a:pt x="13" y="27"/>
                      </a:cubicBezTo>
                      <a:cubicBezTo>
                        <a:pt x="17" y="31"/>
                        <a:pt x="10" y="33"/>
                        <a:pt x="8" y="35"/>
                      </a:cubicBezTo>
                      <a:cubicBezTo>
                        <a:pt x="6" y="36"/>
                        <a:pt x="7" y="38"/>
                        <a:pt x="8" y="40"/>
                      </a:cubicBezTo>
                      <a:cubicBezTo>
                        <a:pt x="16" y="45"/>
                        <a:pt x="23" y="34"/>
                        <a:pt x="23" y="27"/>
                      </a:cubicBezTo>
                      <a:cubicBezTo>
                        <a:pt x="22" y="19"/>
                        <a:pt x="14" y="19"/>
                        <a:pt x="7" y="17"/>
                      </a:cubicBezTo>
                      <a:cubicBezTo>
                        <a:pt x="7" y="20"/>
                        <a:pt x="8" y="22"/>
                        <a:pt x="8" y="25"/>
                      </a:cubicBezTo>
                      <a:cubicBezTo>
                        <a:pt x="13" y="21"/>
                        <a:pt x="18" y="17"/>
                        <a:pt x="17" y="11"/>
                      </a:cubicBezTo>
                      <a:cubicBezTo>
                        <a:pt x="17" y="2"/>
                        <a:pt x="11" y="0"/>
                        <a:pt x="4" y="0"/>
                      </a:cubicBezTo>
                      <a:cubicBezTo>
                        <a:pt x="0" y="1"/>
                        <a:pt x="1" y="5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242"/>
                <p:cNvSpPr/>
                <p:nvPr/>
              </p:nvSpPr>
              <p:spPr bwMode="auto">
                <a:xfrm>
                  <a:off x="1699" y="2217"/>
                  <a:ext cx="18" cy="48"/>
                </a:xfrm>
                <a:custGeom>
                  <a:avLst/>
                  <a:gdLst>
                    <a:gd name="T0" fmla="*/ 2 w 21"/>
                    <a:gd name="T1" fmla="*/ 5 h 56"/>
                    <a:gd name="T2" fmla="*/ 7 w 21"/>
                    <a:gd name="T3" fmla="*/ 42 h 56"/>
                    <a:gd name="T4" fmla="*/ 16 w 21"/>
                    <a:gd name="T5" fmla="*/ 56 h 56"/>
                    <a:gd name="T6" fmla="*/ 17 w 21"/>
                    <a:gd name="T7" fmla="*/ 49 h 56"/>
                    <a:gd name="T8" fmla="*/ 12 w 21"/>
                    <a:gd name="T9" fmla="*/ 25 h 56"/>
                    <a:gd name="T10" fmla="*/ 6 w 21"/>
                    <a:gd name="T11" fmla="*/ 3 h 56"/>
                    <a:gd name="T12" fmla="*/ 2 w 21"/>
                    <a:gd name="T13" fmla="*/ 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6">
                      <a:moveTo>
                        <a:pt x="2" y="5"/>
                      </a:moveTo>
                      <a:cubicBezTo>
                        <a:pt x="8" y="17"/>
                        <a:pt x="6" y="29"/>
                        <a:pt x="7" y="42"/>
                      </a:cubicBezTo>
                      <a:cubicBezTo>
                        <a:pt x="8" y="47"/>
                        <a:pt x="9" y="55"/>
                        <a:pt x="16" y="56"/>
                      </a:cubicBezTo>
                      <a:cubicBezTo>
                        <a:pt x="20" y="56"/>
                        <a:pt x="21" y="50"/>
                        <a:pt x="17" y="49"/>
                      </a:cubicBezTo>
                      <a:cubicBezTo>
                        <a:pt x="11" y="46"/>
                        <a:pt x="12" y="31"/>
                        <a:pt x="12" y="25"/>
                      </a:cubicBezTo>
                      <a:cubicBezTo>
                        <a:pt x="12" y="17"/>
                        <a:pt x="11" y="10"/>
                        <a:pt x="6" y="3"/>
                      </a:cubicBezTo>
                      <a:cubicBezTo>
                        <a:pt x="5" y="0"/>
                        <a:pt x="0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0" name="Freeform 243"/>
                <p:cNvSpPr/>
                <p:nvPr/>
              </p:nvSpPr>
              <p:spPr bwMode="auto">
                <a:xfrm>
                  <a:off x="1688" y="1906"/>
                  <a:ext cx="57" cy="359"/>
                </a:xfrm>
                <a:custGeom>
                  <a:avLst/>
                  <a:gdLst>
                    <a:gd name="T0" fmla="*/ 0 w 67"/>
                    <a:gd name="T1" fmla="*/ 1 h 423"/>
                    <a:gd name="T2" fmla="*/ 7 w 67"/>
                    <a:gd name="T3" fmla="*/ 56 h 423"/>
                    <a:gd name="T4" fmla="*/ 14 w 67"/>
                    <a:gd name="T5" fmla="*/ 109 h 423"/>
                    <a:gd name="T6" fmla="*/ 28 w 67"/>
                    <a:gd name="T7" fmla="*/ 208 h 423"/>
                    <a:gd name="T8" fmla="*/ 42 w 67"/>
                    <a:gd name="T9" fmla="*/ 311 h 423"/>
                    <a:gd name="T10" fmla="*/ 60 w 67"/>
                    <a:gd name="T11" fmla="*/ 418 h 423"/>
                    <a:gd name="T12" fmla="*/ 67 w 67"/>
                    <a:gd name="T13" fmla="*/ 417 h 423"/>
                    <a:gd name="T14" fmla="*/ 49 w 67"/>
                    <a:gd name="T15" fmla="*/ 307 h 423"/>
                    <a:gd name="T16" fmla="*/ 33 w 67"/>
                    <a:gd name="T17" fmla="*/ 197 h 423"/>
                    <a:gd name="T18" fmla="*/ 15 w 67"/>
                    <a:gd name="T19" fmla="*/ 89 h 423"/>
                    <a:gd name="T20" fmla="*/ 10 w 67"/>
                    <a:gd name="T21" fmla="*/ 41 h 423"/>
                    <a:gd name="T22" fmla="*/ 2 w 67"/>
                    <a:gd name="T23" fmla="*/ 1 h 423"/>
                    <a:gd name="T24" fmla="*/ 0 w 67"/>
                    <a:gd name="T25" fmla="*/ 1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423">
                      <a:moveTo>
                        <a:pt x="0" y="1"/>
                      </a:moveTo>
                      <a:cubicBezTo>
                        <a:pt x="6" y="18"/>
                        <a:pt x="5" y="39"/>
                        <a:pt x="7" y="56"/>
                      </a:cubicBezTo>
                      <a:cubicBezTo>
                        <a:pt x="9" y="74"/>
                        <a:pt x="12" y="91"/>
                        <a:pt x="14" y="109"/>
                      </a:cubicBezTo>
                      <a:cubicBezTo>
                        <a:pt x="18" y="142"/>
                        <a:pt x="23" y="175"/>
                        <a:pt x="28" y="208"/>
                      </a:cubicBezTo>
                      <a:cubicBezTo>
                        <a:pt x="33" y="242"/>
                        <a:pt x="39" y="277"/>
                        <a:pt x="42" y="311"/>
                      </a:cubicBezTo>
                      <a:cubicBezTo>
                        <a:pt x="44" y="347"/>
                        <a:pt x="50" y="384"/>
                        <a:pt x="60" y="418"/>
                      </a:cubicBezTo>
                      <a:cubicBezTo>
                        <a:pt x="61" y="423"/>
                        <a:pt x="67" y="421"/>
                        <a:pt x="67" y="417"/>
                      </a:cubicBezTo>
                      <a:cubicBezTo>
                        <a:pt x="60" y="380"/>
                        <a:pt x="52" y="344"/>
                        <a:pt x="49" y="307"/>
                      </a:cubicBezTo>
                      <a:cubicBezTo>
                        <a:pt x="45" y="270"/>
                        <a:pt x="38" y="233"/>
                        <a:pt x="33" y="197"/>
                      </a:cubicBezTo>
                      <a:cubicBezTo>
                        <a:pt x="27" y="161"/>
                        <a:pt x="20" y="125"/>
                        <a:pt x="15" y="89"/>
                      </a:cubicBezTo>
                      <a:cubicBezTo>
                        <a:pt x="13" y="73"/>
                        <a:pt x="12" y="57"/>
                        <a:pt x="10" y="41"/>
                      </a:cubicBezTo>
                      <a:cubicBezTo>
                        <a:pt x="8" y="27"/>
                        <a:pt x="9" y="13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244"/>
                <p:cNvSpPr/>
                <p:nvPr/>
              </p:nvSpPr>
              <p:spPr bwMode="auto">
                <a:xfrm>
                  <a:off x="1663" y="1906"/>
                  <a:ext cx="185" cy="45"/>
                </a:xfrm>
                <a:custGeom>
                  <a:avLst/>
                  <a:gdLst>
                    <a:gd name="T0" fmla="*/ 2 w 217"/>
                    <a:gd name="T1" fmla="*/ 50 h 53"/>
                    <a:gd name="T2" fmla="*/ 34 w 217"/>
                    <a:gd name="T3" fmla="*/ 46 h 53"/>
                    <a:gd name="T4" fmla="*/ 92 w 217"/>
                    <a:gd name="T5" fmla="*/ 32 h 53"/>
                    <a:gd name="T6" fmla="*/ 215 w 217"/>
                    <a:gd name="T7" fmla="*/ 5 h 53"/>
                    <a:gd name="T8" fmla="*/ 213 w 217"/>
                    <a:gd name="T9" fmla="*/ 1 h 53"/>
                    <a:gd name="T10" fmla="*/ 105 w 217"/>
                    <a:gd name="T11" fmla="*/ 24 h 53"/>
                    <a:gd name="T12" fmla="*/ 56 w 217"/>
                    <a:gd name="T13" fmla="*/ 34 h 53"/>
                    <a:gd name="T14" fmla="*/ 29 w 217"/>
                    <a:gd name="T15" fmla="*/ 42 h 53"/>
                    <a:gd name="T16" fmla="*/ 2 w 217"/>
                    <a:gd name="T17" fmla="*/ 48 h 53"/>
                    <a:gd name="T18" fmla="*/ 2 w 217"/>
                    <a:gd name="T19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7" h="53">
                      <a:moveTo>
                        <a:pt x="2" y="50"/>
                      </a:moveTo>
                      <a:cubicBezTo>
                        <a:pt x="12" y="53"/>
                        <a:pt x="23" y="48"/>
                        <a:pt x="34" y="46"/>
                      </a:cubicBezTo>
                      <a:cubicBezTo>
                        <a:pt x="53" y="41"/>
                        <a:pt x="72" y="36"/>
                        <a:pt x="92" y="32"/>
                      </a:cubicBezTo>
                      <a:cubicBezTo>
                        <a:pt x="133" y="23"/>
                        <a:pt x="174" y="15"/>
                        <a:pt x="215" y="5"/>
                      </a:cubicBezTo>
                      <a:cubicBezTo>
                        <a:pt x="217" y="4"/>
                        <a:pt x="216" y="0"/>
                        <a:pt x="213" y="1"/>
                      </a:cubicBezTo>
                      <a:cubicBezTo>
                        <a:pt x="177" y="9"/>
                        <a:pt x="141" y="16"/>
                        <a:pt x="105" y="24"/>
                      </a:cubicBezTo>
                      <a:cubicBezTo>
                        <a:pt x="89" y="27"/>
                        <a:pt x="72" y="30"/>
                        <a:pt x="56" y="34"/>
                      </a:cubicBezTo>
                      <a:cubicBezTo>
                        <a:pt x="47" y="37"/>
                        <a:pt x="38" y="39"/>
                        <a:pt x="29" y="42"/>
                      </a:cubicBezTo>
                      <a:cubicBezTo>
                        <a:pt x="21" y="44"/>
                        <a:pt x="11" y="49"/>
                        <a:pt x="2" y="48"/>
                      </a:cubicBezTo>
                      <a:cubicBezTo>
                        <a:pt x="1" y="47"/>
                        <a:pt x="0" y="50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245"/>
                <p:cNvSpPr/>
                <p:nvPr/>
              </p:nvSpPr>
              <p:spPr bwMode="auto">
                <a:xfrm>
                  <a:off x="1686" y="1919"/>
                  <a:ext cx="172" cy="38"/>
                </a:xfrm>
                <a:custGeom>
                  <a:avLst/>
                  <a:gdLst>
                    <a:gd name="T0" fmla="*/ 1 w 202"/>
                    <a:gd name="T1" fmla="*/ 44 h 44"/>
                    <a:gd name="T2" fmla="*/ 201 w 202"/>
                    <a:gd name="T3" fmla="*/ 2 h 44"/>
                    <a:gd name="T4" fmla="*/ 201 w 202"/>
                    <a:gd name="T5" fmla="*/ 0 h 44"/>
                    <a:gd name="T6" fmla="*/ 1 w 202"/>
                    <a:gd name="T7" fmla="*/ 42 h 44"/>
                    <a:gd name="T8" fmla="*/ 1 w 202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44">
                      <a:moveTo>
                        <a:pt x="1" y="44"/>
                      </a:moveTo>
                      <a:cubicBezTo>
                        <a:pt x="67" y="25"/>
                        <a:pt x="134" y="16"/>
                        <a:pt x="201" y="2"/>
                      </a:cubicBezTo>
                      <a:cubicBezTo>
                        <a:pt x="202" y="2"/>
                        <a:pt x="202" y="0"/>
                        <a:pt x="201" y="0"/>
                      </a:cubicBezTo>
                      <a:cubicBezTo>
                        <a:pt x="134" y="10"/>
                        <a:pt x="66" y="22"/>
                        <a:pt x="1" y="42"/>
                      </a:cubicBezTo>
                      <a:cubicBezTo>
                        <a:pt x="0" y="43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246"/>
                <p:cNvSpPr/>
                <p:nvPr/>
              </p:nvSpPr>
              <p:spPr bwMode="auto">
                <a:xfrm>
                  <a:off x="1675" y="1942"/>
                  <a:ext cx="169" cy="37"/>
                </a:xfrm>
                <a:custGeom>
                  <a:avLst/>
                  <a:gdLst>
                    <a:gd name="T0" fmla="*/ 2 w 199"/>
                    <a:gd name="T1" fmla="*/ 43 h 43"/>
                    <a:gd name="T2" fmla="*/ 89 w 199"/>
                    <a:gd name="T3" fmla="*/ 26 h 43"/>
                    <a:gd name="T4" fmla="*/ 196 w 199"/>
                    <a:gd name="T5" fmla="*/ 4 h 43"/>
                    <a:gd name="T6" fmla="*/ 196 w 199"/>
                    <a:gd name="T7" fmla="*/ 0 h 43"/>
                    <a:gd name="T8" fmla="*/ 92 w 199"/>
                    <a:gd name="T9" fmla="*/ 20 h 43"/>
                    <a:gd name="T10" fmla="*/ 2 w 199"/>
                    <a:gd name="T11" fmla="*/ 41 h 43"/>
                    <a:gd name="T12" fmla="*/ 2 w 199"/>
                    <a:gd name="T13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9" h="43">
                      <a:moveTo>
                        <a:pt x="2" y="43"/>
                      </a:moveTo>
                      <a:cubicBezTo>
                        <a:pt x="31" y="41"/>
                        <a:pt x="61" y="31"/>
                        <a:pt x="89" y="26"/>
                      </a:cubicBezTo>
                      <a:cubicBezTo>
                        <a:pt x="125" y="18"/>
                        <a:pt x="161" y="12"/>
                        <a:pt x="196" y="4"/>
                      </a:cubicBezTo>
                      <a:cubicBezTo>
                        <a:pt x="199" y="3"/>
                        <a:pt x="198" y="0"/>
                        <a:pt x="196" y="0"/>
                      </a:cubicBezTo>
                      <a:cubicBezTo>
                        <a:pt x="161" y="7"/>
                        <a:pt x="127" y="13"/>
                        <a:pt x="92" y="20"/>
                      </a:cubicBezTo>
                      <a:cubicBezTo>
                        <a:pt x="62" y="26"/>
                        <a:pt x="32" y="35"/>
                        <a:pt x="2" y="41"/>
                      </a:cubicBezTo>
                      <a:cubicBezTo>
                        <a:pt x="0" y="41"/>
                        <a:pt x="1" y="43"/>
                        <a:pt x="2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4" name="Freeform 247"/>
                <p:cNvSpPr/>
                <p:nvPr/>
              </p:nvSpPr>
              <p:spPr bwMode="auto">
                <a:xfrm>
                  <a:off x="1695" y="1957"/>
                  <a:ext cx="170" cy="32"/>
                </a:xfrm>
                <a:custGeom>
                  <a:avLst/>
                  <a:gdLst>
                    <a:gd name="T0" fmla="*/ 1 w 200"/>
                    <a:gd name="T1" fmla="*/ 37 h 37"/>
                    <a:gd name="T2" fmla="*/ 197 w 200"/>
                    <a:gd name="T3" fmla="*/ 4 h 37"/>
                    <a:gd name="T4" fmla="*/ 197 w 200"/>
                    <a:gd name="T5" fmla="*/ 0 h 37"/>
                    <a:gd name="T6" fmla="*/ 1 w 200"/>
                    <a:gd name="T7" fmla="*/ 35 h 37"/>
                    <a:gd name="T8" fmla="*/ 1 w 200"/>
                    <a:gd name="T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" h="37">
                      <a:moveTo>
                        <a:pt x="1" y="37"/>
                      </a:moveTo>
                      <a:cubicBezTo>
                        <a:pt x="66" y="20"/>
                        <a:pt x="132" y="14"/>
                        <a:pt x="197" y="4"/>
                      </a:cubicBezTo>
                      <a:cubicBezTo>
                        <a:pt x="200" y="3"/>
                        <a:pt x="199" y="0"/>
                        <a:pt x="197" y="0"/>
                      </a:cubicBezTo>
                      <a:cubicBezTo>
                        <a:pt x="131" y="6"/>
                        <a:pt x="64" y="17"/>
                        <a:pt x="1" y="35"/>
                      </a:cubicBezTo>
                      <a:cubicBezTo>
                        <a:pt x="0" y="35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5" name="Freeform 248"/>
                <p:cNvSpPr/>
                <p:nvPr/>
              </p:nvSpPr>
              <p:spPr bwMode="auto">
                <a:xfrm>
                  <a:off x="1689" y="1973"/>
                  <a:ext cx="198" cy="38"/>
                </a:xfrm>
                <a:custGeom>
                  <a:avLst/>
                  <a:gdLst>
                    <a:gd name="T0" fmla="*/ 2 w 233"/>
                    <a:gd name="T1" fmla="*/ 45 h 45"/>
                    <a:gd name="T2" fmla="*/ 49 w 233"/>
                    <a:gd name="T3" fmla="*/ 37 h 45"/>
                    <a:gd name="T4" fmla="*/ 115 w 233"/>
                    <a:gd name="T5" fmla="*/ 24 h 45"/>
                    <a:gd name="T6" fmla="*/ 231 w 233"/>
                    <a:gd name="T7" fmla="*/ 4 h 45"/>
                    <a:gd name="T8" fmla="*/ 230 w 233"/>
                    <a:gd name="T9" fmla="*/ 0 h 45"/>
                    <a:gd name="T10" fmla="*/ 118 w 233"/>
                    <a:gd name="T11" fmla="*/ 19 h 45"/>
                    <a:gd name="T12" fmla="*/ 55 w 233"/>
                    <a:gd name="T13" fmla="*/ 31 h 45"/>
                    <a:gd name="T14" fmla="*/ 2 w 233"/>
                    <a:gd name="T15" fmla="*/ 43 h 45"/>
                    <a:gd name="T16" fmla="*/ 2 w 233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45">
                      <a:moveTo>
                        <a:pt x="2" y="45"/>
                      </a:moveTo>
                      <a:cubicBezTo>
                        <a:pt x="18" y="45"/>
                        <a:pt x="33" y="40"/>
                        <a:pt x="49" y="37"/>
                      </a:cubicBezTo>
                      <a:cubicBezTo>
                        <a:pt x="71" y="32"/>
                        <a:pt x="93" y="29"/>
                        <a:pt x="115" y="24"/>
                      </a:cubicBezTo>
                      <a:cubicBezTo>
                        <a:pt x="153" y="17"/>
                        <a:pt x="192" y="11"/>
                        <a:pt x="231" y="4"/>
                      </a:cubicBezTo>
                      <a:cubicBezTo>
                        <a:pt x="233" y="3"/>
                        <a:pt x="232" y="0"/>
                        <a:pt x="230" y="0"/>
                      </a:cubicBezTo>
                      <a:cubicBezTo>
                        <a:pt x="192" y="3"/>
                        <a:pt x="155" y="11"/>
                        <a:pt x="118" y="19"/>
                      </a:cubicBezTo>
                      <a:cubicBezTo>
                        <a:pt x="97" y="23"/>
                        <a:pt x="76" y="27"/>
                        <a:pt x="55" y="31"/>
                      </a:cubicBezTo>
                      <a:cubicBezTo>
                        <a:pt x="37" y="35"/>
                        <a:pt x="20" y="41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" name="Freeform 249"/>
                <p:cNvSpPr/>
                <p:nvPr/>
              </p:nvSpPr>
              <p:spPr bwMode="auto">
                <a:xfrm>
                  <a:off x="1688" y="1998"/>
                  <a:ext cx="175" cy="33"/>
                </a:xfrm>
                <a:custGeom>
                  <a:avLst/>
                  <a:gdLst>
                    <a:gd name="T0" fmla="*/ 1 w 206"/>
                    <a:gd name="T1" fmla="*/ 39 h 39"/>
                    <a:gd name="T2" fmla="*/ 97 w 206"/>
                    <a:gd name="T3" fmla="*/ 19 h 39"/>
                    <a:gd name="T4" fmla="*/ 203 w 206"/>
                    <a:gd name="T5" fmla="*/ 4 h 39"/>
                    <a:gd name="T6" fmla="*/ 203 w 206"/>
                    <a:gd name="T7" fmla="*/ 0 h 39"/>
                    <a:gd name="T8" fmla="*/ 97 w 206"/>
                    <a:gd name="T9" fmla="*/ 14 h 39"/>
                    <a:gd name="T10" fmla="*/ 1 w 206"/>
                    <a:gd name="T11" fmla="*/ 37 h 39"/>
                    <a:gd name="T12" fmla="*/ 1 w 206"/>
                    <a:gd name="T13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6" h="39">
                      <a:moveTo>
                        <a:pt x="1" y="39"/>
                      </a:moveTo>
                      <a:cubicBezTo>
                        <a:pt x="33" y="37"/>
                        <a:pt x="65" y="24"/>
                        <a:pt x="97" y="19"/>
                      </a:cubicBezTo>
                      <a:cubicBezTo>
                        <a:pt x="133" y="13"/>
                        <a:pt x="168" y="11"/>
                        <a:pt x="203" y="4"/>
                      </a:cubicBezTo>
                      <a:cubicBezTo>
                        <a:pt x="206" y="3"/>
                        <a:pt x="205" y="0"/>
                        <a:pt x="203" y="0"/>
                      </a:cubicBezTo>
                      <a:cubicBezTo>
                        <a:pt x="167" y="4"/>
                        <a:pt x="132" y="8"/>
                        <a:pt x="97" y="14"/>
                      </a:cubicBezTo>
                      <a:cubicBezTo>
                        <a:pt x="65" y="20"/>
                        <a:pt x="33" y="34"/>
                        <a:pt x="1" y="37"/>
                      </a:cubicBezTo>
                      <a:cubicBezTo>
                        <a:pt x="0" y="37"/>
                        <a:pt x="0" y="39"/>
                        <a:pt x="1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7" name="Freeform 250"/>
                <p:cNvSpPr/>
                <p:nvPr/>
              </p:nvSpPr>
              <p:spPr bwMode="auto">
                <a:xfrm>
                  <a:off x="1691" y="2020"/>
                  <a:ext cx="191" cy="42"/>
                </a:xfrm>
                <a:custGeom>
                  <a:avLst/>
                  <a:gdLst>
                    <a:gd name="T0" fmla="*/ 1 w 226"/>
                    <a:gd name="T1" fmla="*/ 43 h 49"/>
                    <a:gd name="T2" fmla="*/ 27 w 226"/>
                    <a:gd name="T3" fmla="*/ 43 h 49"/>
                    <a:gd name="T4" fmla="*/ 91 w 226"/>
                    <a:gd name="T5" fmla="*/ 30 h 49"/>
                    <a:gd name="T6" fmla="*/ 225 w 226"/>
                    <a:gd name="T7" fmla="*/ 3 h 49"/>
                    <a:gd name="T8" fmla="*/ 224 w 226"/>
                    <a:gd name="T9" fmla="*/ 1 h 49"/>
                    <a:gd name="T10" fmla="*/ 112 w 226"/>
                    <a:gd name="T11" fmla="*/ 23 h 49"/>
                    <a:gd name="T12" fmla="*/ 56 w 226"/>
                    <a:gd name="T13" fmla="*/ 33 h 49"/>
                    <a:gd name="T14" fmla="*/ 3 w 226"/>
                    <a:gd name="T15" fmla="*/ 41 h 49"/>
                    <a:gd name="T16" fmla="*/ 1 w 226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49">
                      <a:moveTo>
                        <a:pt x="1" y="43"/>
                      </a:moveTo>
                      <a:cubicBezTo>
                        <a:pt x="9" y="49"/>
                        <a:pt x="18" y="45"/>
                        <a:pt x="27" y="43"/>
                      </a:cubicBezTo>
                      <a:cubicBezTo>
                        <a:pt x="48" y="38"/>
                        <a:pt x="69" y="33"/>
                        <a:pt x="91" y="30"/>
                      </a:cubicBezTo>
                      <a:cubicBezTo>
                        <a:pt x="135" y="23"/>
                        <a:pt x="181" y="17"/>
                        <a:pt x="225" y="3"/>
                      </a:cubicBezTo>
                      <a:cubicBezTo>
                        <a:pt x="226" y="3"/>
                        <a:pt x="225" y="0"/>
                        <a:pt x="224" y="1"/>
                      </a:cubicBezTo>
                      <a:cubicBezTo>
                        <a:pt x="187" y="9"/>
                        <a:pt x="149" y="16"/>
                        <a:pt x="112" y="23"/>
                      </a:cubicBezTo>
                      <a:cubicBezTo>
                        <a:pt x="93" y="26"/>
                        <a:pt x="75" y="29"/>
                        <a:pt x="56" y="33"/>
                      </a:cubicBezTo>
                      <a:cubicBezTo>
                        <a:pt x="46" y="36"/>
                        <a:pt x="12" y="48"/>
                        <a:pt x="3" y="41"/>
                      </a:cubicBezTo>
                      <a:cubicBezTo>
                        <a:pt x="2" y="40"/>
                        <a:pt x="0" y="42"/>
                        <a:pt x="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8" name="Freeform 251"/>
                <p:cNvSpPr/>
                <p:nvPr/>
              </p:nvSpPr>
              <p:spPr bwMode="auto">
                <a:xfrm>
                  <a:off x="1702" y="2035"/>
                  <a:ext cx="208" cy="42"/>
                </a:xfrm>
                <a:custGeom>
                  <a:avLst/>
                  <a:gdLst>
                    <a:gd name="T0" fmla="*/ 1 w 245"/>
                    <a:gd name="T1" fmla="*/ 49 h 49"/>
                    <a:gd name="T2" fmla="*/ 121 w 245"/>
                    <a:gd name="T3" fmla="*/ 27 h 49"/>
                    <a:gd name="T4" fmla="*/ 243 w 245"/>
                    <a:gd name="T5" fmla="*/ 3 h 49"/>
                    <a:gd name="T6" fmla="*/ 243 w 245"/>
                    <a:gd name="T7" fmla="*/ 1 h 49"/>
                    <a:gd name="T8" fmla="*/ 123 w 245"/>
                    <a:gd name="T9" fmla="*/ 22 h 49"/>
                    <a:gd name="T10" fmla="*/ 62 w 245"/>
                    <a:gd name="T11" fmla="*/ 35 h 49"/>
                    <a:gd name="T12" fmla="*/ 1 w 245"/>
                    <a:gd name="T13" fmla="*/ 47 h 49"/>
                    <a:gd name="T14" fmla="*/ 1 w 245"/>
                    <a:gd name="T1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5" h="49">
                      <a:moveTo>
                        <a:pt x="1" y="49"/>
                      </a:moveTo>
                      <a:cubicBezTo>
                        <a:pt x="41" y="46"/>
                        <a:pt x="81" y="35"/>
                        <a:pt x="121" y="27"/>
                      </a:cubicBezTo>
                      <a:cubicBezTo>
                        <a:pt x="161" y="19"/>
                        <a:pt x="203" y="13"/>
                        <a:pt x="243" y="3"/>
                      </a:cubicBezTo>
                      <a:cubicBezTo>
                        <a:pt x="245" y="3"/>
                        <a:pt x="245" y="0"/>
                        <a:pt x="243" y="1"/>
                      </a:cubicBezTo>
                      <a:cubicBezTo>
                        <a:pt x="203" y="8"/>
                        <a:pt x="163" y="14"/>
                        <a:pt x="123" y="22"/>
                      </a:cubicBezTo>
                      <a:cubicBezTo>
                        <a:pt x="103" y="27"/>
                        <a:pt x="82" y="31"/>
                        <a:pt x="62" y="35"/>
                      </a:cubicBezTo>
                      <a:cubicBezTo>
                        <a:pt x="42" y="39"/>
                        <a:pt x="21" y="45"/>
                        <a:pt x="1" y="47"/>
                      </a:cubicBezTo>
                      <a:cubicBezTo>
                        <a:pt x="0" y="47"/>
                        <a:pt x="0" y="49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9" name="Freeform 252"/>
                <p:cNvSpPr/>
                <p:nvPr/>
              </p:nvSpPr>
              <p:spPr bwMode="auto">
                <a:xfrm>
                  <a:off x="1699" y="2079"/>
                  <a:ext cx="179" cy="35"/>
                </a:xfrm>
                <a:custGeom>
                  <a:avLst/>
                  <a:gdLst>
                    <a:gd name="T0" fmla="*/ 2 w 211"/>
                    <a:gd name="T1" fmla="*/ 40 h 42"/>
                    <a:gd name="T2" fmla="*/ 41 w 211"/>
                    <a:gd name="T3" fmla="*/ 36 h 42"/>
                    <a:gd name="T4" fmla="*/ 93 w 211"/>
                    <a:gd name="T5" fmla="*/ 26 h 42"/>
                    <a:gd name="T6" fmla="*/ 208 w 211"/>
                    <a:gd name="T7" fmla="*/ 5 h 42"/>
                    <a:gd name="T8" fmla="*/ 208 w 211"/>
                    <a:gd name="T9" fmla="*/ 1 h 42"/>
                    <a:gd name="T10" fmla="*/ 99 w 211"/>
                    <a:gd name="T11" fmla="*/ 19 h 42"/>
                    <a:gd name="T12" fmla="*/ 50 w 211"/>
                    <a:gd name="T13" fmla="*/ 29 h 42"/>
                    <a:gd name="T14" fmla="*/ 2 w 211"/>
                    <a:gd name="T15" fmla="*/ 38 h 42"/>
                    <a:gd name="T16" fmla="*/ 2 w 211"/>
                    <a:gd name="T17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42">
                      <a:moveTo>
                        <a:pt x="2" y="40"/>
                      </a:moveTo>
                      <a:cubicBezTo>
                        <a:pt x="14" y="42"/>
                        <a:pt x="28" y="38"/>
                        <a:pt x="41" y="36"/>
                      </a:cubicBezTo>
                      <a:cubicBezTo>
                        <a:pt x="58" y="33"/>
                        <a:pt x="76" y="30"/>
                        <a:pt x="93" y="26"/>
                      </a:cubicBezTo>
                      <a:cubicBezTo>
                        <a:pt x="131" y="19"/>
                        <a:pt x="170" y="12"/>
                        <a:pt x="208" y="5"/>
                      </a:cubicBezTo>
                      <a:cubicBezTo>
                        <a:pt x="211" y="5"/>
                        <a:pt x="211" y="0"/>
                        <a:pt x="208" y="1"/>
                      </a:cubicBezTo>
                      <a:cubicBezTo>
                        <a:pt x="171" y="4"/>
                        <a:pt x="135" y="12"/>
                        <a:pt x="99" y="19"/>
                      </a:cubicBezTo>
                      <a:cubicBezTo>
                        <a:pt x="83" y="22"/>
                        <a:pt x="66" y="26"/>
                        <a:pt x="50" y="29"/>
                      </a:cubicBezTo>
                      <a:cubicBezTo>
                        <a:pt x="35" y="32"/>
                        <a:pt x="17" y="38"/>
                        <a:pt x="2" y="38"/>
                      </a:cubicBezTo>
                      <a:cubicBezTo>
                        <a:pt x="0" y="37"/>
                        <a:pt x="0" y="40"/>
                        <a:pt x="2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0" name="Freeform 253"/>
                <p:cNvSpPr/>
                <p:nvPr/>
              </p:nvSpPr>
              <p:spPr bwMode="auto">
                <a:xfrm>
                  <a:off x="1697" y="2087"/>
                  <a:ext cx="203" cy="42"/>
                </a:xfrm>
                <a:custGeom>
                  <a:avLst/>
                  <a:gdLst>
                    <a:gd name="T0" fmla="*/ 2 w 239"/>
                    <a:gd name="T1" fmla="*/ 49 h 49"/>
                    <a:gd name="T2" fmla="*/ 56 w 239"/>
                    <a:gd name="T3" fmla="*/ 36 h 49"/>
                    <a:gd name="T4" fmla="*/ 116 w 239"/>
                    <a:gd name="T5" fmla="*/ 27 h 49"/>
                    <a:gd name="T6" fmla="*/ 237 w 239"/>
                    <a:gd name="T7" fmla="*/ 5 h 49"/>
                    <a:gd name="T8" fmla="*/ 236 w 239"/>
                    <a:gd name="T9" fmla="*/ 1 h 49"/>
                    <a:gd name="T10" fmla="*/ 115 w 239"/>
                    <a:gd name="T11" fmla="*/ 21 h 49"/>
                    <a:gd name="T12" fmla="*/ 59 w 239"/>
                    <a:gd name="T13" fmla="*/ 30 h 49"/>
                    <a:gd name="T14" fmla="*/ 2 w 239"/>
                    <a:gd name="T15" fmla="*/ 45 h 49"/>
                    <a:gd name="T16" fmla="*/ 2 w 239"/>
                    <a:gd name="T17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9">
                      <a:moveTo>
                        <a:pt x="2" y="49"/>
                      </a:moveTo>
                      <a:cubicBezTo>
                        <a:pt x="20" y="47"/>
                        <a:pt x="38" y="39"/>
                        <a:pt x="56" y="36"/>
                      </a:cubicBezTo>
                      <a:cubicBezTo>
                        <a:pt x="76" y="33"/>
                        <a:pt x="96" y="30"/>
                        <a:pt x="116" y="27"/>
                      </a:cubicBezTo>
                      <a:cubicBezTo>
                        <a:pt x="157" y="22"/>
                        <a:pt x="198" y="16"/>
                        <a:pt x="237" y="5"/>
                      </a:cubicBezTo>
                      <a:cubicBezTo>
                        <a:pt x="239" y="4"/>
                        <a:pt x="238" y="0"/>
                        <a:pt x="236" y="1"/>
                      </a:cubicBezTo>
                      <a:cubicBezTo>
                        <a:pt x="196" y="8"/>
                        <a:pt x="155" y="16"/>
                        <a:pt x="115" y="21"/>
                      </a:cubicBezTo>
                      <a:cubicBezTo>
                        <a:pt x="96" y="24"/>
                        <a:pt x="77" y="27"/>
                        <a:pt x="59" y="30"/>
                      </a:cubicBezTo>
                      <a:cubicBezTo>
                        <a:pt x="40" y="34"/>
                        <a:pt x="21" y="43"/>
                        <a:pt x="2" y="45"/>
                      </a:cubicBezTo>
                      <a:cubicBezTo>
                        <a:pt x="0" y="46"/>
                        <a:pt x="0" y="49"/>
                        <a:pt x="2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1" name="Freeform 254"/>
                <p:cNvSpPr/>
                <p:nvPr/>
              </p:nvSpPr>
              <p:spPr bwMode="auto">
                <a:xfrm>
                  <a:off x="1707" y="2120"/>
                  <a:ext cx="203" cy="38"/>
                </a:xfrm>
                <a:custGeom>
                  <a:avLst/>
                  <a:gdLst>
                    <a:gd name="T0" fmla="*/ 3 w 239"/>
                    <a:gd name="T1" fmla="*/ 43 h 45"/>
                    <a:gd name="T2" fmla="*/ 42 w 239"/>
                    <a:gd name="T3" fmla="*/ 39 h 45"/>
                    <a:gd name="T4" fmla="*/ 105 w 239"/>
                    <a:gd name="T5" fmla="*/ 29 h 45"/>
                    <a:gd name="T6" fmla="*/ 235 w 239"/>
                    <a:gd name="T7" fmla="*/ 6 h 45"/>
                    <a:gd name="T8" fmla="*/ 235 w 239"/>
                    <a:gd name="T9" fmla="*/ 0 h 45"/>
                    <a:gd name="T10" fmla="*/ 115 w 239"/>
                    <a:gd name="T11" fmla="*/ 21 h 45"/>
                    <a:gd name="T12" fmla="*/ 57 w 239"/>
                    <a:gd name="T13" fmla="*/ 31 h 45"/>
                    <a:gd name="T14" fmla="*/ 3 w 239"/>
                    <a:gd name="T15" fmla="*/ 39 h 45"/>
                    <a:gd name="T16" fmla="*/ 3 w 239"/>
                    <a:gd name="T17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5">
                      <a:moveTo>
                        <a:pt x="3" y="43"/>
                      </a:moveTo>
                      <a:cubicBezTo>
                        <a:pt x="15" y="45"/>
                        <a:pt x="29" y="41"/>
                        <a:pt x="42" y="39"/>
                      </a:cubicBezTo>
                      <a:cubicBezTo>
                        <a:pt x="63" y="36"/>
                        <a:pt x="84" y="32"/>
                        <a:pt x="105" y="29"/>
                      </a:cubicBezTo>
                      <a:cubicBezTo>
                        <a:pt x="149" y="22"/>
                        <a:pt x="192" y="14"/>
                        <a:pt x="235" y="6"/>
                      </a:cubicBezTo>
                      <a:cubicBezTo>
                        <a:pt x="239" y="5"/>
                        <a:pt x="238" y="0"/>
                        <a:pt x="235" y="0"/>
                      </a:cubicBezTo>
                      <a:cubicBezTo>
                        <a:pt x="195" y="7"/>
                        <a:pt x="155" y="15"/>
                        <a:pt x="115" y="21"/>
                      </a:cubicBezTo>
                      <a:cubicBezTo>
                        <a:pt x="96" y="24"/>
                        <a:pt x="76" y="27"/>
                        <a:pt x="57" y="31"/>
                      </a:cubicBezTo>
                      <a:cubicBezTo>
                        <a:pt x="41" y="35"/>
                        <a:pt x="19" y="41"/>
                        <a:pt x="3" y="39"/>
                      </a:cubicBezTo>
                      <a:cubicBezTo>
                        <a:pt x="1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2" name="Freeform 255"/>
                <p:cNvSpPr/>
                <p:nvPr/>
              </p:nvSpPr>
              <p:spPr bwMode="auto">
                <a:xfrm>
                  <a:off x="1703" y="2140"/>
                  <a:ext cx="227" cy="37"/>
                </a:xfrm>
                <a:custGeom>
                  <a:avLst/>
                  <a:gdLst>
                    <a:gd name="T0" fmla="*/ 1 w 267"/>
                    <a:gd name="T1" fmla="*/ 44 h 44"/>
                    <a:gd name="T2" fmla="*/ 63 w 267"/>
                    <a:gd name="T3" fmla="*/ 33 h 44"/>
                    <a:gd name="T4" fmla="*/ 129 w 267"/>
                    <a:gd name="T5" fmla="*/ 24 h 44"/>
                    <a:gd name="T6" fmla="*/ 264 w 267"/>
                    <a:gd name="T7" fmla="*/ 6 h 44"/>
                    <a:gd name="T8" fmla="*/ 262 w 267"/>
                    <a:gd name="T9" fmla="*/ 0 h 44"/>
                    <a:gd name="T10" fmla="*/ 135 w 267"/>
                    <a:gd name="T11" fmla="*/ 17 h 44"/>
                    <a:gd name="T12" fmla="*/ 76 w 267"/>
                    <a:gd name="T13" fmla="*/ 27 h 44"/>
                    <a:gd name="T14" fmla="*/ 1 w 267"/>
                    <a:gd name="T15" fmla="*/ 42 h 44"/>
                    <a:gd name="T16" fmla="*/ 1 w 267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7" h="44">
                      <a:moveTo>
                        <a:pt x="1" y="44"/>
                      </a:moveTo>
                      <a:cubicBezTo>
                        <a:pt x="22" y="43"/>
                        <a:pt x="43" y="37"/>
                        <a:pt x="63" y="33"/>
                      </a:cubicBezTo>
                      <a:cubicBezTo>
                        <a:pt x="85" y="30"/>
                        <a:pt x="107" y="26"/>
                        <a:pt x="129" y="24"/>
                      </a:cubicBezTo>
                      <a:cubicBezTo>
                        <a:pt x="174" y="18"/>
                        <a:pt x="219" y="15"/>
                        <a:pt x="264" y="6"/>
                      </a:cubicBezTo>
                      <a:cubicBezTo>
                        <a:pt x="267" y="5"/>
                        <a:pt x="266" y="0"/>
                        <a:pt x="262" y="0"/>
                      </a:cubicBezTo>
                      <a:cubicBezTo>
                        <a:pt x="220" y="4"/>
                        <a:pt x="178" y="11"/>
                        <a:pt x="135" y="17"/>
                      </a:cubicBezTo>
                      <a:cubicBezTo>
                        <a:pt x="116" y="20"/>
                        <a:pt x="96" y="23"/>
                        <a:pt x="76" y="27"/>
                      </a:cubicBezTo>
                      <a:cubicBezTo>
                        <a:pt x="52" y="32"/>
                        <a:pt x="26" y="40"/>
                        <a:pt x="1" y="42"/>
                      </a:cubicBezTo>
                      <a:cubicBezTo>
                        <a:pt x="0" y="42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3" name="Freeform 256"/>
                <p:cNvSpPr/>
                <p:nvPr/>
              </p:nvSpPr>
              <p:spPr bwMode="auto">
                <a:xfrm>
                  <a:off x="1711" y="2178"/>
                  <a:ext cx="171" cy="30"/>
                </a:xfrm>
                <a:custGeom>
                  <a:avLst/>
                  <a:gdLst>
                    <a:gd name="T0" fmla="*/ 2 w 201"/>
                    <a:gd name="T1" fmla="*/ 35 h 35"/>
                    <a:gd name="T2" fmla="*/ 99 w 201"/>
                    <a:gd name="T3" fmla="*/ 20 h 35"/>
                    <a:gd name="T4" fmla="*/ 199 w 201"/>
                    <a:gd name="T5" fmla="*/ 4 h 35"/>
                    <a:gd name="T6" fmla="*/ 198 w 201"/>
                    <a:gd name="T7" fmla="*/ 0 h 35"/>
                    <a:gd name="T8" fmla="*/ 98 w 201"/>
                    <a:gd name="T9" fmla="*/ 14 h 35"/>
                    <a:gd name="T10" fmla="*/ 2 w 201"/>
                    <a:gd name="T11" fmla="*/ 33 h 35"/>
                    <a:gd name="T12" fmla="*/ 2 w 201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1" h="35">
                      <a:moveTo>
                        <a:pt x="2" y="35"/>
                      </a:moveTo>
                      <a:cubicBezTo>
                        <a:pt x="34" y="34"/>
                        <a:pt x="67" y="24"/>
                        <a:pt x="99" y="20"/>
                      </a:cubicBezTo>
                      <a:cubicBezTo>
                        <a:pt x="132" y="16"/>
                        <a:pt x="166" y="11"/>
                        <a:pt x="199" y="4"/>
                      </a:cubicBezTo>
                      <a:cubicBezTo>
                        <a:pt x="201" y="3"/>
                        <a:pt x="200" y="0"/>
                        <a:pt x="198" y="0"/>
                      </a:cubicBezTo>
                      <a:cubicBezTo>
                        <a:pt x="164" y="4"/>
                        <a:pt x="131" y="10"/>
                        <a:pt x="98" y="14"/>
                      </a:cubicBezTo>
                      <a:cubicBezTo>
                        <a:pt x="65" y="19"/>
                        <a:pt x="34" y="29"/>
                        <a:pt x="2" y="33"/>
                      </a:cubicBezTo>
                      <a:cubicBezTo>
                        <a:pt x="0" y="33"/>
                        <a:pt x="1" y="35"/>
                        <a:pt x="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4" name="Freeform 257"/>
                <p:cNvSpPr/>
                <p:nvPr/>
              </p:nvSpPr>
              <p:spPr bwMode="auto">
                <a:xfrm>
                  <a:off x="1733" y="2188"/>
                  <a:ext cx="166" cy="36"/>
                </a:xfrm>
                <a:custGeom>
                  <a:avLst/>
                  <a:gdLst>
                    <a:gd name="T0" fmla="*/ 2 w 196"/>
                    <a:gd name="T1" fmla="*/ 41 h 42"/>
                    <a:gd name="T2" fmla="*/ 92 w 196"/>
                    <a:gd name="T3" fmla="*/ 27 h 42"/>
                    <a:gd name="T4" fmla="*/ 193 w 196"/>
                    <a:gd name="T5" fmla="*/ 7 h 42"/>
                    <a:gd name="T6" fmla="*/ 191 w 196"/>
                    <a:gd name="T7" fmla="*/ 1 h 42"/>
                    <a:gd name="T8" fmla="*/ 95 w 196"/>
                    <a:gd name="T9" fmla="*/ 21 h 42"/>
                    <a:gd name="T10" fmla="*/ 2 w 196"/>
                    <a:gd name="T11" fmla="*/ 39 h 42"/>
                    <a:gd name="T12" fmla="*/ 2 w 196"/>
                    <a:gd name="T13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6" h="42">
                      <a:moveTo>
                        <a:pt x="2" y="41"/>
                      </a:moveTo>
                      <a:cubicBezTo>
                        <a:pt x="32" y="41"/>
                        <a:pt x="63" y="33"/>
                        <a:pt x="92" y="27"/>
                      </a:cubicBezTo>
                      <a:cubicBezTo>
                        <a:pt x="126" y="21"/>
                        <a:pt x="159" y="14"/>
                        <a:pt x="193" y="7"/>
                      </a:cubicBezTo>
                      <a:cubicBezTo>
                        <a:pt x="196" y="6"/>
                        <a:pt x="195" y="0"/>
                        <a:pt x="191" y="1"/>
                      </a:cubicBezTo>
                      <a:cubicBezTo>
                        <a:pt x="159" y="8"/>
                        <a:pt x="127" y="14"/>
                        <a:pt x="95" y="21"/>
                      </a:cubicBezTo>
                      <a:cubicBezTo>
                        <a:pt x="65" y="27"/>
                        <a:pt x="33" y="37"/>
                        <a:pt x="2" y="39"/>
                      </a:cubicBezTo>
                      <a:cubicBezTo>
                        <a:pt x="0" y="39"/>
                        <a:pt x="0" y="42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5" name="Freeform 258"/>
                <p:cNvSpPr/>
                <p:nvPr/>
              </p:nvSpPr>
              <p:spPr bwMode="auto">
                <a:xfrm>
                  <a:off x="1999" y="1924"/>
                  <a:ext cx="27" cy="39"/>
                </a:xfrm>
                <a:custGeom>
                  <a:avLst/>
                  <a:gdLst>
                    <a:gd name="T0" fmla="*/ 24 w 31"/>
                    <a:gd name="T1" fmla="*/ 13 h 46"/>
                    <a:gd name="T2" fmla="*/ 3 w 31"/>
                    <a:gd name="T3" fmla="*/ 18 h 46"/>
                    <a:gd name="T4" fmla="*/ 16 w 31"/>
                    <a:gd name="T5" fmla="*/ 31 h 46"/>
                    <a:gd name="T6" fmla="*/ 19 w 31"/>
                    <a:gd name="T7" fmla="*/ 31 h 46"/>
                    <a:gd name="T8" fmla="*/ 18 w 31"/>
                    <a:gd name="T9" fmla="*/ 36 h 46"/>
                    <a:gd name="T10" fmla="*/ 22 w 31"/>
                    <a:gd name="T11" fmla="*/ 45 h 46"/>
                    <a:gd name="T12" fmla="*/ 25 w 31"/>
                    <a:gd name="T13" fmla="*/ 46 h 46"/>
                    <a:gd name="T14" fmla="*/ 30 w 31"/>
                    <a:gd name="T15" fmla="*/ 40 h 46"/>
                    <a:gd name="T16" fmla="*/ 27 w 31"/>
                    <a:gd name="T17" fmla="*/ 37 h 46"/>
                    <a:gd name="T18" fmla="*/ 23 w 31"/>
                    <a:gd name="T19" fmla="*/ 40 h 46"/>
                    <a:gd name="T20" fmla="*/ 26 w 31"/>
                    <a:gd name="T21" fmla="*/ 41 h 46"/>
                    <a:gd name="T22" fmla="*/ 25 w 31"/>
                    <a:gd name="T23" fmla="*/ 28 h 46"/>
                    <a:gd name="T24" fmla="*/ 20 w 31"/>
                    <a:gd name="T25" fmla="*/ 25 h 46"/>
                    <a:gd name="T26" fmla="*/ 9 w 31"/>
                    <a:gd name="T27" fmla="*/ 17 h 46"/>
                    <a:gd name="T28" fmla="*/ 21 w 31"/>
                    <a:gd name="T29" fmla="*/ 14 h 46"/>
                    <a:gd name="T30" fmla="*/ 24 w 31"/>
                    <a:gd name="T31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46">
                      <a:moveTo>
                        <a:pt x="24" y="13"/>
                      </a:moveTo>
                      <a:cubicBezTo>
                        <a:pt x="20" y="0"/>
                        <a:pt x="0" y="5"/>
                        <a:pt x="3" y="18"/>
                      </a:cubicBezTo>
                      <a:cubicBezTo>
                        <a:pt x="4" y="24"/>
                        <a:pt x="10" y="29"/>
                        <a:pt x="16" y="31"/>
                      </a:cubicBezTo>
                      <a:cubicBezTo>
                        <a:pt x="17" y="31"/>
                        <a:pt x="19" y="31"/>
                        <a:pt x="19" y="31"/>
                      </a:cubicBezTo>
                      <a:cubicBezTo>
                        <a:pt x="19" y="31"/>
                        <a:pt x="18" y="35"/>
                        <a:pt x="18" y="36"/>
                      </a:cubicBezTo>
                      <a:cubicBezTo>
                        <a:pt x="18" y="40"/>
                        <a:pt x="20" y="42"/>
                        <a:pt x="22" y="45"/>
                      </a:cubicBezTo>
                      <a:cubicBezTo>
                        <a:pt x="22" y="46"/>
                        <a:pt x="24" y="46"/>
                        <a:pt x="25" y="46"/>
                      </a:cubicBezTo>
                      <a:cubicBezTo>
                        <a:pt x="28" y="45"/>
                        <a:pt x="29" y="43"/>
                        <a:pt x="30" y="40"/>
                      </a:cubicBezTo>
                      <a:cubicBezTo>
                        <a:pt x="31" y="38"/>
                        <a:pt x="29" y="36"/>
                        <a:pt x="27" y="37"/>
                      </a:cubicBezTo>
                      <a:cubicBezTo>
                        <a:pt x="26" y="38"/>
                        <a:pt x="24" y="40"/>
                        <a:pt x="23" y="40"/>
                      </a:cubicBezTo>
                      <a:cubicBezTo>
                        <a:pt x="24" y="40"/>
                        <a:pt x="25" y="41"/>
                        <a:pt x="26" y="41"/>
                      </a:cubicBezTo>
                      <a:cubicBezTo>
                        <a:pt x="23" y="37"/>
                        <a:pt x="27" y="32"/>
                        <a:pt x="25" y="28"/>
                      </a:cubicBezTo>
                      <a:cubicBezTo>
                        <a:pt x="23" y="26"/>
                        <a:pt x="22" y="25"/>
                        <a:pt x="20" y="25"/>
                      </a:cubicBezTo>
                      <a:cubicBezTo>
                        <a:pt x="16" y="24"/>
                        <a:pt x="10" y="21"/>
                        <a:pt x="9" y="17"/>
                      </a:cubicBezTo>
                      <a:cubicBezTo>
                        <a:pt x="9" y="11"/>
                        <a:pt x="18" y="10"/>
                        <a:pt x="21" y="14"/>
                      </a:cubicBezTo>
                      <a:cubicBezTo>
                        <a:pt x="22" y="15"/>
                        <a:pt x="24" y="15"/>
                        <a:pt x="2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6" name="Freeform 259"/>
                <p:cNvSpPr/>
                <p:nvPr/>
              </p:nvSpPr>
              <p:spPr bwMode="auto">
                <a:xfrm>
                  <a:off x="2022" y="1955"/>
                  <a:ext cx="28" cy="10"/>
                </a:xfrm>
                <a:custGeom>
                  <a:avLst/>
                  <a:gdLst>
                    <a:gd name="T0" fmla="*/ 1 w 32"/>
                    <a:gd name="T1" fmla="*/ 2 h 12"/>
                    <a:gd name="T2" fmla="*/ 17 w 32"/>
                    <a:gd name="T3" fmla="*/ 11 h 12"/>
                    <a:gd name="T4" fmla="*/ 22 w 32"/>
                    <a:gd name="T5" fmla="*/ 11 h 12"/>
                    <a:gd name="T6" fmla="*/ 30 w 32"/>
                    <a:gd name="T7" fmla="*/ 4 h 12"/>
                    <a:gd name="T8" fmla="*/ 29 w 32"/>
                    <a:gd name="T9" fmla="*/ 1 h 12"/>
                    <a:gd name="T10" fmla="*/ 23 w 32"/>
                    <a:gd name="T11" fmla="*/ 4 h 12"/>
                    <a:gd name="T12" fmla="*/ 17 w 32"/>
                    <a:gd name="T13" fmla="*/ 6 h 12"/>
                    <a:gd name="T14" fmla="*/ 1 w 32"/>
                    <a:gd name="T15" fmla="*/ 0 h 12"/>
                    <a:gd name="T16" fmla="*/ 1 w 32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12">
                      <a:moveTo>
                        <a:pt x="1" y="2"/>
                      </a:moveTo>
                      <a:cubicBezTo>
                        <a:pt x="6" y="5"/>
                        <a:pt x="10" y="9"/>
                        <a:pt x="17" y="11"/>
                      </a:cubicBezTo>
                      <a:cubicBezTo>
                        <a:pt x="18" y="11"/>
                        <a:pt x="21" y="12"/>
                        <a:pt x="22" y="11"/>
                      </a:cubicBezTo>
                      <a:cubicBezTo>
                        <a:pt x="25" y="10"/>
                        <a:pt x="28" y="6"/>
                        <a:pt x="30" y="4"/>
                      </a:cubicBezTo>
                      <a:cubicBezTo>
                        <a:pt x="32" y="3"/>
                        <a:pt x="30" y="1"/>
                        <a:pt x="29" y="1"/>
                      </a:cubicBezTo>
                      <a:cubicBezTo>
                        <a:pt x="26" y="2"/>
                        <a:pt x="25" y="3"/>
                        <a:pt x="23" y="4"/>
                      </a:cubicBezTo>
                      <a:cubicBezTo>
                        <a:pt x="20" y="6"/>
                        <a:pt x="20" y="7"/>
                        <a:pt x="17" y="6"/>
                      </a:cubicBezTo>
                      <a:cubicBezTo>
                        <a:pt x="11" y="5"/>
                        <a:pt x="7" y="2"/>
                        <a:pt x="1" y="0"/>
                      </a:cubicBezTo>
                      <a:cubicBezTo>
                        <a:pt x="0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7" name="Freeform 260"/>
                <p:cNvSpPr/>
                <p:nvPr/>
              </p:nvSpPr>
              <p:spPr bwMode="auto">
                <a:xfrm>
                  <a:off x="2008" y="1930"/>
                  <a:ext cx="53" cy="33"/>
                </a:xfrm>
                <a:custGeom>
                  <a:avLst/>
                  <a:gdLst>
                    <a:gd name="T0" fmla="*/ 2 w 63"/>
                    <a:gd name="T1" fmla="*/ 6 h 39"/>
                    <a:gd name="T2" fmla="*/ 16 w 63"/>
                    <a:gd name="T3" fmla="*/ 10 h 39"/>
                    <a:gd name="T4" fmla="*/ 32 w 63"/>
                    <a:gd name="T5" fmla="*/ 17 h 39"/>
                    <a:gd name="T6" fmla="*/ 48 w 63"/>
                    <a:gd name="T7" fmla="*/ 32 h 39"/>
                    <a:gd name="T8" fmla="*/ 52 w 63"/>
                    <a:gd name="T9" fmla="*/ 37 h 39"/>
                    <a:gd name="T10" fmla="*/ 45 w 63"/>
                    <a:gd name="T11" fmla="*/ 16 h 39"/>
                    <a:gd name="T12" fmla="*/ 28 w 63"/>
                    <a:gd name="T13" fmla="*/ 6 h 39"/>
                    <a:gd name="T14" fmla="*/ 5 w 63"/>
                    <a:gd name="T15" fmla="*/ 2 h 39"/>
                    <a:gd name="T16" fmla="*/ 2 w 63"/>
                    <a:gd name="T17" fmla="*/ 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9">
                      <a:moveTo>
                        <a:pt x="2" y="6"/>
                      </a:moveTo>
                      <a:cubicBezTo>
                        <a:pt x="7" y="9"/>
                        <a:pt x="11" y="10"/>
                        <a:pt x="16" y="10"/>
                      </a:cubicBezTo>
                      <a:cubicBezTo>
                        <a:pt x="22" y="11"/>
                        <a:pt x="27" y="14"/>
                        <a:pt x="32" y="17"/>
                      </a:cubicBezTo>
                      <a:cubicBezTo>
                        <a:pt x="37" y="19"/>
                        <a:pt x="56" y="24"/>
                        <a:pt x="48" y="32"/>
                      </a:cubicBezTo>
                      <a:cubicBezTo>
                        <a:pt x="45" y="34"/>
                        <a:pt x="49" y="39"/>
                        <a:pt x="52" y="37"/>
                      </a:cubicBezTo>
                      <a:cubicBezTo>
                        <a:pt x="63" y="29"/>
                        <a:pt x="54" y="20"/>
                        <a:pt x="45" y="16"/>
                      </a:cubicBezTo>
                      <a:cubicBezTo>
                        <a:pt x="39" y="13"/>
                        <a:pt x="34" y="9"/>
                        <a:pt x="28" y="6"/>
                      </a:cubicBezTo>
                      <a:cubicBezTo>
                        <a:pt x="21" y="2"/>
                        <a:pt x="12" y="5"/>
                        <a:pt x="5" y="2"/>
                      </a:cubicBezTo>
                      <a:cubicBezTo>
                        <a:pt x="2" y="0"/>
                        <a:pt x="0" y="5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8" name="Freeform 261"/>
                <p:cNvSpPr/>
                <p:nvPr/>
              </p:nvSpPr>
              <p:spPr bwMode="auto">
                <a:xfrm>
                  <a:off x="1939" y="1933"/>
                  <a:ext cx="67" cy="165"/>
                </a:xfrm>
                <a:custGeom>
                  <a:avLst/>
                  <a:gdLst>
                    <a:gd name="T0" fmla="*/ 76 w 79"/>
                    <a:gd name="T1" fmla="*/ 1 h 195"/>
                    <a:gd name="T2" fmla="*/ 56 w 79"/>
                    <a:gd name="T3" fmla="*/ 44 h 195"/>
                    <a:gd name="T4" fmla="*/ 41 w 79"/>
                    <a:gd name="T5" fmla="*/ 79 h 195"/>
                    <a:gd name="T6" fmla="*/ 2 w 79"/>
                    <a:gd name="T7" fmla="*/ 188 h 195"/>
                    <a:gd name="T8" fmla="*/ 8 w 79"/>
                    <a:gd name="T9" fmla="*/ 190 h 195"/>
                    <a:gd name="T10" fmla="*/ 46 w 79"/>
                    <a:gd name="T11" fmla="*/ 84 h 195"/>
                    <a:gd name="T12" fmla="*/ 66 w 79"/>
                    <a:gd name="T13" fmla="*/ 37 h 195"/>
                    <a:gd name="T14" fmla="*/ 78 w 79"/>
                    <a:gd name="T15" fmla="*/ 1 h 195"/>
                    <a:gd name="T16" fmla="*/ 76 w 79"/>
                    <a:gd name="T17" fmla="*/ 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195">
                      <a:moveTo>
                        <a:pt x="76" y="1"/>
                      </a:moveTo>
                      <a:cubicBezTo>
                        <a:pt x="73" y="17"/>
                        <a:pt x="64" y="30"/>
                        <a:pt x="56" y="44"/>
                      </a:cubicBezTo>
                      <a:cubicBezTo>
                        <a:pt x="49" y="55"/>
                        <a:pt x="45" y="67"/>
                        <a:pt x="41" y="79"/>
                      </a:cubicBezTo>
                      <a:cubicBezTo>
                        <a:pt x="29" y="116"/>
                        <a:pt x="15" y="151"/>
                        <a:pt x="2" y="188"/>
                      </a:cubicBezTo>
                      <a:cubicBezTo>
                        <a:pt x="0" y="192"/>
                        <a:pt x="7" y="195"/>
                        <a:pt x="8" y="190"/>
                      </a:cubicBezTo>
                      <a:cubicBezTo>
                        <a:pt x="21" y="155"/>
                        <a:pt x="35" y="120"/>
                        <a:pt x="46" y="84"/>
                      </a:cubicBezTo>
                      <a:cubicBezTo>
                        <a:pt x="52" y="67"/>
                        <a:pt x="58" y="52"/>
                        <a:pt x="66" y="37"/>
                      </a:cubicBezTo>
                      <a:cubicBezTo>
                        <a:pt x="74" y="25"/>
                        <a:pt x="79" y="15"/>
                        <a:pt x="78" y="1"/>
                      </a:cubicBezTo>
                      <a:cubicBezTo>
                        <a:pt x="78" y="0"/>
                        <a:pt x="76" y="0"/>
                        <a:pt x="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262"/>
                <p:cNvSpPr/>
                <p:nvPr/>
              </p:nvSpPr>
              <p:spPr bwMode="auto">
                <a:xfrm>
                  <a:off x="1940" y="2092"/>
                  <a:ext cx="49" cy="31"/>
                </a:xfrm>
                <a:custGeom>
                  <a:avLst/>
                  <a:gdLst>
                    <a:gd name="T0" fmla="*/ 1 w 58"/>
                    <a:gd name="T1" fmla="*/ 5 h 37"/>
                    <a:gd name="T2" fmla="*/ 20 w 58"/>
                    <a:gd name="T3" fmla="*/ 26 h 37"/>
                    <a:gd name="T4" fmla="*/ 55 w 58"/>
                    <a:gd name="T5" fmla="*/ 33 h 37"/>
                    <a:gd name="T6" fmla="*/ 55 w 58"/>
                    <a:gd name="T7" fmla="*/ 27 h 37"/>
                    <a:gd name="T8" fmla="*/ 27 w 58"/>
                    <a:gd name="T9" fmla="*/ 21 h 37"/>
                    <a:gd name="T10" fmla="*/ 7 w 58"/>
                    <a:gd name="T11" fmla="*/ 3 h 37"/>
                    <a:gd name="T12" fmla="*/ 1 w 58"/>
                    <a:gd name="T13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37">
                      <a:moveTo>
                        <a:pt x="1" y="5"/>
                      </a:moveTo>
                      <a:cubicBezTo>
                        <a:pt x="4" y="14"/>
                        <a:pt x="12" y="21"/>
                        <a:pt x="20" y="26"/>
                      </a:cubicBezTo>
                      <a:cubicBezTo>
                        <a:pt x="29" y="32"/>
                        <a:pt x="44" y="37"/>
                        <a:pt x="55" y="33"/>
                      </a:cubicBezTo>
                      <a:cubicBezTo>
                        <a:pt x="58" y="32"/>
                        <a:pt x="58" y="28"/>
                        <a:pt x="55" y="27"/>
                      </a:cubicBezTo>
                      <a:cubicBezTo>
                        <a:pt x="46" y="23"/>
                        <a:pt x="36" y="25"/>
                        <a:pt x="27" y="21"/>
                      </a:cubicBezTo>
                      <a:cubicBezTo>
                        <a:pt x="19" y="17"/>
                        <a:pt x="10" y="10"/>
                        <a:pt x="7" y="3"/>
                      </a:cubicBezTo>
                      <a:cubicBezTo>
                        <a:pt x="5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0" name="Freeform 263"/>
                <p:cNvSpPr/>
                <p:nvPr/>
              </p:nvSpPr>
              <p:spPr bwMode="auto">
                <a:xfrm>
                  <a:off x="1982" y="1956"/>
                  <a:ext cx="73" cy="165"/>
                </a:xfrm>
                <a:custGeom>
                  <a:avLst/>
                  <a:gdLst>
                    <a:gd name="T0" fmla="*/ 83 w 86"/>
                    <a:gd name="T1" fmla="*/ 2 h 195"/>
                    <a:gd name="T2" fmla="*/ 60 w 86"/>
                    <a:gd name="T3" fmla="*/ 55 h 195"/>
                    <a:gd name="T4" fmla="*/ 35 w 86"/>
                    <a:gd name="T5" fmla="*/ 105 h 195"/>
                    <a:gd name="T6" fmla="*/ 23 w 86"/>
                    <a:gd name="T7" fmla="*/ 142 h 195"/>
                    <a:gd name="T8" fmla="*/ 16 w 86"/>
                    <a:gd name="T9" fmla="*/ 165 h 195"/>
                    <a:gd name="T10" fmla="*/ 5 w 86"/>
                    <a:gd name="T11" fmla="*/ 187 h 195"/>
                    <a:gd name="T12" fmla="*/ 8 w 86"/>
                    <a:gd name="T13" fmla="*/ 193 h 195"/>
                    <a:gd name="T14" fmla="*/ 26 w 86"/>
                    <a:gd name="T15" fmla="*/ 158 h 195"/>
                    <a:gd name="T16" fmla="*/ 38 w 86"/>
                    <a:gd name="T17" fmla="*/ 119 h 195"/>
                    <a:gd name="T18" fmla="*/ 72 w 86"/>
                    <a:gd name="T19" fmla="*/ 46 h 195"/>
                    <a:gd name="T20" fmla="*/ 85 w 86"/>
                    <a:gd name="T21" fmla="*/ 2 h 195"/>
                    <a:gd name="T22" fmla="*/ 83 w 86"/>
                    <a:gd name="T23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6" h="195">
                      <a:moveTo>
                        <a:pt x="83" y="2"/>
                      </a:moveTo>
                      <a:cubicBezTo>
                        <a:pt x="80" y="18"/>
                        <a:pt x="68" y="40"/>
                        <a:pt x="60" y="55"/>
                      </a:cubicBezTo>
                      <a:cubicBezTo>
                        <a:pt x="52" y="71"/>
                        <a:pt x="41" y="88"/>
                        <a:pt x="35" y="105"/>
                      </a:cubicBezTo>
                      <a:cubicBezTo>
                        <a:pt x="31" y="117"/>
                        <a:pt x="25" y="130"/>
                        <a:pt x="23" y="142"/>
                      </a:cubicBezTo>
                      <a:cubicBezTo>
                        <a:pt x="22" y="151"/>
                        <a:pt x="20" y="157"/>
                        <a:pt x="16" y="165"/>
                      </a:cubicBezTo>
                      <a:cubicBezTo>
                        <a:pt x="14" y="170"/>
                        <a:pt x="10" y="185"/>
                        <a:pt x="5" y="187"/>
                      </a:cubicBezTo>
                      <a:cubicBezTo>
                        <a:pt x="0" y="188"/>
                        <a:pt x="3" y="195"/>
                        <a:pt x="8" y="193"/>
                      </a:cubicBezTo>
                      <a:cubicBezTo>
                        <a:pt x="18" y="187"/>
                        <a:pt x="22" y="168"/>
                        <a:pt x="26" y="158"/>
                      </a:cubicBezTo>
                      <a:cubicBezTo>
                        <a:pt x="32" y="145"/>
                        <a:pt x="33" y="132"/>
                        <a:pt x="38" y="119"/>
                      </a:cubicBezTo>
                      <a:cubicBezTo>
                        <a:pt x="47" y="93"/>
                        <a:pt x="61" y="70"/>
                        <a:pt x="72" y="46"/>
                      </a:cubicBezTo>
                      <a:cubicBezTo>
                        <a:pt x="77" y="33"/>
                        <a:pt x="86" y="16"/>
                        <a:pt x="85" y="2"/>
                      </a:cubicBezTo>
                      <a:cubicBezTo>
                        <a:pt x="85" y="0"/>
                        <a:pt x="83" y="0"/>
                        <a:pt x="8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1" name="Freeform 264"/>
                <p:cNvSpPr/>
                <p:nvPr/>
              </p:nvSpPr>
              <p:spPr bwMode="auto">
                <a:xfrm>
                  <a:off x="1995" y="2002"/>
                  <a:ext cx="15" cy="21"/>
                </a:xfrm>
                <a:custGeom>
                  <a:avLst/>
                  <a:gdLst>
                    <a:gd name="T0" fmla="*/ 4 w 18"/>
                    <a:gd name="T1" fmla="*/ 4 h 24"/>
                    <a:gd name="T2" fmla="*/ 0 w 18"/>
                    <a:gd name="T3" fmla="*/ 15 h 24"/>
                    <a:gd name="T4" fmla="*/ 7 w 18"/>
                    <a:gd name="T5" fmla="*/ 23 h 24"/>
                    <a:gd name="T6" fmla="*/ 16 w 18"/>
                    <a:gd name="T7" fmla="*/ 16 h 24"/>
                    <a:gd name="T8" fmla="*/ 12 w 18"/>
                    <a:gd name="T9" fmla="*/ 1 h 24"/>
                    <a:gd name="T10" fmla="*/ 9 w 18"/>
                    <a:gd name="T11" fmla="*/ 4 h 24"/>
                    <a:gd name="T12" fmla="*/ 12 w 18"/>
                    <a:gd name="T13" fmla="*/ 15 h 24"/>
                    <a:gd name="T14" fmla="*/ 6 w 18"/>
                    <a:gd name="T15" fmla="*/ 18 h 24"/>
                    <a:gd name="T16" fmla="*/ 6 w 18"/>
                    <a:gd name="T17" fmla="*/ 6 h 24"/>
                    <a:gd name="T18" fmla="*/ 4 w 18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24">
                      <a:moveTo>
                        <a:pt x="4" y="4"/>
                      </a:moveTo>
                      <a:cubicBezTo>
                        <a:pt x="1" y="6"/>
                        <a:pt x="0" y="11"/>
                        <a:pt x="0" y="15"/>
                      </a:cubicBezTo>
                      <a:cubicBezTo>
                        <a:pt x="0" y="18"/>
                        <a:pt x="3" y="23"/>
                        <a:pt x="7" y="23"/>
                      </a:cubicBezTo>
                      <a:cubicBezTo>
                        <a:pt x="11" y="24"/>
                        <a:pt x="14" y="20"/>
                        <a:pt x="16" y="16"/>
                      </a:cubicBezTo>
                      <a:cubicBezTo>
                        <a:pt x="18" y="11"/>
                        <a:pt x="16" y="5"/>
                        <a:pt x="12" y="1"/>
                      </a:cubicBezTo>
                      <a:cubicBezTo>
                        <a:pt x="11" y="0"/>
                        <a:pt x="8" y="2"/>
                        <a:pt x="9" y="4"/>
                      </a:cubicBezTo>
                      <a:cubicBezTo>
                        <a:pt x="12" y="7"/>
                        <a:pt x="16" y="11"/>
                        <a:pt x="12" y="15"/>
                      </a:cubicBezTo>
                      <a:cubicBezTo>
                        <a:pt x="11" y="16"/>
                        <a:pt x="8" y="19"/>
                        <a:pt x="6" y="18"/>
                      </a:cubicBezTo>
                      <a:cubicBezTo>
                        <a:pt x="3" y="15"/>
                        <a:pt x="4" y="9"/>
                        <a:pt x="6" y="6"/>
                      </a:cubicBezTo>
                      <a:cubicBezTo>
                        <a:pt x="8" y="4"/>
                        <a:pt x="5" y="2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2" name="Freeform 265"/>
                <p:cNvSpPr/>
                <p:nvPr/>
              </p:nvSpPr>
              <p:spPr bwMode="auto">
                <a:xfrm>
                  <a:off x="1988" y="2048"/>
                  <a:ext cx="9" cy="10"/>
                </a:xfrm>
                <a:custGeom>
                  <a:avLst/>
                  <a:gdLst>
                    <a:gd name="T0" fmla="*/ 4 w 10"/>
                    <a:gd name="T1" fmla="*/ 5 h 11"/>
                    <a:gd name="T2" fmla="*/ 5 w 10"/>
                    <a:gd name="T3" fmla="*/ 5 h 11"/>
                    <a:gd name="T4" fmla="*/ 4 w 10"/>
                    <a:gd name="T5" fmla="*/ 5 h 11"/>
                    <a:gd name="T6" fmla="*/ 4 w 10"/>
                    <a:gd name="T7" fmla="*/ 5 h 11"/>
                    <a:gd name="T8" fmla="*/ 5 w 10"/>
                    <a:gd name="T9" fmla="*/ 10 h 11"/>
                    <a:gd name="T10" fmla="*/ 9 w 10"/>
                    <a:gd name="T11" fmla="*/ 10 h 11"/>
                    <a:gd name="T12" fmla="*/ 9 w 10"/>
                    <a:gd name="T13" fmla="*/ 3 h 11"/>
                    <a:gd name="T14" fmla="*/ 2 w 10"/>
                    <a:gd name="T15" fmla="*/ 1 h 11"/>
                    <a:gd name="T16" fmla="*/ 4 w 10"/>
                    <a:gd name="T17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1">
                      <a:moveTo>
                        <a:pt x="4" y="5"/>
                      </a:moveTo>
                      <a:cubicBezTo>
                        <a:pt x="4" y="5"/>
                        <a:pt x="4" y="5"/>
                        <a:pt x="5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7"/>
                        <a:pt x="4" y="8"/>
                        <a:pt x="5" y="10"/>
                      </a:cubicBezTo>
                      <a:cubicBezTo>
                        <a:pt x="6" y="11"/>
                        <a:pt x="8" y="11"/>
                        <a:pt x="9" y="10"/>
                      </a:cubicBezTo>
                      <a:cubicBezTo>
                        <a:pt x="10" y="8"/>
                        <a:pt x="10" y="5"/>
                        <a:pt x="9" y="3"/>
                      </a:cubicBezTo>
                      <a:cubicBezTo>
                        <a:pt x="7" y="0"/>
                        <a:pt x="4" y="0"/>
                        <a:pt x="2" y="1"/>
                      </a:cubicBezTo>
                      <a:cubicBezTo>
                        <a:pt x="0" y="2"/>
                        <a:pt x="1" y="6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3" name="Freeform 266"/>
                <p:cNvSpPr/>
                <p:nvPr/>
              </p:nvSpPr>
              <p:spPr bwMode="auto">
                <a:xfrm>
                  <a:off x="1898" y="1667"/>
                  <a:ext cx="58" cy="65"/>
                </a:xfrm>
                <a:custGeom>
                  <a:avLst/>
                  <a:gdLst>
                    <a:gd name="T0" fmla="*/ 35 w 68"/>
                    <a:gd name="T1" fmla="*/ 18 h 76"/>
                    <a:gd name="T2" fmla="*/ 5 w 68"/>
                    <a:gd name="T3" fmla="*/ 62 h 76"/>
                    <a:gd name="T4" fmla="*/ 38 w 68"/>
                    <a:gd name="T5" fmla="*/ 53 h 76"/>
                    <a:gd name="T6" fmla="*/ 63 w 68"/>
                    <a:gd name="T7" fmla="*/ 13 h 76"/>
                    <a:gd name="T8" fmla="*/ 37 w 68"/>
                    <a:gd name="T9" fmla="*/ 16 h 76"/>
                    <a:gd name="T10" fmla="*/ 41 w 68"/>
                    <a:gd name="T11" fmla="*/ 20 h 76"/>
                    <a:gd name="T12" fmla="*/ 48 w 68"/>
                    <a:gd name="T13" fmla="*/ 15 h 76"/>
                    <a:gd name="T14" fmla="*/ 53 w 68"/>
                    <a:gd name="T15" fmla="*/ 13 h 76"/>
                    <a:gd name="T16" fmla="*/ 58 w 68"/>
                    <a:gd name="T17" fmla="*/ 23 h 76"/>
                    <a:gd name="T18" fmla="*/ 30 w 68"/>
                    <a:gd name="T19" fmla="*/ 51 h 76"/>
                    <a:gd name="T20" fmla="*/ 18 w 68"/>
                    <a:gd name="T21" fmla="*/ 58 h 76"/>
                    <a:gd name="T22" fmla="*/ 11 w 68"/>
                    <a:gd name="T23" fmla="*/ 57 h 76"/>
                    <a:gd name="T24" fmla="*/ 14 w 68"/>
                    <a:gd name="T25" fmla="*/ 49 h 76"/>
                    <a:gd name="T26" fmla="*/ 36 w 68"/>
                    <a:gd name="T27" fmla="*/ 18 h 76"/>
                    <a:gd name="T28" fmla="*/ 35 w 68"/>
                    <a:gd name="T29" fmla="*/ 1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" h="76">
                      <a:moveTo>
                        <a:pt x="35" y="18"/>
                      </a:moveTo>
                      <a:cubicBezTo>
                        <a:pt x="26" y="27"/>
                        <a:pt x="0" y="46"/>
                        <a:pt x="5" y="62"/>
                      </a:cubicBezTo>
                      <a:cubicBezTo>
                        <a:pt x="10" y="76"/>
                        <a:pt x="32" y="57"/>
                        <a:pt x="38" y="53"/>
                      </a:cubicBezTo>
                      <a:cubicBezTo>
                        <a:pt x="48" y="45"/>
                        <a:pt x="68" y="28"/>
                        <a:pt x="63" y="13"/>
                      </a:cubicBezTo>
                      <a:cubicBezTo>
                        <a:pt x="59" y="0"/>
                        <a:pt x="42" y="11"/>
                        <a:pt x="37" y="16"/>
                      </a:cubicBezTo>
                      <a:cubicBezTo>
                        <a:pt x="35" y="19"/>
                        <a:pt x="38" y="22"/>
                        <a:pt x="41" y="20"/>
                      </a:cubicBezTo>
                      <a:cubicBezTo>
                        <a:pt x="43" y="18"/>
                        <a:pt x="45" y="17"/>
                        <a:pt x="48" y="15"/>
                      </a:cubicBezTo>
                      <a:cubicBezTo>
                        <a:pt x="49" y="15"/>
                        <a:pt x="51" y="13"/>
                        <a:pt x="53" y="13"/>
                      </a:cubicBezTo>
                      <a:cubicBezTo>
                        <a:pt x="61" y="12"/>
                        <a:pt x="59" y="19"/>
                        <a:pt x="58" y="23"/>
                      </a:cubicBezTo>
                      <a:cubicBezTo>
                        <a:pt x="54" y="35"/>
                        <a:pt x="40" y="45"/>
                        <a:pt x="30" y="51"/>
                      </a:cubicBezTo>
                      <a:cubicBezTo>
                        <a:pt x="26" y="54"/>
                        <a:pt x="22" y="56"/>
                        <a:pt x="18" y="58"/>
                      </a:cubicBezTo>
                      <a:cubicBezTo>
                        <a:pt x="15" y="60"/>
                        <a:pt x="11" y="64"/>
                        <a:pt x="11" y="57"/>
                      </a:cubicBezTo>
                      <a:cubicBezTo>
                        <a:pt x="11" y="54"/>
                        <a:pt x="13" y="51"/>
                        <a:pt x="14" y="49"/>
                      </a:cubicBezTo>
                      <a:cubicBezTo>
                        <a:pt x="19" y="38"/>
                        <a:pt x="29" y="29"/>
                        <a:pt x="36" y="18"/>
                      </a:cubicBezTo>
                      <a:cubicBezTo>
                        <a:pt x="36" y="18"/>
                        <a:pt x="35" y="17"/>
                        <a:pt x="35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4" name="Freeform 267"/>
                <p:cNvSpPr/>
                <p:nvPr/>
              </p:nvSpPr>
              <p:spPr bwMode="auto">
                <a:xfrm>
                  <a:off x="1901" y="1721"/>
                  <a:ext cx="14" cy="13"/>
                </a:xfrm>
                <a:custGeom>
                  <a:avLst/>
                  <a:gdLst>
                    <a:gd name="T0" fmla="*/ 2 w 17"/>
                    <a:gd name="T1" fmla="*/ 4 h 16"/>
                    <a:gd name="T2" fmla="*/ 3 w 17"/>
                    <a:gd name="T3" fmla="*/ 6 h 16"/>
                    <a:gd name="T4" fmla="*/ 4 w 17"/>
                    <a:gd name="T5" fmla="*/ 9 h 16"/>
                    <a:gd name="T6" fmla="*/ 5 w 17"/>
                    <a:gd name="T7" fmla="*/ 10 h 16"/>
                    <a:gd name="T8" fmla="*/ 9 w 17"/>
                    <a:gd name="T9" fmla="*/ 13 h 16"/>
                    <a:gd name="T10" fmla="*/ 13 w 17"/>
                    <a:gd name="T11" fmla="*/ 15 h 16"/>
                    <a:gd name="T12" fmla="*/ 16 w 17"/>
                    <a:gd name="T13" fmla="*/ 13 h 16"/>
                    <a:gd name="T14" fmla="*/ 14 w 17"/>
                    <a:gd name="T15" fmla="*/ 10 h 16"/>
                    <a:gd name="T16" fmla="*/ 8 w 17"/>
                    <a:gd name="T17" fmla="*/ 5 h 16"/>
                    <a:gd name="T18" fmla="*/ 9 w 17"/>
                    <a:gd name="T19" fmla="*/ 6 h 16"/>
                    <a:gd name="T20" fmla="*/ 5 w 17"/>
                    <a:gd name="T21" fmla="*/ 1 h 16"/>
                    <a:gd name="T22" fmla="*/ 2 w 17"/>
                    <a:gd name="T23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" h="16">
                      <a:moveTo>
                        <a:pt x="2" y="4"/>
                      </a:move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3" y="7"/>
                        <a:pt x="3" y="8"/>
                        <a:pt x="4" y="9"/>
                      </a:cubicBezTo>
                      <a:cubicBezTo>
                        <a:pt x="4" y="9"/>
                        <a:pt x="5" y="10"/>
                        <a:pt x="5" y="10"/>
                      </a:cubicBezTo>
                      <a:cubicBezTo>
                        <a:pt x="6" y="11"/>
                        <a:pt x="8" y="12"/>
                        <a:pt x="9" y="13"/>
                      </a:cubicBezTo>
                      <a:cubicBezTo>
                        <a:pt x="10" y="14"/>
                        <a:pt x="12" y="15"/>
                        <a:pt x="13" y="15"/>
                      </a:cubicBezTo>
                      <a:cubicBezTo>
                        <a:pt x="15" y="16"/>
                        <a:pt x="16" y="15"/>
                        <a:pt x="16" y="13"/>
                      </a:cubicBezTo>
                      <a:cubicBezTo>
                        <a:pt x="17" y="12"/>
                        <a:pt x="15" y="10"/>
                        <a:pt x="14" y="10"/>
                      </a:cubicBezTo>
                      <a:cubicBezTo>
                        <a:pt x="12" y="8"/>
                        <a:pt x="10" y="6"/>
                        <a:pt x="8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4"/>
                        <a:pt x="7" y="3"/>
                        <a:pt x="5" y="1"/>
                      </a:cubicBezTo>
                      <a:cubicBezTo>
                        <a:pt x="3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5" name="Freeform 268"/>
                <p:cNvSpPr/>
                <p:nvPr/>
              </p:nvSpPr>
              <p:spPr bwMode="auto">
                <a:xfrm>
                  <a:off x="1943" y="1672"/>
                  <a:ext cx="17" cy="16"/>
                </a:xfrm>
                <a:custGeom>
                  <a:avLst/>
                  <a:gdLst>
                    <a:gd name="T0" fmla="*/ 2 w 19"/>
                    <a:gd name="T1" fmla="*/ 5 h 18"/>
                    <a:gd name="T2" fmla="*/ 9 w 19"/>
                    <a:gd name="T3" fmla="*/ 12 h 18"/>
                    <a:gd name="T4" fmla="*/ 15 w 19"/>
                    <a:gd name="T5" fmla="*/ 18 h 18"/>
                    <a:gd name="T6" fmla="*/ 18 w 19"/>
                    <a:gd name="T7" fmla="*/ 15 h 18"/>
                    <a:gd name="T8" fmla="*/ 12 w 19"/>
                    <a:gd name="T9" fmla="*/ 9 h 18"/>
                    <a:gd name="T10" fmla="*/ 5 w 19"/>
                    <a:gd name="T11" fmla="*/ 2 h 18"/>
                    <a:gd name="T12" fmla="*/ 2 w 19"/>
                    <a:gd name="T13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8">
                      <a:moveTo>
                        <a:pt x="2" y="5"/>
                      </a:moveTo>
                      <a:cubicBezTo>
                        <a:pt x="4" y="8"/>
                        <a:pt x="6" y="10"/>
                        <a:pt x="9" y="12"/>
                      </a:cubicBezTo>
                      <a:cubicBezTo>
                        <a:pt x="11" y="15"/>
                        <a:pt x="12" y="17"/>
                        <a:pt x="15" y="18"/>
                      </a:cubicBezTo>
                      <a:cubicBezTo>
                        <a:pt x="16" y="18"/>
                        <a:pt x="19" y="17"/>
                        <a:pt x="18" y="15"/>
                      </a:cubicBezTo>
                      <a:cubicBezTo>
                        <a:pt x="17" y="13"/>
                        <a:pt x="15" y="11"/>
                        <a:pt x="12" y="9"/>
                      </a:cubicBezTo>
                      <a:cubicBezTo>
                        <a:pt x="10" y="6"/>
                        <a:pt x="8" y="4"/>
                        <a:pt x="5" y="2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6" name="Freeform 269"/>
                <p:cNvSpPr/>
                <p:nvPr/>
              </p:nvSpPr>
              <p:spPr bwMode="auto">
                <a:xfrm>
                  <a:off x="1912" y="1682"/>
                  <a:ext cx="54" cy="52"/>
                </a:xfrm>
                <a:custGeom>
                  <a:avLst/>
                  <a:gdLst>
                    <a:gd name="T0" fmla="*/ 1 w 63"/>
                    <a:gd name="T1" fmla="*/ 62 h 62"/>
                    <a:gd name="T2" fmla="*/ 39 w 63"/>
                    <a:gd name="T3" fmla="*/ 39 h 62"/>
                    <a:gd name="T4" fmla="*/ 62 w 63"/>
                    <a:gd name="T5" fmla="*/ 6 h 62"/>
                    <a:gd name="T6" fmla="*/ 56 w 63"/>
                    <a:gd name="T7" fmla="*/ 5 h 62"/>
                    <a:gd name="T8" fmla="*/ 28 w 63"/>
                    <a:gd name="T9" fmla="*/ 40 h 62"/>
                    <a:gd name="T10" fmla="*/ 10 w 63"/>
                    <a:gd name="T11" fmla="*/ 54 h 62"/>
                    <a:gd name="T12" fmla="*/ 0 w 63"/>
                    <a:gd name="T13" fmla="*/ 61 h 62"/>
                    <a:gd name="T14" fmla="*/ 1 w 63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3" h="62">
                      <a:moveTo>
                        <a:pt x="1" y="62"/>
                      </a:moveTo>
                      <a:cubicBezTo>
                        <a:pt x="15" y="57"/>
                        <a:pt x="27" y="48"/>
                        <a:pt x="39" y="39"/>
                      </a:cubicBezTo>
                      <a:cubicBezTo>
                        <a:pt x="49" y="30"/>
                        <a:pt x="58" y="19"/>
                        <a:pt x="62" y="6"/>
                      </a:cubicBezTo>
                      <a:cubicBezTo>
                        <a:pt x="63" y="2"/>
                        <a:pt x="57" y="0"/>
                        <a:pt x="56" y="5"/>
                      </a:cubicBezTo>
                      <a:cubicBezTo>
                        <a:pt x="54" y="20"/>
                        <a:pt x="38" y="32"/>
                        <a:pt x="28" y="40"/>
                      </a:cubicBezTo>
                      <a:cubicBezTo>
                        <a:pt x="22" y="45"/>
                        <a:pt x="17" y="50"/>
                        <a:pt x="10" y="54"/>
                      </a:cubicBezTo>
                      <a:cubicBezTo>
                        <a:pt x="6" y="56"/>
                        <a:pt x="2" y="56"/>
                        <a:pt x="0" y="61"/>
                      </a:cubicBezTo>
                      <a:cubicBezTo>
                        <a:pt x="0" y="61"/>
                        <a:pt x="1" y="62"/>
                        <a:pt x="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7" name="Freeform 270"/>
                <p:cNvSpPr/>
                <p:nvPr/>
              </p:nvSpPr>
              <p:spPr bwMode="auto">
                <a:xfrm>
                  <a:off x="1909" y="1733"/>
                  <a:ext cx="168" cy="180"/>
                </a:xfrm>
                <a:custGeom>
                  <a:avLst/>
                  <a:gdLst>
                    <a:gd name="T0" fmla="*/ 2 w 198"/>
                    <a:gd name="T1" fmla="*/ 4 h 212"/>
                    <a:gd name="T2" fmla="*/ 24 w 198"/>
                    <a:gd name="T3" fmla="*/ 28 h 212"/>
                    <a:gd name="T4" fmla="*/ 51 w 198"/>
                    <a:gd name="T5" fmla="*/ 62 h 212"/>
                    <a:gd name="T6" fmla="*/ 96 w 198"/>
                    <a:gd name="T7" fmla="*/ 115 h 212"/>
                    <a:gd name="T8" fmla="*/ 141 w 198"/>
                    <a:gd name="T9" fmla="*/ 168 h 212"/>
                    <a:gd name="T10" fmla="*/ 189 w 198"/>
                    <a:gd name="T11" fmla="*/ 210 h 212"/>
                    <a:gd name="T12" fmla="*/ 193 w 198"/>
                    <a:gd name="T13" fmla="*/ 202 h 212"/>
                    <a:gd name="T14" fmla="*/ 130 w 198"/>
                    <a:gd name="T15" fmla="*/ 142 h 212"/>
                    <a:gd name="T16" fmla="*/ 90 w 198"/>
                    <a:gd name="T17" fmla="*/ 93 h 212"/>
                    <a:gd name="T18" fmla="*/ 35 w 198"/>
                    <a:gd name="T19" fmla="*/ 29 h 212"/>
                    <a:gd name="T20" fmla="*/ 3 w 198"/>
                    <a:gd name="T21" fmla="*/ 0 h 212"/>
                    <a:gd name="T22" fmla="*/ 2 w 198"/>
                    <a:gd name="T23" fmla="*/ 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8" h="212">
                      <a:moveTo>
                        <a:pt x="2" y="4"/>
                      </a:moveTo>
                      <a:cubicBezTo>
                        <a:pt x="10" y="8"/>
                        <a:pt x="18" y="22"/>
                        <a:pt x="24" y="28"/>
                      </a:cubicBezTo>
                      <a:cubicBezTo>
                        <a:pt x="34" y="39"/>
                        <a:pt x="42" y="51"/>
                        <a:pt x="51" y="62"/>
                      </a:cubicBezTo>
                      <a:cubicBezTo>
                        <a:pt x="66" y="80"/>
                        <a:pt x="81" y="97"/>
                        <a:pt x="96" y="115"/>
                      </a:cubicBezTo>
                      <a:cubicBezTo>
                        <a:pt x="110" y="133"/>
                        <a:pt x="125" y="152"/>
                        <a:pt x="141" y="168"/>
                      </a:cubicBezTo>
                      <a:cubicBezTo>
                        <a:pt x="155" y="182"/>
                        <a:pt x="171" y="201"/>
                        <a:pt x="189" y="210"/>
                      </a:cubicBezTo>
                      <a:cubicBezTo>
                        <a:pt x="194" y="212"/>
                        <a:pt x="198" y="205"/>
                        <a:pt x="193" y="202"/>
                      </a:cubicBezTo>
                      <a:cubicBezTo>
                        <a:pt x="170" y="187"/>
                        <a:pt x="148" y="163"/>
                        <a:pt x="130" y="142"/>
                      </a:cubicBezTo>
                      <a:cubicBezTo>
                        <a:pt x="117" y="125"/>
                        <a:pt x="103" y="110"/>
                        <a:pt x="90" y="93"/>
                      </a:cubicBezTo>
                      <a:cubicBezTo>
                        <a:pt x="73" y="71"/>
                        <a:pt x="53" y="50"/>
                        <a:pt x="35" y="29"/>
                      </a:cubicBezTo>
                      <a:cubicBezTo>
                        <a:pt x="27" y="21"/>
                        <a:pt x="16" y="2"/>
                        <a:pt x="3" y="0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8" name="Freeform 271"/>
                <p:cNvSpPr/>
                <p:nvPr/>
              </p:nvSpPr>
              <p:spPr bwMode="auto">
                <a:xfrm>
                  <a:off x="1963" y="1684"/>
                  <a:ext cx="156" cy="191"/>
                </a:xfrm>
                <a:custGeom>
                  <a:avLst/>
                  <a:gdLst>
                    <a:gd name="T0" fmla="*/ 1 w 184"/>
                    <a:gd name="T1" fmla="*/ 5 h 225"/>
                    <a:gd name="T2" fmla="*/ 19 w 184"/>
                    <a:gd name="T3" fmla="*/ 30 h 225"/>
                    <a:gd name="T4" fmla="*/ 41 w 184"/>
                    <a:gd name="T5" fmla="*/ 60 h 225"/>
                    <a:gd name="T6" fmla="*/ 85 w 184"/>
                    <a:gd name="T7" fmla="*/ 116 h 225"/>
                    <a:gd name="T8" fmla="*/ 128 w 184"/>
                    <a:gd name="T9" fmla="*/ 173 h 225"/>
                    <a:gd name="T10" fmla="*/ 176 w 184"/>
                    <a:gd name="T11" fmla="*/ 222 h 225"/>
                    <a:gd name="T12" fmla="*/ 182 w 184"/>
                    <a:gd name="T13" fmla="*/ 218 h 225"/>
                    <a:gd name="T14" fmla="*/ 137 w 184"/>
                    <a:gd name="T15" fmla="*/ 171 h 225"/>
                    <a:gd name="T16" fmla="*/ 91 w 184"/>
                    <a:gd name="T17" fmla="*/ 112 h 225"/>
                    <a:gd name="T18" fmla="*/ 49 w 184"/>
                    <a:gd name="T19" fmla="*/ 59 h 225"/>
                    <a:gd name="T20" fmla="*/ 27 w 184"/>
                    <a:gd name="T21" fmla="*/ 29 h 225"/>
                    <a:gd name="T22" fmla="*/ 5 w 184"/>
                    <a:gd name="T23" fmla="*/ 3 h 225"/>
                    <a:gd name="T24" fmla="*/ 1 w 184"/>
                    <a:gd name="T25" fmla="*/ 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4" h="225">
                      <a:moveTo>
                        <a:pt x="1" y="5"/>
                      </a:moveTo>
                      <a:cubicBezTo>
                        <a:pt x="5" y="15"/>
                        <a:pt x="12" y="21"/>
                        <a:pt x="19" y="30"/>
                      </a:cubicBezTo>
                      <a:cubicBezTo>
                        <a:pt x="27" y="39"/>
                        <a:pt x="34" y="50"/>
                        <a:pt x="41" y="60"/>
                      </a:cubicBezTo>
                      <a:cubicBezTo>
                        <a:pt x="55" y="79"/>
                        <a:pt x="70" y="97"/>
                        <a:pt x="85" y="116"/>
                      </a:cubicBezTo>
                      <a:cubicBezTo>
                        <a:pt x="99" y="135"/>
                        <a:pt x="114" y="154"/>
                        <a:pt x="128" y="173"/>
                      </a:cubicBezTo>
                      <a:cubicBezTo>
                        <a:pt x="143" y="191"/>
                        <a:pt x="162" y="204"/>
                        <a:pt x="176" y="222"/>
                      </a:cubicBezTo>
                      <a:cubicBezTo>
                        <a:pt x="179" y="225"/>
                        <a:pt x="184" y="222"/>
                        <a:pt x="182" y="218"/>
                      </a:cubicBezTo>
                      <a:cubicBezTo>
                        <a:pt x="170" y="200"/>
                        <a:pt x="151" y="187"/>
                        <a:pt x="137" y="171"/>
                      </a:cubicBezTo>
                      <a:cubicBezTo>
                        <a:pt x="120" y="152"/>
                        <a:pt x="106" y="132"/>
                        <a:pt x="91" y="112"/>
                      </a:cubicBezTo>
                      <a:cubicBezTo>
                        <a:pt x="77" y="94"/>
                        <a:pt x="63" y="77"/>
                        <a:pt x="49" y="59"/>
                      </a:cubicBezTo>
                      <a:cubicBezTo>
                        <a:pt x="42" y="49"/>
                        <a:pt x="34" y="39"/>
                        <a:pt x="27" y="29"/>
                      </a:cubicBezTo>
                      <a:cubicBezTo>
                        <a:pt x="20" y="20"/>
                        <a:pt x="10" y="13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9" name="Freeform 272"/>
                <p:cNvSpPr/>
                <p:nvPr/>
              </p:nvSpPr>
              <p:spPr bwMode="auto">
                <a:xfrm>
                  <a:off x="2068" y="1873"/>
                  <a:ext cx="49" cy="47"/>
                </a:xfrm>
                <a:custGeom>
                  <a:avLst/>
                  <a:gdLst>
                    <a:gd name="T0" fmla="*/ 1 w 58"/>
                    <a:gd name="T1" fmla="*/ 45 h 56"/>
                    <a:gd name="T2" fmla="*/ 29 w 58"/>
                    <a:gd name="T3" fmla="*/ 41 h 56"/>
                    <a:gd name="T4" fmla="*/ 47 w 58"/>
                    <a:gd name="T5" fmla="*/ 24 h 56"/>
                    <a:gd name="T6" fmla="*/ 58 w 58"/>
                    <a:gd name="T7" fmla="*/ 4 h 56"/>
                    <a:gd name="T8" fmla="*/ 52 w 58"/>
                    <a:gd name="T9" fmla="*/ 3 h 56"/>
                    <a:gd name="T10" fmla="*/ 31 w 58"/>
                    <a:gd name="T11" fmla="*/ 30 h 56"/>
                    <a:gd name="T12" fmla="*/ 4 w 58"/>
                    <a:gd name="T13" fmla="*/ 42 h 56"/>
                    <a:gd name="T14" fmla="*/ 1 w 58"/>
                    <a:gd name="T15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56">
                      <a:moveTo>
                        <a:pt x="1" y="45"/>
                      </a:moveTo>
                      <a:cubicBezTo>
                        <a:pt x="8" y="56"/>
                        <a:pt x="22" y="46"/>
                        <a:pt x="29" y="41"/>
                      </a:cubicBezTo>
                      <a:cubicBezTo>
                        <a:pt x="35" y="36"/>
                        <a:pt x="41" y="30"/>
                        <a:pt x="47" y="24"/>
                      </a:cubicBezTo>
                      <a:cubicBezTo>
                        <a:pt x="52" y="18"/>
                        <a:pt x="58" y="13"/>
                        <a:pt x="58" y="4"/>
                      </a:cubicBezTo>
                      <a:cubicBezTo>
                        <a:pt x="58" y="0"/>
                        <a:pt x="52" y="0"/>
                        <a:pt x="52" y="3"/>
                      </a:cubicBezTo>
                      <a:cubicBezTo>
                        <a:pt x="50" y="14"/>
                        <a:pt x="38" y="23"/>
                        <a:pt x="31" y="30"/>
                      </a:cubicBezTo>
                      <a:cubicBezTo>
                        <a:pt x="25" y="35"/>
                        <a:pt x="13" y="48"/>
                        <a:pt x="4" y="42"/>
                      </a:cubicBezTo>
                      <a:cubicBezTo>
                        <a:pt x="2" y="41"/>
                        <a:pt x="0" y="44"/>
                        <a:pt x="1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0" name="Freeform 273"/>
                <p:cNvSpPr/>
                <p:nvPr/>
              </p:nvSpPr>
              <p:spPr bwMode="auto">
                <a:xfrm>
                  <a:off x="2073" y="1870"/>
                  <a:ext cx="57" cy="58"/>
                </a:xfrm>
                <a:custGeom>
                  <a:avLst/>
                  <a:gdLst>
                    <a:gd name="T0" fmla="*/ 2 w 67"/>
                    <a:gd name="T1" fmla="*/ 55 h 68"/>
                    <a:gd name="T2" fmla="*/ 18 w 67"/>
                    <a:gd name="T3" fmla="*/ 65 h 68"/>
                    <a:gd name="T4" fmla="*/ 42 w 67"/>
                    <a:gd name="T5" fmla="*/ 49 h 68"/>
                    <a:gd name="T6" fmla="*/ 62 w 67"/>
                    <a:gd name="T7" fmla="*/ 24 h 68"/>
                    <a:gd name="T8" fmla="*/ 56 w 67"/>
                    <a:gd name="T9" fmla="*/ 3 h 68"/>
                    <a:gd name="T10" fmla="*/ 50 w 67"/>
                    <a:gd name="T11" fmla="*/ 7 h 68"/>
                    <a:gd name="T12" fmla="*/ 55 w 67"/>
                    <a:gd name="T13" fmla="*/ 18 h 68"/>
                    <a:gd name="T14" fmla="*/ 50 w 67"/>
                    <a:gd name="T15" fmla="*/ 29 h 68"/>
                    <a:gd name="T16" fmla="*/ 32 w 67"/>
                    <a:gd name="T17" fmla="*/ 48 h 68"/>
                    <a:gd name="T18" fmla="*/ 17 w 67"/>
                    <a:gd name="T19" fmla="*/ 59 h 68"/>
                    <a:gd name="T20" fmla="*/ 3 w 67"/>
                    <a:gd name="T21" fmla="*/ 51 h 68"/>
                    <a:gd name="T22" fmla="*/ 2 w 67"/>
                    <a:gd name="T23" fmla="*/ 5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7" h="68">
                      <a:moveTo>
                        <a:pt x="2" y="55"/>
                      </a:moveTo>
                      <a:cubicBezTo>
                        <a:pt x="8" y="58"/>
                        <a:pt x="10" y="68"/>
                        <a:pt x="18" y="65"/>
                      </a:cubicBezTo>
                      <a:cubicBezTo>
                        <a:pt x="26" y="63"/>
                        <a:pt x="36" y="54"/>
                        <a:pt x="42" y="49"/>
                      </a:cubicBezTo>
                      <a:cubicBezTo>
                        <a:pt x="50" y="43"/>
                        <a:pt x="57" y="33"/>
                        <a:pt x="62" y="24"/>
                      </a:cubicBezTo>
                      <a:cubicBezTo>
                        <a:pt x="67" y="14"/>
                        <a:pt x="62" y="11"/>
                        <a:pt x="56" y="3"/>
                      </a:cubicBezTo>
                      <a:cubicBezTo>
                        <a:pt x="53" y="0"/>
                        <a:pt x="48" y="3"/>
                        <a:pt x="50" y="7"/>
                      </a:cubicBezTo>
                      <a:cubicBezTo>
                        <a:pt x="53" y="11"/>
                        <a:pt x="55" y="12"/>
                        <a:pt x="55" y="18"/>
                      </a:cubicBezTo>
                      <a:cubicBezTo>
                        <a:pt x="54" y="23"/>
                        <a:pt x="53" y="25"/>
                        <a:pt x="50" y="29"/>
                      </a:cubicBezTo>
                      <a:cubicBezTo>
                        <a:pt x="45" y="37"/>
                        <a:pt x="40" y="43"/>
                        <a:pt x="32" y="48"/>
                      </a:cubicBezTo>
                      <a:cubicBezTo>
                        <a:pt x="29" y="51"/>
                        <a:pt x="21" y="58"/>
                        <a:pt x="17" y="59"/>
                      </a:cubicBezTo>
                      <a:cubicBezTo>
                        <a:pt x="13" y="59"/>
                        <a:pt x="8" y="52"/>
                        <a:pt x="3" y="51"/>
                      </a:cubicBezTo>
                      <a:cubicBezTo>
                        <a:pt x="1" y="50"/>
                        <a:pt x="0" y="54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1" name="Freeform 274"/>
                <p:cNvSpPr/>
                <p:nvPr/>
              </p:nvSpPr>
              <p:spPr bwMode="auto">
                <a:xfrm>
                  <a:off x="2094" y="1918"/>
                  <a:ext cx="49" cy="24"/>
                </a:xfrm>
                <a:custGeom>
                  <a:avLst/>
                  <a:gdLst>
                    <a:gd name="T0" fmla="*/ 0 w 58"/>
                    <a:gd name="T1" fmla="*/ 2 h 29"/>
                    <a:gd name="T2" fmla="*/ 4 w 58"/>
                    <a:gd name="T3" fmla="*/ 5 h 29"/>
                    <a:gd name="T4" fmla="*/ 17 w 58"/>
                    <a:gd name="T5" fmla="*/ 13 h 29"/>
                    <a:gd name="T6" fmla="*/ 30 w 58"/>
                    <a:gd name="T7" fmla="*/ 22 h 29"/>
                    <a:gd name="T8" fmla="*/ 42 w 58"/>
                    <a:gd name="T9" fmla="*/ 28 h 29"/>
                    <a:gd name="T10" fmla="*/ 53 w 58"/>
                    <a:gd name="T11" fmla="*/ 22 h 29"/>
                    <a:gd name="T12" fmla="*/ 52 w 58"/>
                    <a:gd name="T13" fmla="*/ 16 h 29"/>
                    <a:gd name="T14" fmla="*/ 42 w 58"/>
                    <a:gd name="T15" fmla="*/ 22 h 29"/>
                    <a:gd name="T16" fmla="*/ 26 w 58"/>
                    <a:gd name="T17" fmla="*/ 12 h 29"/>
                    <a:gd name="T18" fmla="*/ 13 w 58"/>
                    <a:gd name="T19" fmla="*/ 4 h 29"/>
                    <a:gd name="T20" fmla="*/ 1 w 58"/>
                    <a:gd name="T21" fmla="*/ 0 h 29"/>
                    <a:gd name="T22" fmla="*/ 0 w 58"/>
                    <a:gd name="T2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29">
                      <a:moveTo>
                        <a:pt x="0" y="2"/>
                      </a:moveTo>
                      <a:cubicBezTo>
                        <a:pt x="3" y="4"/>
                        <a:pt x="2" y="3"/>
                        <a:pt x="4" y="5"/>
                      </a:cubicBezTo>
                      <a:cubicBezTo>
                        <a:pt x="9" y="7"/>
                        <a:pt x="13" y="9"/>
                        <a:pt x="17" y="13"/>
                      </a:cubicBezTo>
                      <a:cubicBezTo>
                        <a:pt x="21" y="16"/>
                        <a:pt x="25" y="19"/>
                        <a:pt x="30" y="22"/>
                      </a:cubicBezTo>
                      <a:cubicBezTo>
                        <a:pt x="33" y="24"/>
                        <a:pt x="38" y="29"/>
                        <a:pt x="42" y="28"/>
                      </a:cubicBezTo>
                      <a:cubicBezTo>
                        <a:pt x="47" y="28"/>
                        <a:pt x="49" y="23"/>
                        <a:pt x="53" y="22"/>
                      </a:cubicBezTo>
                      <a:cubicBezTo>
                        <a:pt x="58" y="22"/>
                        <a:pt x="57" y="15"/>
                        <a:pt x="52" y="16"/>
                      </a:cubicBezTo>
                      <a:cubicBezTo>
                        <a:pt x="48" y="17"/>
                        <a:pt x="45" y="22"/>
                        <a:pt x="42" y="22"/>
                      </a:cubicBezTo>
                      <a:cubicBezTo>
                        <a:pt x="37" y="23"/>
                        <a:pt x="29" y="15"/>
                        <a:pt x="26" y="12"/>
                      </a:cubicBezTo>
                      <a:cubicBezTo>
                        <a:pt x="22" y="9"/>
                        <a:pt x="18" y="6"/>
                        <a:pt x="13" y="4"/>
                      </a:cubicBezTo>
                      <a:cubicBezTo>
                        <a:pt x="9" y="1"/>
                        <a:pt x="6" y="2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2" name="Freeform 275"/>
                <p:cNvSpPr/>
                <p:nvPr/>
              </p:nvSpPr>
              <p:spPr bwMode="auto">
                <a:xfrm>
                  <a:off x="2123" y="1889"/>
                  <a:ext cx="24" cy="51"/>
                </a:xfrm>
                <a:custGeom>
                  <a:avLst/>
                  <a:gdLst>
                    <a:gd name="T0" fmla="*/ 0 w 28"/>
                    <a:gd name="T1" fmla="*/ 3 h 60"/>
                    <a:gd name="T2" fmla="*/ 7 w 28"/>
                    <a:gd name="T3" fmla="*/ 28 h 60"/>
                    <a:gd name="T4" fmla="*/ 17 w 28"/>
                    <a:gd name="T5" fmla="*/ 53 h 60"/>
                    <a:gd name="T6" fmla="*/ 22 w 28"/>
                    <a:gd name="T7" fmla="*/ 57 h 60"/>
                    <a:gd name="T8" fmla="*/ 21 w 28"/>
                    <a:gd name="T9" fmla="*/ 38 h 60"/>
                    <a:gd name="T10" fmla="*/ 4 w 28"/>
                    <a:gd name="T11" fmla="*/ 3 h 60"/>
                    <a:gd name="T12" fmla="*/ 0 w 28"/>
                    <a:gd name="T13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60">
                      <a:moveTo>
                        <a:pt x="0" y="3"/>
                      </a:moveTo>
                      <a:cubicBezTo>
                        <a:pt x="0" y="12"/>
                        <a:pt x="3" y="20"/>
                        <a:pt x="7" y="28"/>
                      </a:cubicBezTo>
                      <a:cubicBezTo>
                        <a:pt x="10" y="35"/>
                        <a:pt x="21" y="46"/>
                        <a:pt x="17" y="53"/>
                      </a:cubicBezTo>
                      <a:cubicBezTo>
                        <a:pt x="16" y="56"/>
                        <a:pt x="20" y="60"/>
                        <a:pt x="22" y="57"/>
                      </a:cubicBezTo>
                      <a:cubicBezTo>
                        <a:pt x="28" y="51"/>
                        <a:pt x="24" y="44"/>
                        <a:pt x="21" y="38"/>
                      </a:cubicBezTo>
                      <a:cubicBezTo>
                        <a:pt x="14" y="26"/>
                        <a:pt x="6" y="16"/>
                        <a:pt x="4" y="3"/>
                      </a:cubicBezTo>
                      <a:cubicBezTo>
                        <a:pt x="4" y="0"/>
                        <a:pt x="0" y="0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3" name="Freeform 276"/>
                <p:cNvSpPr/>
                <p:nvPr/>
              </p:nvSpPr>
              <p:spPr bwMode="auto">
                <a:xfrm>
                  <a:off x="1929" y="1704"/>
                  <a:ext cx="58" cy="52"/>
                </a:xfrm>
                <a:custGeom>
                  <a:avLst/>
                  <a:gdLst>
                    <a:gd name="T0" fmla="*/ 6 w 68"/>
                    <a:gd name="T1" fmla="*/ 60 h 62"/>
                    <a:gd name="T2" fmla="*/ 47 w 68"/>
                    <a:gd name="T3" fmla="*/ 32 h 62"/>
                    <a:gd name="T4" fmla="*/ 65 w 68"/>
                    <a:gd name="T5" fmla="*/ 5 h 62"/>
                    <a:gd name="T6" fmla="*/ 55 w 68"/>
                    <a:gd name="T7" fmla="*/ 3 h 62"/>
                    <a:gd name="T8" fmla="*/ 35 w 68"/>
                    <a:gd name="T9" fmla="*/ 24 h 62"/>
                    <a:gd name="T10" fmla="*/ 2 w 68"/>
                    <a:gd name="T11" fmla="*/ 55 h 62"/>
                    <a:gd name="T12" fmla="*/ 6 w 68"/>
                    <a:gd name="T13" fmla="*/ 6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62">
                      <a:moveTo>
                        <a:pt x="6" y="60"/>
                      </a:moveTo>
                      <a:cubicBezTo>
                        <a:pt x="22" y="53"/>
                        <a:pt x="34" y="43"/>
                        <a:pt x="47" y="32"/>
                      </a:cubicBezTo>
                      <a:cubicBezTo>
                        <a:pt x="54" y="25"/>
                        <a:pt x="68" y="16"/>
                        <a:pt x="65" y="5"/>
                      </a:cubicBezTo>
                      <a:cubicBezTo>
                        <a:pt x="63" y="1"/>
                        <a:pt x="57" y="0"/>
                        <a:pt x="55" y="3"/>
                      </a:cubicBezTo>
                      <a:cubicBezTo>
                        <a:pt x="48" y="11"/>
                        <a:pt x="43" y="18"/>
                        <a:pt x="35" y="24"/>
                      </a:cubicBezTo>
                      <a:cubicBezTo>
                        <a:pt x="24" y="34"/>
                        <a:pt x="12" y="44"/>
                        <a:pt x="2" y="55"/>
                      </a:cubicBezTo>
                      <a:cubicBezTo>
                        <a:pt x="0" y="57"/>
                        <a:pt x="3" y="62"/>
                        <a:pt x="6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4" name="Freeform 277"/>
                <p:cNvSpPr/>
                <p:nvPr/>
              </p:nvSpPr>
              <p:spPr bwMode="auto">
                <a:xfrm>
                  <a:off x="1939" y="1723"/>
                  <a:ext cx="60" cy="48"/>
                </a:xfrm>
                <a:custGeom>
                  <a:avLst/>
                  <a:gdLst>
                    <a:gd name="T0" fmla="*/ 5 w 70"/>
                    <a:gd name="T1" fmla="*/ 55 h 56"/>
                    <a:gd name="T2" fmla="*/ 41 w 70"/>
                    <a:gd name="T3" fmla="*/ 37 h 56"/>
                    <a:gd name="T4" fmla="*/ 56 w 70"/>
                    <a:gd name="T5" fmla="*/ 21 h 56"/>
                    <a:gd name="T6" fmla="*/ 62 w 70"/>
                    <a:gd name="T7" fmla="*/ 16 h 56"/>
                    <a:gd name="T8" fmla="*/ 64 w 70"/>
                    <a:gd name="T9" fmla="*/ 13 h 56"/>
                    <a:gd name="T10" fmla="*/ 64 w 70"/>
                    <a:gd name="T11" fmla="*/ 13 h 56"/>
                    <a:gd name="T12" fmla="*/ 58 w 70"/>
                    <a:gd name="T13" fmla="*/ 3 h 56"/>
                    <a:gd name="T14" fmla="*/ 51 w 70"/>
                    <a:gd name="T15" fmla="*/ 11 h 56"/>
                    <a:gd name="T16" fmla="*/ 39 w 70"/>
                    <a:gd name="T17" fmla="*/ 22 h 56"/>
                    <a:gd name="T18" fmla="*/ 25 w 70"/>
                    <a:gd name="T19" fmla="*/ 35 h 56"/>
                    <a:gd name="T20" fmla="*/ 4 w 70"/>
                    <a:gd name="T21" fmla="*/ 49 h 56"/>
                    <a:gd name="T22" fmla="*/ 5 w 70"/>
                    <a:gd name="T23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56">
                      <a:moveTo>
                        <a:pt x="5" y="55"/>
                      </a:moveTo>
                      <a:cubicBezTo>
                        <a:pt x="18" y="55"/>
                        <a:pt x="31" y="45"/>
                        <a:pt x="41" y="37"/>
                      </a:cubicBezTo>
                      <a:cubicBezTo>
                        <a:pt x="46" y="32"/>
                        <a:pt x="51" y="26"/>
                        <a:pt x="56" y="21"/>
                      </a:cubicBezTo>
                      <a:cubicBezTo>
                        <a:pt x="58" y="19"/>
                        <a:pt x="60" y="18"/>
                        <a:pt x="62" y="16"/>
                      </a:cubicBezTo>
                      <a:cubicBezTo>
                        <a:pt x="62" y="15"/>
                        <a:pt x="63" y="14"/>
                        <a:pt x="64" y="13"/>
                      </a:cubicBezTo>
                      <a:cubicBezTo>
                        <a:pt x="65" y="11"/>
                        <a:pt x="65" y="11"/>
                        <a:pt x="64" y="13"/>
                      </a:cubicBezTo>
                      <a:cubicBezTo>
                        <a:pt x="70" y="9"/>
                        <a:pt x="65" y="0"/>
                        <a:pt x="58" y="3"/>
                      </a:cubicBezTo>
                      <a:cubicBezTo>
                        <a:pt x="55" y="5"/>
                        <a:pt x="54" y="8"/>
                        <a:pt x="51" y="11"/>
                      </a:cubicBezTo>
                      <a:cubicBezTo>
                        <a:pt x="47" y="15"/>
                        <a:pt x="43" y="18"/>
                        <a:pt x="39" y="22"/>
                      </a:cubicBezTo>
                      <a:cubicBezTo>
                        <a:pt x="35" y="27"/>
                        <a:pt x="31" y="31"/>
                        <a:pt x="25" y="35"/>
                      </a:cubicBezTo>
                      <a:cubicBezTo>
                        <a:pt x="19" y="39"/>
                        <a:pt x="11" y="47"/>
                        <a:pt x="4" y="49"/>
                      </a:cubicBezTo>
                      <a:cubicBezTo>
                        <a:pt x="0" y="50"/>
                        <a:pt x="1" y="56"/>
                        <a:pt x="5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" name="Freeform 278"/>
                <p:cNvSpPr/>
                <p:nvPr/>
              </p:nvSpPr>
              <p:spPr bwMode="auto">
                <a:xfrm>
                  <a:off x="2822" y="1699"/>
                  <a:ext cx="102" cy="79"/>
                </a:xfrm>
                <a:custGeom>
                  <a:avLst/>
                  <a:gdLst>
                    <a:gd name="T0" fmla="*/ 16 w 120"/>
                    <a:gd name="T1" fmla="*/ 14 h 93"/>
                    <a:gd name="T2" fmla="*/ 3 w 120"/>
                    <a:gd name="T3" fmla="*/ 41 h 93"/>
                    <a:gd name="T4" fmla="*/ 31 w 120"/>
                    <a:gd name="T5" fmla="*/ 66 h 93"/>
                    <a:gd name="T6" fmla="*/ 77 w 120"/>
                    <a:gd name="T7" fmla="*/ 88 h 93"/>
                    <a:gd name="T8" fmla="*/ 107 w 120"/>
                    <a:gd name="T9" fmla="*/ 55 h 93"/>
                    <a:gd name="T10" fmla="*/ 22 w 120"/>
                    <a:gd name="T11" fmla="*/ 6 h 93"/>
                    <a:gd name="T12" fmla="*/ 23 w 120"/>
                    <a:gd name="T13" fmla="*/ 13 h 93"/>
                    <a:gd name="T14" fmla="*/ 81 w 120"/>
                    <a:gd name="T15" fmla="*/ 32 h 93"/>
                    <a:gd name="T16" fmla="*/ 84 w 120"/>
                    <a:gd name="T17" fmla="*/ 81 h 93"/>
                    <a:gd name="T18" fmla="*/ 30 w 120"/>
                    <a:gd name="T19" fmla="*/ 57 h 93"/>
                    <a:gd name="T20" fmla="*/ 15 w 120"/>
                    <a:gd name="T21" fmla="*/ 46 h 93"/>
                    <a:gd name="T22" fmla="*/ 8 w 120"/>
                    <a:gd name="T23" fmla="*/ 23 h 93"/>
                    <a:gd name="T24" fmla="*/ 14 w 120"/>
                    <a:gd name="T25" fmla="*/ 16 h 93"/>
                    <a:gd name="T26" fmla="*/ 16 w 120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0" h="93">
                      <a:moveTo>
                        <a:pt x="16" y="14"/>
                      </a:moveTo>
                      <a:cubicBezTo>
                        <a:pt x="4" y="1"/>
                        <a:pt x="0" y="34"/>
                        <a:pt x="3" y="41"/>
                      </a:cubicBezTo>
                      <a:cubicBezTo>
                        <a:pt x="9" y="53"/>
                        <a:pt x="21" y="60"/>
                        <a:pt x="31" y="66"/>
                      </a:cubicBezTo>
                      <a:cubicBezTo>
                        <a:pt x="46" y="75"/>
                        <a:pt x="60" y="85"/>
                        <a:pt x="77" y="88"/>
                      </a:cubicBezTo>
                      <a:cubicBezTo>
                        <a:pt x="103" y="93"/>
                        <a:pt x="120" y="83"/>
                        <a:pt x="107" y="55"/>
                      </a:cubicBezTo>
                      <a:cubicBezTo>
                        <a:pt x="93" y="22"/>
                        <a:pt x="59" y="0"/>
                        <a:pt x="22" y="6"/>
                      </a:cubicBezTo>
                      <a:cubicBezTo>
                        <a:pt x="18" y="7"/>
                        <a:pt x="18" y="13"/>
                        <a:pt x="23" y="13"/>
                      </a:cubicBezTo>
                      <a:cubicBezTo>
                        <a:pt x="46" y="12"/>
                        <a:pt x="63" y="17"/>
                        <a:pt x="81" y="32"/>
                      </a:cubicBezTo>
                      <a:cubicBezTo>
                        <a:pt x="93" y="43"/>
                        <a:pt x="120" y="86"/>
                        <a:pt x="84" y="81"/>
                      </a:cubicBezTo>
                      <a:cubicBezTo>
                        <a:pt x="63" y="78"/>
                        <a:pt x="47" y="68"/>
                        <a:pt x="30" y="57"/>
                      </a:cubicBezTo>
                      <a:cubicBezTo>
                        <a:pt x="25" y="54"/>
                        <a:pt x="19" y="50"/>
                        <a:pt x="15" y="46"/>
                      </a:cubicBezTo>
                      <a:cubicBezTo>
                        <a:pt x="9" y="40"/>
                        <a:pt x="6" y="33"/>
                        <a:pt x="8" y="23"/>
                      </a:cubicBezTo>
                      <a:cubicBezTo>
                        <a:pt x="8" y="20"/>
                        <a:pt x="10" y="17"/>
                        <a:pt x="14" y="16"/>
                      </a:cubicBezTo>
                      <a:cubicBezTo>
                        <a:pt x="15" y="17"/>
                        <a:pt x="17" y="15"/>
                        <a:pt x="1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6" name="Freeform 279"/>
                <p:cNvSpPr/>
                <p:nvPr/>
              </p:nvSpPr>
              <p:spPr bwMode="auto">
                <a:xfrm>
                  <a:off x="2822" y="1699"/>
                  <a:ext cx="7" cy="19"/>
                </a:xfrm>
                <a:custGeom>
                  <a:avLst/>
                  <a:gdLst>
                    <a:gd name="T0" fmla="*/ 8 w 9"/>
                    <a:gd name="T1" fmla="*/ 17 h 22"/>
                    <a:gd name="T2" fmla="*/ 8 w 9"/>
                    <a:gd name="T3" fmla="*/ 9 h 22"/>
                    <a:gd name="T4" fmla="*/ 8 w 9"/>
                    <a:gd name="T5" fmla="*/ 2 h 22"/>
                    <a:gd name="T6" fmla="*/ 5 w 9"/>
                    <a:gd name="T7" fmla="*/ 1 h 22"/>
                    <a:gd name="T8" fmla="*/ 3 w 9"/>
                    <a:gd name="T9" fmla="*/ 19 h 22"/>
                    <a:gd name="T10" fmla="*/ 8 w 9"/>
                    <a:gd name="T11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22">
                      <a:moveTo>
                        <a:pt x="8" y="17"/>
                      </a:moveTo>
                      <a:cubicBezTo>
                        <a:pt x="7" y="14"/>
                        <a:pt x="7" y="12"/>
                        <a:pt x="8" y="9"/>
                      </a:cubicBezTo>
                      <a:cubicBezTo>
                        <a:pt x="8" y="7"/>
                        <a:pt x="9" y="5"/>
                        <a:pt x="8" y="2"/>
                      </a:cubicBezTo>
                      <a:cubicBezTo>
                        <a:pt x="8" y="1"/>
                        <a:pt x="6" y="0"/>
                        <a:pt x="5" y="1"/>
                      </a:cubicBezTo>
                      <a:cubicBezTo>
                        <a:pt x="0" y="5"/>
                        <a:pt x="0" y="14"/>
                        <a:pt x="3" y="19"/>
                      </a:cubicBezTo>
                      <a:cubicBezTo>
                        <a:pt x="4" y="22"/>
                        <a:pt x="9" y="20"/>
                        <a:pt x="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7" name="Freeform 280"/>
                <p:cNvSpPr/>
                <p:nvPr/>
              </p:nvSpPr>
              <p:spPr bwMode="auto">
                <a:xfrm>
                  <a:off x="2856" y="1694"/>
                  <a:ext cx="81" cy="77"/>
                </a:xfrm>
                <a:custGeom>
                  <a:avLst/>
                  <a:gdLst>
                    <a:gd name="T0" fmla="*/ 1 w 96"/>
                    <a:gd name="T1" fmla="*/ 2 h 90"/>
                    <a:gd name="T2" fmla="*/ 67 w 96"/>
                    <a:gd name="T3" fmla="*/ 82 h 90"/>
                    <a:gd name="T4" fmla="*/ 73 w 96"/>
                    <a:gd name="T5" fmla="*/ 87 h 90"/>
                    <a:gd name="T6" fmla="*/ 71 w 96"/>
                    <a:gd name="T7" fmla="*/ 30 h 90"/>
                    <a:gd name="T8" fmla="*/ 1 w 96"/>
                    <a:gd name="T9" fmla="*/ 0 h 90"/>
                    <a:gd name="T10" fmla="*/ 1 w 96"/>
                    <a:gd name="T11" fmla="*/ 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90">
                      <a:moveTo>
                        <a:pt x="1" y="2"/>
                      </a:moveTo>
                      <a:cubicBezTo>
                        <a:pt x="37" y="7"/>
                        <a:pt x="96" y="40"/>
                        <a:pt x="67" y="82"/>
                      </a:cubicBezTo>
                      <a:cubicBezTo>
                        <a:pt x="64" y="86"/>
                        <a:pt x="70" y="90"/>
                        <a:pt x="73" y="87"/>
                      </a:cubicBezTo>
                      <a:cubicBezTo>
                        <a:pt x="92" y="69"/>
                        <a:pt x="86" y="48"/>
                        <a:pt x="71" y="30"/>
                      </a:cubicBezTo>
                      <a:cubicBezTo>
                        <a:pt x="55" y="10"/>
                        <a:pt x="27" y="2"/>
                        <a:pt x="1" y="0"/>
                      </a:cubicBezTo>
                      <a:cubicBezTo>
                        <a:pt x="1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8" name="Freeform 281"/>
                <p:cNvSpPr/>
                <p:nvPr/>
              </p:nvSpPr>
              <p:spPr bwMode="auto">
                <a:xfrm>
                  <a:off x="2820" y="1694"/>
                  <a:ext cx="24" cy="15"/>
                </a:xfrm>
                <a:custGeom>
                  <a:avLst/>
                  <a:gdLst>
                    <a:gd name="T0" fmla="*/ 3 w 28"/>
                    <a:gd name="T1" fmla="*/ 17 h 18"/>
                    <a:gd name="T2" fmla="*/ 25 w 28"/>
                    <a:gd name="T3" fmla="*/ 5 h 18"/>
                    <a:gd name="T4" fmla="*/ 24 w 28"/>
                    <a:gd name="T5" fmla="*/ 0 h 18"/>
                    <a:gd name="T6" fmla="*/ 1 w 28"/>
                    <a:gd name="T7" fmla="*/ 16 h 18"/>
                    <a:gd name="T8" fmla="*/ 3 w 28"/>
                    <a:gd name="T9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8">
                      <a:moveTo>
                        <a:pt x="3" y="17"/>
                      </a:moveTo>
                      <a:cubicBezTo>
                        <a:pt x="7" y="9"/>
                        <a:pt x="18" y="8"/>
                        <a:pt x="25" y="5"/>
                      </a:cubicBezTo>
                      <a:cubicBezTo>
                        <a:pt x="28" y="4"/>
                        <a:pt x="27" y="0"/>
                        <a:pt x="24" y="0"/>
                      </a:cubicBezTo>
                      <a:cubicBezTo>
                        <a:pt x="13" y="1"/>
                        <a:pt x="3" y="5"/>
                        <a:pt x="1" y="16"/>
                      </a:cubicBezTo>
                      <a:cubicBezTo>
                        <a:pt x="0" y="18"/>
                        <a:pt x="3" y="18"/>
                        <a:pt x="3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9" name="Freeform 282"/>
                <p:cNvSpPr/>
                <p:nvPr/>
              </p:nvSpPr>
              <p:spPr bwMode="auto">
                <a:xfrm>
                  <a:off x="2828" y="1514"/>
                  <a:ext cx="98" cy="188"/>
                </a:xfrm>
                <a:custGeom>
                  <a:avLst/>
                  <a:gdLst>
                    <a:gd name="T0" fmla="*/ 6 w 116"/>
                    <a:gd name="T1" fmla="*/ 218 h 222"/>
                    <a:gd name="T2" fmla="*/ 42 w 116"/>
                    <a:gd name="T3" fmla="*/ 167 h 222"/>
                    <a:gd name="T4" fmla="*/ 74 w 116"/>
                    <a:gd name="T5" fmla="*/ 112 h 222"/>
                    <a:gd name="T6" fmla="*/ 115 w 116"/>
                    <a:gd name="T7" fmla="*/ 5 h 222"/>
                    <a:gd name="T8" fmla="*/ 110 w 116"/>
                    <a:gd name="T9" fmla="*/ 3 h 222"/>
                    <a:gd name="T10" fmla="*/ 94 w 116"/>
                    <a:gd name="T11" fmla="*/ 57 h 222"/>
                    <a:gd name="T12" fmla="*/ 68 w 116"/>
                    <a:gd name="T13" fmla="*/ 113 h 222"/>
                    <a:gd name="T14" fmla="*/ 2 w 116"/>
                    <a:gd name="T15" fmla="*/ 215 h 222"/>
                    <a:gd name="T16" fmla="*/ 6 w 116"/>
                    <a:gd name="T17" fmla="*/ 218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222">
                      <a:moveTo>
                        <a:pt x="6" y="218"/>
                      </a:moveTo>
                      <a:cubicBezTo>
                        <a:pt x="17" y="201"/>
                        <a:pt x="31" y="185"/>
                        <a:pt x="42" y="167"/>
                      </a:cubicBezTo>
                      <a:cubicBezTo>
                        <a:pt x="53" y="149"/>
                        <a:pt x="63" y="130"/>
                        <a:pt x="74" y="112"/>
                      </a:cubicBezTo>
                      <a:cubicBezTo>
                        <a:pt x="94" y="78"/>
                        <a:pt x="103" y="42"/>
                        <a:pt x="115" y="5"/>
                      </a:cubicBezTo>
                      <a:cubicBezTo>
                        <a:pt x="116" y="1"/>
                        <a:pt x="111" y="0"/>
                        <a:pt x="110" y="3"/>
                      </a:cubicBezTo>
                      <a:cubicBezTo>
                        <a:pt x="103" y="20"/>
                        <a:pt x="101" y="40"/>
                        <a:pt x="94" y="57"/>
                      </a:cubicBezTo>
                      <a:cubicBezTo>
                        <a:pt x="87" y="76"/>
                        <a:pt x="79" y="96"/>
                        <a:pt x="68" y="113"/>
                      </a:cubicBezTo>
                      <a:cubicBezTo>
                        <a:pt x="48" y="148"/>
                        <a:pt x="22" y="180"/>
                        <a:pt x="2" y="215"/>
                      </a:cubicBezTo>
                      <a:cubicBezTo>
                        <a:pt x="0" y="218"/>
                        <a:pt x="4" y="222"/>
                        <a:pt x="6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0" name="Freeform 283"/>
                <p:cNvSpPr/>
                <p:nvPr/>
              </p:nvSpPr>
              <p:spPr bwMode="auto">
                <a:xfrm>
                  <a:off x="2918" y="1500"/>
                  <a:ext cx="86" cy="43"/>
                </a:xfrm>
                <a:custGeom>
                  <a:avLst/>
                  <a:gdLst>
                    <a:gd name="T0" fmla="*/ 6 w 101"/>
                    <a:gd name="T1" fmla="*/ 20 h 51"/>
                    <a:gd name="T2" fmla="*/ 90 w 101"/>
                    <a:gd name="T3" fmla="*/ 47 h 51"/>
                    <a:gd name="T4" fmla="*/ 97 w 101"/>
                    <a:gd name="T5" fmla="*/ 39 h 51"/>
                    <a:gd name="T6" fmla="*/ 4 w 101"/>
                    <a:gd name="T7" fmla="*/ 13 h 51"/>
                    <a:gd name="T8" fmla="*/ 6 w 101"/>
                    <a:gd name="T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51">
                      <a:moveTo>
                        <a:pt x="6" y="20"/>
                      </a:moveTo>
                      <a:cubicBezTo>
                        <a:pt x="38" y="12"/>
                        <a:pt x="66" y="31"/>
                        <a:pt x="90" y="47"/>
                      </a:cubicBezTo>
                      <a:cubicBezTo>
                        <a:pt x="96" y="51"/>
                        <a:pt x="101" y="43"/>
                        <a:pt x="97" y="39"/>
                      </a:cubicBezTo>
                      <a:cubicBezTo>
                        <a:pt x="77" y="16"/>
                        <a:pt x="33" y="0"/>
                        <a:pt x="4" y="13"/>
                      </a:cubicBezTo>
                      <a:cubicBezTo>
                        <a:pt x="0" y="15"/>
                        <a:pt x="2" y="21"/>
                        <a:pt x="6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1" name="Freeform 284"/>
                <p:cNvSpPr/>
                <p:nvPr/>
              </p:nvSpPr>
              <p:spPr bwMode="auto">
                <a:xfrm>
                  <a:off x="2911" y="1530"/>
                  <a:ext cx="108" cy="237"/>
                </a:xfrm>
                <a:custGeom>
                  <a:avLst/>
                  <a:gdLst>
                    <a:gd name="T0" fmla="*/ 4 w 127"/>
                    <a:gd name="T1" fmla="*/ 279 h 280"/>
                    <a:gd name="T2" fmla="*/ 46 w 127"/>
                    <a:gd name="T3" fmla="*/ 229 h 280"/>
                    <a:gd name="T4" fmla="*/ 84 w 127"/>
                    <a:gd name="T5" fmla="*/ 125 h 280"/>
                    <a:gd name="T6" fmla="*/ 104 w 127"/>
                    <a:gd name="T7" fmla="*/ 79 h 280"/>
                    <a:gd name="T8" fmla="*/ 123 w 127"/>
                    <a:gd name="T9" fmla="*/ 43 h 280"/>
                    <a:gd name="T10" fmla="*/ 99 w 127"/>
                    <a:gd name="T11" fmla="*/ 2 h 280"/>
                    <a:gd name="T12" fmla="*/ 95 w 127"/>
                    <a:gd name="T13" fmla="*/ 10 h 280"/>
                    <a:gd name="T14" fmla="*/ 110 w 127"/>
                    <a:gd name="T15" fmla="*/ 48 h 280"/>
                    <a:gd name="T16" fmla="*/ 96 w 127"/>
                    <a:gd name="T17" fmla="*/ 75 h 280"/>
                    <a:gd name="T18" fmla="*/ 69 w 127"/>
                    <a:gd name="T19" fmla="*/ 144 h 280"/>
                    <a:gd name="T20" fmla="*/ 46 w 127"/>
                    <a:gd name="T21" fmla="*/ 212 h 280"/>
                    <a:gd name="T22" fmla="*/ 3 w 127"/>
                    <a:gd name="T23" fmla="*/ 275 h 280"/>
                    <a:gd name="T24" fmla="*/ 4 w 127"/>
                    <a:gd name="T25" fmla="*/ 279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280">
                      <a:moveTo>
                        <a:pt x="4" y="279"/>
                      </a:moveTo>
                      <a:cubicBezTo>
                        <a:pt x="25" y="271"/>
                        <a:pt x="36" y="247"/>
                        <a:pt x="46" y="229"/>
                      </a:cubicBezTo>
                      <a:cubicBezTo>
                        <a:pt x="63" y="196"/>
                        <a:pt x="71" y="159"/>
                        <a:pt x="84" y="125"/>
                      </a:cubicBezTo>
                      <a:cubicBezTo>
                        <a:pt x="90" y="110"/>
                        <a:pt x="98" y="95"/>
                        <a:pt x="104" y="79"/>
                      </a:cubicBezTo>
                      <a:cubicBezTo>
                        <a:pt x="109" y="67"/>
                        <a:pt x="120" y="55"/>
                        <a:pt x="123" y="43"/>
                      </a:cubicBezTo>
                      <a:cubicBezTo>
                        <a:pt x="127" y="26"/>
                        <a:pt x="114" y="9"/>
                        <a:pt x="99" y="2"/>
                      </a:cubicBezTo>
                      <a:cubicBezTo>
                        <a:pt x="94" y="0"/>
                        <a:pt x="90" y="7"/>
                        <a:pt x="95" y="10"/>
                      </a:cubicBezTo>
                      <a:cubicBezTo>
                        <a:pt x="109" y="18"/>
                        <a:pt x="118" y="32"/>
                        <a:pt x="110" y="48"/>
                      </a:cubicBezTo>
                      <a:cubicBezTo>
                        <a:pt x="105" y="58"/>
                        <a:pt x="100" y="66"/>
                        <a:pt x="96" y="75"/>
                      </a:cubicBezTo>
                      <a:cubicBezTo>
                        <a:pt x="87" y="98"/>
                        <a:pt x="76" y="120"/>
                        <a:pt x="69" y="144"/>
                      </a:cubicBezTo>
                      <a:cubicBezTo>
                        <a:pt x="63" y="167"/>
                        <a:pt x="55" y="190"/>
                        <a:pt x="46" y="212"/>
                      </a:cubicBezTo>
                      <a:cubicBezTo>
                        <a:pt x="38" y="232"/>
                        <a:pt x="24" y="265"/>
                        <a:pt x="3" y="275"/>
                      </a:cubicBezTo>
                      <a:cubicBezTo>
                        <a:pt x="0" y="276"/>
                        <a:pt x="2" y="280"/>
                        <a:pt x="4" y="2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2" name="Freeform 285"/>
                <p:cNvSpPr/>
                <p:nvPr/>
              </p:nvSpPr>
              <p:spPr bwMode="auto">
                <a:xfrm>
                  <a:off x="2854" y="1526"/>
                  <a:ext cx="75" cy="152"/>
                </a:xfrm>
                <a:custGeom>
                  <a:avLst/>
                  <a:gdLst>
                    <a:gd name="T0" fmla="*/ 1 w 89"/>
                    <a:gd name="T1" fmla="*/ 179 h 179"/>
                    <a:gd name="T2" fmla="*/ 21 w 89"/>
                    <a:gd name="T3" fmla="*/ 156 h 179"/>
                    <a:gd name="T4" fmla="*/ 50 w 89"/>
                    <a:gd name="T5" fmla="*/ 111 h 179"/>
                    <a:gd name="T6" fmla="*/ 74 w 89"/>
                    <a:gd name="T7" fmla="*/ 62 h 179"/>
                    <a:gd name="T8" fmla="*/ 89 w 89"/>
                    <a:gd name="T9" fmla="*/ 5 h 179"/>
                    <a:gd name="T10" fmla="*/ 82 w 89"/>
                    <a:gd name="T11" fmla="*/ 5 h 179"/>
                    <a:gd name="T12" fmla="*/ 68 w 89"/>
                    <a:gd name="T13" fmla="*/ 63 h 179"/>
                    <a:gd name="T14" fmla="*/ 50 w 89"/>
                    <a:gd name="T15" fmla="*/ 104 h 179"/>
                    <a:gd name="T16" fmla="*/ 26 w 89"/>
                    <a:gd name="T17" fmla="*/ 143 h 179"/>
                    <a:gd name="T18" fmla="*/ 1 w 89"/>
                    <a:gd name="T19" fmla="*/ 178 h 179"/>
                    <a:gd name="T20" fmla="*/ 1 w 89"/>
                    <a:gd name="T21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179">
                      <a:moveTo>
                        <a:pt x="1" y="179"/>
                      </a:moveTo>
                      <a:cubicBezTo>
                        <a:pt x="12" y="176"/>
                        <a:pt x="15" y="165"/>
                        <a:pt x="21" y="156"/>
                      </a:cubicBezTo>
                      <a:cubicBezTo>
                        <a:pt x="31" y="141"/>
                        <a:pt x="41" y="127"/>
                        <a:pt x="50" y="111"/>
                      </a:cubicBezTo>
                      <a:cubicBezTo>
                        <a:pt x="59" y="95"/>
                        <a:pt x="69" y="79"/>
                        <a:pt x="74" y="62"/>
                      </a:cubicBezTo>
                      <a:cubicBezTo>
                        <a:pt x="80" y="44"/>
                        <a:pt x="88" y="23"/>
                        <a:pt x="89" y="5"/>
                      </a:cubicBezTo>
                      <a:cubicBezTo>
                        <a:pt x="89" y="0"/>
                        <a:pt x="82" y="1"/>
                        <a:pt x="82" y="5"/>
                      </a:cubicBezTo>
                      <a:cubicBezTo>
                        <a:pt x="82" y="23"/>
                        <a:pt x="73" y="45"/>
                        <a:pt x="68" y="63"/>
                      </a:cubicBezTo>
                      <a:cubicBezTo>
                        <a:pt x="64" y="77"/>
                        <a:pt x="58" y="91"/>
                        <a:pt x="50" y="104"/>
                      </a:cubicBezTo>
                      <a:cubicBezTo>
                        <a:pt x="42" y="117"/>
                        <a:pt x="35" y="130"/>
                        <a:pt x="26" y="143"/>
                      </a:cubicBezTo>
                      <a:cubicBezTo>
                        <a:pt x="20" y="151"/>
                        <a:pt x="11" y="174"/>
                        <a:pt x="1" y="178"/>
                      </a:cubicBezTo>
                      <a:cubicBezTo>
                        <a:pt x="0" y="178"/>
                        <a:pt x="0" y="179"/>
                        <a:pt x="1" y="1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3" name="Freeform 286"/>
                <p:cNvSpPr/>
                <p:nvPr/>
              </p:nvSpPr>
              <p:spPr bwMode="auto">
                <a:xfrm>
                  <a:off x="2900" y="1503"/>
                  <a:ext cx="29" cy="33"/>
                </a:xfrm>
                <a:custGeom>
                  <a:avLst/>
                  <a:gdLst>
                    <a:gd name="T0" fmla="*/ 32 w 35"/>
                    <a:gd name="T1" fmla="*/ 33 h 39"/>
                    <a:gd name="T2" fmla="*/ 21 w 35"/>
                    <a:gd name="T3" fmla="*/ 21 h 39"/>
                    <a:gd name="T4" fmla="*/ 15 w 35"/>
                    <a:gd name="T5" fmla="*/ 10 h 39"/>
                    <a:gd name="T6" fmla="*/ 11 w 35"/>
                    <a:gd name="T7" fmla="*/ 12 h 39"/>
                    <a:gd name="T8" fmla="*/ 26 w 35"/>
                    <a:gd name="T9" fmla="*/ 33 h 39"/>
                    <a:gd name="T10" fmla="*/ 33 w 35"/>
                    <a:gd name="T11" fmla="*/ 30 h 39"/>
                    <a:gd name="T12" fmla="*/ 24 w 35"/>
                    <a:gd name="T13" fmla="*/ 10 h 39"/>
                    <a:gd name="T14" fmla="*/ 6 w 35"/>
                    <a:gd name="T15" fmla="*/ 7 h 39"/>
                    <a:gd name="T16" fmla="*/ 28 w 35"/>
                    <a:gd name="T17" fmla="*/ 38 h 39"/>
                    <a:gd name="T18" fmla="*/ 32 w 35"/>
                    <a:gd name="T19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9">
                      <a:moveTo>
                        <a:pt x="32" y="33"/>
                      </a:moveTo>
                      <a:cubicBezTo>
                        <a:pt x="29" y="28"/>
                        <a:pt x="25" y="25"/>
                        <a:pt x="21" y="21"/>
                      </a:cubicBezTo>
                      <a:cubicBezTo>
                        <a:pt x="20" y="19"/>
                        <a:pt x="13" y="13"/>
                        <a:pt x="15" y="10"/>
                      </a:cubicBezTo>
                      <a:cubicBezTo>
                        <a:pt x="13" y="11"/>
                        <a:pt x="12" y="11"/>
                        <a:pt x="11" y="12"/>
                      </a:cubicBezTo>
                      <a:cubicBezTo>
                        <a:pt x="21" y="11"/>
                        <a:pt x="23" y="25"/>
                        <a:pt x="26" y="33"/>
                      </a:cubicBezTo>
                      <a:cubicBezTo>
                        <a:pt x="28" y="37"/>
                        <a:pt x="35" y="34"/>
                        <a:pt x="33" y="30"/>
                      </a:cubicBezTo>
                      <a:cubicBezTo>
                        <a:pt x="31" y="23"/>
                        <a:pt x="29" y="16"/>
                        <a:pt x="24" y="10"/>
                      </a:cubicBezTo>
                      <a:cubicBezTo>
                        <a:pt x="21" y="5"/>
                        <a:pt x="10" y="0"/>
                        <a:pt x="6" y="7"/>
                      </a:cubicBezTo>
                      <a:cubicBezTo>
                        <a:pt x="0" y="18"/>
                        <a:pt x="20" y="33"/>
                        <a:pt x="28" y="38"/>
                      </a:cubicBezTo>
                      <a:cubicBezTo>
                        <a:pt x="31" y="39"/>
                        <a:pt x="34" y="35"/>
                        <a:pt x="3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87"/>
                <p:cNvSpPr/>
                <p:nvPr/>
              </p:nvSpPr>
              <p:spPr bwMode="auto">
                <a:xfrm>
                  <a:off x="2888" y="1669"/>
                  <a:ext cx="36" cy="19"/>
                </a:xfrm>
                <a:custGeom>
                  <a:avLst/>
                  <a:gdLst>
                    <a:gd name="T0" fmla="*/ 3 w 43"/>
                    <a:gd name="T1" fmla="*/ 4 h 22"/>
                    <a:gd name="T2" fmla="*/ 39 w 43"/>
                    <a:gd name="T3" fmla="*/ 20 h 22"/>
                    <a:gd name="T4" fmla="*/ 42 w 43"/>
                    <a:gd name="T5" fmla="*/ 17 h 22"/>
                    <a:gd name="T6" fmla="*/ 3 w 43"/>
                    <a:gd name="T7" fmla="*/ 1 h 22"/>
                    <a:gd name="T8" fmla="*/ 3 w 43"/>
                    <a:gd name="T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2">
                      <a:moveTo>
                        <a:pt x="3" y="4"/>
                      </a:moveTo>
                      <a:cubicBezTo>
                        <a:pt x="17" y="5"/>
                        <a:pt x="28" y="12"/>
                        <a:pt x="39" y="20"/>
                      </a:cubicBezTo>
                      <a:cubicBezTo>
                        <a:pt x="41" y="22"/>
                        <a:pt x="43" y="19"/>
                        <a:pt x="42" y="17"/>
                      </a:cubicBezTo>
                      <a:cubicBezTo>
                        <a:pt x="31" y="6"/>
                        <a:pt x="18" y="0"/>
                        <a:pt x="3" y="1"/>
                      </a:cubicBezTo>
                      <a:cubicBezTo>
                        <a:pt x="1" y="1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88"/>
                <p:cNvSpPr/>
                <p:nvPr/>
              </p:nvSpPr>
              <p:spPr bwMode="auto">
                <a:xfrm>
                  <a:off x="2930" y="1688"/>
                  <a:ext cx="11" cy="9"/>
                </a:xfrm>
                <a:custGeom>
                  <a:avLst/>
                  <a:gdLst>
                    <a:gd name="T0" fmla="*/ 2 w 12"/>
                    <a:gd name="T1" fmla="*/ 4 h 11"/>
                    <a:gd name="T2" fmla="*/ 9 w 12"/>
                    <a:gd name="T3" fmla="*/ 10 h 11"/>
                    <a:gd name="T4" fmla="*/ 11 w 12"/>
                    <a:gd name="T5" fmla="*/ 8 h 11"/>
                    <a:gd name="T6" fmla="*/ 5 w 12"/>
                    <a:gd name="T7" fmla="*/ 1 h 11"/>
                    <a:gd name="T8" fmla="*/ 2 w 12"/>
                    <a:gd name="T9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1">
                      <a:moveTo>
                        <a:pt x="2" y="4"/>
                      </a:moveTo>
                      <a:cubicBezTo>
                        <a:pt x="4" y="6"/>
                        <a:pt x="6" y="9"/>
                        <a:pt x="9" y="10"/>
                      </a:cubicBezTo>
                      <a:cubicBezTo>
                        <a:pt x="10" y="11"/>
                        <a:pt x="12" y="10"/>
                        <a:pt x="11" y="8"/>
                      </a:cubicBezTo>
                      <a:cubicBezTo>
                        <a:pt x="10" y="6"/>
                        <a:pt x="7" y="4"/>
                        <a:pt x="5" y="1"/>
                      </a:cubicBezTo>
                      <a:cubicBezTo>
                        <a:pt x="3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89"/>
                <p:cNvSpPr/>
                <p:nvPr/>
              </p:nvSpPr>
              <p:spPr bwMode="auto">
                <a:xfrm>
                  <a:off x="2194" y="394"/>
                  <a:ext cx="61" cy="60"/>
                </a:xfrm>
                <a:custGeom>
                  <a:avLst/>
                  <a:gdLst>
                    <a:gd name="T0" fmla="*/ 47 w 72"/>
                    <a:gd name="T1" fmla="*/ 11 h 70"/>
                    <a:gd name="T2" fmla="*/ 33 w 72"/>
                    <a:gd name="T3" fmla="*/ 1 h 70"/>
                    <a:gd name="T4" fmla="*/ 8 w 72"/>
                    <a:gd name="T5" fmla="*/ 20 h 70"/>
                    <a:gd name="T6" fmla="*/ 33 w 72"/>
                    <a:gd name="T7" fmla="*/ 70 h 70"/>
                    <a:gd name="T8" fmla="*/ 39 w 72"/>
                    <a:gd name="T9" fmla="*/ 8 h 70"/>
                    <a:gd name="T10" fmla="*/ 39 w 72"/>
                    <a:gd name="T11" fmla="*/ 14 h 70"/>
                    <a:gd name="T12" fmla="*/ 56 w 72"/>
                    <a:gd name="T13" fmla="*/ 29 h 70"/>
                    <a:gd name="T14" fmla="*/ 45 w 72"/>
                    <a:gd name="T15" fmla="*/ 56 h 70"/>
                    <a:gd name="T16" fmla="*/ 18 w 72"/>
                    <a:gd name="T17" fmla="*/ 50 h 70"/>
                    <a:gd name="T18" fmla="*/ 19 w 72"/>
                    <a:gd name="T19" fmla="*/ 17 h 70"/>
                    <a:gd name="T20" fmla="*/ 30 w 72"/>
                    <a:gd name="T21" fmla="*/ 8 h 70"/>
                    <a:gd name="T22" fmla="*/ 45 w 72"/>
                    <a:gd name="T23" fmla="*/ 11 h 70"/>
                    <a:gd name="T24" fmla="*/ 47 w 72"/>
                    <a:gd name="T25" fmla="*/ 11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0">
                      <a:moveTo>
                        <a:pt x="47" y="11"/>
                      </a:moveTo>
                      <a:cubicBezTo>
                        <a:pt x="47" y="3"/>
                        <a:pt x="40" y="1"/>
                        <a:pt x="33" y="1"/>
                      </a:cubicBezTo>
                      <a:cubicBezTo>
                        <a:pt x="22" y="0"/>
                        <a:pt x="13" y="10"/>
                        <a:pt x="8" y="20"/>
                      </a:cubicBezTo>
                      <a:cubicBezTo>
                        <a:pt x="0" y="37"/>
                        <a:pt x="11" y="70"/>
                        <a:pt x="33" y="70"/>
                      </a:cubicBezTo>
                      <a:cubicBezTo>
                        <a:pt x="64" y="70"/>
                        <a:pt x="72" y="1"/>
                        <a:pt x="39" y="8"/>
                      </a:cubicBezTo>
                      <a:cubicBezTo>
                        <a:pt x="36" y="9"/>
                        <a:pt x="36" y="13"/>
                        <a:pt x="39" y="14"/>
                      </a:cubicBezTo>
                      <a:cubicBezTo>
                        <a:pt x="49" y="14"/>
                        <a:pt x="56" y="17"/>
                        <a:pt x="56" y="29"/>
                      </a:cubicBezTo>
                      <a:cubicBezTo>
                        <a:pt x="57" y="38"/>
                        <a:pt x="51" y="49"/>
                        <a:pt x="45" y="56"/>
                      </a:cubicBezTo>
                      <a:cubicBezTo>
                        <a:pt x="35" y="67"/>
                        <a:pt x="24" y="60"/>
                        <a:pt x="18" y="50"/>
                      </a:cubicBezTo>
                      <a:cubicBezTo>
                        <a:pt x="12" y="39"/>
                        <a:pt x="12" y="27"/>
                        <a:pt x="19" y="17"/>
                      </a:cubicBezTo>
                      <a:cubicBezTo>
                        <a:pt x="21" y="13"/>
                        <a:pt x="25" y="9"/>
                        <a:pt x="30" y="8"/>
                      </a:cubicBezTo>
                      <a:cubicBezTo>
                        <a:pt x="34" y="7"/>
                        <a:pt x="43" y="7"/>
                        <a:pt x="45" y="11"/>
                      </a:cubicBezTo>
                      <a:cubicBezTo>
                        <a:pt x="45" y="13"/>
                        <a:pt x="47" y="12"/>
                        <a:pt x="47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90"/>
                <p:cNvSpPr/>
                <p:nvPr/>
              </p:nvSpPr>
              <p:spPr bwMode="auto">
                <a:xfrm>
                  <a:off x="2211" y="400"/>
                  <a:ext cx="16" cy="54"/>
                </a:xfrm>
                <a:custGeom>
                  <a:avLst/>
                  <a:gdLst>
                    <a:gd name="T0" fmla="*/ 14 w 19"/>
                    <a:gd name="T1" fmla="*/ 61 h 63"/>
                    <a:gd name="T2" fmla="*/ 8 w 19"/>
                    <a:gd name="T3" fmla="*/ 35 h 63"/>
                    <a:gd name="T4" fmla="*/ 17 w 19"/>
                    <a:gd name="T5" fmla="*/ 5 h 63"/>
                    <a:gd name="T6" fmla="*/ 14 w 19"/>
                    <a:gd name="T7" fmla="*/ 1 h 63"/>
                    <a:gd name="T8" fmla="*/ 1 w 19"/>
                    <a:gd name="T9" fmla="*/ 24 h 63"/>
                    <a:gd name="T10" fmla="*/ 11 w 19"/>
                    <a:gd name="T11" fmla="*/ 61 h 63"/>
                    <a:gd name="T12" fmla="*/ 14 w 19"/>
                    <a:gd name="T13" fmla="*/ 6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63">
                      <a:moveTo>
                        <a:pt x="14" y="61"/>
                      </a:moveTo>
                      <a:cubicBezTo>
                        <a:pt x="15" y="51"/>
                        <a:pt x="11" y="44"/>
                        <a:pt x="8" y="35"/>
                      </a:cubicBezTo>
                      <a:cubicBezTo>
                        <a:pt x="5" y="23"/>
                        <a:pt x="10" y="15"/>
                        <a:pt x="17" y="5"/>
                      </a:cubicBezTo>
                      <a:cubicBezTo>
                        <a:pt x="19" y="3"/>
                        <a:pt x="16" y="0"/>
                        <a:pt x="14" y="1"/>
                      </a:cubicBezTo>
                      <a:cubicBezTo>
                        <a:pt x="5" y="6"/>
                        <a:pt x="2" y="15"/>
                        <a:pt x="1" y="24"/>
                      </a:cubicBezTo>
                      <a:cubicBezTo>
                        <a:pt x="0" y="37"/>
                        <a:pt x="8" y="48"/>
                        <a:pt x="11" y="61"/>
                      </a:cubicBezTo>
                      <a:cubicBezTo>
                        <a:pt x="11" y="63"/>
                        <a:pt x="14" y="62"/>
                        <a:pt x="14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91"/>
                <p:cNvSpPr/>
                <p:nvPr/>
              </p:nvSpPr>
              <p:spPr bwMode="auto">
                <a:xfrm>
                  <a:off x="2277" y="403"/>
                  <a:ext cx="8" cy="44"/>
                </a:xfrm>
                <a:custGeom>
                  <a:avLst/>
                  <a:gdLst>
                    <a:gd name="T0" fmla="*/ 1 w 10"/>
                    <a:gd name="T1" fmla="*/ 4 h 52"/>
                    <a:gd name="T2" fmla="*/ 1 w 10"/>
                    <a:gd name="T3" fmla="*/ 30 h 52"/>
                    <a:gd name="T4" fmla="*/ 2 w 10"/>
                    <a:gd name="T5" fmla="*/ 50 h 52"/>
                    <a:gd name="T6" fmla="*/ 6 w 10"/>
                    <a:gd name="T7" fmla="*/ 52 h 52"/>
                    <a:gd name="T8" fmla="*/ 6 w 10"/>
                    <a:gd name="T9" fmla="*/ 52 h 52"/>
                    <a:gd name="T10" fmla="*/ 9 w 10"/>
                    <a:gd name="T11" fmla="*/ 50 h 52"/>
                    <a:gd name="T12" fmla="*/ 8 w 10"/>
                    <a:gd name="T13" fmla="*/ 41 h 52"/>
                    <a:gd name="T14" fmla="*/ 8 w 10"/>
                    <a:gd name="T15" fmla="*/ 28 h 52"/>
                    <a:gd name="T16" fmla="*/ 4 w 10"/>
                    <a:gd name="T17" fmla="*/ 2 h 52"/>
                    <a:gd name="T18" fmla="*/ 1 w 10"/>
                    <a:gd name="T19" fmla="*/ 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52">
                      <a:moveTo>
                        <a:pt x="1" y="4"/>
                      </a:moveTo>
                      <a:cubicBezTo>
                        <a:pt x="4" y="12"/>
                        <a:pt x="1" y="22"/>
                        <a:pt x="1" y="30"/>
                      </a:cubicBezTo>
                      <a:cubicBezTo>
                        <a:pt x="1" y="37"/>
                        <a:pt x="1" y="43"/>
                        <a:pt x="2" y="50"/>
                      </a:cubicBezTo>
                      <a:cubicBezTo>
                        <a:pt x="3" y="51"/>
                        <a:pt x="4" y="52"/>
                        <a:pt x="6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7" y="52"/>
                        <a:pt x="9" y="51"/>
                        <a:pt x="9" y="50"/>
                      </a:cubicBezTo>
                      <a:cubicBezTo>
                        <a:pt x="10" y="47"/>
                        <a:pt x="9" y="44"/>
                        <a:pt x="8" y="41"/>
                      </a:cubicBezTo>
                      <a:cubicBezTo>
                        <a:pt x="8" y="37"/>
                        <a:pt x="8" y="32"/>
                        <a:pt x="8" y="28"/>
                      </a:cubicBezTo>
                      <a:cubicBezTo>
                        <a:pt x="8" y="19"/>
                        <a:pt x="9" y="10"/>
                        <a:pt x="4" y="2"/>
                      </a:cubicBezTo>
                      <a:cubicBezTo>
                        <a:pt x="2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2"/>
                <p:cNvSpPr/>
                <p:nvPr/>
              </p:nvSpPr>
              <p:spPr bwMode="auto">
                <a:xfrm>
                  <a:off x="2279" y="343"/>
                  <a:ext cx="86" cy="67"/>
                </a:xfrm>
                <a:custGeom>
                  <a:avLst/>
                  <a:gdLst>
                    <a:gd name="T0" fmla="*/ 5 w 101"/>
                    <a:gd name="T1" fmla="*/ 78 h 79"/>
                    <a:gd name="T2" fmla="*/ 42 w 101"/>
                    <a:gd name="T3" fmla="*/ 28 h 79"/>
                    <a:gd name="T4" fmla="*/ 97 w 101"/>
                    <a:gd name="T5" fmla="*/ 7 h 79"/>
                    <a:gd name="T6" fmla="*/ 97 w 101"/>
                    <a:gd name="T7" fmla="*/ 0 h 79"/>
                    <a:gd name="T8" fmla="*/ 35 w 101"/>
                    <a:gd name="T9" fmla="*/ 27 h 79"/>
                    <a:gd name="T10" fmla="*/ 2 w 101"/>
                    <a:gd name="T11" fmla="*/ 78 h 79"/>
                    <a:gd name="T12" fmla="*/ 5 w 101"/>
                    <a:gd name="T13" fmla="*/ 7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79">
                      <a:moveTo>
                        <a:pt x="5" y="78"/>
                      </a:moveTo>
                      <a:cubicBezTo>
                        <a:pt x="7" y="56"/>
                        <a:pt x="26" y="41"/>
                        <a:pt x="42" y="28"/>
                      </a:cubicBezTo>
                      <a:cubicBezTo>
                        <a:pt x="59" y="14"/>
                        <a:pt x="75" y="7"/>
                        <a:pt x="97" y="7"/>
                      </a:cubicBezTo>
                      <a:cubicBezTo>
                        <a:pt x="101" y="7"/>
                        <a:pt x="101" y="0"/>
                        <a:pt x="97" y="0"/>
                      </a:cubicBezTo>
                      <a:cubicBezTo>
                        <a:pt x="73" y="0"/>
                        <a:pt x="53" y="11"/>
                        <a:pt x="35" y="27"/>
                      </a:cubicBezTo>
                      <a:cubicBezTo>
                        <a:pt x="21" y="40"/>
                        <a:pt x="0" y="56"/>
                        <a:pt x="2" y="78"/>
                      </a:cubicBezTo>
                      <a:cubicBezTo>
                        <a:pt x="3" y="79"/>
                        <a:pt x="4" y="79"/>
                        <a:pt x="5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0" name="Freeform 293"/>
                <p:cNvSpPr/>
                <p:nvPr/>
              </p:nvSpPr>
              <p:spPr bwMode="auto">
                <a:xfrm>
                  <a:off x="2356" y="344"/>
                  <a:ext cx="10" cy="26"/>
                </a:xfrm>
                <a:custGeom>
                  <a:avLst/>
                  <a:gdLst>
                    <a:gd name="T0" fmla="*/ 3 w 12"/>
                    <a:gd name="T1" fmla="*/ 3 h 30"/>
                    <a:gd name="T2" fmla="*/ 5 w 12"/>
                    <a:gd name="T3" fmla="*/ 28 h 30"/>
                    <a:gd name="T4" fmla="*/ 9 w 12"/>
                    <a:gd name="T5" fmla="*/ 28 h 30"/>
                    <a:gd name="T6" fmla="*/ 11 w 12"/>
                    <a:gd name="T7" fmla="*/ 13 h 30"/>
                    <a:gd name="T8" fmla="*/ 6 w 12"/>
                    <a:gd name="T9" fmla="*/ 1 h 30"/>
                    <a:gd name="T10" fmla="*/ 3 w 12"/>
                    <a:gd name="T11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30">
                      <a:moveTo>
                        <a:pt x="3" y="3"/>
                      </a:moveTo>
                      <a:cubicBezTo>
                        <a:pt x="9" y="11"/>
                        <a:pt x="0" y="21"/>
                        <a:pt x="5" y="28"/>
                      </a:cubicBezTo>
                      <a:cubicBezTo>
                        <a:pt x="6" y="30"/>
                        <a:pt x="9" y="29"/>
                        <a:pt x="9" y="28"/>
                      </a:cubicBezTo>
                      <a:cubicBezTo>
                        <a:pt x="12" y="24"/>
                        <a:pt x="11" y="17"/>
                        <a:pt x="11" y="13"/>
                      </a:cubicBezTo>
                      <a:cubicBezTo>
                        <a:pt x="10" y="9"/>
                        <a:pt x="9" y="4"/>
                        <a:pt x="6" y="1"/>
                      </a:cubicBezTo>
                      <a:cubicBezTo>
                        <a:pt x="5" y="0"/>
                        <a:pt x="2" y="2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1" name="Freeform 294"/>
                <p:cNvSpPr/>
                <p:nvPr/>
              </p:nvSpPr>
              <p:spPr bwMode="auto">
                <a:xfrm>
                  <a:off x="2283" y="359"/>
                  <a:ext cx="83" cy="90"/>
                </a:xfrm>
                <a:custGeom>
                  <a:avLst/>
                  <a:gdLst>
                    <a:gd name="T0" fmla="*/ 3 w 98"/>
                    <a:gd name="T1" fmla="*/ 106 h 107"/>
                    <a:gd name="T2" fmla="*/ 14 w 98"/>
                    <a:gd name="T3" fmla="*/ 84 h 107"/>
                    <a:gd name="T4" fmla="*/ 38 w 98"/>
                    <a:gd name="T5" fmla="*/ 55 h 107"/>
                    <a:gd name="T6" fmla="*/ 67 w 98"/>
                    <a:gd name="T7" fmla="*/ 25 h 107"/>
                    <a:gd name="T8" fmla="*/ 95 w 98"/>
                    <a:gd name="T9" fmla="*/ 8 h 107"/>
                    <a:gd name="T10" fmla="*/ 91 w 98"/>
                    <a:gd name="T11" fmla="*/ 2 h 107"/>
                    <a:gd name="T12" fmla="*/ 65 w 98"/>
                    <a:gd name="T13" fmla="*/ 22 h 107"/>
                    <a:gd name="T14" fmla="*/ 35 w 98"/>
                    <a:gd name="T15" fmla="*/ 52 h 107"/>
                    <a:gd name="T16" fmla="*/ 13 w 98"/>
                    <a:gd name="T17" fmla="*/ 75 h 107"/>
                    <a:gd name="T18" fmla="*/ 1 w 98"/>
                    <a:gd name="T19" fmla="*/ 104 h 107"/>
                    <a:gd name="T20" fmla="*/ 3 w 98"/>
                    <a:gd name="T21" fmla="*/ 10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" h="107">
                      <a:moveTo>
                        <a:pt x="3" y="106"/>
                      </a:moveTo>
                      <a:cubicBezTo>
                        <a:pt x="8" y="100"/>
                        <a:pt x="10" y="91"/>
                        <a:pt x="14" y="84"/>
                      </a:cubicBezTo>
                      <a:cubicBezTo>
                        <a:pt x="20" y="72"/>
                        <a:pt x="29" y="64"/>
                        <a:pt x="38" y="55"/>
                      </a:cubicBezTo>
                      <a:cubicBezTo>
                        <a:pt x="48" y="44"/>
                        <a:pt x="55" y="33"/>
                        <a:pt x="67" y="25"/>
                      </a:cubicBezTo>
                      <a:cubicBezTo>
                        <a:pt x="76" y="19"/>
                        <a:pt x="86" y="14"/>
                        <a:pt x="95" y="8"/>
                      </a:cubicBezTo>
                      <a:cubicBezTo>
                        <a:pt x="98" y="5"/>
                        <a:pt x="95" y="0"/>
                        <a:pt x="91" y="2"/>
                      </a:cubicBezTo>
                      <a:cubicBezTo>
                        <a:pt x="83" y="9"/>
                        <a:pt x="74" y="15"/>
                        <a:pt x="65" y="22"/>
                      </a:cubicBezTo>
                      <a:cubicBezTo>
                        <a:pt x="53" y="30"/>
                        <a:pt x="45" y="42"/>
                        <a:pt x="35" y="52"/>
                      </a:cubicBezTo>
                      <a:cubicBezTo>
                        <a:pt x="27" y="59"/>
                        <a:pt x="19" y="66"/>
                        <a:pt x="13" y="75"/>
                      </a:cubicBezTo>
                      <a:cubicBezTo>
                        <a:pt x="8" y="84"/>
                        <a:pt x="6" y="95"/>
                        <a:pt x="1" y="104"/>
                      </a:cubicBezTo>
                      <a:cubicBezTo>
                        <a:pt x="0" y="106"/>
                        <a:pt x="2" y="107"/>
                        <a:pt x="3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2" name="Freeform 295"/>
                <p:cNvSpPr/>
                <p:nvPr/>
              </p:nvSpPr>
              <p:spPr bwMode="auto">
                <a:xfrm>
                  <a:off x="2290" y="398"/>
                  <a:ext cx="5" cy="29"/>
                </a:xfrm>
                <a:custGeom>
                  <a:avLst/>
                  <a:gdLst>
                    <a:gd name="T0" fmla="*/ 0 w 6"/>
                    <a:gd name="T1" fmla="*/ 1 h 35"/>
                    <a:gd name="T2" fmla="*/ 2 w 6"/>
                    <a:gd name="T3" fmla="*/ 19 h 35"/>
                    <a:gd name="T4" fmla="*/ 1 w 6"/>
                    <a:gd name="T5" fmla="*/ 33 h 35"/>
                    <a:gd name="T6" fmla="*/ 4 w 6"/>
                    <a:gd name="T7" fmla="*/ 33 h 35"/>
                    <a:gd name="T8" fmla="*/ 1 w 6"/>
                    <a:gd name="T9" fmla="*/ 0 h 35"/>
                    <a:gd name="T10" fmla="*/ 0 w 6"/>
                    <a:gd name="T11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5">
                      <a:moveTo>
                        <a:pt x="0" y="1"/>
                      </a:moveTo>
                      <a:cubicBezTo>
                        <a:pt x="2" y="7"/>
                        <a:pt x="2" y="13"/>
                        <a:pt x="2" y="19"/>
                      </a:cubicBezTo>
                      <a:cubicBezTo>
                        <a:pt x="1" y="24"/>
                        <a:pt x="0" y="28"/>
                        <a:pt x="1" y="33"/>
                      </a:cubicBezTo>
                      <a:cubicBezTo>
                        <a:pt x="1" y="35"/>
                        <a:pt x="4" y="35"/>
                        <a:pt x="4" y="33"/>
                      </a:cubicBezTo>
                      <a:cubicBezTo>
                        <a:pt x="6" y="23"/>
                        <a:pt x="5" y="1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3" name="Freeform 296"/>
                <p:cNvSpPr/>
                <p:nvPr/>
              </p:nvSpPr>
              <p:spPr bwMode="auto">
                <a:xfrm>
                  <a:off x="2300" y="372"/>
                  <a:ext cx="6" cy="43"/>
                </a:xfrm>
                <a:custGeom>
                  <a:avLst/>
                  <a:gdLst>
                    <a:gd name="T0" fmla="*/ 2 w 7"/>
                    <a:gd name="T1" fmla="*/ 2 h 50"/>
                    <a:gd name="T2" fmla="*/ 2 w 7"/>
                    <a:gd name="T3" fmla="*/ 48 h 50"/>
                    <a:gd name="T4" fmla="*/ 5 w 7"/>
                    <a:gd name="T5" fmla="*/ 48 h 50"/>
                    <a:gd name="T6" fmla="*/ 5 w 7"/>
                    <a:gd name="T7" fmla="*/ 2 h 50"/>
                    <a:gd name="T8" fmla="*/ 2 w 7"/>
                    <a:gd name="T9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50">
                      <a:moveTo>
                        <a:pt x="2" y="2"/>
                      </a:moveTo>
                      <a:cubicBezTo>
                        <a:pt x="1" y="17"/>
                        <a:pt x="0" y="33"/>
                        <a:pt x="2" y="48"/>
                      </a:cubicBezTo>
                      <a:cubicBezTo>
                        <a:pt x="2" y="50"/>
                        <a:pt x="5" y="50"/>
                        <a:pt x="5" y="48"/>
                      </a:cubicBezTo>
                      <a:cubicBezTo>
                        <a:pt x="7" y="33"/>
                        <a:pt x="6" y="17"/>
                        <a:pt x="5" y="2"/>
                      </a:cubicBezTo>
                      <a:cubicBezTo>
                        <a:pt x="5" y="0"/>
                        <a:pt x="2" y="0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4" name="Freeform 297"/>
                <p:cNvSpPr/>
                <p:nvPr/>
              </p:nvSpPr>
              <p:spPr bwMode="auto">
                <a:xfrm>
                  <a:off x="2313" y="368"/>
                  <a:ext cx="6" cy="33"/>
                </a:xfrm>
                <a:custGeom>
                  <a:avLst/>
                  <a:gdLst>
                    <a:gd name="T0" fmla="*/ 1 w 7"/>
                    <a:gd name="T1" fmla="*/ 3 h 39"/>
                    <a:gd name="T2" fmla="*/ 0 w 7"/>
                    <a:gd name="T3" fmla="*/ 20 h 39"/>
                    <a:gd name="T4" fmla="*/ 3 w 7"/>
                    <a:gd name="T5" fmla="*/ 36 h 39"/>
                    <a:gd name="T6" fmla="*/ 7 w 7"/>
                    <a:gd name="T7" fmla="*/ 35 h 39"/>
                    <a:gd name="T8" fmla="*/ 5 w 7"/>
                    <a:gd name="T9" fmla="*/ 21 h 39"/>
                    <a:gd name="T10" fmla="*/ 4 w 7"/>
                    <a:gd name="T11" fmla="*/ 3 h 39"/>
                    <a:gd name="T12" fmla="*/ 1 w 7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39">
                      <a:moveTo>
                        <a:pt x="1" y="3"/>
                      </a:moveTo>
                      <a:cubicBezTo>
                        <a:pt x="1" y="9"/>
                        <a:pt x="0" y="15"/>
                        <a:pt x="0" y="20"/>
                      </a:cubicBezTo>
                      <a:cubicBezTo>
                        <a:pt x="1" y="26"/>
                        <a:pt x="2" y="31"/>
                        <a:pt x="3" y="36"/>
                      </a:cubicBezTo>
                      <a:cubicBezTo>
                        <a:pt x="3" y="39"/>
                        <a:pt x="7" y="38"/>
                        <a:pt x="7" y="35"/>
                      </a:cubicBezTo>
                      <a:cubicBezTo>
                        <a:pt x="7" y="30"/>
                        <a:pt x="6" y="26"/>
                        <a:pt x="5" y="21"/>
                      </a:cubicBezTo>
                      <a:cubicBezTo>
                        <a:pt x="4" y="15"/>
                        <a:pt x="5" y="9"/>
                        <a:pt x="4" y="3"/>
                      </a:cubicBezTo>
                      <a:cubicBezTo>
                        <a:pt x="4" y="1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5" name="Freeform 298"/>
                <p:cNvSpPr/>
                <p:nvPr/>
              </p:nvSpPr>
              <p:spPr bwMode="auto">
                <a:xfrm>
                  <a:off x="2326" y="363"/>
                  <a:ext cx="8" cy="15"/>
                </a:xfrm>
                <a:custGeom>
                  <a:avLst/>
                  <a:gdLst>
                    <a:gd name="T0" fmla="*/ 2 w 9"/>
                    <a:gd name="T1" fmla="*/ 5 h 18"/>
                    <a:gd name="T2" fmla="*/ 2 w 9"/>
                    <a:gd name="T3" fmla="*/ 10 h 18"/>
                    <a:gd name="T4" fmla="*/ 1 w 9"/>
                    <a:gd name="T5" fmla="*/ 14 h 18"/>
                    <a:gd name="T6" fmla="*/ 4 w 9"/>
                    <a:gd name="T7" fmla="*/ 17 h 18"/>
                    <a:gd name="T8" fmla="*/ 8 w 9"/>
                    <a:gd name="T9" fmla="*/ 4 h 18"/>
                    <a:gd name="T10" fmla="*/ 2 w 9"/>
                    <a:gd name="T11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18">
                      <a:moveTo>
                        <a:pt x="2" y="5"/>
                      </a:moveTo>
                      <a:cubicBezTo>
                        <a:pt x="2" y="6"/>
                        <a:pt x="2" y="8"/>
                        <a:pt x="2" y="10"/>
                      </a:cubicBezTo>
                      <a:cubicBezTo>
                        <a:pt x="2" y="11"/>
                        <a:pt x="2" y="13"/>
                        <a:pt x="1" y="14"/>
                      </a:cubicBezTo>
                      <a:cubicBezTo>
                        <a:pt x="0" y="16"/>
                        <a:pt x="2" y="18"/>
                        <a:pt x="4" y="17"/>
                      </a:cubicBezTo>
                      <a:cubicBezTo>
                        <a:pt x="9" y="14"/>
                        <a:pt x="8" y="9"/>
                        <a:pt x="8" y="4"/>
                      </a:cubicBezTo>
                      <a:cubicBezTo>
                        <a:pt x="8" y="0"/>
                        <a:pt x="2" y="0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6" name="Freeform 299"/>
                <p:cNvSpPr/>
                <p:nvPr/>
              </p:nvSpPr>
              <p:spPr bwMode="auto">
                <a:xfrm>
                  <a:off x="2160" y="406"/>
                  <a:ext cx="8" cy="39"/>
                </a:xfrm>
                <a:custGeom>
                  <a:avLst/>
                  <a:gdLst>
                    <a:gd name="T0" fmla="*/ 4 w 10"/>
                    <a:gd name="T1" fmla="*/ 1 h 46"/>
                    <a:gd name="T2" fmla="*/ 3 w 10"/>
                    <a:gd name="T3" fmla="*/ 25 h 46"/>
                    <a:gd name="T4" fmla="*/ 0 w 10"/>
                    <a:gd name="T5" fmla="*/ 43 h 46"/>
                    <a:gd name="T6" fmla="*/ 6 w 10"/>
                    <a:gd name="T7" fmla="*/ 43 h 46"/>
                    <a:gd name="T8" fmla="*/ 6 w 10"/>
                    <a:gd name="T9" fmla="*/ 1 h 46"/>
                    <a:gd name="T10" fmla="*/ 4 w 10"/>
                    <a:gd name="T11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46">
                      <a:moveTo>
                        <a:pt x="4" y="1"/>
                      </a:moveTo>
                      <a:cubicBezTo>
                        <a:pt x="5" y="9"/>
                        <a:pt x="5" y="17"/>
                        <a:pt x="3" y="25"/>
                      </a:cubicBezTo>
                      <a:cubicBezTo>
                        <a:pt x="3" y="31"/>
                        <a:pt x="0" y="37"/>
                        <a:pt x="0" y="43"/>
                      </a:cubicBezTo>
                      <a:cubicBezTo>
                        <a:pt x="1" y="46"/>
                        <a:pt x="5" y="46"/>
                        <a:pt x="6" y="43"/>
                      </a:cubicBezTo>
                      <a:cubicBezTo>
                        <a:pt x="7" y="29"/>
                        <a:pt x="10" y="15"/>
                        <a:pt x="6" y="1"/>
                      </a:cubicBezTo>
                      <a:cubicBezTo>
                        <a:pt x="6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7" name="Freeform 300"/>
                <p:cNvSpPr/>
                <p:nvPr/>
              </p:nvSpPr>
              <p:spPr bwMode="auto">
                <a:xfrm>
                  <a:off x="2229" y="382"/>
                  <a:ext cx="19" cy="11"/>
                </a:xfrm>
                <a:custGeom>
                  <a:avLst/>
                  <a:gdLst>
                    <a:gd name="T0" fmla="*/ 2 w 23"/>
                    <a:gd name="T1" fmla="*/ 3 h 13"/>
                    <a:gd name="T2" fmla="*/ 10 w 23"/>
                    <a:gd name="T3" fmla="*/ 8 h 13"/>
                    <a:gd name="T4" fmla="*/ 15 w 23"/>
                    <a:gd name="T5" fmla="*/ 10 h 13"/>
                    <a:gd name="T6" fmla="*/ 19 w 23"/>
                    <a:gd name="T7" fmla="*/ 13 h 13"/>
                    <a:gd name="T8" fmla="*/ 22 w 23"/>
                    <a:gd name="T9" fmla="*/ 10 h 13"/>
                    <a:gd name="T10" fmla="*/ 3 w 23"/>
                    <a:gd name="T11" fmla="*/ 0 h 13"/>
                    <a:gd name="T12" fmla="*/ 2 w 23"/>
                    <a:gd name="T1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13">
                      <a:moveTo>
                        <a:pt x="2" y="3"/>
                      </a:moveTo>
                      <a:cubicBezTo>
                        <a:pt x="4" y="5"/>
                        <a:pt x="7" y="6"/>
                        <a:pt x="10" y="8"/>
                      </a:cubicBezTo>
                      <a:cubicBezTo>
                        <a:pt x="12" y="8"/>
                        <a:pt x="13" y="9"/>
                        <a:pt x="15" y="10"/>
                      </a:cubicBezTo>
                      <a:cubicBezTo>
                        <a:pt x="16" y="11"/>
                        <a:pt x="17" y="12"/>
                        <a:pt x="19" y="13"/>
                      </a:cubicBezTo>
                      <a:cubicBezTo>
                        <a:pt x="21" y="13"/>
                        <a:pt x="23" y="12"/>
                        <a:pt x="22" y="10"/>
                      </a:cubicBezTo>
                      <a:cubicBezTo>
                        <a:pt x="19" y="3"/>
                        <a:pt x="9" y="3"/>
                        <a:pt x="3" y="0"/>
                      </a:cubicBezTo>
                      <a:cubicBezTo>
                        <a:pt x="1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8" name="Freeform 301"/>
                <p:cNvSpPr/>
                <p:nvPr/>
              </p:nvSpPr>
              <p:spPr bwMode="auto">
                <a:xfrm>
                  <a:off x="2242" y="333"/>
                  <a:ext cx="86" cy="59"/>
                </a:xfrm>
                <a:custGeom>
                  <a:avLst/>
                  <a:gdLst>
                    <a:gd name="T0" fmla="*/ 2 w 101"/>
                    <a:gd name="T1" fmla="*/ 68 h 69"/>
                    <a:gd name="T2" fmla="*/ 49 w 101"/>
                    <a:gd name="T3" fmla="*/ 39 h 69"/>
                    <a:gd name="T4" fmla="*/ 97 w 101"/>
                    <a:gd name="T5" fmla="*/ 7 h 69"/>
                    <a:gd name="T6" fmla="*/ 94 w 101"/>
                    <a:gd name="T7" fmla="*/ 1 h 69"/>
                    <a:gd name="T8" fmla="*/ 51 w 101"/>
                    <a:gd name="T9" fmla="*/ 30 h 69"/>
                    <a:gd name="T10" fmla="*/ 1 w 101"/>
                    <a:gd name="T11" fmla="*/ 67 h 69"/>
                    <a:gd name="T12" fmla="*/ 2 w 101"/>
                    <a:gd name="T13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69">
                      <a:moveTo>
                        <a:pt x="2" y="68"/>
                      </a:moveTo>
                      <a:cubicBezTo>
                        <a:pt x="18" y="59"/>
                        <a:pt x="33" y="48"/>
                        <a:pt x="49" y="39"/>
                      </a:cubicBezTo>
                      <a:cubicBezTo>
                        <a:pt x="64" y="28"/>
                        <a:pt x="80" y="15"/>
                        <a:pt x="97" y="7"/>
                      </a:cubicBezTo>
                      <a:cubicBezTo>
                        <a:pt x="101" y="6"/>
                        <a:pt x="98" y="0"/>
                        <a:pt x="94" y="1"/>
                      </a:cubicBezTo>
                      <a:cubicBezTo>
                        <a:pt x="79" y="8"/>
                        <a:pt x="65" y="20"/>
                        <a:pt x="51" y="30"/>
                      </a:cubicBezTo>
                      <a:cubicBezTo>
                        <a:pt x="34" y="42"/>
                        <a:pt x="17" y="53"/>
                        <a:pt x="1" y="67"/>
                      </a:cubicBezTo>
                      <a:cubicBezTo>
                        <a:pt x="0" y="68"/>
                        <a:pt x="1" y="69"/>
                        <a:pt x="2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9" name="Freeform 302"/>
                <p:cNvSpPr/>
                <p:nvPr/>
              </p:nvSpPr>
              <p:spPr bwMode="auto">
                <a:xfrm>
                  <a:off x="2225" y="314"/>
                  <a:ext cx="98" cy="67"/>
                </a:xfrm>
                <a:custGeom>
                  <a:avLst/>
                  <a:gdLst>
                    <a:gd name="T0" fmla="*/ 2 w 115"/>
                    <a:gd name="T1" fmla="*/ 78 h 78"/>
                    <a:gd name="T2" fmla="*/ 32 w 115"/>
                    <a:gd name="T3" fmla="*/ 54 h 78"/>
                    <a:gd name="T4" fmla="*/ 59 w 115"/>
                    <a:gd name="T5" fmla="*/ 34 h 78"/>
                    <a:gd name="T6" fmla="*/ 109 w 115"/>
                    <a:gd name="T7" fmla="*/ 29 h 78"/>
                    <a:gd name="T8" fmla="*/ 114 w 115"/>
                    <a:gd name="T9" fmla="*/ 25 h 78"/>
                    <a:gd name="T10" fmla="*/ 63 w 115"/>
                    <a:gd name="T11" fmla="*/ 23 h 78"/>
                    <a:gd name="T12" fmla="*/ 31 w 115"/>
                    <a:gd name="T13" fmla="*/ 46 h 78"/>
                    <a:gd name="T14" fmla="*/ 2 w 115"/>
                    <a:gd name="T15" fmla="*/ 75 h 78"/>
                    <a:gd name="T16" fmla="*/ 2 w 115"/>
                    <a:gd name="T1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78">
                      <a:moveTo>
                        <a:pt x="2" y="78"/>
                      </a:moveTo>
                      <a:cubicBezTo>
                        <a:pt x="14" y="75"/>
                        <a:pt x="23" y="61"/>
                        <a:pt x="32" y="54"/>
                      </a:cubicBezTo>
                      <a:cubicBezTo>
                        <a:pt x="41" y="47"/>
                        <a:pt x="50" y="40"/>
                        <a:pt x="59" y="34"/>
                      </a:cubicBezTo>
                      <a:cubicBezTo>
                        <a:pt x="76" y="24"/>
                        <a:pt x="90" y="13"/>
                        <a:pt x="109" y="29"/>
                      </a:cubicBezTo>
                      <a:cubicBezTo>
                        <a:pt x="112" y="31"/>
                        <a:pt x="115" y="28"/>
                        <a:pt x="114" y="25"/>
                      </a:cubicBezTo>
                      <a:cubicBezTo>
                        <a:pt x="102" y="0"/>
                        <a:pt x="80" y="12"/>
                        <a:pt x="63" y="23"/>
                      </a:cubicBezTo>
                      <a:cubicBezTo>
                        <a:pt x="52" y="30"/>
                        <a:pt x="41" y="37"/>
                        <a:pt x="31" y="46"/>
                      </a:cubicBezTo>
                      <a:cubicBezTo>
                        <a:pt x="21" y="54"/>
                        <a:pt x="13" y="71"/>
                        <a:pt x="2" y="75"/>
                      </a:cubicBezTo>
                      <a:cubicBezTo>
                        <a:pt x="0" y="76"/>
                        <a:pt x="1" y="78"/>
                        <a:pt x="2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0" name="Freeform 303"/>
                <p:cNvSpPr/>
                <p:nvPr/>
              </p:nvSpPr>
              <p:spPr bwMode="auto">
                <a:xfrm>
                  <a:off x="2260" y="338"/>
                  <a:ext cx="20" cy="20"/>
                </a:xfrm>
                <a:custGeom>
                  <a:avLst/>
                  <a:gdLst>
                    <a:gd name="T0" fmla="*/ 1 w 24"/>
                    <a:gd name="T1" fmla="*/ 14 h 23"/>
                    <a:gd name="T2" fmla="*/ 8 w 24"/>
                    <a:gd name="T3" fmla="*/ 22 h 23"/>
                    <a:gd name="T4" fmla="*/ 18 w 24"/>
                    <a:gd name="T5" fmla="*/ 19 h 23"/>
                    <a:gd name="T6" fmla="*/ 23 w 24"/>
                    <a:gd name="T7" fmla="*/ 10 h 23"/>
                    <a:gd name="T8" fmla="*/ 17 w 24"/>
                    <a:gd name="T9" fmla="*/ 0 h 23"/>
                    <a:gd name="T10" fmla="*/ 14 w 24"/>
                    <a:gd name="T11" fmla="*/ 5 h 23"/>
                    <a:gd name="T12" fmla="*/ 15 w 24"/>
                    <a:gd name="T13" fmla="*/ 7 h 23"/>
                    <a:gd name="T14" fmla="*/ 16 w 24"/>
                    <a:gd name="T15" fmla="*/ 8 h 23"/>
                    <a:gd name="T16" fmla="*/ 16 w 24"/>
                    <a:gd name="T17" fmla="*/ 9 h 23"/>
                    <a:gd name="T18" fmla="*/ 13 w 24"/>
                    <a:gd name="T19" fmla="*/ 14 h 23"/>
                    <a:gd name="T20" fmla="*/ 4 w 24"/>
                    <a:gd name="T21" fmla="*/ 13 h 23"/>
                    <a:gd name="T22" fmla="*/ 1 w 24"/>
                    <a:gd name="T2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23">
                      <a:moveTo>
                        <a:pt x="1" y="14"/>
                      </a:moveTo>
                      <a:cubicBezTo>
                        <a:pt x="2" y="18"/>
                        <a:pt x="4" y="21"/>
                        <a:pt x="8" y="22"/>
                      </a:cubicBezTo>
                      <a:cubicBezTo>
                        <a:pt x="11" y="23"/>
                        <a:pt x="15" y="21"/>
                        <a:pt x="18" y="19"/>
                      </a:cubicBezTo>
                      <a:cubicBezTo>
                        <a:pt x="20" y="17"/>
                        <a:pt x="23" y="14"/>
                        <a:pt x="23" y="10"/>
                      </a:cubicBezTo>
                      <a:cubicBezTo>
                        <a:pt x="24" y="6"/>
                        <a:pt x="22" y="1"/>
                        <a:pt x="17" y="0"/>
                      </a:cubicBezTo>
                      <a:cubicBezTo>
                        <a:pt x="14" y="0"/>
                        <a:pt x="12" y="3"/>
                        <a:pt x="14" y="5"/>
                      </a:cubicBezTo>
                      <a:cubicBezTo>
                        <a:pt x="14" y="6"/>
                        <a:pt x="15" y="7"/>
                        <a:pt x="15" y="7"/>
                      </a:cubicBezTo>
                      <a:cubicBezTo>
                        <a:pt x="16" y="8"/>
                        <a:pt x="15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1"/>
                        <a:pt x="15" y="13"/>
                        <a:pt x="13" y="14"/>
                      </a:cubicBezTo>
                      <a:cubicBezTo>
                        <a:pt x="10" y="17"/>
                        <a:pt x="6" y="18"/>
                        <a:pt x="4" y="13"/>
                      </a:cubicBezTo>
                      <a:cubicBezTo>
                        <a:pt x="4" y="11"/>
                        <a:pt x="0" y="12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1" name="Freeform 304"/>
                <p:cNvSpPr/>
                <p:nvPr/>
              </p:nvSpPr>
              <p:spPr bwMode="auto">
                <a:xfrm>
                  <a:off x="2306" y="321"/>
                  <a:ext cx="59" cy="38"/>
                </a:xfrm>
                <a:custGeom>
                  <a:avLst/>
                  <a:gdLst>
                    <a:gd name="T0" fmla="*/ 2 w 70"/>
                    <a:gd name="T1" fmla="*/ 5 h 45"/>
                    <a:gd name="T2" fmla="*/ 62 w 70"/>
                    <a:gd name="T3" fmla="*/ 42 h 45"/>
                    <a:gd name="T4" fmla="*/ 67 w 70"/>
                    <a:gd name="T5" fmla="*/ 35 h 45"/>
                    <a:gd name="T6" fmla="*/ 36 w 70"/>
                    <a:gd name="T7" fmla="*/ 15 h 45"/>
                    <a:gd name="T8" fmla="*/ 3 w 70"/>
                    <a:gd name="T9" fmla="*/ 1 h 45"/>
                    <a:gd name="T10" fmla="*/ 2 w 70"/>
                    <a:gd name="T1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45">
                      <a:moveTo>
                        <a:pt x="2" y="5"/>
                      </a:moveTo>
                      <a:cubicBezTo>
                        <a:pt x="22" y="16"/>
                        <a:pt x="44" y="28"/>
                        <a:pt x="62" y="42"/>
                      </a:cubicBezTo>
                      <a:cubicBezTo>
                        <a:pt x="66" y="45"/>
                        <a:pt x="70" y="39"/>
                        <a:pt x="67" y="35"/>
                      </a:cubicBezTo>
                      <a:cubicBezTo>
                        <a:pt x="59" y="26"/>
                        <a:pt x="46" y="20"/>
                        <a:pt x="36" y="15"/>
                      </a:cubicBezTo>
                      <a:cubicBezTo>
                        <a:pt x="25" y="10"/>
                        <a:pt x="14" y="5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2" name="Freeform 305"/>
                <p:cNvSpPr/>
                <p:nvPr/>
              </p:nvSpPr>
              <p:spPr bwMode="auto">
                <a:xfrm>
                  <a:off x="2163" y="336"/>
                  <a:ext cx="86" cy="68"/>
                </a:xfrm>
                <a:custGeom>
                  <a:avLst/>
                  <a:gdLst>
                    <a:gd name="T0" fmla="*/ 3 w 101"/>
                    <a:gd name="T1" fmla="*/ 81 h 81"/>
                    <a:gd name="T2" fmla="*/ 51 w 101"/>
                    <a:gd name="T3" fmla="*/ 55 h 81"/>
                    <a:gd name="T4" fmla="*/ 99 w 101"/>
                    <a:gd name="T5" fmla="*/ 5 h 81"/>
                    <a:gd name="T6" fmla="*/ 95 w 101"/>
                    <a:gd name="T7" fmla="*/ 2 h 81"/>
                    <a:gd name="T8" fmla="*/ 3 w 101"/>
                    <a:gd name="T9" fmla="*/ 75 h 81"/>
                    <a:gd name="T10" fmla="*/ 3 w 101"/>
                    <a:gd name="T11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81">
                      <a:moveTo>
                        <a:pt x="3" y="81"/>
                      </a:moveTo>
                      <a:cubicBezTo>
                        <a:pt x="22" y="80"/>
                        <a:pt x="38" y="67"/>
                        <a:pt x="51" y="55"/>
                      </a:cubicBezTo>
                      <a:cubicBezTo>
                        <a:pt x="68" y="39"/>
                        <a:pt x="86" y="24"/>
                        <a:pt x="99" y="5"/>
                      </a:cubicBezTo>
                      <a:cubicBezTo>
                        <a:pt x="101" y="3"/>
                        <a:pt x="98" y="0"/>
                        <a:pt x="95" y="2"/>
                      </a:cubicBezTo>
                      <a:cubicBezTo>
                        <a:pt x="65" y="24"/>
                        <a:pt x="43" y="68"/>
                        <a:pt x="3" y="75"/>
                      </a:cubicBezTo>
                      <a:cubicBezTo>
                        <a:pt x="0" y="76"/>
                        <a:pt x="0" y="81"/>
                        <a:pt x="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3" name="Freeform 306"/>
                <p:cNvSpPr/>
                <p:nvPr/>
              </p:nvSpPr>
              <p:spPr bwMode="auto">
                <a:xfrm>
                  <a:off x="2246" y="321"/>
                  <a:ext cx="56" cy="17"/>
                </a:xfrm>
                <a:custGeom>
                  <a:avLst/>
                  <a:gdLst>
                    <a:gd name="T0" fmla="*/ 2 w 66"/>
                    <a:gd name="T1" fmla="*/ 19 h 20"/>
                    <a:gd name="T2" fmla="*/ 30 w 66"/>
                    <a:gd name="T3" fmla="*/ 12 h 20"/>
                    <a:gd name="T4" fmla="*/ 60 w 66"/>
                    <a:gd name="T5" fmla="*/ 10 h 20"/>
                    <a:gd name="T6" fmla="*/ 61 w 66"/>
                    <a:gd name="T7" fmla="*/ 1 h 20"/>
                    <a:gd name="T8" fmla="*/ 21 w 66"/>
                    <a:gd name="T9" fmla="*/ 5 h 20"/>
                    <a:gd name="T10" fmla="*/ 0 w 66"/>
                    <a:gd name="T11" fmla="*/ 18 h 20"/>
                    <a:gd name="T12" fmla="*/ 2 w 66"/>
                    <a:gd name="T13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0">
                      <a:moveTo>
                        <a:pt x="2" y="19"/>
                      </a:moveTo>
                      <a:cubicBezTo>
                        <a:pt x="8" y="13"/>
                        <a:pt x="21" y="13"/>
                        <a:pt x="30" y="12"/>
                      </a:cubicBezTo>
                      <a:cubicBezTo>
                        <a:pt x="40" y="10"/>
                        <a:pt x="50" y="11"/>
                        <a:pt x="60" y="10"/>
                      </a:cubicBezTo>
                      <a:cubicBezTo>
                        <a:pt x="65" y="10"/>
                        <a:pt x="66" y="1"/>
                        <a:pt x="61" y="1"/>
                      </a:cubicBezTo>
                      <a:cubicBezTo>
                        <a:pt x="47" y="0"/>
                        <a:pt x="34" y="1"/>
                        <a:pt x="21" y="5"/>
                      </a:cubicBezTo>
                      <a:cubicBezTo>
                        <a:pt x="12" y="8"/>
                        <a:pt x="4" y="10"/>
                        <a:pt x="0" y="18"/>
                      </a:cubicBezTo>
                      <a:cubicBezTo>
                        <a:pt x="0" y="19"/>
                        <a:pt x="1" y="20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4" name="Freeform 307"/>
                <p:cNvSpPr/>
                <p:nvPr/>
              </p:nvSpPr>
              <p:spPr bwMode="auto">
                <a:xfrm>
                  <a:off x="2160" y="439"/>
                  <a:ext cx="47" cy="16"/>
                </a:xfrm>
                <a:custGeom>
                  <a:avLst/>
                  <a:gdLst>
                    <a:gd name="T0" fmla="*/ 3 w 56"/>
                    <a:gd name="T1" fmla="*/ 6 h 18"/>
                    <a:gd name="T2" fmla="*/ 27 w 56"/>
                    <a:gd name="T3" fmla="*/ 14 h 18"/>
                    <a:gd name="T4" fmla="*/ 50 w 56"/>
                    <a:gd name="T5" fmla="*/ 18 h 18"/>
                    <a:gd name="T6" fmla="*/ 51 w 56"/>
                    <a:gd name="T7" fmla="*/ 11 h 18"/>
                    <a:gd name="T8" fmla="*/ 34 w 56"/>
                    <a:gd name="T9" fmla="*/ 9 h 18"/>
                    <a:gd name="T10" fmla="*/ 3 w 56"/>
                    <a:gd name="T11" fmla="*/ 2 h 18"/>
                    <a:gd name="T12" fmla="*/ 3 w 56"/>
                    <a:gd name="T1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8">
                      <a:moveTo>
                        <a:pt x="3" y="6"/>
                      </a:moveTo>
                      <a:cubicBezTo>
                        <a:pt x="11" y="7"/>
                        <a:pt x="19" y="12"/>
                        <a:pt x="27" y="14"/>
                      </a:cubicBezTo>
                      <a:cubicBezTo>
                        <a:pt x="35" y="17"/>
                        <a:pt x="42" y="18"/>
                        <a:pt x="50" y="18"/>
                      </a:cubicBezTo>
                      <a:cubicBezTo>
                        <a:pt x="55" y="18"/>
                        <a:pt x="56" y="11"/>
                        <a:pt x="51" y="11"/>
                      </a:cubicBezTo>
                      <a:cubicBezTo>
                        <a:pt x="45" y="11"/>
                        <a:pt x="40" y="10"/>
                        <a:pt x="34" y="9"/>
                      </a:cubicBezTo>
                      <a:cubicBezTo>
                        <a:pt x="23" y="6"/>
                        <a:pt x="14" y="0"/>
                        <a:pt x="3" y="2"/>
                      </a:cubicBezTo>
                      <a:cubicBezTo>
                        <a:pt x="1" y="2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5" name="Freeform 308"/>
                <p:cNvSpPr/>
                <p:nvPr/>
              </p:nvSpPr>
              <p:spPr bwMode="auto">
                <a:xfrm>
                  <a:off x="2163" y="393"/>
                  <a:ext cx="107" cy="23"/>
                </a:xfrm>
                <a:custGeom>
                  <a:avLst/>
                  <a:gdLst>
                    <a:gd name="T0" fmla="*/ 4 w 126"/>
                    <a:gd name="T1" fmla="*/ 19 h 27"/>
                    <a:gd name="T2" fmla="*/ 59 w 126"/>
                    <a:gd name="T3" fmla="*/ 9 h 27"/>
                    <a:gd name="T4" fmla="*/ 119 w 126"/>
                    <a:gd name="T5" fmla="*/ 26 h 27"/>
                    <a:gd name="T6" fmla="*/ 123 w 126"/>
                    <a:gd name="T7" fmla="*/ 21 h 27"/>
                    <a:gd name="T8" fmla="*/ 102 w 126"/>
                    <a:gd name="T9" fmla="*/ 12 h 27"/>
                    <a:gd name="T10" fmla="*/ 65 w 126"/>
                    <a:gd name="T11" fmla="*/ 3 h 27"/>
                    <a:gd name="T12" fmla="*/ 3 w 126"/>
                    <a:gd name="T13" fmla="*/ 14 h 27"/>
                    <a:gd name="T14" fmla="*/ 4 w 126"/>
                    <a:gd name="T15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" h="27">
                      <a:moveTo>
                        <a:pt x="4" y="19"/>
                      </a:moveTo>
                      <a:cubicBezTo>
                        <a:pt x="22" y="16"/>
                        <a:pt x="40" y="8"/>
                        <a:pt x="59" y="9"/>
                      </a:cubicBezTo>
                      <a:cubicBezTo>
                        <a:pt x="76" y="11"/>
                        <a:pt x="105" y="16"/>
                        <a:pt x="119" y="26"/>
                      </a:cubicBezTo>
                      <a:cubicBezTo>
                        <a:pt x="122" y="27"/>
                        <a:pt x="126" y="23"/>
                        <a:pt x="123" y="21"/>
                      </a:cubicBezTo>
                      <a:cubicBezTo>
                        <a:pt x="116" y="15"/>
                        <a:pt x="110" y="14"/>
                        <a:pt x="102" y="12"/>
                      </a:cubicBezTo>
                      <a:cubicBezTo>
                        <a:pt x="90" y="9"/>
                        <a:pt x="78" y="4"/>
                        <a:pt x="65" y="3"/>
                      </a:cubicBezTo>
                      <a:cubicBezTo>
                        <a:pt x="44" y="0"/>
                        <a:pt x="22" y="8"/>
                        <a:pt x="3" y="14"/>
                      </a:cubicBezTo>
                      <a:cubicBezTo>
                        <a:pt x="0" y="15"/>
                        <a:pt x="1" y="19"/>
                        <a:pt x="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6" name="Freeform 309"/>
                <p:cNvSpPr/>
                <p:nvPr/>
              </p:nvSpPr>
              <p:spPr bwMode="auto">
                <a:xfrm>
                  <a:off x="2221" y="449"/>
                  <a:ext cx="61" cy="13"/>
                </a:xfrm>
                <a:custGeom>
                  <a:avLst/>
                  <a:gdLst>
                    <a:gd name="T0" fmla="*/ 2 w 72"/>
                    <a:gd name="T1" fmla="*/ 7 h 15"/>
                    <a:gd name="T2" fmla="*/ 67 w 72"/>
                    <a:gd name="T3" fmla="*/ 11 h 15"/>
                    <a:gd name="T4" fmla="*/ 65 w 72"/>
                    <a:gd name="T5" fmla="*/ 3 h 15"/>
                    <a:gd name="T6" fmla="*/ 3 w 72"/>
                    <a:gd name="T7" fmla="*/ 3 h 15"/>
                    <a:gd name="T8" fmla="*/ 2 w 72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">
                      <a:moveTo>
                        <a:pt x="2" y="7"/>
                      </a:moveTo>
                      <a:cubicBezTo>
                        <a:pt x="23" y="9"/>
                        <a:pt x="47" y="15"/>
                        <a:pt x="67" y="11"/>
                      </a:cubicBezTo>
                      <a:cubicBezTo>
                        <a:pt x="72" y="10"/>
                        <a:pt x="70" y="2"/>
                        <a:pt x="65" y="3"/>
                      </a:cubicBezTo>
                      <a:cubicBezTo>
                        <a:pt x="44" y="5"/>
                        <a:pt x="24" y="0"/>
                        <a:pt x="3" y="3"/>
                      </a:cubicBezTo>
                      <a:cubicBezTo>
                        <a:pt x="1" y="3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7" name="Freeform 310"/>
                <p:cNvSpPr/>
                <p:nvPr/>
              </p:nvSpPr>
              <p:spPr bwMode="auto">
                <a:xfrm>
                  <a:off x="2274" y="440"/>
                  <a:ext cx="10" cy="20"/>
                </a:xfrm>
                <a:custGeom>
                  <a:avLst/>
                  <a:gdLst>
                    <a:gd name="T0" fmla="*/ 2 w 11"/>
                    <a:gd name="T1" fmla="*/ 7 h 23"/>
                    <a:gd name="T2" fmla="*/ 4 w 11"/>
                    <a:gd name="T3" fmla="*/ 18 h 23"/>
                    <a:gd name="T4" fmla="*/ 11 w 11"/>
                    <a:gd name="T5" fmla="*/ 18 h 23"/>
                    <a:gd name="T6" fmla="*/ 7 w 11"/>
                    <a:gd name="T7" fmla="*/ 2 h 23"/>
                    <a:gd name="T8" fmla="*/ 2 w 11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3">
                      <a:moveTo>
                        <a:pt x="2" y="7"/>
                      </a:moveTo>
                      <a:cubicBezTo>
                        <a:pt x="5" y="9"/>
                        <a:pt x="4" y="15"/>
                        <a:pt x="4" y="18"/>
                      </a:cubicBezTo>
                      <a:cubicBezTo>
                        <a:pt x="4" y="23"/>
                        <a:pt x="11" y="22"/>
                        <a:pt x="11" y="18"/>
                      </a:cubicBezTo>
                      <a:cubicBezTo>
                        <a:pt x="11" y="12"/>
                        <a:pt x="11" y="6"/>
                        <a:pt x="7" y="2"/>
                      </a:cubicBezTo>
                      <a:cubicBezTo>
                        <a:pt x="5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8" name="Freeform 311"/>
                <p:cNvSpPr/>
                <p:nvPr/>
              </p:nvSpPr>
              <p:spPr bwMode="auto">
                <a:xfrm>
                  <a:off x="1470" y="372"/>
                  <a:ext cx="168" cy="88"/>
                </a:xfrm>
                <a:custGeom>
                  <a:avLst/>
                  <a:gdLst>
                    <a:gd name="T0" fmla="*/ 2 w 198"/>
                    <a:gd name="T1" fmla="*/ 104 h 104"/>
                    <a:gd name="T2" fmla="*/ 41 w 198"/>
                    <a:gd name="T3" fmla="*/ 84 h 104"/>
                    <a:gd name="T4" fmla="*/ 92 w 198"/>
                    <a:gd name="T5" fmla="*/ 57 h 104"/>
                    <a:gd name="T6" fmla="*/ 196 w 198"/>
                    <a:gd name="T7" fmla="*/ 6 h 104"/>
                    <a:gd name="T8" fmla="*/ 193 w 198"/>
                    <a:gd name="T9" fmla="*/ 1 h 104"/>
                    <a:gd name="T10" fmla="*/ 99 w 198"/>
                    <a:gd name="T11" fmla="*/ 47 h 104"/>
                    <a:gd name="T12" fmla="*/ 52 w 198"/>
                    <a:gd name="T13" fmla="*/ 72 h 104"/>
                    <a:gd name="T14" fmla="*/ 1 w 198"/>
                    <a:gd name="T15" fmla="*/ 101 h 104"/>
                    <a:gd name="T16" fmla="*/ 2 w 198"/>
                    <a:gd name="T17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104">
                      <a:moveTo>
                        <a:pt x="2" y="104"/>
                      </a:moveTo>
                      <a:cubicBezTo>
                        <a:pt x="16" y="101"/>
                        <a:pt x="28" y="90"/>
                        <a:pt x="41" y="84"/>
                      </a:cubicBezTo>
                      <a:cubicBezTo>
                        <a:pt x="58" y="75"/>
                        <a:pt x="75" y="66"/>
                        <a:pt x="92" y="57"/>
                      </a:cubicBezTo>
                      <a:cubicBezTo>
                        <a:pt x="126" y="39"/>
                        <a:pt x="161" y="23"/>
                        <a:pt x="196" y="6"/>
                      </a:cubicBezTo>
                      <a:cubicBezTo>
                        <a:pt x="198" y="4"/>
                        <a:pt x="197" y="0"/>
                        <a:pt x="193" y="1"/>
                      </a:cubicBezTo>
                      <a:cubicBezTo>
                        <a:pt x="161" y="14"/>
                        <a:pt x="130" y="31"/>
                        <a:pt x="99" y="47"/>
                      </a:cubicBezTo>
                      <a:cubicBezTo>
                        <a:pt x="83" y="55"/>
                        <a:pt x="68" y="64"/>
                        <a:pt x="52" y="72"/>
                      </a:cubicBezTo>
                      <a:cubicBezTo>
                        <a:pt x="36" y="81"/>
                        <a:pt x="19" y="96"/>
                        <a:pt x="1" y="101"/>
                      </a:cubicBezTo>
                      <a:cubicBezTo>
                        <a:pt x="0" y="102"/>
                        <a:pt x="0" y="104"/>
                        <a:pt x="2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9" name="Freeform 312"/>
                <p:cNvSpPr/>
                <p:nvPr/>
              </p:nvSpPr>
              <p:spPr bwMode="auto">
                <a:xfrm>
                  <a:off x="1473" y="460"/>
                  <a:ext cx="111" cy="251"/>
                </a:xfrm>
                <a:custGeom>
                  <a:avLst/>
                  <a:gdLst>
                    <a:gd name="T0" fmla="*/ 2 w 130"/>
                    <a:gd name="T1" fmla="*/ 4 h 296"/>
                    <a:gd name="T2" fmla="*/ 24 w 130"/>
                    <a:gd name="T3" fmla="*/ 65 h 296"/>
                    <a:gd name="T4" fmla="*/ 56 w 130"/>
                    <a:gd name="T5" fmla="*/ 145 h 296"/>
                    <a:gd name="T6" fmla="*/ 121 w 130"/>
                    <a:gd name="T7" fmla="*/ 292 h 296"/>
                    <a:gd name="T8" fmla="*/ 129 w 130"/>
                    <a:gd name="T9" fmla="*/ 289 h 296"/>
                    <a:gd name="T10" fmla="*/ 116 w 130"/>
                    <a:gd name="T11" fmla="*/ 263 h 296"/>
                    <a:gd name="T12" fmla="*/ 99 w 130"/>
                    <a:gd name="T13" fmla="*/ 227 h 296"/>
                    <a:gd name="T14" fmla="*/ 67 w 130"/>
                    <a:gd name="T15" fmla="*/ 152 h 296"/>
                    <a:gd name="T16" fmla="*/ 36 w 130"/>
                    <a:gd name="T17" fmla="*/ 77 h 296"/>
                    <a:gd name="T18" fmla="*/ 23 w 130"/>
                    <a:gd name="T19" fmla="*/ 43 h 296"/>
                    <a:gd name="T20" fmla="*/ 6 w 130"/>
                    <a:gd name="T21" fmla="*/ 2 h 296"/>
                    <a:gd name="T22" fmla="*/ 3 w 130"/>
                    <a:gd name="T23" fmla="*/ 1 h 296"/>
                    <a:gd name="T24" fmla="*/ 1 w 130"/>
                    <a:gd name="T25" fmla="*/ 1 h 296"/>
                    <a:gd name="T26" fmla="*/ 2 w 130"/>
                    <a:gd name="T27" fmla="*/ 4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0" h="296">
                      <a:moveTo>
                        <a:pt x="2" y="4"/>
                      </a:moveTo>
                      <a:cubicBezTo>
                        <a:pt x="8" y="5"/>
                        <a:pt x="22" y="59"/>
                        <a:pt x="24" y="65"/>
                      </a:cubicBezTo>
                      <a:cubicBezTo>
                        <a:pt x="34" y="92"/>
                        <a:pt x="45" y="118"/>
                        <a:pt x="56" y="145"/>
                      </a:cubicBezTo>
                      <a:cubicBezTo>
                        <a:pt x="76" y="195"/>
                        <a:pt x="96" y="244"/>
                        <a:pt x="121" y="292"/>
                      </a:cubicBezTo>
                      <a:cubicBezTo>
                        <a:pt x="123" y="296"/>
                        <a:pt x="130" y="293"/>
                        <a:pt x="129" y="289"/>
                      </a:cubicBezTo>
                      <a:cubicBezTo>
                        <a:pt x="126" y="279"/>
                        <a:pt x="121" y="272"/>
                        <a:pt x="116" y="263"/>
                      </a:cubicBezTo>
                      <a:cubicBezTo>
                        <a:pt x="110" y="251"/>
                        <a:pt x="105" y="239"/>
                        <a:pt x="99" y="227"/>
                      </a:cubicBezTo>
                      <a:cubicBezTo>
                        <a:pt x="87" y="203"/>
                        <a:pt x="77" y="177"/>
                        <a:pt x="67" y="152"/>
                      </a:cubicBezTo>
                      <a:cubicBezTo>
                        <a:pt x="57" y="127"/>
                        <a:pt x="46" y="103"/>
                        <a:pt x="36" y="77"/>
                      </a:cubicBezTo>
                      <a:cubicBezTo>
                        <a:pt x="31" y="66"/>
                        <a:pt x="27" y="55"/>
                        <a:pt x="23" y="43"/>
                      </a:cubicBezTo>
                      <a:cubicBezTo>
                        <a:pt x="17" y="30"/>
                        <a:pt x="15" y="13"/>
                        <a:pt x="6" y="2"/>
                      </a:cubicBezTo>
                      <a:cubicBezTo>
                        <a:pt x="5" y="1"/>
                        <a:pt x="4" y="0"/>
                        <a:pt x="3" y="1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0" y="2"/>
                        <a:pt x="0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0" name="Freeform 313"/>
                <p:cNvSpPr/>
                <p:nvPr/>
              </p:nvSpPr>
              <p:spPr bwMode="auto">
                <a:xfrm>
                  <a:off x="1636" y="372"/>
                  <a:ext cx="106" cy="254"/>
                </a:xfrm>
                <a:custGeom>
                  <a:avLst/>
                  <a:gdLst>
                    <a:gd name="T0" fmla="*/ 1 w 124"/>
                    <a:gd name="T1" fmla="*/ 4 h 299"/>
                    <a:gd name="T2" fmla="*/ 52 w 124"/>
                    <a:gd name="T3" fmla="*/ 154 h 299"/>
                    <a:gd name="T4" fmla="*/ 85 w 124"/>
                    <a:gd name="T5" fmla="*/ 229 h 299"/>
                    <a:gd name="T6" fmla="*/ 114 w 124"/>
                    <a:gd name="T7" fmla="*/ 295 h 299"/>
                    <a:gd name="T8" fmla="*/ 122 w 124"/>
                    <a:gd name="T9" fmla="*/ 292 h 299"/>
                    <a:gd name="T10" fmla="*/ 93 w 124"/>
                    <a:gd name="T11" fmla="*/ 222 h 299"/>
                    <a:gd name="T12" fmla="*/ 57 w 124"/>
                    <a:gd name="T13" fmla="*/ 141 h 299"/>
                    <a:gd name="T14" fmla="*/ 4 w 124"/>
                    <a:gd name="T15" fmla="*/ 2 h 299"/>
                    <a:gd name="T16" fmla="*/ 1 w 124"/>
                    <a:gd name="T17" fmla="*/ 4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299">
                      <a:moveTo>
                        <a:pt x="1" y="4"/>
                      </a:moveTo>
                      <a:cubicBezTo>
                        <a:pt x="26" y="50"/>
                        <a:pt x="34" y="105"/>
                        <a:pt x="52" y="154"/>
                      </a:cubicBezTo>
                      <a:cubicBezTo>
                        <a:pt x="62" y="179"/>
                        <a:pt x="75" y="204"/>
                        <a:pt x="85" y="229"/>
                      </a:cubicBezTo>
                      <a:cubicBezTo>
                        <a:pt x="94" y="251"/>
                        <a:pt x="101" y="276"/>
                        <a:pt x="114" y="295"/>
                      </a:cubicBezTo>
                      <a:cubicBezTo>
                        <a:pt x="117" y="299"/>
                        <a:pt x="124" y="297"/>
                        <a:pt x="122" y="292"/>
                      </a:cubicBezTo>
                      <a:cubicBezTo>
                        <a:pt x="115" y="268"/>
                        <a:pt x="102" y="245"/>
                        <a:pt x="93" y="222"/>
                      </a:cubicBezTo>
                      <a:cubicBezTo>
                        <a:pt x="81" y="195"/>
                        <a:pt x="68" y="169"/>
                        <a:pt x="57" y="141"/>
                      </a:cubicBezTo>
                      <a:cubicBezTo>
                        <a:pt x="40" y="95"/>
                        <a:pt x="31" y="43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1" name="Freeform 314"/>
                <p:cNvSpPr/>
                <p:nvPr/>
              </p:nvSpPr>
              <p:spPr bwMode="auto">
                <a:xfrm>
                  <a:off x="1575" y="618"/>
                  <a:ext cx="162" cy="94"/>
                </a:xfrm>
                <a:custGeom>
                  <a:avLst/>
                  <a:gdLst>
                    <a:gd name="T0" fmla="*/ 4 w 191"/>
                    <a:gd name="T1" fmla="*/ 109 h 110"/>
                    <a:gd name="T2" fmla="*/ 117 w 191"/>
                    <a:gd name="T3" fmla="*/ 60 h 110"/>
                    <a:gd name="T4" fmla="*/ 160 w 191"/>
                    <a:gd name="T5" fmla="*/ 28 h 110"/>
                    <a:gd name="T6" fmla="*/ 189 w 191"/>
                    <a:gd name="T7" fmla="*/ 9 h 110"/>
                    <a:gd name="T8" fmla="*/ 180 w 191"/>
                    <a:gd name="T9" fmla="*/ 5 h 110"/>
                    <a:gd name="T10" fmla="*/ 150 w 191"/>
                    <a:gd name="T11" fmla="*/ 27 h 110"/>
                    <a:gd name="T12" fmla="*/ 96 w 191"/>
                    <a:gd name="T13" fmla="*/ 62 h 110"/>
                    <a:gd name="T14" fmla="*/ 2 w 191"/>
                    <a:gd name="T15" fmla="*/ 105 h 110"/>
                    <a:gd name="T16" fmla="*/ 4 w 191"/>
                    <a:gd name="T17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1" h="110">
                      <a:moveTo>
                        <a:pt x="4" y="109"/>
                      </a:moveTo>
                      <a:cubicBezTo>
                        <a:pt x="42" y="91"/>
                        <a:pt x="81" y="79"/>
                        <a:pt x="117" y="60"/>
                      </a:cubicBezTo>
                      <a:cubicBezTo>
                        <a:pt x="133" y="51"/>
                        <a:pt x="146" y="38"/>
                        <a:pt x="160" y="28"/>
                      </a:cubicBezTo>
                      <a:cubicBezTo>
                        <a:pt x="170" y="22"/>
                        <a:pt x="183" y="20"/>
                        <a:pt x="189" y="9"/>
                      </a:cubicBezTo>
                      <a:cubicBezTo>
                        <a:pt x="191" y="4"/>
                        <a:pt x="183" y="0"/>
                        <a:pt x="180" y="5"/>
                      </a:cubicBezTo>
                      <a:cubicBezTo>
                        <a:pt x="176" y="14"/>
                        <a:pt x="158" y="20"/>
                        <a:pt x="150" y="27"/>
                      </a:cubicBezTo>
                      <a:cubicBezTo>
                        <a:pt x="133" y="40"/>
                        <a:pt x="117" y="53"/>
                        <a:pt x="96" y="62"/>
                      </a:cubicBezTo>
                      <a:cubicBezTo>
                        <a:pt x="65" y="76"/>
                        <a:pt x="31" y="86"/>
                        <a:pt x="2" y="105"/>
                      </a:cubicBezTo>
                      <a:cubicBezTo>
                        <a:pt x="0" y="107"/>
                        <a:pt x="2" y="110"/>
                        <a:pt x="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2" name="Freeform 315"/>
                <p:cNvSpPr/>
                <p:nvPr/>
              </p:nvSpPr>
              <p:spPr bwMode="auto">
                <a:xfrm>
                  <a:off x="1649" y="367"/>
                  <a:ext cx="65" cy="19"/>
                </a:xfrm>
                <a:custGeom>
                  <a:avLst/>
                  <a:gdLst>
                    <a:gd name="T0" fmla="*/ 1 w 76"/>
                    <a:gd name="T1" fmla="*/ 22 h 22"/>
                    <a:gd name="T2" fmla="*/ 44 w 76"/>
                    <a:gd name="T3" fmla="*/ 15 h 22"/>
                    <a:gd name="T4" fmla="*/ 74 w 76"/>
                    <a:gd name="T5" fmla="*/ 6 h 22"/>
                    <a:gd name="T6" fmla="*/ 70 w 76"/>
                    <a:gd name="T7" fmla="*/ 2 h 22"/>
                    <a:gd name="T8" fmla="*/ 33 w 76"/>
                    <a:gd name="T9" fmla="*/ 11 h 22"/>
                    <a:gd name="T10" fmla="*/ 1 w 76"/>
                    <a:gd name="T11" fmla="*/ 20 h 22"/>
                    <a:gd name="T12" fmla="*/ 1 w 76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2">
                      <a:moveTo>
                        <a:pt x="1" y="22"/>
                      </a:moveTo>
                      <a:cubicBezTo>
                        <a:pt x="15" y="20"/>
                        <a:pt x="29" y="16"/>
                        <a:pt x="44" y="15"/>
                      </a:cubicBezTo>
                      <a:cubicBezTo>
                        <a:pt x="54" y="14"/>
                        <a:pt x="66" y="14"/>
                        <a:pt x="74" y="6"/>
                      </a:cubicBezTo>
                      <a:cubicBezTo>
                        <a:pt x="76" y="4"/>
                        <a:pt x="73" y="0"/>
                        <a:pt x="70" y="2"/>
                      </a:cubicBezTo>
                      <a:cubicBezTo>
                        <a:pt x="58" y="7"/>
                        <a:pt x="46" y="8"/>
                        <a:pt x="33" y="11"/>
                      </a:cubicBezTo>
                      <a:cubicBezTo>
                        <a:pt x="22" y="13"/>
                        <a:pt x="12" y="17"/>
                        <a:pt x="1" y="20"/>
                      </a:cubicBezTo>
                      <a:cubicBezTo>
                        <a:pt x="0" y="21"/>
                        <a:pt x="0" y="22"/>
                        <a:pt x="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3" name="Freeform 316"/>
                <p:cNvSpPr/>
                <p:nvPr/>
              </p:nvSpPr>
              <p:spPr bwMode="auto">
                <a:xfrm>
                  <a:off x="1697" y="359"/>
                  <a:ext cx="60" cy="18"/>
                </a:xfrm>
                <a:custGeom>
                  <a:avLst/>
                  <a:gdLst>
                    <a:gd name="T0" fmla="*/ 2 w 71"/>
                    <a:gd name="T1" fmla="*/ 22 h 22"/>
                    <a:gd name="T2" fmla="*/ 28 w 71"/>
                    <a:gd name="T3" fmla="*/ 15 h 22"/>
                    <a:gd name="T4" fmla="*/ 67 w 71"/>
                    <a:gd name="T5" fmla="*/ 7 h 22"/>
                    <a:gd name="T6" fmla="*/ 66 w 71"/>
                    <a:gd name="T7" fmla="*/ 0 h 22"/>
                    <a:gd name="T8" fmla="*/ 1 w 71"/>
                    <a:gd name="T9" fmla="*/ 19 h 22"/>
                    <a:gd name="T10" fmla="*/ 2 w 71"/>
                    <a:gd name="T1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" h="22">
                      <a:moveTo>
                        <a:pt x="2" y="22"/>
                      </a:moveTo>
                      <a:cubicBezTo>
                        <a:pt x="11" y="20"/>
                        <a:pt x="20" y="17"/>
                        <a:pt x="28" y="15"/>
                      </a:cubicBezTo>
                      <a:cubicBezTo>
                        <a:pt x="41" y="12"/>
                        <a:pt x="54" y="10"/>
                        <a:pt x="67" y="7"/>
                      </a:cubicBezTo>
                      <a:cubicBezTo>
                        <a:pt x="71" y="6"/>
                        <a:pt x="71" y="0"/>
                        <a:pt x="66" y="0"/>
                      </a:cubicBezTo>
                      <a:cubicBezTo>
                        <a:pt x="44" y="2"/>
                        <a:pt x="21" y="9"/>
                        <a:pt x="1" y="19"/>
                      </a:cubicBezTo>
                      <a:cubicBezTo>
                        <a:pt x="0" y="19"/>
                        <a:pt x="1" y="22"/>
                        <a:pt x="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4" name="Freeform 317"/>
                <p:cNvSpPr/>
                <p:nvPr/>
              </p:nvSpPr>
              <p:spPr bwMode="auto">
                <a:xfrm>
                  <a:off x="1753" y="356"/>
                  <a:ext cx="62" cy="269"/>
                </a:xfrm>
                <a:custGeom>
                  <a:avLst/>
                  <a:gdLst>
                    <a:gd name="T0" fmla="*/ 0 w 74"/>
                    <a:gd name="T1" fmla="*/ 3 h 317"/>
                    <a:gd name="T2" fmla="*/ 62 w 74"/>
                    <a:gd name="T3" fmla="*/ 310 h 317"/>
                    <a:gd name="T4" fmla="*/ 72 w 74"/>
                    <a:gd name="T5" fmla="*/ 307 h 317"/>
                    <a:gd name="T6" fmla="*/ 38 w 74"/>
                    <a:gd name="T7" fmla="*/ 164 h 317"/>
                    <a:gd name="T8" fmla="*/ 4 w 74"/>
                    <a:gd name="T9" fmla="*/ 2 h 317"/>
                    <a:gd name="T10" fmla="*/ 0 w 74"/>
                    <a:gd name="T11" fmla="*/ 3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317">
                      <a:moveTo>
                        <a:pt x="0" y="3"/>
                      </a:moveTo>
                      <a:cubicBezTo>
                        <a:pt x="16" y="106"/>
                        <a:pt x="33" y="210"/>
                        <a:pt x="62" y="310"/>
                      </a:cubicBezTo>
                      <a:cubicBezTo>
                        <a:pt x="64" y="317"/>
                        <a:pt x="74" y="314"/>
                        <a:pt x="72" y="307"/>
                      </a:cubicBezTo>
                      <a:cubicBezTo>
                        <a:pt x="64" y="259"/>
                        <a:pt x="48" y="212"/>
                        <a:pt x="38" y="164"/>
                      </a:cubicBezTo>
                      <a:cubicBezTo>
                        <a:pt x="27" y="110"/>
                        <a:pt x="20" y="5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5" name="Freeform 318"/>
                <p:cNvSpPr/>
                <p:nvPr/>
              </p:nvSpPr>
              <p:spPr bwMode="auto">
                <a:xfrm>
                  <a:off x="1649" y="632"/>
                  <a:ext cx="165" cy="45"/>
                </a:xfrm>
                <a:custGeom>
                  <a:avLst/>
                  <a:gdLst>
                    <a:gd name="T0" fmla="*/ 2 w 194"/>
                    <a:gd name="T1" fmla="*/ 53 h 53"/>
                    <a:gd name="T2" fmla="*/ 47 w 194"/>
                    <a:gd name="T3" fmla="*/ 45 h 53"/>
                    <a:gd name="T4" fmla="*/ 96 w 194"/>
                    <a:gd name="T5" fmla="*/ 36 h 53"/>
                    <a:gd name="T6" fmla="*/ 191 w 194"/>
                    <a:gd name="T7" fmla="*/ 7 h 53"/>
                    <a:gd name="T8" fmla="*/ 190 w 194"/>
                    <a:gd name="T9" fmla="*/ 1 h 53"/>
                    <a:gd name="T10" fmla="*/ 158 w 194"/>
                    <a:gd name="T11" fmla="*/ 11 h 53"/>
                    <a:gd name="T12" fmla="*/ 98 w 194"/>
                    <a:gd name="T13" fmla="*/ 28 h 53"/>
                    <a:gd name="T14" fmla="*/ 53 w 194"/>
                    <a:gd name="T15" fmla="*/ 37 h 53"/>
                    <a:gd name="T16" fmla="*/ 20 w 194"/>
                    <a:gd name="T17" fmla="*/ 44 h 53"/>
                    <a:gd name="T18" fmla="*/ 2 w 194"/>
                    <a:gd name="T19" fmla="*/ 51 h 53"/>
                    <a:gd name="T20" fmla="*/ 2 w 194"/>
                    <a:gd name="T21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4" h="53">
                      <a:moveTo>
                        <a:pt x="2" y="53"/>
                      </a:moveTo>
                      <a:cubicBezTo>
                        <a:pt x="17" y="52"/>
                        <a:pt x="32" y="48"/>
                        <a:pt x="47" y="45"/>
                      </a:cubicBezTo>
                      <a:cubicBezTo>
                        <a:pt x="63" y="42"/>
                        <a:pt x="80" y="39"/>
                        <a:pt x="96" y="36"/>
                      </a:cubicBezTo>
                      <a:cubicBezTo>
                        <a:pt x="129" y="30"/>
                        <a:pt x="160" y="19"/>
                        <a:pt x="191" y="7"/>
                      </a:cubicBezTo>
                      <a:cubicBezTo>
                        <a:pt x="194" y="6"/>
                        <a:pt x="194" y="0"/>
                        <a:pt x="190" y="1"/>
                      </a:cubicBezTo>
                      <a:cubicBezTo>
                        <a:pt x="178" y="1"/>
                        <a:pt x="168" y="7"/>
                        <a:pt x="158" y="11"/>
                      </a:cubicBezTo>
                      <a:cubicBezTo>
                        <a:pt x="138" y="18"/>
                        <a:pt x="118" y="24"/>
                        <a:pt x="98" y="28"/>
                      </a:cubicBezTo>
                      <a:cubicBezTo>
                        <a:pt x="83" y="31"/>
                        <a:pt x="68" y="34"/>
                        <a:pt x="53" y="37"/>
                      </a:cubicBezTo>
                      <a:cubicBezTo>
                        <a:pt x="43" y="39"/>
                        <a:pt x="31" y="40"/>
                        <a:pt x="20" y="44"/>
                      </a:cubicBezTo>
                      <a:cubicBezTo>
                        <a:pt x="14" y="46"/>
                        <a:pt x="9" y="49"/>
                        <a:pt x="2" y="51"/>
                      </a:cubicBezTo>
                      <a:cubicBezTo>
                        <a:pt x="0" y="51"/>
                        <a:pt x="1" y="53"/>
                        <a:pt x="2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19"/>
                <p:cNvSpPr/>
                <p:nvPr/>
              </p:nvSpPr>
              <p:spPr bwMode="auto">
                <a:xfrm>
                  <a:off x="1805" y="614"/>
                  <a:ext cx="14" cy="25"/>
                </a:xfrm>
                <a:custGeom>
                  <a:avLst/>
                  <a:gdLst>
                    <a:gd name="T0" fmla="*/ 1 w 16"/>
                    <a:gd name="T1" fmla="*/ 4 h 29"/>
                    <a:gd name="T2" fmla="*/ 2 w 16"/>
                    <a:gd name="T3" fmla="*/ 16 h 29"/>
                    <a:gd name="T4" fmla="*/ 7 w 16"/>
                    <a:gd name="T5" fmla="*/ 28 h 29"/>
                    <a:gd name="T6" fmla="*/ 13 w 16"/>
                    <a:gd name="T7" fmla="*/ 27 h 29"/>
                    <a:gd name="T8" fmla="*/ 11 w 16"/>
                    <a:gd name="T9" fmla="*/ 15 h 29"/>
                    <a:gd name="T10" fmla="*/ 9 w 16"/>
                    <a:gd name="T11" fmla="*/ 8 h 29"/>
                    <a:gd name="T12" fmla="*/ 4 w 16"/>
                    <a:gd name="T13" fmla="*/ 2 h 29"/>
                    <a:gd name="T14" fmla="*/ 1 w 16"/>
                    <a:gd name="T1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9">
                      <a:moveTo>
                        <a:pt x="1" y="4"/>
                      </a:move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20"/>
                        <a:pt x="4" y="25"/>
                        <a:pt x="7" y="28"/>
                      </a:cubicBezTo>
                      <a:cubicBezTo>
                        <a:pt x="9" y="29"/>
                        <a:pt x="12" y="28"/>
                        <a:pt x="13" y="27"/>
                      </a:cubicBezTo>
                      <a:cubicBezTo>
                        <a:pt x="16" y="22"/>
                        <a:pt x="12" y="19"/>
                        <a:pt x="11" y="15"/>
                      </a:cubicBezTo>
                      <a:cubicBezTo>
                        <a:pt x="10" y="13"/>
                        <a:pt x="10" y="11"/>
                        <a:pt x="9" y="8"/>
                      </a:cubicBezTo>
                      <a:cubicBezTo>
                        <a:pt x="8" y="6"/>
                        <a:pt x="6" y="4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0"/>
                <p:cNvSpPr/>
                <p:nvPr/>
              </p:nvSpPr>
              <p:spPr bwMode="auto">
                <a:xfrm>
                  <a:off x="1755" y="377"/>
                  <a:ext cx="166" cy="18"/>
                </a:xfrm>
                <a:custGeom>
                  <a:avLst/>
                  <a:gdLst>
                    <a:gd name="T0" fmla="*/ 5 w 195"/>
                    <a:gd name="T1" fmla="*/ 8 h 21"/>
                    <a:gd name="T2" fmla="*/ 45 w 195"/>
                    <a:gd name="T3" fmla="*/ 14 h 21"/>
                    <a:gd name="T4" fmla="*/ 91 w 195"/>
                    <a:gd name="T5" fmla="*/ 18 h 21"/>
                    <a:gd name="T6" fmla="*/ 145 w 195"/>
                    <a:gd name="T7" fmla="*/ 21 h 21"/>
                    <a:gd name="T8" fmla="*/ 190 w 195"/>
                    <a:gd name="T9" fmla="*/ 19 h 21"/>
                    <a:gd name="T10" fmla="*/ 190 w 195"/>
                    <a:gd name="T11" fmla="*/ 9 h 21"/>
                    <a:gd name="T12" fmla="*/ 146 w 195"/>
                    <a:gd name="T13" fmla="*/ 11 h 21"/>
                    <a:gd name="T14" fmla="*/ 91 w 195"/>
                    <a:gd name="T15" fmla="*/ 9 h 21"/>
                    <a:gd name="T16" fmla="*/ 34 w 195"/>
                    <a:gd name="T17" fmla="*/ 3 h 21"/>
                    <a:gd name="T18" fmla="*/ 5 w 195"/>
                    <a:gd name="T19" fmla="*/ 2 h 21"/>
                    <a:gd name="T20" fmla="*/ 5 w 195"/>
                    <a:gd name="T21" fmla="*/ 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5" h="21">
                      <a:moveTo>
                        <a:pt x="5" y="8"/>
                      </a:moveTo>
                      <a:cubicBezTo>
                        <a:pt x="17" y="8"/>
                        <a:pt x="33" y="12"/>
                        <a:pt x="45" y="14"/>
                      </a:cubicBezTo>
                      <a:cubicBezTo>
                        <a:pt x="61" y="17"/>
                        <a:pt x="76" y="18"/>
                        <a:pt x="91" y="18"/>
                      </a:cubicBezTo>
                      <a:cubicBezTo>
                        <a:pt x="109" y="19"/>
                        <a:pt x="127" y="20"/>
                        <a:pt x="145" y="21"/>
                      </a:cubicBezTo>
                      <a:cubicBezTo>
                        <a:pt x="160" y="21"/>
                        <a:pt x="175" y="19"/>
                        <a:pt x="190" y="19"/>
                      </a:cubicBezTo>
                      <a:cubicBezTo>
                        <a:pt x="195" y="19"/>
                        <a:pt x="195" y="10"/>
                        <a:pt x="190" y="9"/>
                      </a:cubicBezTo>
                      <a:cubicBezTo>
                        <a:pt x="175" y="7"/>
                        <a:pt x="161" y="11"/>
                        <a:pt x="146" y="11"/>
                      </a:cubicBezTo>
                      <a:cubicBezTo>
                        <a:pt x="127" y="10"/>
                        <a:pt x="109" y="9"/>
                        <a:pt x="91" y="9"/>
                      </a:cubicBezTo>
                      <a:cubicBezTo>
                        <a:pt x="72" y="8"/>
                        <a:pt x="53" y="5"/>
                        <a:pt x="34" y="3"/>
                      </a:cubicBezTo>
                      <a:cubicBezTo>
                        <a:pt x="24" y="2"/>
                        <a:pt x="14" y="0"/>
                        <a:pt x="5" y="2"/>
                      </a:cubicBezTo>
                      <a:cubicBezTo>
                        <a:pt x="0" y="2"/>
                        <a:pt x="0" y="8"/>
                        <a:pt x="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321"/>
                <p:cNvSpPr/>
                <p:nvPr/>
              </p:nvSpPr>
              <p:spPr bwMode="auto">
                <a:xfrm>
                  <a:off x="1907" y="387"/>
                  <a:ext cx="19" cy="277"/>
                </a:xfrm>
                <a:custGeom>
                  <a:avLst/>
                  <a:gdLst>
                    <a:gd name="T0" fmla="*/ 9 w 22"/>
                    <a:gd name="T1" fmla="*/ 5 h 327"/>
                    <a:gd name="T2" fmla="*/ 8 w 22"/>
                    <a:gd name="T3" fmla="*/ 86 h 327"/>
                    <a:gd name="T4" fmla="*/ 5 w 22"/>
                    <a:gd name="T5" fmla="*/ 164 h 327"/>
                    <a:gd name="T6" fmla="*/ 3 w 22"/>
                    <a:gd name="T7" fmla="*/ 244 h 327"/>
                    <a:gd name="T8" fmla="*/ 2 w 22"/>
                    <a:gd name="T9" fmla="*/ 320 h 327"/>
                    <a:gd name="T10" fmla="*/ 14 w 22"/>
                    <a:gd name="T11" fmla="*/ 320 h 327"/>
                    <a:gd name="T12" fmla="*/ 13 w 22"/>
                    <a:gd name="T13" fmla="*/ 237 h 327"/>
                    <a:gd name="T14" fmla="*/ 15 w 22"/>
                    <a:gd name="T15" fmla="*/ 147 h 327"/>
                    <a:gd name="T16" fmla="*/ 19 w 22"/>
                    <a:gd name="T17" fmla="*/ 58 h 327"/>
                    <a:gd name="T18" fmla="*/ 16 w 22"/>
                    <a:gd name="T19" fmla="*/ 3 h 327"/>
                    <a:gd name="T20" fmla="*/ 9 w 22"/>
                    <a:gd name="T21" fmla="*/ 5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327">
                      <a:moveTo>
                        <a:pt x="9" y="5"/>
                      </a:moveTo>
                      <a:cubicBezTo>
                        <a:pt x="15" y="31"/>
                        <a:pt x="8" y="60"/>
                        <a:pt x="8" y="86"/>
                      </a:cubicBezTo>
                      <a:cubicBezTo>
                        <a:pt x="7" y="112"/>
                        <a:pt x="6" y="138"/>
                        <a:pt x="5" y="164"/>
                      </a:cubicBezTo>
                      <a:cubicBezTo>
                        <a:pt x="4" y="191"/>
                        <a:pt x="3" y="217"/>
                        <a:pt x="3" y="244"/>
                      </a:cubicBezTo>
                      <a:cubicBezTo>
                        <a:pt x="3" y="269"/>
                        <a:pt x="0" y="295"/>
                        <a:pt x="2" y="320"/>
                      </a:cubicBezTo>
                      <a:cubicBezTo>
                        <a:pt x="3" y="327"/>
                        <a:pt x="14" y="327"/>
                        <a:pt x="14" y="320"/>
                      </a:cubicBezTo>
                      <a:cubicBezTo>
                        <a:pt x="11" y="292"/>
                        <a:pt x="13" y="264"/>
                        <a:pt x="13" y="237"/>
                      </a:cubicBezTo>
                      <a:cubicBezTo>
                        <a:pt x="13" y="207"/>
                        <a:pt x="14" y="177"/>
                        <a:pt x="15" y="147"/>
                      </a:cubicBezTo>
                      <a:cubicBezTo>
                        <a:pt x="16" y="117"/>
                        <a:pt x="17" y="87"/>
                        <a:pt x="19" y="58"/>
                      </a:cubicBezTo>
                      <a:cubicBezTo>
                        <a:pt x="20" y="41"/>
                        <a:pt x="22" y="20"/>
                        <a:pt x="16" y="3"/>
                      </a:cubicBezTo>
                      <a:cubicBezTo>
                        <a:pt x="14" y="0"/>
                        <a:pt x="8" y="1"/>
                        <a:pt x="9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322"/>
                <p:cNvSpPr/>
                <p:nvPr/>
              </p:nvSpPr>
              <p:spPr bwMode="auto">
                <a:xfrm>
                  <a:off x="1909" y="652"/>
                  <a:ext cx="10" cy="20"/>
                </a:xfrm>
                <a:custGeom>
                  <a:avLst/>
                  <a:gdLst>
                    <a:gd name="T0" fmla="*/ 3 w 12"/>
                    <a:gd name="T1" fmla="*/ 3 h 23"/>
                    <a:gd name="T2" fmla="*/ 4 w 12"/>
                    <a:gd name="T3" fmla="*/ 17 h 23"/>
                    <a:gd name="T4" fmla="*/ 10 w 12"/>
                    <a:gd name="T5" fmla="*/ 16 h 23"/>
                    <a:gd name="T6" fmla="*/ 7 w 12"/>
                    <a:gd name="T7" fmla="*/ 14 h 23"/>
                    <a:gd name="T8" fmla="*/ 2 w 12"/>
                    <a:gd name="T9" fmla="*/ 19 h 23"/>
                    <a:gd name="T10" fmla="*/ 5 w 12"/>
                    <a:gd name="T11" fmla="*/ 22 h 23"/>
                    <a:gd name="T12" fmla="*/ 11 w 12"/>
                    <a:gd name="T13" fmla="*/ 19 h 23"/>
                    <a:gd name="T14" fmla="*/ 8 w 12"/>
                    <a:gd name="T15" fmla="*/ 2 h 23"/>
                    <a:gd name="T16" fmla="*/ 3 w 12"/>
                    <a:gd name="T1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3">
                      <a:moveTo>
                        <a:pt x="3" y="3"/>
                      </a:moveTo>
                      <a:cubicBezTo>
                        <a:pt x="3" y="7"/>
                        <a:pt x="5" y="13"/>
                        <a:pt x="4" y="17"/>
                      </a:cubicBezTo>
                      <a:cubicBezTo>
                        <a:pt x="6" y="17"/>
                        <a:pt x="8" y="16"/>
                        <a:pt x="10" y="16"/>
                      </a:cubicBezTo>
                      <a:cubicBezTo>
                        <a:pt x="9" y="15"/>
                        <a:pt x="8" y="14"/>
                        <a:pt x="7" y="14"/>
                      </a:cubicBezTo>
                      <a:cubicBezTo>
                        <a:pt x="3" y="12"/>
                        <a:pt x="0" y="16"/>
                        <a:pt x="2" y="19"/>
                      </a:cubicBezTo>
                      <a:cubicBezTo>
                        <a:pt x="3" y="20"/>
                        <a:pt x="4" y="21"/>
                        <a:pt x="5" y="22"/>
                      </a:cubicBezTo>
                      <a:cubicBezTo>
                        <a:pt x="8" y="23"/>
                        <a:pt x="10" y="22"/>
                        <a:pt x="11" y="19"/>
                      </a:cubicBezTo>
                      <a:cubicBezTo>
                        <a:pt x="12" y="13"/>
                        <a:pt x="9" y="8"/>
                        <a:pt x="8" y="2"/>
                      </a:cubicBezTo>
                      <a:cubicBezTo>
                        <a:pt x="7" y="0"/>
                        <a:pt x="3" y="1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Freeform 323"/>
                <p:cNvSpPr/>
                <p:nvPr/>
              </p:nvSpPr>
              <p:spPr bwMode="auto">
                <a:xfrm>
                  <a:off x="1740" y="659"/>
                  <a:ext cx="175" cy="25"/>
                </a:xfrm>
                <a:custGeom>
                  <a:avLst/>
                  <a:gdLst>
                    <a:gd name="T0" fmla="*/ 203 w 207"/>
                    <a:gd name="T1" fmla="*/ 7 h 30"/>
                    <a:gd name="T2" fmla="*/ 178 w 207"/>
                    <a:gd name="T3" fmla="*/ 3 h 30"/>
                    <a:gd name="T4" fmla="*/ 119 w 207"/>
                    <a:gd name="T5" fmla="*/ 4 h 30"/>
                    <a:gd name="T6" fmla="*/ 58 w 207"/>
                    <a:gd name="T7" fmla="*/ 10 h 30"/>
                    <a:gd name="T8" fmla="*/ 7 w 207"/>
                    <a:gd name="T9" fmla="*/ 14 h 30"/>
                    <a:gd name="T10" fmla="*/ 3 w 207"/>
                    <a:gd name="T11" fmla="*/ 21 h 30"/>
                    <a:gd name="T12" fmla="*/ 38 w 207"/>
                    <a:gd name="T13" fmla="*/ 23 h 30"/>
                    <a:gd name="T14" fmla="*/ 120 w 207"/>
                    <a:gd name="T15" fmla="*/ 14 h 30"/>
                    <a:gd name="T16" fmla="*/ 185 w 207"/>
                    <a:gd name="T17" fmla="*/ 13 h 30"/>
                    <a:gd name="T18" fmla="*/ 206 w 207"/>
                    <a:gd name="T19" fmla="*/ 10 h 30"/>
                    <a:gd name="T20" fmla="*/ 203 w 207"/>
                    <a:gd name="T21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30">
                      <a:moveTo>
                        <a:pt x="203" y="7"/>
                      </a:moveTo>
                      <a:cubicBezTo>
                        <a:pt x="198" y="11"/>
                        <a:pt x="185" y="4"/>
                        <a:pt x="178" y="3"/>
                      </a:cubicBezTo>
                      <a:cubicBezTo>
                        <a:pt x="160" y="0"/>
                        <a:pt x="138" y="3"/>
                        <a:pt x="119" y="4"/>
                      </a:cubicBezTo>
                      <a:cubicBezTo>
                        <a:pt x="99" y="6"/>
                        <a:pt x="78" y="8"/>
                        <a:pt x="58" y="10"/>
                      </a:cubicBezTo>
                      <a:cubicBezTo>
                        <a:pt x="44" y="12"/>
                        <a:pt x="21" y="20"/>
                        <a:pt x="7" y="14"/>
                      </a:cubicBezTo>
                      <a:cubicBezTo>
                        <a:pt x="3" y="13"/>
                        <a:pt x="0" y="18"/>
                        <a:pt x="3" y="21"/>
                      </a:cubicBezTo>
                      <a:cubicBezTo>
                        <a:pt x="12" y="30"/>
                        <a:pt x="27" y="24"/>
                        <a:pt x="38" y="23"/>
                      </a:cubicBezTo>
                      <a:cubicBezTo>
                        <a:pt x="65" y="19"/>
                        <a:pt x="93" y="16"/>
                        <a:pt x="120" y="14"/>
                      </a:cubicBezTo>
                      <a:cubicBezTo>
                        <a:pt x="141" y="12"/>
                        <a:pt x="164" y="10"/>
                        <a:pt x="185" y="13"/>
                      </a:cubicBezTo>
                      <a:cubicBezTo>
                        <a:pt x="191" y="14"/>
                        <a:pt x="201" y="16"/>
                        <a:pt x="206" y="10"/>
                      </a:cubicBezTo>
                      <a:cubicBezTo>
                        <a:pt x="207" y="8"/>
                        <a:pt x="205" y="7"/>
                        <a:pt x="20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1" name="Freeform 324"/>
                <p:cNvSpPr/>
                <p:nvPr/>
              </p:nvSpPr>
              <p:spPr bwMode="auto">
                <a:xfrm>
                  <a:off x="1736" y="660"/>
                  <a:ext cx="12" cy="19"/>
                </a:xfrm>
                <a:custGeom>
                  <a:avLst/>
                  <a:gdLst>
                    <a:gd name="T0" fmla="*/ 11 w 14"/>
                    <a:gd name="T1" fmla="*/ 15 h 22"/>
                    <a:gd name="T2" fmla="*/ 9 w 14"/>
                    <a:gd name="T3" fmla="*/ 1 h 22"/>
                    <a:gd name="T4" fmla="*/ 8 w 14"/>
                    <a:gd name="T5" fmla="*/ 0 h 22"/>
                    <a:gd name="T6" fmla="*/ 0 w 14"/>
                    <a:gd name="T7" fmla="*/ 4 h 22"/>
                    <a:gd name="T8" fmla="*/ 0 w 14"/>
                    <a:gd name="T9" fmla="*/ 5 h 22"/>
                    <a:gd name="T10" fmla="*/ 0 w 14"/>
                    <a:gd name="T11" fmla="*/ 8 h 22"/>
                    <a:gd name="T12" fmla="*/ 0 w 14"/>
                    <a:gd name="T13" fmla="*/ 12 h 22"/>
                    <a:gd name="T14" fmla="*/ 6 w 14"/>
                    <a:gd name="T15" fmla="*/ 20 h 22"/>
                    <a:gd name="T16" fmla="*/ 11 w 14"/>
                    <a:gd name="T17" fmla="*/ 1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2">
                      <a:moveTo>
                        <a:pt x="11" y="15"/>
                      </a:moveTo>
                      <a:cubicBezTo>
                        <a:pt x="8" y="11"/>
                        <a:pt x="11" y="6"/>
                        <a:pt x="9" y="1"/>
                      </a:cubicBezTo>
                      <a:cubicBezTo>
                        <a:pt x="9" y="1"/>
                        <a:pt x="8" y="1"/>
                        <a:pt x="8" y="0"/>
                      </a:cubicBezTo>
                      <a:cubicBezTo>
                        <a:pt x="4" y="0"/>
                        <a:pt x="2" y="1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9"/>
                        <a:pt x="0" y="11"/>
                        <a:pt x="0" y="12"/>
                      </a:cubicBezTo>
                      <a:cubicBezTo>
                        <a:pt x="1" y="15"/>
                        <a:pt x="3" y="18"/>
                        <a:pt x="6" y="20"/>
                      </a:cubicBezTo>
                      <a:cubicBezTo>
                        <a:pt x="9" y="22"/>
                        <a:pt x="14" y="18"/>
                        <a:pt x="1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325"/>
                <p:cNvSpPr/>
                <p:nvPr/>
              </p:nvSpPr>
              <p:spPr bwMode="auto">
                <a:xfrm>
                  <a:off x="1954" y="470"/>
                  <a:ext cx="198" cy="211"/>
                </a:xfrm>
                <a:custGeom>
                  <a:avLst/>
                  <a:gdLst>
                    <a:gd name="T0" fmla="*/ 49 w 234"/>
                    <a:gd name="T1" fmla="*/ 146 h 249"/>
                    <a:gd name="T2" fmla="*/ 48 w 234"/>
                    <a:gd name="T3" fmla="*/ 71 h 249"/>
                    <a:gd name="T4" fmla="*/ 98 w 234"/>
                    <a:gd name="T5" fmla="*/ 68 h 249"/>
                    <a:gd name="T6" fmla="*/ 160 w 234"/>
                    <a:gd name="T7" fmla="*/ 24 h 249"/>
                    <a:gd name="T8" fmla="*/ 201 w 234"/>
                    <a:gd name="T9" fmla="*/ 27 h 249"/>
                    <a:gd name="T10" fmla="*/ 206 w 234"/>
                    <a:gd name="T11" fmla="*/ 52 h 249"/>
                    <a:gd name="T12" fmla="*/ 218 w 234"/>
                    <a:gd name="T13" fmla="*/ 136 h 249"/>
                    <a:gd name="T14" fmla="*/ 216 w 234"/>
                    <a:gd name="T15" fmla="*/ 188 h 249"/>
                    <a:gd name="T16" fmla="*/ 188 w 234"/>
                    <a:gd name="T17" fmla="*/ 211 h 249"/>
                    <a:gd name="T18" fmla="*/ 104 w 234"/>
                    <a:gd name="T19" fmla="*/ 228 h 249"/>
                    <a:gd name="T20" fmla="*/ 70 w 234"/>
                    <a:gd name="T21" fmla="*/ 182 h 249"/>
                    <a:gd name="T22" fmla="*/ 46 w 234"/>
                    <a:gd name="T23" fmla="*/ 137 h 249"/>
                    <a:gd name="T24" fmla="*/ 38 w 234"/>
                    <a:gd name="T25" fmla="*/ 140 h 249"/>
                    <a:gd name="T26" fmla="*/ 88 w 234"/>
                    <a:gd name="T27" fmla="*/ 228 h 249"/>
                    <a:gd name="T28" fmla="*/ 157 w 234"/>
                    <a:gd name="T29" fmla="*/ 234 h 249"/>
                    <a:gd name="T30" fmla="*/ 212 w 234"/>
                    <a:gd name="T31" fmla="*/ 209 h 249"/>
                    <a:gd name="T32" fmla="*/ 231 w 234"/>
                    <a:gd name="T33" fmla="*/ 148 h 249"/>
                    <a:gd name="T34" fmla="*/ 216 w 234"/>
                    <a:gd name="T35" fmla="*/ 51 h 249"/>
                    <a:gd name="T36" fmla="*/ 196 w 234"/>
                    <a:gd name="T37" fmla="*/ 9 h 249"/>
                    <a:gd name="T38" fmla="*/ 139 w 234"/>
                    <a:gd name="T39" fmla="*/ 26 h 249"/>
                    <a:gd name="T40" fmla="*/ 102 w 234"/>
                    <a:gd name="T41" fmla="*/ 55 h 249"/>
                    <a:gd name="T42" fmla="*/ 56 w 234"/>
                    <a:gd name="T43" fmla="*/ 62 h 249"/>
                    <a:gd name="T44" fmla="*/ 15 w 234"/>
                    <a:gd name="T45" fmla="*/ 77 h 249"/>
                    <a:gd name="T46" fmla="*/ 44 w 234"/>
                    <a:gd name="T47" fmla="*/ 150 h 249"/>
                    <a:gd name="T48" fmla="*/ 49 w 234"/>
                    <a:gd name="T49" fmla="*/ 146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4" h="249">
                      <a:moveTo>
                        <a:pt x="49" y="146"/>
                      </a:moveTo>
                      <a:cubicBezTo>
                        <a:pt x="34" y="125"/>
                        <a:pt x="0" y="72"/>
                        <a:pt x="48" y="71"/>
                      </a:cubicBezTo>
                      <a:cubicBezTo>
                        <a:pt x="64" y="70"/>
                        <a:pt x="82" y="75"/>
                        <a:pt x="98" y="68"/>
                      </a:cubicBezTo>
                      <a:cubicBezTo>
                        <a:pt x="121" y="58"/>
                        <a:pt x="138" y="36"/>
                        <a:pt x="160" y="24"/>
                      </a:cubicBezTo>
                      <a:cubicBezTo>
                        <a:pt x="173" y="16"/>
                        <a:pt x="193" y="10"/>
                        <a:pt x="201" y="27"/>
                      </a:cubicBezTo>
                      <a:cubicBezTo>
                        <a:pt x="205" y="35"/>
                        <a:pt x="206" y="44"/>
                        <a:pt x="206" y="52"/>
                      </a:cubicBezTo>
                      <a:cubicBezTo>
                        <a:pt x="210" y="81"/>
                        <a:pt x="213" y="108"/>
                        <a:pt x="218" y="136"/>
                      </a:cubicBezTo>
                      <a:cubicBezTo>
                        <a:pt x="220" y="152"/>
                        <a:pt x="225" y="173"/>
                        <a:pt x="216" y="188"/>
                      </a:cubicBezTo>
                      <a:cubicBezTo>
                        <a:pt x="210" y="199"/>
                        <a:pt x="199" y="206"/>
                        <a:pt x="188" y="211"/>
                      </a:cubicBezTo>
                      <a:cubicBezTo>
                        <a:pt x="167" y="222"/>
                        <a:pt x="126" y="241"/>
                        <a:pt x="104" y="228"/>
                      </a:cubicBezTo>
                      <a:cubicBezTo>
                        <a:pt x="88" y="219"/>
                        <a:pt x="78" y="197"/>
                        <a:pt x="70" y="182"/>
                      </a:cubicBezTo>
                      <a:cubicBezTo>
                        <a:pt x="61" y="167"/>
                        <a:pt x="54" y="152"/>
                        <a:pt x="46" y="137"/>
                      </a:cubicBezTo>
                      <a:cubicBezTo>
                        <a:pt x="43" y="132"/>
                        <a:pt x="36" y="136"/>
                        <a:pt x="38" y="140"/>
                      </a:cubicBezTo>
                      <a:cubicBezTo>
                        <a:pt x="49" y="170"/>
                        <a:pt x="66" y="205"/>
                        <a:pt x="88" y="228"/>
                      </a:cubicBezTo>
                      <a:cubicBezTo>
                        <a:pt x="108" y="249"/>
                        <a:pt x="132" y="243"/>
                        <a:pt x="157" y="234"/>
                      </a:cubicBezTo>
                      <a:cubicBezTo>
                        <a:pt x="176" y="228"/>
                        <a:pt x="197" y="222"/>
                        <a:pt x="212" y="209"/>
                      </a:cubicBezTo>
                      <a:cubicBezTo>
                        <a:pt x="232" y="193"/>
                        <a:pt x="234" y="172"/>
                        <a:pt x="231" y="148"/>
                      </a:cubicBezTo>
                      <a:cubicBezTo>
                        <a:pt x="226" y="116"/>
                        <a:pt x="221" y="84"/>
                        <a:pt x="216" y="51"/>
                      </a:cubicBezTo>
                      <a:cubicBezTo>
                        <a:pt x="214" y="36"/>
                        <a:pt x="212" y="16"/>
                        <a:pt x="196" y="9"/>
                      </a:cubicBezTo>
                      <a:cubicBezTo>
                        <a:pt x="177" y="0"/>
                        <a:pt x="154" y="16"/>
                        <a:pt x="139" y="26"/>
                      </a:cubicBezTo>
                      <a:cubicBezTo>
                        <a:pt x="127" y="36"/>
                        <a:pt x="115" y="47"/>
                        <a:pt x="102" y="55"/>
                      </a:cubicBezTo>
                      <a:cubicBezTo>
                        <a:pt x="88" y="64"/>
                        <a:pt x="72" y="62"/>
                        <a:pt x="56" y="62"/>
                      </a:cubicBezTo>
                      <a:cubicBezTo>
                        <a:pt x="41" y="61"/>
                        <a:pt x="22" y="61"/>
                        <a:pt x="15" y="77"/>
                      </a:cubicBezTo>
                      <a:cubicBezTo>
                        <a:pt x="6" y="101"/>
                        <a:pt x="27" y="136"/>
                        <a:pt x="44" y="150"/>
                      </a:cubicBezTo>
                      <a:cubicBezTo>
                        <a:pt x="47" y="151"/>
                        <a:pt x="50" y="148"/>
                        <a:pt x="49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26"/>
                <p:cNvSpPr/>
                <p:nvPr/>
              </p:nvSpPr>
              <p:spPr bwMode="auto">
                <a:xfrm>
                  <a:off x="1981" y="545"/>
                  <a:ext cx="21" cy="33"/>
                </a:xfrm>
                <a:custGeom>
                  <a:avLst/>
                  <a:gdLst>
                    <a:gd name="T0" fmla="*/ 11 w 25"/>
                    <a:gd name="T1" fmla="*/ 1 h 39"/>
                    <a:gd name="T2" fmla="*/ 21 w 25"/>
                    <a:gd name="T3" fmla="*/ 37 h 39"/>
                    <a:gd name="T4" fmla="*/ 24 w 25"/>
                    <a:gd name="T5" fmla="*/ 35 h 39"/>
                    <a:gd name="T6" fmla="*/ 13 w 25"/>
                    <a:gd name="T7" fmla="*/ 3 h 39"/>
                    <a:gd name="T8" fmla="*/ 11 w 25"/>
                    <a:gd name="T9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39">
                      <a:moveTo>
                        <a:pt x="11" y="1"/>
                      </a:moveTo>
                      <a:cubicBezTo>
                        <a:pt x="0" y="14"/>
                        <a:pt x="12" y="28"/>
                        <a:pt x="21" y="37"/>
                      </a:cubicBezTo>
                      <a:cubicBezTo>
                        <a:pt x="22" y="39"/>
                        <a:pt x="25" y="37"/>
                        <a:pt x="24" y="35"/>
                      </a:cubicBezTo>
                      <a:cubicBezTo>
                        <a:pt x="18" y="25"/>
                        <a:pt x="6" y="15"/>
                        <a:pt x="13" y="3"/>
                      </a:cubicBezTo>
                      <a:cubicBezTo>
                        <a:pt x="14" y="1"/>
                        <a:pt x="12" y="0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Freeform 327"/>
                <p:cNvSpPr/>
                <p:nvPr/>
              </p:nvSpPr>
              <p:spPr bwMode="auto">
                <a:xfrm>
                  <a:off x="2012" y="597"/>
                  <a:ext cx="54" cy="69"/>
                </a:xfrm>
                <a:custGeom>
                  <a:avLst/>
                  <a:gdLst>
                    <a:gd name="T0" fmla="*/ 1 w 63"/>
                    <a:gd name="T1" fmla="*/ 1 h 81"/>
                    <a:gd name="T2" fmla="*/ 60 w 63"/>
                    <a:gd name="T3" fmla="*/ 67 h 81"/>
                    <a:gd name="T4" fmla="*/ 59 w 63"/>
                    <a:gd name="T5" fmla="*/ 62 h 81"/>
                    <a:gd name="T6" fmla="*/ 32 w 63"/>
                    <a:gd name="T7" fmla="*/ 58 h 81"/>
                    <a:gd name="T8" fmla="*/ 19 w 63"/>
                    <a:gd name="T9" fmla="*/ 39 h 81"/>
                    <a:gd name="T10" fmla="*/ 1 w 63"/>
                    <a:gd name="T11" fmla="*/ 1 h 81"/>
                    <a:gd name="T12" fmla="*/ 1 w 63"/>
                    <a:gd name="T13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1">
                      <a:moveTo>
                        <a:pt x="1" y="1"/>
                      </a:moveTo>
                      <a:cubicBezTo>
                        <a:pt x="8" y="27"/>
                        <a:pt x="24" y="81"/>
                        <a:pt x="60" y="67"/>
                      </a:cubicBezTo>
                      <a:cubicBezTo>
                        <a:pt x="63" y="66"/>
                        <a:pt x="61" y="62"/>
                        <a:pt x="59" y="62"/>
                      </a:cubicBezTo>
                      <a:cubicBezTo>
                        <a:pt x="48" y="64"/>
                        <a:pt x="42" y="65"/>
                        <a:pt x="32" y="58"/>
                      </a:cubicBezTo>
                      <a:cubicBezTo>
                        <a:pt x="26" y="53"/>
                        <a:pt x="22" y="46"/>
                        <a:pt x="19" y="39"/>
                      </a:cubicBezTo>
                      <a:cubicBezTo>
                        <a:pt x="12" y="27"/>
                        <a:pt x="6" y="14"/>
                        <a:pt x="1" y="1"/>
                      </a:cubicBezTo>
                      <a:cubicBezTo>
                        <a:pt x="1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Freeform 328"/>
                <p:cNvSpPr/>
                <p:nvPr/>
              </p:nvSpPr>
              <p:spPr bwMode="auto">
                <a:xfrm>
                  <a:off x="2004" y="500"/>
                  <a:ext cx="126" cy="67"/>
                </a:xfrm>
                <a:custGeom>
                  <a:avLst/>
                  <a:gdLst>
                    <a:gd name="T0" fmla="*/ 1 w 149"/>
                    <a:gd name="T1" fmla="*/ 58 h 78"/>
                    <a:gd name="T2" fmla="*/ 84 w 149"/>
                    <a:gd name="T3" fmla="*/ 25 h 78"/>
                    <a:gd name="T4" fmla="*/ 102 w 149"/>
                    <a:gd name="T5" fmla="*/ 9 h 78"/>
                    <a:gd name="T6" fmla="*/ 134 w 149"/>
                    <a:gd name="T7" fmla="*/ 25 h 78"/>
                    <a:gd name="T8" fmla="*/ 137 w 149"/>
                    <a:gd name="T9" fmla="*/ 75 h 78"/>
                    <a:gd name="T10" fmla="*/ 141 w 149"/>
                    <a:gd name="T11" fmla="*/ 75 h 78"/>
                    <a:gd name="T12" fmla="*/ 115 w 149"/>
                    <a:gd name="T13" fmla="*/ 0 h 78"/>
                    <a:gd name="T14" fmla="*/ 75 w 149"/>
                    <a:gd name="T15" fmla="*/ 28 h 78"/>
                    <a:gd name="T16" fmla="*/ 1 w 149"/>
                    <a:gd name="T17" fmla="*/ 56 h 78"/>
                    <a:gd name="T18" fmla="*/ 1 w 149"/>
                    <a:gd name="T19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9" h="78">
                      <a:moveTo>
                        <a:pt x="1" y="58"/>
                      </a:moveTo>
                      <a:cubicBezTo>
                        <a:pt x="31" y="57"/>
                        <a:pt x="62" y="45"/>
                        <a:pt x="84" y="25"/>
                      </a:cubicBezTo>
                      <a:cubicBezTo>
                        <a:pt x="89" y="21"/>
                        <a:pt x="96" y="12"/>
                        <a:pt x="102" y="9"/>
                      </a:cubicBezTo>
                      <a:cubicBezTo>
                        <a:pt x="118" y="3"/>
                        <a:pt x="129" y="11"/>
                        <a:pt x="134" y="25"/>
                      </a:cubicBezTo>
                      <a:cubicBezTo>
                        <a:pt x="140" y="41"/>
                        <a:pt x="137" y="59"/>
                        <a:pt x="137" y="75"/>
                      </a:cubicBezTo>
                      <a:cubicBezTo>
                        <a:pt x="137" y="78"/>
                        <a:pt x="141" y="78"/>
                        <a:pt x="141" y="75"/>
                      </a:cubicBezTo>
                      <a:cubicBezTo>
                        <a:pt x="146" y="54"/>
                        <a:pt x="149" y="1"/>
                        <a:pt x="115" y="0"/>
                      </a:cubicBezTo>
                      <a:cubicBezTo>
                        <a:pt x="99" y="0"/>
                        <a:pt x="86" y="20"/>
                        <a:pt x="75" y="28"/>
                      </a:cubicBezTo>
                      <a:cubicBezTo>
                        <a:pt x="56" y="45"/>
                        <a:pt x="26" y="55"/>
                        <a:pt x="1" y="56"/>
                      </a:cubicBezTo>
                      <a:cubicBezTo>
                        <a:pt x="0" y="56"/>
                        <a:pt x="0" y="58"/>
                        <a:pt x="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6" name="Freeform 329"/>
                <p:cNvSpPr/>
                <p:nvPr/>
              </p:nvSpPr>
              <p:spPr bwMode="auto">
                <a:xfrm>
                  <a:off x="1977" y="501"/>
                  <a:ext cx="75" cy="32"/>
                </a:xfrm>
                <a:custGeom>
                  <a:avLst/>
                  <a:gdLst>
                    <a:gd name="T0" fmla="*/ 10 w 89"/>
                    <a:gd name="T1" fmla="*/ 33 h 37"/>
                    <a:gd name="T2" fmla="*/ 24 w 89"/>
                    <a:gd name="T3" fmla="*/ 21 h 37"/>
                    <a:gd name="T4" fmla="*/ 26 w 89"/>
                    <a:gd name="T5" fmla="*/ 22 h 37"/>
                    <a:gd name="T6" fmla="*/ 33 w 89"/>
                    <a:gd name="T7" fmla="*/ 23 h 37"/>
                    <a:gd name="T8" fmla="*/ 49 w 89"/>
                    <a:gd name="T9" fmla="*/ 22 h 37"/>
                    <a:gd name="T10" fmla="*/ 51 w 89"/>
                    <a:gd name="T11" fmla="*/ 20 h 37"/>
                    <a:gd name="T12" fmla="*/ 82 w 89"/>
                    <a:gd name="T13" fmla="*/ 20 h 37"/>
                    <a:gd name="T14" fmla="*/ 88 w 89"/>
                    <a:gd name="T15" fmla="*/ 17 h 37"/>
                    <a:gd name="T16" fmla="*/ 62 w 89"/>
                    <a:gd name="T17" fmla="*/ 3 h 37"/>
                    <a:gd name="T18" fmla="*/ 51 w 89"/>
                    <a:gd name="T19" fmla="*/ 10 h 37"/>
                    <a:gd name="T20" fmla="*/ 48 w 89"/>
                    <a:gd name="T21" fmla="*/ 17 h 37"/>
                    <a:gd name="T22" fmla="*/ 35 w 89"/>
                    <a:gd name="T23" fmla="*/ 18 h 37"/>
                    <a:gd name="T24" fmla="*/ 5 w 89"/>
                    <a:gd name="T25" fmla="*/ 18 h 37"/>
                    <a:gd name="T26" fmla="*/ 8 w 89"/>
                    <a:gd name="T27" fmla="*/ 36 h 37"/>
                    <a:gd name="T28" fmla="*/ 10 w 89"/>
                    <a:gd name="T29" fmla="*/ 3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37">
                      <a:moveTo>
                        <a:pt x="10" y="33"/>
                      </a:moveTo>
                      <a:cubicBezTo>
                        <a:pt x="15" y="29"/>
                        <a:pt x="19" y="25"/>
                        <a:pt x="24" y="21"/>
                      </a:cubicBezTo>
                      <a:cubicBezTo>
                        <a:pt x="25" y="21"/>
                        <a:pt x="25" y="22"/>
                        <a:pt x="26" y="22"/>
                      </a:cubicBezTo>
                      <a:cubicBezTo>
                        <a:pt x="25" y="22"/>
                        <a:pt x="37" y="24"/>
                        <a:pt x="33" y="23"/>
                      </a:cubicBezTo>
                      <a:cubicBezTo>
                        <a:pt x="39" y="24"/>
                        <a:pt x="43" y="23"/>
                        <a:pt x="49" y="22"/>
                      </a:cubicBezTo>
                      <a:cubicBezTo>
                        <a:pt x="50" y="22"/>
                        <a:pt x="51" y="21"/>
                        <a:pt x="51" y="20"/>
                      </a:cubicBezTo>
                      <a:cubicBezTo>
                        <a:pt x="53" y="15"/>
                        <a:pt x="79" y="14"/>
                        <a:pt x="82" y="20"/>
                      </a:cubicBezTo>
                      <a:cubicBezTo>
                        <a:pt x="84" y="22"/>
                        <a:pt x="89" y="21"/>
                        <a:pt x="88" y="17"/>
                      </a:cubicBezTo>
                      <a:cubicBezTo>
                        <a:pt x="84" y="7"/>
                        <a:pt x="73" y="0"/>
                        <a:pt x="62" y="3"/>
                      </a:cubicBezTo>
                      <a:cubicBezTo>
                        <a:pt x="58" y="4"/>
                        <a:pt x="54" y="6"/>
                        <a:pt x="51" y="10"/>
                      </a:cubicBezTo>
                      <a:cubicBezTo>
                        <a:pt x="51" y="10"/>
                        <a:pt x="49" y="16"/>
                        <a:pt x="48" y="17"/>
                      </a:cubicBezTo>
                      <a:cubicBezTo>
                        <a:pt x="46" y="18"/>
                        <a:pt x="36" y="18"/>
                        <a:pt x="35" y="18"/>
                      </a:cubicBezTo>
                      <a:cubicBezTo>
                        <a:pt x="24" y="17"/>
                        <a:pt x="14" y="6"/>
                        <a:pt x="5" y="18"/>
                      </a:cubicBezTo>
                      <a:cubicBezTo>
                        <a:pt x="0" y="24"/>
                        <a:pt x="1" y="31"/>
                        <a:pt x="8" y="36"/>
                      </a:cubicBezTo>
                      <a:cubicBezTo>
                        <a:pt x="10" y="37"/>
                        <a:pt x="12" y="34"/>
                        <a:pt x="1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7" name="Freeform 330"/>
                <p:cNvSpPr/>
                <p:nvPr/>
              </p:nvSpPr>
              <p:spPr bwMode="auto">
                <a:xfrm>
                  <a:off x="2039" y="451"/>
                  <a:ext cx="82" cy="63"/>
                </a:xfrm>
                <a:custGeom>
                  <a:avLst/>
                  <a:gdLst>
                    <a:gd name="T0" fmla="*/ 11 w 96"/>
                    <a:gd name="T1" fmla="*/ 70 h 74"/>
                    <a:gd name="T2" fmla="*/ 45 w 96"/>
                    <a:gd name="T3" fmla="*/ 39 h 74"/>
                    <a:gd name="T4" fmla="*/ 51 w 96"/>
                    <a:gd name="T5" fmla="*/ 17 h 74"/>
                    <a:gd name="T6" fmla="*/ 70 w 96"/>
                    <a:gd name="T7" fmla="*/ 11 h 74"/>
                    <a:gd name="T8" fmla="*/ 84 w 96"/>
                    <a:gd name="T9" fmla="*/ 27 h 74"/>
                    <a:gd name="T10" fmla="*/ 82 w 96"/>
                    <a:gd name="T11" fmla="*/ 34 h 74"/>
                    <a:gd name="T12" fmla="*/ 88 w 96"/>
                    <a:gd name="T13" fmla="*/ 36 h 74"/>
                    <a:gd name="T14" fmla="*/ 80 w 96"/>
                    <a:gd name="T15" fmla="*/ 5 h 74"/>
                    <a:gd name="T16" fmla="*/ 47 w 96"/>
                    <a:gd name="T17" fmla="*/ 14 h 74"/>
                    <a:gd name="T18" fmla="*/ 42 w 96"/>
                    <a:gd name="T19" fmla="*/ 31 h 74"/>
                    <a:gd name="T20" fmla="*/ 16 w 96"/>
                    <a:gd name="T21" fmla="*/ 45 h 74"/>
                    <a:gd name="T22" fmla="*/ 7 w 96"/>
                    <a:gd name="T23" fmla="*/ 72 h 74"/>
                    <a:gd name="T24" fmla="*/ 11 w 96"/>
                    <a:gd name="T25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6" h="74">
                      <a:moveTo>
                        <a:pt x="11" y="70"/>
                      </a:moveTo>
                      <a:cubicBezTo>
                        <a:pt x="0" y="50"/>
                        <a:pt x="38" y="49"/>
                        <a:pt x="45" y="39"/>
                      </a:cubicBezTo>
                      <a:cubicBezTo>
                        <a:pt x="49" y="33"/>
                        <a:pt x="47" y="23"/>
                        <a:pt x="51" y="17"/>
                      </a:cubicBezTo>
                      <a:cubicBezTo>
                        <a:pt x="56" y="10"/>
                        <a:pt x="62" y="8"/>
                        <a:pt x="70" y="11"/>
                      </a:cubicBezTo>
                      <a:cubicBezTo>
                        <a:pt x="80" y="9"/>
                        <a:pt x="85" y="14"/>
                        <a:pt x="84" y="27"/>
                      </a:cubicBezTo>
                      <a:cubicBezTo>
                        <a:pt x="84" y="29"/>
                        <a:pt x="82" y="32"/>
                        <a:pt x="82" y="34"/>
                      </a:cubicBezTo>
                      <a:cubicBezTo>
                        <a:pt x="81" y="39"/>
                        <a:pt x="87" y="40"/>
                        <a:pt x="88" y="36"/>
                      </a:cubicBezTo>
                      <a:cubicBezTo>
                        <a:pt x="91" y="22"/>
                        <a:pt x="96" y="12"/>
                        <a:pt x="80" y="5"/>
                      </a:cubicBezTo>
                      <a:cubicBezTo>
                        <a:pt x="68" y="0"/>
                        <a:pt x="55" y="3"/>
                        <a:pt x="47" y="14"/>
                      </a:cubicBezTo>
                      <a:cubicBezTo>
                        <a:pt x="43" y="19"/>
                        <a:pt x="44" y="25"/>
                        <a:pt x="42" y="31"/>
                      </a:cubicBezTo>
                      <a:cubicBezTo>
                        <a:pt x="37" y="44"/>
                        <a:pt x="26" y="41"/>
                        <a:pt x="16" y="45"/>
                      </a:cubicBezTo>
                      <a:cubicBezTo>
                        <a:pt x="5" y="49"/>
                        <a:pt x="1" y="62"/>
                        <a:pt x="7" y="72"/>
                      </a:cubicBezTo>
                      <a:cubicBezTo>
                        <a:pt x="9" y="74"/>
                        <a:pt x="12" y="72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8" name="Freeform 331"/>
                <p:cNvSpPr/>
                <p:nvPr/>
              </p:nvSpPr>
              <p:spPr bwMode="auto">
                <a:xfrm>
                  <a:off x="1951" y="551"/>
                  <a:ext cx="34" cy="49"/>
                </a:xfrm>
                <a:custGeom>
                  <a:avLst/>
                  <a:gdLst>
                    <a:gd name="T0" fmla="*/ 20 w 40"/>
                    <a:gd name="T1" fmla="*/ 1 h 57"/>
                    <a:gd name="T2" fmla="*/ 3 w 40"/>
                    <a:gd name="T3" fmla="*/ 28 h 57"/>
                    <a:gd name="T4" fmla="*/ 13 w 40"/>
                    <a:gd name="T5" fmla="*/ 38 h 57"/>
                    <a:gd name="T6" fmla="*/ 24 w 40"/>
                    <a:gd name="T7" fmla="*/ 41 h 57"/>
                    <a:gd name="T8" fmla="*/ 35 w 40"/>
                    <a:gd name="T9" fmla="*/ 54 h 57"/>
                    <a:gd name="T10" fmla="*/ 40 w 40"/>
                    <a:gd name="T11" fmla="*/ 53 h 57"/>
                    <a:gd name="T12" fmla="*/ 23 w 40"/>
                    <a:gd name="T13" fmla="*/ 34 h 57"/>
                    <a:gd name="T14" fmla="*/ 9 w 40"/>
                    <a:gd name="T15" fmla="*/ 22 h 57"/>
                    <a:gd name="T16" fmla="*/ 22 w 40"/>
                    <a:gd name="T17" fmla="*/ 5 h 57"/>
                    <a:gd name="T18" fmla="*/ 20 w 40"/>
                    <a:gd name="T1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57">
                      <a:moveTo>
                        <a:pt x="20" y="1"/>
                      </a:moveTo>
                      <a:cubicBezTo>
                        <a:pt x="11" y="6"/>
                        <a:pt x="0" y="17"/>
                        <a:pt x="3" y="28"/>
                      </a:cubicBezTo>
                      <a:cubicBezTo>
                        <a:pt x="5" y="33"/>
                        <a:pt x="8" y="36"/>
                        <a:pt x="13" y="38"/>
                      </a:cubicBezTo>
                      <a:cubicBezTo>
                        <a:pt x="16" y="39"/>
                        <a:pt x="20" y="39"/>
                        <a:pt x="24" y="41"/>
                      </a:cubicBezTo>
                      <a:cubicBezTo>
                        <a:pt x="29" y="44"/>
                        <a:pt x="32" y="49"/>
                        <a:pt x="35" y="54"/>
                      </a:cubicBezTo>
                      <a:cubicBezTo>
                        <a:pt x="36" y="57"/>
                        <a:pt x="40" y="56"/>
                        <a:pt x="40" y="53"/>
                      </a:cubicBezTo>
                      <a:cubicBezTo>
                        <a:pt x="38" y="43"/>
                        <a:pt x="32" y="36"/>
                        <a:pt x="23" y="34"/>
                      </a:cubicBezTo>
                      <a:cubicBezTo>
                        <a:pt x="16" y="32"/>
                        <a:pt x="7" y="31"/>
                        <a:pt x="9" y="22"/>
                      </a:cubicBezTo>
                      <a:cubicBezTo>
                        <a:pt x="10" y="15"/>
                        <a:pt x="17" y="8"/>
                        <a:pt x="22" y="5"/>
                      </a:cubicBezTo>
                      <a:cubicBezTo>
                        <a:pt x="25" y="3"/>
                        <a:pt x="22" y="0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9" name="Freeform 332"/>
                <p:cNvSpPr/>
                <p:nvPr/>
              </p:nvSpPr>
              <p:spPr bwMode="auto">
                <a:xfrm>
                  <a:off x="1957" y="584"/>
                  <a:ext cx="81" cy="100"/>
                </a:xfrm>
                <a:custGeom>
                  <a:avLst/>
                  <a:gdLst>
                    <a:gd name="T0" fmla="*/ 12 w 95"/>
                    <a:gd name="T1" fmla="*/ 4 h 118"/>
                    <a:gd name="T2" fmla="*/ 8 w 95"/>
                    <a:gd name="T3" fmla="*/ 59 h 118"/>
                    <a:gd name="T4" fmla="*/ 40 w 95"/>
                    <a:gd name="T5" fmla="*/ 77 h 118"/>
                    <a:gd name="T6" fmla="*/ 48 w 95"/>
                    <a:gd name="T7" fmla="*/ 108 h 118"/>
                    <a:gd name="T8" fmla="*/ 86 w 95"/>
                    <a:gd name="T9" fmla="*/ 101 h 118"/>
                    <a:gd name="T10" fmla="*/ 91 w 95"/>
                    <a:gd name="T11" fmla="*/ 94 h 118"/>
                    <a:gd name="T12" fmla="*/ 64 w 95"/>
                    <a:gd name="T13" fmla="*/ 96 h 118"/>
                    <a:gd name="T14" fmla="*/ 45 w 95"/>
                    <a:gd name="T15" fmla="*/ 69 h 118"/>
                    <a:gd name="T16" fmla="*/ 36 w 95"/>
                    <a:gd name="T17" fmla="*/ 64 h 118"/>
                    <a:gd name="T18" fmla="*/ 29 w 95"/>
                    <a:gd name="T19" fmla="*/ 63 h 118"/>
                    <a:gd name="T20" fmla="*/ 17 w 95"/>
                    <a:gd name="T21" fmla="*/ 36 h 118"/>
                    <a:gd name="T22" fmla="*/ 16 w 95"/>
                    <a:gd name="T23" fmla="*/ 2 h 118"/>
                    <a:gd name="T24" fmla="*/ 12 w 95"/>
                    <a:gd name="T25" fmla="*/ 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5" h="118">
                      <a:moveTo>
                        <a:pt x="12" y="4"/>
                      </a:moveTo>
                      <a:cubicBezTo>
                        <a:pt x="24" y="23"/>
                        <a:pt x="0" y="40"/>
                        <a:pt x="8" y="59"/>
                      </a:cubicBezTo>
                      <a:cubicBezTo>
                        <a:pt x="15" y="72"/>
                        <a:pt x="33" y="66"/>
                        <a:pt x="40" y="77"/>
                      </a:cubicBezTo>
                      <a:cubicBezTo>
                        <a:pt x="45" y="87"/>
                        <a:pt x="37" y="100"/>
                        <a:pt x="48" y="108"/>
                      </a:cubicBezTo>
                      <a:cubicBezTo>
                        <a:pt x="62" y="118"/>
                        <a:pt x="72" y="92"/>
                        <a:pt x="86" y="101"/>
                      </a:cubicBezTo>
                      <a:cubicBezTo>
                        <a:pt x="90" y="104"/>
                        <a:pt x="95" y="97"/>
                        <a:pt x="91" y="94"/>
                      </a:cubicBezTo>
                      <a:cubicBezTo>
                        <a:pt x="79" y="83"/>
                        <a:pt x="76" y="91"/>
                        <a:pt x="64" y="96"/>
                      </a:cubicBezTo>
                      <a:cubicBezTo>
                        <a:pt x="44" y="104"/>
                        <a:pt x="53" y="79"/>
                        <a:pt x="45" y="69"/>
                      </a:cubicBezTo>
                      <a:cubicBezTo>
                        <a:pt x="42" y="66"/>
                        <a:pt x="40" y="65"/>
                        <a:pt x="36" y="64"/>
                      </a:cubicBezTo>
                      <a:cubicBezTo>
                        <a:pt x="34" y="63"/>
                        <a:pt x="31" y="64"/>
                        <a:pt x="29" y="63"/>
                      </a:cubicBezTo>
                      <a:cubicBezTo>
                        <a:pt x="12" y="57"/>
                        <a:pt x="13" y="48"/>
                        <a:pt x="17" y="36"/>
                      </a:cubicBezTo>
                      <a:cubicBezTo>
                        <a:pt x="22" y="23"/>
                        <a:pt x="26" y="14"/>
                        <a:pt x="16" y="2"/>
                      </a:cubicBezTo>
                      <a:cubicBezTo>
                        <a:pt x="14" y="0"/>
                        <a:pt x="11" y="2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0" name="Freeform 333"/>
                <p:cNvSpPr/>
                <p:nvPr/>
              </p:nvSpPr>
              <p:spPr bwMode="auto">
                <a:xfrm>
                  <a:off x="2026" y="659"/>
                  <a:ext cx="64" cy="43"/>
                </a:xfrm>
                <a:custGeom>
                  <a:avLst/>
                  <a:gdLst>
                    <a:gd name="T0" fmla="*/ 3 w 76"/>
                    <a:gd name="T1" fmla="*/ 8 h 51"/>
                    <a:gd name="T2" fmla="*/ 30 w 76"/>
                    <a:gd name="T3" fmla="*/ 48 h 51"/>
                    <a:gd name="T4" fmla="*/ 44 w 76"/>
                    <a:gd name="T5" fmla="*/ 40 h 51"/>
                    <a:gd name="T6" fmla="*/ 65 w 76"/>
                    <a:gd name="T7" fmla="*/ 37 h 51"/>
                    <a:gd name="T8" fmla="*/ 75 w 76"/>
                    <a:gd name="T9" fmla="*/ 9 h 51"/>
                    <a:gd name="T10" fmla="*/ 67 w 76"/>
                    <a:gd name="T11" fmla="*/ 10 h 51"/>
                    <a:gd name="T12" fmla="*/ 57 w 76"/>
                    <a:gd name="T13" fmla="*/ 30 h 51"/>
                    <a:gd name="T14" fmla="*/ 42 w 76"/>
                    <a:gd name="T15" fmla="*/ 30 h 51"/>
                    <a:gd name="T16" fmla="*/ 33 w 76"/>
                    <a:gd name="T17" fmla="*/ 37 h 51"/>
                    <a:gd name="T18" fmla="*/ 20 w 76"/>
                    <a:gd name="T19" fmla="*/ 27 h 51"/>
                    <a:gd name="T20" fmla="*/ 2 w 76"/>
                    <a:gd name="T21" fmla="*/ 4 h 51"/>
                    <a:gd name="T22" fmla="*/ 3 w 76"/>
                    <a:gd name="T23" fmla="*/ 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6" h="51">
                      <a:moveTo>
                        <a:pt x="3" y="8"/>
                      </a:moveTo>
                      <a:cubicBezTo>
                        <a:pt x="15" y="8"/>
                        <a:pt x="7" y="51"/>
                        <a:pt x="30" y="48"/>
                      </a:cubicBezTo>
                      <a:cubicBezTo>
                        <a:pt x="36" y="47"/>
                        <a:pt x="39" y="42"/>
                        <a:pt x="44" y="40"/>
                      </a:cubicBezTo>
                      <a:cubicBezTo>
                        <a:pt x="50" y="37"/>
                        <a:pt x="58" y="40"/>
                        <a:pt x="65" y="37"/>
                      </a:cubicBezTo>
                      <a:cubicBezTo>
                        <a:pt x="75" y="33"/>
                        <a:pt x="76" y="19"/>
                        <a:pt x="75" y="9"/>
                      </a:cubicBezTo>
                      <a:cubicBezTo>
                        <a:pt x="74" y="5"/>
                        <a:pt x="67" y="5"/>
                        <a:pt x="67" y="10"/>
                      </a:cubicBezTo>
                      <a:cubicBezTo>
                        <a:pt x="66" y="18"/>
                        <a:pt x="68" y="27"/>
                        <a:pt x="57" y="30"/>
                      </a:cubicBezTo>
                      <a:cubicBezTo>
                        <a:pt x="52" y="31"/>
                        <a:pt x="46" y="28"/>
                        <a:pt x="42" y="30"/>
                      </a:cubicBezTo>
                      <a:cubicBezTo>
                        <a:pt x="37" y="31"/>
                        <a:pt x="36" y="35"/>
                        <a:pt x="33" y="37"/>
                      </a:cubicBezTo>
                      <a:cubicBezTo>
                        <a:pt x="24" y="40"/>
                        <a:pt x="22" y="33"/>
                        <a:pt x="20" y="27"/>
                      </a:cubicBezTo>
                      <a:cubicBezTo>
                        <a:pt x="17" y="20"/>
                        <a:pt x="15" y="0"/>
                        <a:pt x="2" y="4"/>
                      </a:cubicBezTo>
                      <a:cubicBezTo>
                        <a:pt x="0" y="5"/>
                        <a:pt x="1" y="8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Freeform 334"/>
                <p:cNvSpPr/>
                <p:nvPr/>
              </p:nvSpPr>
              <p:spPr bwMode="auto">
                <a:xfrm>
                  <a:off x="2083" y="631"/>
                  <a:ext cx="64" cy="53"/>
                </a:xfrm>
                <a:custGeom>
                  <a:avLst/>
                  <a:gdLst>
                    <a:gd name="T0" fmla="*/ 2 w 75"/>
                    <a:gd name="T1" fmla="*/ 55 h 63"/>
                    <a:gd name="T2" fmla="*/ 11 w 75"/>
                    <a:gd name="T3" fmla="*/ 63 h 63"/>
                    <a:gd name="T4" fmla="*/ 27 w 75"/>
                    <a:gd name="T5" fmla="*/ 61 h 63"/>
                    <a:gd name="T6" fmla="*/ 37 w 75"/>
                    <a:gd name="T7" fmla="*/ 49 h 63"/>
                    <a:gd name="T8" fmla="*/ 46 w 75"/>
                    <a:gd name="T9" fmla="*/ 44 h 63"/>
                    <a:gd name="T10" fmla="*/ 71 w 75"/>
                    <a:gd name="T11" fmla="*/ 31 h 63"/>
                    <a:gd name="T12" fmla="*/ 66 w 75"/>
                    <a:gd name="T13" fmla="*/ 4 h 63"/>
                    <a:gd name="T14" fmla="*/ 60 w 75"/>
                    <a:gd name="T15" fmla="*/ 5 h 63"/>
                    <a:gd name="T16" fmla="*/ 62 w 75"/>
                    <a:gd name="T17" fmla="*/ 28 h 63"/>
                    <a:gd name="T18" fmla="*/ 40 w 75"/>
                    <a:gd name="T19" fmla="*/ 33 h 63"/>
                    <a:gd name="T20" fmla="*/ 31 w 75"/>
                    <a:gd name="T21" fmla="*/ 39 h 63"/>
                    <a:gd name="T22" fmla="*/ 18 w 75"/>
                    <a:gd name="T23" fmla="*/ 55 h 63"/>
                    <a:gd name="T24" fmla="*/ 8 w 75"/>
                    <a:gd name="T25" fmla="*/ 51 h 63"/>
                    <a:gd name="T26" fmla="*/ 2 w 75"/>
                    <a:gd name="T27" fmla="*/ 5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5" h="63">
                      <a:moveTo>
                        <a:pt x="2" y="55"/>
                      </a:moveTo>
                      <a:cubicBezTo>
                        <a:pt x="6" y="61"/>
                        <a:pt x="6" y="62"/>
                        <a:pt x="11" y="63"/>
                      </a:cubicBezTo>
                      <a:cubicBezTo>
                        <a:pt x="16" y="63"/>
                        <a:pt x="23" y="63"/>
                        <a:pt x="27" y="61"/>
                      </a:cubicBezTo>
                      <a:cubicBezTo>
                        <a:pt x="31" y="58"/>
                        <a:pt x="34" y="53"/>
                        <a:pt x="37" y="49"/>
                      </a:cubicBezTo>
                      <a:cubicBezTo>
                        <a:pt x="40" y="44"/>
                        <a:pt x="40" y="44"/>
                        <a:pt x="46" y="44"/>
                      </a:cubicBezTo>
                      <a:cubicBezTo>
                        <a:pt x="55" y="44"/>
                        <a:pt x="67" y="40"/>
                        <a:pt x="71" y="31"/>
                      </a:cubicBezTo>
                      <a:cubicBezTo>
                        <a:pt x="75" y="22"/>
                        <a:pt x="69" y="13"/>
                        <a:pt x="66" y="4"/>
                      </a:cubicBezTo>
                      <a:cubicBezTo>
                        <a:pt x="65" y="0"/>
                        <a:pt x="60" y="2"/>
                        <a:pt x="60" y="5"/>
                      </a:cubicBezTo>
                      <a:cubicBezTo>
                        <a:pt x="59" y="13"/>
                        <a:pt x="66" y="21"/>
                        <a:pt x="62" y="28"/>
                      </a:cubicBezTo>
                      <a:cubicBezTo>
                        <a:pt x="58" y="36"/>
                        <a:pt x="46" y="33"/>
                        <a:pt x="40" y="33"/>
                      </a:cubicBezTo>
                      <a:cubicBezTo>
                        <a:pt x="36" y="34"/>
                        <a:pt x="33" y="36"/>
                        <a:pt x="31" y="39"/>
                      </a:cubicBezTo>
                      <a:cubicBezTo>
                        <a:pt x="26" y="46"/>
                        <a:pt x="28" y="52"/>
                        <a:pt x="18" y="55"/>
                      </a:cubicBezTo>
                      <a:cubicBezTo>
                        <a:pt x="13" y="56"/>
                        <a:pt x="11" y="55"/>
                        <a:pt x="8" y="51"/>
                      </a:cubicBezTo>
                      <a:cubicBezTo>
                        <a:pt x="5" y="47"/>
                        <a:pt x="0" y="51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Freeform 335"/>
                <p:cNvSpPr/>
                <p:nvPr/>
              </p:nvSpPr>
              <p:spPr bwMode="auto">
                <a:xfrm>
                  <a:off x="2018" y="463"/>
                  <a:ext cx="53" cy="47"/>
                </a:xfrm>
                <a:custGeom>
                  <a:avLst/>
                  <a:gdLst>
                    <a:gd name="T0" fmla="*/ 6 w 62"/>
                    <a:gd name="T1" fmla="*/ 54 h 55"/>
                    <a:gd name="T2" fmla="*/ 25 w 62"/>
                    <a:gd name="T3" fmla="*/ 26 h 55"/>
                    <a:gd name="T4" fmla="*/ 57 w 62"/>
                    <a:gd name="T5" fmla="*/ 26 h 55"/>
                    <a:gd name="T6" fmla="*/ 60 w 62"/>
                    <a:gd name="T7" fmla="*/ 21 h 55"/>
                    <a:gd name="T8" fmla="*/ 2 w 62"/>
                    <a:gd name="T9" fmla="*/ 53 h 55"/>
                    <a:gd name="T10" fmla="*/ 6 w 62"/>
                    <a:gd name="T11" fmla="*/ 54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2" h="55">
                      <a:moveTo>
                        <a:pt x="6" y="54"/>
                      </a:moveTo>
                      <a:cubicBezTo>
                        <a:pt x="8" y="42"/>
                        <a:pt x="14" y="32"/>
                        <a:pt x="25" y="26"/>
                      </a:cubicBezTo>
                      <a:cubicBezTo>
                        <a:pt x="36" y="19"/>
                        <a:pt x="46" y="21"/>
                        <a:pt x="57" y="26"/>
                      </a:cubicBezTo>
                      <a:cubicBezTo>
                        <a:pt x="60" y="27"/>
                        <a:pt x="62" y="23"/>
                        <a:pt x="60" y="21"/>
                      </a:cubicBezTo>
                      <a:cubicBezTo>
                        <a:pt x="39" y="0"/>
                        <a:pt x="0" y="27"/>
                        <a:pt x="2" y="53"/>
                      </a:cubicBezTo>
                      <a:cubicBezTo>
                        <a:pt x="3" y="55"/>
                        <a:pt x="5" y="55"/>
                        <a:pt x="6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Freeform 336"/>
                <p:cNvSpPr/>
                <p:nvPr/>
              </p:nvSpPr>
              <p:spPr bwMode="auto">
                <a:xfrm>
                  <a:off x="2005" y="461"/>
                  <a:ext cx="68" cy="58"/>
                </a:xfrm>
                <a:custGeom>
                  <a:avLst/>
                  <a:gdLst>
                    <a:gd name="T0" fmla="*/ 7 w 80"/>
                    <a:gd name="T1" fmla="*/ 65 h 68"/>
                    <a:gd name="T2" fmla="*/ 28 w 80"/>
                    <a:gd name="T3" fmla="*/ 19 h 68"/>
                    <a:gd name="T4" fmla="*/ 74 w 80"/>
                    <a:gd name="T5" fmla="*/ 20 h 68"/>
                    <a:gd name="T6" fmla="*/ 77 w 80"/>
                    <a:gd name="T7" fmla="*/ 14 h 68"/>
                    <a:gd name="T8" fmla="*/ 26 w 80"/>
                    <a:gd name="T9" fmla="*/ 13 h 68"/>
                    <a:gd name="T10" fmla="*/ 3 w 80"/>
                    <a:gd name="T11" fmla="*/ 65 h 68"/>
                    <a:gd name="T12" fmla="*/ 7 w 80"/>
                    <a:gd name="T13" fmla="*/ 6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68">
                      <a:moveTo>
                        <a:pt x="7" y="65"/>
                      </a:moveTo>
                      <a:cubicBezTo>
                        <a:pt x="10" y="47"/>
                        <a:pt x="11" y="32"/>
                        <a:pt x="28" y="19"/>
                      </a:cubicBezTo>
                      <a:cubicBezTo>
                        <a:pt x="46" y="7"/>
                        <a:pt x="56" y="12"/>
                        <a:pt x="74" y="20"/>
                      </a:cubicBezTo>
                      <a:cubicBezTo>
                        <a:pt x="77" y="22"/>
                        <a:pt x="80" y="17"/>
                        <a:pt x="77" y="14"/>
                      </a:cubicBezTo>
                      <a:cubicBezTo>
                        <a:pt x="61" y="2"/>
                        <a:pt x="44" y="0"/>
                        <a:pt x="26" y="13"/>
                      </a:cubicBezTo>
                      <a:cubicBezTo>
                        <a:pt x="9" y="25"/>
                        <a:pt x="0" y="44"/>
                        <a:pt x="3" y="65"/>
                      </a:cubicBezTo>
                      <a:cubicBezTo>
                        <a:pt x="3" y="67"/>
                        <a:pt x="7" y="68"/>
                        <a:pt x="7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Freeform 337"/>
                <p:cNvSpPr/>
                <p:nvPr/>
              </p:nvSpPr>
              <p:spPr bwMode="auto">
                <a:xfrm>
                  <a:off x="2139" y="585"/>
                  <a:ext cx="37" cy="63"/>
                </a:xfrm>
                <a:custGeom>
                  <a:avLst/>
                  <a:gdLst>
                    <a:gd name="T0" fmla="*/ 1 w 44"/>
                    <a:gd name="T1" fmla="*/ 70 h 74"/>
                    <a:gd name="T2" fmla="*/ 4 w 44"/>
                    <a:gd name="T3" fmla="*/ 73 h 74"/>
                    <a:gd name="T4" fmla="*/ 8 w 44"/>
                    <a:gd name="T5" fmla="*/ 73 h 74"/>
                    <a:gd name="T6" fmla="*/ 39 w 44"/>
                    <a:gd name="T7" fmla="*/ 40 h 74"/>
                    <a:gd name="T8" fmla="*/ 28 w 44"/>
                    <a:gd name="T9" fmla="*/ 20 h 74"/>
                    <a:gd name="T10" fmla="*/ 10 w 44"/>
                    <a:gd name="T11" fmla="*/ 2 h 74"/>
                    <a:gd name="T12" fmla="*/ 6 w 44"/>
                    <a:gd name="T13" fmla="*/ 7 h 74"/>
                    <a:gd name="T14" fmla="*/ 22 w 44"/>
                    <a:gd name="T15" fmla="*/ 53 h 74"/>
                    <a:gd name="T16" fmla="*/ 8 w 44"/>
                    <a:gd name="T17" fmla="*/ 58 h 74"/>
                    <a:gd name="T18" fmla="*/ 2 w 44"/>
                    <a:gd name="T19" fmla="*/ 68 h 74"/>
                    <a:gd name="T20" fmla="*/ 1 w 44"/>
                    <a:gd name="T21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74">
                      <a:moveTo>
                        <a:pt x="1" y="70"/>
                      </a:moveTo>
                      <a:cubicBezTo>
                        <a:pt x="2" y="71"/>
                        <a:pt x="3" y="72"/>
                        <a:pt x="4" y="73"/>
                      </a:cubicBezTo>
                      <a:cubicBezTo>
                        <a:pt x="5" y="74"/>
                        <a:pt x="7" y="74"/>
                        <a:pt x="8" y="73"/>
                      </a:cubicBezTo>
                      <a:cubicBezTo>
                        <a:pt x="15" y="59"/>
                        <a:pt x="41" y="60"/>
                        <a:pt x="39" y="40"/>
                      </a:cubicBezTo>
                      <a:cubicBezTo>
                        <a:pt x="39" y="32"/>
                        <a:pt x="32" y="26"/>
                        <a:pt x="28" y="20"/>
                      </a:cubicBezTo>
                      <a:cubicBezTo>
                        <a:pt x="23" y="13"/>
                        <a:pt x="17" y="6"/>
                        <a:pt x="10" y="2"/>
                      </a:cubicBezTo>
                      <a:cubicBezTo>
                        <a:pt x="6" y="0"/>
                        <a:pt x="4" y="5"/>
                        <a:pt x="6" y="7"/>
                      </a:cubicBezTo>
                      <a:cubicBezTo>
                        <a:pt x="13" y="16"/>
                        <a:pt x="44" y="43"/>
                        <a:pt x="22" y="53"/>
                      </a:cubicBezTo>
                      <a:cubicBezTo>
                        <a:pt x="18" y="55"/>
                        <a:pt x="12" y="54"/>
                        <a:pt x="8" y="58"/>
                      </a:cubicBezTo>
                      <a:cubicBezTo>
                        <a:pt x="6" y="60"/>
                        <a:pt x="4" y="68"/>
                        <a:pt x="2" y="68"/>
                      </a:cubicBezTo>
                      <a:cubicBezTo>
                        <a:pt x="1" y="67"/>
                        <a:pt x="0" y="69"/>
                        <a:pt x="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5" name="Freeform 338"/>
                <p:cNvSpPr/>
                <p:nvPr/>
              </p:nvSpPr>
              <p:spPr bwMode="auto">
                <a:xfrm>
                  <a:off x="2118" y="513"/>
                  <a:ext cx="53" cy="92"/>
                </a:xfrm>
                <a:custGeom>
                  <a:avLst/>
                  <a:gdLst>
                    <a:gd name="T0" fmla="*/ 44 w 62"/>
                    <a:gd name="T1" fmla="*/ 106 h 108"/>
                    <a:gd name="T2" fmla="*/ 49 w 62"/>
                    <a:gd name="T3" fmla="*/ 51 h 108"/>
                    <a:gd name="T4" fmla="*/ 38 w 62"/>
                    <a:gd name="T5" fmla="*/ 36 h 108"/>
                    <a:gd name="T6" fmla="*/ 26 w 62"/>
                    <a:gd name="T7" fmla="*/ 15 h 108"/>
                    <a:gd name="T8" fmla="*/ 7 w 62"/>
                    <a:gd name="T9" fmla="*/ 2 h 108"/>
                    <a:gd name="T10" fmla="*/ 5 w 62"/>
                    <a:gd name="T11" fmla="*/ 10 h 108"/>
                    <a:gd name="T12" fmla="*/ 21 w 62"/>
                    <a:gd name="T13" fmla="*/ 24 h 108"/>
                    <a:gd name="T14" fmla="*/ 31 w 62"/>
                    <a:gd name="T15" fmla="*/ 41 h 108"/>
                    <a:gd name="T16" fmla="*/ 47 w 62"/>
                    <a:gd name="T17" fmla="*/ 62 h 108"/>
                    <a:gd name="T18" fmla="*/ 40 w 62"/>
                    <a:gd name="T19" fmla="*/ 102 h 108"/>
                    <a:gd name="T20" fmla="*/ 44 w 62"/>
                    <a:gd name="T21" fmla="*/ 10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08">
                      <a:moveTo>
                        <a:pt x="44" y="106"/>
                      </a:moveTo>
                      <a:cubicBezTo>
                        <a:pt x="57" y="88"/>
                        <a:pt x="62" y="70"/>
                        <a:pt x="49" y="51"/>
                      </a:cubicBezTo>
                      <a:cubicBezTo>
                        <a:pt x="46" y="46"/>
                        <a:pt x="41" y="41"/>
                        <a:pt x="38" y="36"/>
                      </a:cubicBezTo>
                      <a:cubicBezTo>
                        <a:pt x="32" y="29"/>
                        <a:pt x="31" y="22"/>
                        <a:pt x="26" y="15"/>
                      </a:cubicBezTo>
                      <a:cubicBezTo>
                        <a:pt x="22" y="7"/>
                        <a:pt x="15" y="6"/>
                        <a:pt x="7" y="2"/>
                      </a:cubicBezTo>
                      <a:cubicBezTo>
                        <a:pt x="2" y="0"/>
                        <a:pt x="0" y="8"/>
                        <a:pt x="5" y="10"/>
                      </a:cubicBezTo>
                      <a:cubicBezTo>
                        <a:pt x="14" y="13"/>
                        <a:pt x="17" y="16"/>
                        <a:pt x="21" y="24"/>
                      </a:cubicBezTo>
                      <a:cubicBezTo>
                        <a:pt x="24" y="30"/>
                        <a:pt x="27" y="36"/>
                        <a:pt x="31" y="41"/>
                      </a:cubicBezTo>
                      <a:cubicBezTo>
                        <a:pt x="36" y="48"/>
                        <a:pt x="45" y="55"/>
                        <a:pt x="47" y="62"/>
                      </a:cubicBezTo>
                      <a:cubicBezTo>
                        <a:pt x="50" y="73"/>
                        <a:pt x="46" y="93"/>
                        <a:pt x="40" y="102"/>
                      </a:cubicBezTo>
                      <a:cubicBezTo>
                        <a:pt x="38" y="105"/>
                        <a:pt x="42" y="108"/>
                        <a:pt x="4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Freeform 339"/>
                <p:cNvSpPr/>
                <p:nvPr/>
              </p:nvSpPr>
              <p:spPr bwMode="auto">
                <a:xfrm>
                  <a:off x="2087" y="604"/>
                  <a:ext cx="44" cy="47"/>
                </a:xfrm>
                <a:custGeom>
                  <a:avLst/>
                  <a:gdLst>
                    <a:gd name="T0" fmla="*/ 3 w 52"/>
                    <a:gd name="T1" fmla="*/ 55 h 55"/>
                    <a:gd name="T2" fmla="*/ 36 w 52"/>
                    <a:gd name="T3" fmla="*/ 34 h 55"/>
                    <a:gd name="T4" fmla="*/ 43 w 52"/>
                    <a:gd name="T5" fmla="*/ 3 h 55"/>
                    <a:gd name="T6" fmla="*/ 39 w 52"/>
                    <a:gd name="T7" fmla="*/ 7 h 55"/>
                    <a:gd name="T8" fmla="*/ 35 w 52"/>
                    <a:gd name="T9" fmla="*/ 25 h 55"/>
                    <a:gd name="T10" fmla="*/ 25 w 52"/>
                    <a:gd name="T11" fmla="*/ 37 h 55"/>
                    <a:gd name="T12" fmla="*/ 3 w 52"/>
                    <a:gd name="T13" fmla="*/ 51 h 55"/>
                    <a:gd name="T14" fmla="*/ 3 w 52"/>
                    <a:gd name="T1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55">
                      <a:moveTo>
                        <a:pt x="3" y="55"/>
                      </a:moveTo>
                      <a:cubicBezTo>
                        <a:pt x="16" y="55"/>
                        <a:pt x="28" y="43"/>
                        <a:pt x="36" y="34"/>
                      </a:cubicBezTo>
                      <a:cubicBezTo>
                        <a:pt x="42" y="27"/>
                        <a:pt x="52" y="10"/>
                        <a:pt x="43" y="3"/>
                      </a:cubicBezTo>
                      <a:cubicBezTo>
                        <a:pt x="40" y="0"/>
                        <a:pt x="36" y="5"/>
                        <a:pt x="39" y="7"/>
                      </a:cubicBezTo>
                      <a:cubicBezTo>
                        <a:pt x="43" y="11"/>
                        <a:pt x="37" y="22"/>
                        <a:pt x="35" y="25"/>
                      </a:cubicBezTo>
                      <a:cubicBezTo>
                        <a:pt x="32" y="30"/>
                        <a:pt x="29" y="33"/>
                        <a:pt x="25" y="37"/>
                      </a:cubicBezTo>
                      <a:cubicBezTo>
                        <a:pt x="18" y="43"/>
                        <a:pt x="13" y="50"/>
                        <a:pt x="3" y="51"/>
                      </a:cubicBezTo>
                      <a:cubicBezTo>
                        <a:pt x="0" y="51"/>
                        <a:pt x="0" y="55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7" name="Freeform 340"/>
                <p:cNvSpPr/>
                <p:nvPr/>
              </p:nvSpPr>
              <p:spPr bwMode="auto">
                <a:xfrm>
                  <a:off x="1967" y="494"/>
                  <a:ext cx="40" cy="39"/>
                </a:xfrm>
                <a:custGeom>
                  <a:avLst/>
                  <a:gdLst>
                    <a:gd name="T0" fmla="*/ 9 w 47"/>
                    <a:gd name="T1" fmla="*/ 45 h 46"/>
                    <a:gd name="T2" fmla="*/ 9 w 47"/>
                    <a:gd name="T3" fmla="*/ 29 h 46"/>
                    <a:gd name="T4" fmla="*/ 18 w 47"/>
                    <a:gd name="T5" fmla="*/ 18 h 46"/>
                    <a:gd name="T6" fmla="*/ 43 w 47"/>
                    <a:gd name="T7" fmla="*/ 9 h 46"/>
                    <a:gd name="T8" fmla="*/ 42 w 47"/>
                    <a:gd name="T9" fmla="*/ 1 h 46"/>
                    <a:gd name="T10" fmla="*/ 10 w 47"/>
                    <a:gd name="T11" fmla="*/ 16 h 46"/>
                    <a:gd name="T12" fmla="*/ 7 w 47"/>
                    <a:gd name="T13" fmla="*/ 46 h 46"/>
                    <a:gd name="T14" fmla="*/ 9 w 47"/>
                    <a:gd name="T15" fmla="*/ 4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6">
                      <a:moveTo>
                        <a:pt x="9" y="45"/>
                      </a:moveTo>
                      <a:cubicBezTo>
                        <a:pt x="6" y="39"/>
                        <a:pt x="5" y="34"/>
                        <a:pt x="9" y="29"/>
                      </a:cubicBezTo>
                      <a:cubicBezTo>
                        <a:pt x="11" y="24"/>
                        <a:pt x="15" y="21"/>
                        <a:pt x="18" y="18"/>
                      </a:cubicBezTo>
                      <a:cubicBezTo>
                        <a:pt x="26" y="13"/>
                        <a:pt x="34" y="11"/>
                        <a:pt x="43" y="9"/>
                      </a:cubicBezTo>
                      <a:cubicBezTo>
                        <a:pt x="47" y="8"/>
                        <a:pt x="47" y="0"/>
                        <a:pt x="42" y="1"/>
                      </a:cubicBezTo>
                      <a:cubicBezTo>
                        <a:pt x="31" y="2"/>
                        <a:pt x="18" y="8"/>
                        <a:pt x="10" y="16"/>
                      </a:cubicBezTo>
                      <a:cubicBezTo>
                        <a:pt x="0" y="26"/>
                        <a:pt x="1" y="35"/>
                        <a:pt x="7" y="46"/>
                      </a:cubicBezTo>
                      <a:cubicBezTo>
                        <a:pt x="8" y="46"/>
                        <a:pt x="9" y="46"/>
                        <a:pt x="9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8" name="Freeform 341"/>
                <p:cNvSpPr/>
                <p:nvPr/>
              </p:nvSpPr>
              <p:spPr bwMode="auto">
                <a:xfrm>
                  <a:off x="2056" y="466"/>
                  <a:ext cx="25" cy="11"/>
                </a:xfrm>
                <a:custGeom>
                  <a:avLst/>
                  <a:gdLst>
                    <a:gd name="T0" fmla="*/ 5 w 29"/>
                    <a:gd name="T1" fmla="*/ 11 h 13"/>
                    <a:gd name="T2" fmla="*/ 25 w 29"/>
                    <a:gd name="T3" fmla="*/ 9 h 13"/>
                    <a:gd name="T4" fmla="*/ 25 w 29"/>
                    <a:gd name="T5" fmla="*/ 3 h 13"/>
                    <a:gd name="T6" fmla="*/ 1 w 29"/>
                    <a:gd name="T7" fmla="*/ 9 h 13"/>
                    <a:gd name="T8" fmla="*/ 5 w 29"/>
                    <a:gd name="T9" fmla="*/ 1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">
                      <a:moveTo>
                        <a:pt x="5" y="11"/>
                      </a:moveTo>
                      <a:cubicBezTo>
                        <a:pt x="9" y="7"/>
                        <a:pt x="19" y="10"/>
                        <a:pt x="25" y="9"/>
                      </a:cubicBezTo>
                      <a:cubicBezTo>
                        <a:pt x="29" y="9"/>
                        <a:pt x="29" y="3"/>
                        <a:pt x="25" y="3"/>
                      </a:cubicBezTo>
                      <a:cubicBezTo>
                        <a:pt x="17" y="2"/>
                        <a:pt x="5" y="0"/>
                        <a:pt x="1" y="9"/>
                      </a:cubicBezTo>
                      <a:cubicBezTo>
                        <a:pt x="0" y="11"/>
                        <a:pt x="3" y="13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9" name="Freeform 342"/>
                <p:cNvSpPr/>
                <p:nvPr/>
              </p:nvSpPr>
              <p:spPr bwMode="auto">
                <a:xfrm>
                  <a:off x="1993" y="328"/>
                  <a:ext cx="41" cy="49"/>
                </a:xfrm>
                <a:custGeom>
                  <a:avLst/>
                  <a:gdLst>
                    <a:gd name="T0" fmla="*/ 10 w 49"/>
                    <a:gd name="T1" fmla="*/ 56 h 58"/>
                    <a:gd name="T2" fmla="*/ 12 w 49"/>
                    <a:gd name="T3" fmla="*/ 43 h 58"/>
                    <a:gd name="T4" fmla="*/ 10 w 49"/>
                    <a:gd name="T5" fmla="*/ 17 h 58"/>
                    <a:gd name="T6" fmla="*/ 10 w 49"/>
                    <a:gd name="T7" fmla="*/ 12 h 58"/>
                    <a:gd name="T8" fmla="*/ 16 w 49"/>
                    <a:gd name="T9" fmla="*/ 14 h 58"/>
                    <a:gd name="T10" fmla="*/ 23 w 49"/>
                    <a:gd name="T11" fmla="*/ 22 h 58"/>
                    <a:gd name="T12" fmla="*/ 39 w 49"/>
                    <a:gd name="T13" fmla="*/ 41 h 58"/>
                    <a:gd name="T14" fmla="*/ 46 w 49"/>
                    <a:gd name="T15" fmla="*/ 36 h 58"/>
                    <a:gd name="T16" fmla="*/ 25 w 49"/>
                    <a:gd name="T17" fmla="*/ 11 h 58"/>
                    <a:gd name="T18" fmla="*/ 8 w 49"/>
                    <a:gd name="T19" fmla="*/ 2 h 58"/>
                    <a:gd name="T20" fmla="*/ 2 w 49"/>
                    <a:gd name="T21" fmla="*/ 23 h 58"/>
                    <a:gd name="T22" fmla="*/ 4 w 49"/>
                    <a:gd name="T23" fmla="*/ 40 h 58"/>
                    <a:gd name="T24" fmla="*/ 5 w 49"/>
                    <a:gd name="T25" fmla="*/ 53 h 58"/>
                    <a:gd name="T26" fmla="*/ 10 w 49"/>
                    <a:gd name="T27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8">
                      <a:moveTo>
                        <a:pt x="10" y="56"/>
                      </a:moveTo>
                      <a:cubicBezTo>
                        <a:pt x="13" y="52"/>
                        <a:pt x="12" y="47"/>
                        <a:pt x="12" y="43"/>
                      </a:cubicBezTo>
                      <a:cubicBezTo>
                        <a:pt x="11" y="34"/>
                        <a:pt x="10" y="26"/>
                        <a:pt x="10" y="17"/>
                      </a:cubicBezTo>
                      <a:cubicBezTo>
                        <a:pt x="10" y="16"/>
                        <a:pt x="10" y="12"/>
                        <a:pt x="10" y="12"/>
                      </a:cubicBezTo>
                      <a:cubicBezTo>
                        <a:pt x="12" y="11"/>
                        <a:pt x="15" y="13"/>
                        <a:pt x="16" y="14"/>
                      </a:cubicBezTo>
                      <a:cubicBezTo>
                        <a:pt x="18" y="16"/>
                        <a:pt x="21" y="19"/>
                        <a:pt x="23" y="22"/>
                      </a:cubicBezTo>
                      <a:cubicBezTo>
                        <a:pt x="28" y="28"/>
                        <a:pt x="33" y="35"/>
                        <a:pt x="39" y="41"/>
                      </a:cubicBezTo>
                      <a:cubicBezTo>
                        <a:pt x="42" y="45"/>
                        <a:pt x="49" y="40"/>
                        <a:pt x="46" y="36"/>
                      </a:cubicBezTo>
                      <a:cubicBezTo>
                        <a:pt x="40" y="27"/>
                        <a:pt x="33" y="19"/>
                        <a:pt x="25" y="11"/>
                      </a:cubicBezTo>
                      <a:cubicBezTo>
                        <a:pt x="21" y="7"/>
                        <a:pt x="15" y="0"/>
                        <a:pt x="8" y="2"/>
                      </a:cubicBezTo>
                      <a:cubicBezTo>
                        <a:pt x="0" y="6"/>
                        <a:pt x="2" y="16"/>
                        <a:pt x="2" y="23"/>
                      </a:cubicBezTo>
                      <a:cubicBezTo>
                        <a:pt x="2" y="29"/>
                        <a:pt x="3" y="34"/>
                        <a:pt x="4" y="40"/>
                      </a:cubicBezTo>
                      <a:cubicBezTo>
                        <a:pt x="4" y="43"/>
                        <a:pt x="6" y="50"/>
                        <a:pt x="5" y="53"/>
                      </a:cubicBezTo>
                      <a:cubicBezTo>
                        <a:pt x="4" y="57"/>
                        <a:pt x="9" y="58"/>
                        <a:pt x="1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0" name="Freeform 343"/>
                <p:cNvSpPr/>
                <p:nvPr/>
              </p:nvSpPr>
              <p:spPr bwMode="auto">
                <a:xfrm>
                  <a:off x="2027" y="336"/>
                  <a:ext cx="62" cy="32"/>
                </a:xfrm>
                <a:custGeom>
                  <a:avLst/>
                  <a:gdLst>
                    <a:gd name="T0" fmla="*/ 7 w 73"/>
                    <a:gd name="T1" fmla="*/ 35 h 38"/>
                    <a:gd name="T2" fmla="*/ 22 w 73"/>
                    <a:gd name="T3" fmla="*/ 26 h 38"/>
                    <a:gd name="T4" fmla="*/ 42 w 73"/>
                    <a:gd name="T5" fmla="*/ 15 h 38"/>
                    <a:gd name="T6" fmla="*/ 53 w 73"/>
                    <a:gd name="T7" fmla="*/ 10 h 38"/>
                    <a:gd name="T8" fmla="*/ 46 w 73"/>
                    <a:gd name="T9" fmla="*/ 27 h 38"/>
                    <a:gd name="T10" fmla="*/ 47 w 73"/>
                    <a:gd name="T11" fmla="*/ 35 h 38"/>
                    <a:gd name="T12" fmla="*/ 56 w 73"/>
                    <a:gd name="T13" fmla="*/ 2 h 38"/>
                    <a:gd name="T14" fmla="*/ 29 w 73"/>
                    <a:gd name="T15" fmla="*/ 13 h 38"/>
                    <a:gd name="T16" fmla="*/ 2 w 73"/>
                    <a:gd name="T17" fmla="*/ 31 h 38"/>
                    <a:gd name="T18" fmla="*/ 7 w 73"/>
                    <a:gd name="T19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3" h="38">
                      <a:moveTo>
                        <a:pt x="7" y="35"/>
                      </a:moveTo>
                      <a:cubicBezTo>
                        <a:pt x="11" y="30"/>
                        <a:pt x="17" y="28"/>
                        <a:pt x="22" y="26"/>
                      </a:cubicBezTo>
                      <a:cubicBezTo>
                        <a:pt x="29" y="23"/>
                        <a:pt x="35" y="19"/>
                        <a:pt x="42" y="15"/>
                      </a:cubicBezTo>
                      <a:cubicBezTo>
                        <a:pt x="43" y="14"/>
                        <a:pt x="51" y="9"/>
                        <a:pt x="53" y="10"/>
                      </a:cubicBezTo>
                      <a:cubicBezTo>
                        <a:pt x="59" y="13"/>
                        <a:pt x="49" y="26"/>
                        <a:pt x="46" y="27"/>
                      </a:cubicBezTo>
                      <a:cubicBezTo>
                        <a:pt x="42" y="28"/>
                        <a:pt x="42" y="35"/>
                        <a:pt x="47" y="35"/>
                      </a:cubicBezTo>
                      <a:cubicBezTo>
                        <a:pt x="60" y="35"/>
                        <a:pt x="73" y="5"/>
                        <a:pt x="56" y="2"/>
                      </a:cubicBezTo>
                      <a:cubicBezTo>
                        <a:pt x="47" y="0"/>
                        <a:pt x="36" y="9"/>
                        <a:pt x="29" y="13"/>
                      </a:cubicBezTo>
                      <a:cubicBezTo>
                        <a:pt x="20" y="18"/>
                        <a:pt x="8" y="22"/>
                        <a:pt x="2" y="31"/>
                      </a:cubicBezTo>
                      <a:cubicBezTo>
                        <a:pt x="0" y="35"/>
                        <a:pt x="5" y="38"/>
                        <a:pt x="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1" name="Freeform 344"/>
                <p:cNvSpPr/>
                <p:nvPr/>
              </p:nvSpPr>
              <p:spPr bwMode="auto">
                <a:xfrm>
                  <a:off x="1953" y="376"/>
                  <a:ext cx="54" cy="30"/>
                </a:xfrm>
                <a:custGeom>
                  <a:avLst/>
                  <a:gdLst>
                    <a:gd name="T0" fmla="*/ 55 w 64"/>
                    <a:gd name="T1" fmla="*/ 1 h 35"/>
                    <a:gd name="T2" fmla="*/ 14 w 64"/>
                    <a:gd name="T3" fmla="*/ 28 h 35"/>
                    <a:gd name="T4" fmla="*/ 30 w 64"/>
                    <a:gd name="T5" fmla="*/ 31 h 35"/>
                    <a:gd name="T6" fmla="*/ 37 w 64"/>
                    <a:gd name="T7" fmla="*/ 30 h 35"/>
                    <a:gd name="T8" fmla="*/ 56 w 64"/>
                    <a:gd name="T9" fmla="*/ 34 h 35"/>
                    <a:gd name="T10" fmla="*/ 59 w 64"/>
                    <a:gd name="T11" fmla="*/ 24 h 35"/>
                    <a:gd name="T12" fmla="*/ 26 w 64"/>
                    <a:gd name="T13" fmla="*/ 21 h 35"/>
                    <a:gd name="T14" fmla="*/ 21 w 64"/>
                    <a:gd name="T15" fmla="*/ 22 h 35"/>
                    <a:gd name="T16" fmla="*/ 21 w 64"/>
                    <a:gd name="T17" fmla="*/ 22 h 35"/>
                    <a:gd name="T18" fmla="*/ 23 w 64"/>
                    <a:gd name="T19" fmla="*/ 22 h 35"/>
                    <a:gd name="T20" fmla="*/ 28 w 64"/>
                    <a:gd name="T21" fmla="*/ 18 h 35"/>
                    <a:gd name="T22" fmla="*/ 41 w 64"/>
                    <a:gd name="T23" fmla="*/ 12 h 35"/>
                    <a:gd name="T24" fmla="*/ 56 w 64"/>
                    <a:gd name="T25" fmla="*/ 5 h 35"/>
                    <a:gd name="T26" fmla="*/ 55 w 64"/>
                    <a:gd name="T27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35">
                      <a:moveTo>
                        <a:pt x="55" y="1"/>
                      </a:moveTo>
                      <a:cubicBezTo>
                        <a:pt x="48" y="0"/>
                        <a:pt x="0" y="13"/>
                        <a:pt x="14" y="28"/>
                      </a:cubicBezTo>
                      <a:cubicBezTo>
                        <a:pt x="17" y="32"/>
                        <a:pt x="25" y="31"/>
                        <a:pt x="30" y="31"/>
                      </a:cubicBezTo>
                      <a:cubicBezTo>
                        <a:pt x="32" y="31"/>
                        <a:pt x="35" y="30"/>
                        <a:pt x="37" y="30"/>
                      </a:cubicBezTo>
                      <a:cubicBezTo>
                        <a:pt x="44" y="30"/>
                        <a:pt x="50" y="33"/>
                        <a:pt x="56" y="34"/>
                      </a:cubicBezTo>
                      <a:cubicBezTo>
                        <a:pt x="62" y="35"/>
                        <a:pt x="64" y="27"/>
                        <a:pt x="59" y="24"/>
                      </a:cubicBezTo>
                      <a:cubicBezTo>
                        <a:pt x="48" y="19"/>
                        <a:pt x="37" y="20"/>
                        <a:pt x="26" y="21"/>
                      </a:cubicBezTo>
                      <a:cubicBezTo>
                        <a:pt x="24" y="22"/>
                        <a:pt x="22" y="21"/>
                        <a:pt x="21" y="22"/>
                      </a:cubicBezTo>
                      <a:cubicBezTo>
                        <a:pt x="20" y="21"/>
                        <a:pt x="20" y="22"/>
                        <a:pt x="21" y="22"/>
                      </a:cubicBezTo>
                      <a:cubicBezTo>
                        <a:pt x="21" y="24"/>
                        <a:pt x="22" y="24"/>
                        <a:pt x="23" y="22"/>
                      </a:cubicBezTo>
                      <a:cubicBezTo>
                        <a:pt x="24" y="21"/>
                        <a:pt x="26" y="19"/>
                        <a:pt x="28" y="18"/>
                      </a:cubicBezTo>
                      <a:cubicBezTo>
                        <a:pt x="32" y="15"/>
                        <a:pt x="36" y="14"/>
                        <a:pt x="41" y="12"/>
                      </a:cubicBezTo>
                      <a:cubicBezTo>
                        <a:pt x="46" y="10"/>
                        <a:pt x="51" y="7"/>
                        <a:pt x="56" y="5"/>
                      </a:cubicBezTo>
                      <a:cubicBezTo>
                        <a:pt x="58" y="5"/>
                        <a:pt x="58" y="1"/>
                        <a:pt x="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2" name="Freeform 345"/>
                <p:cNvSpPr/>
                <p:nvPr/>
              </p:nvSpPr>
              <p:spPr bwMode="auto">
                <a:xfrm>
                  <a:off x="1996" y="398"/>
                  <a:ext cx="40" cy="64"/>
                </a:xfrm>
                <a:custGeom>
                  <a:avLst/>
                  <a:gdLst>
                    <a:gd name="T0" fmla="*/ 1 w 47"/>
                    <a:gd name="T1" fmla="*/ 7 h 76"/>
                    <a:gd name="T2" fmla="*/ 25 w 47"/>
                    <a:gd name="T3" fmla="*/ 64 h 76"/>
                    <a:gd name="T4" fmla="*/ 35 w 47"/>
                    <a:gd name="T5" fmla="*/ 43 h 76"/>
                    <a:gd name="T6" fmla="*/ 46 w 47"/>
                    <a:gd name="T7" fmla="*/ 9 h 76"/>
                    <a:gd name="T8" fmla="*/ 34 w 47"/>
                    <a:gd name="T9" fmla="*/ 7 h 76"/>
                    <a:gd name="T10" fmla="*/ 22 w 47"/>
                    <a:gd name="T11" fmla="*/ 50 h 76"/>
                    <a:gd name="T12" fmla="*/ 20 w 47"/>
                    <a:gd name="T13" fmla="*/ 54 h 76"/>
                    <a:gd name="T14" fmla="*/ 19 w 47"/>
                    <a:gd name="T15" fmla="*/ 52 h 76"/>
                    <a:gd name="T16" fmla="*/ 14 w 47"/>
                    <a:gd name="T17" fmla="*/ 37 h 76"/>
                    <a:gd name="T18" fmla="*/ 10 w 47"/>
                    <a:gd name="T19" fmla="*/ 21 h 76"/>
                    <a:gd name="T20" fmla="*/ 7 w 47"/>
                    <a:gd name="T21" fmla="*/ 5 h 76"/>
                    <a:gd name="T22" fmla="*/ 1 w 47"/>
                    <a:gd name="T23" fmla="*/ 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" h="76">
                      <a:moveTo>
                        <a:pt x="1" y="7"/>
                      </a:moveTo>
                      <a:cubicBezTo>
                        <a:pt x="3" y="15"/>
                        <a:pt x="2" y="76"/>
                        <a:pt x="25" y="64"/>
                      </a:cubicBezTo>
                      <a:cubicBezTo>
                        <a:pt x="31" y="60"/>
                        <a:pt x="34" y="50"/>
                        <a:pt x="35" y="43"/>
                      </a:cubicBezTo>
                      <a:cubicBezTo>
                        <a:pt x="39" y="32"/>
                        <a:pt x="44" y="21"/>
                        <a:pt x="46" y="9"/>
                      </a:cubicBezTo>
                      <a:cubicBezTo>
                        <a:pt x="47" y="2"/>
                        <a:pt x="36" y="0"/>
                        <a:pt x="34" y="7"/>
                      </a:cubicBezTo>
                      <a:cubicBezTo>
                        <a:pt x="31" y="21"/>
                        <a:pt x="28" y="36"/>
                        <a:pt x="22" y="50"/>
                      </a:cubicBezTo>
                      <a:cubicBezTo>
                        <a:pt x="22" y="51"/>
                        <a:pt x="21" y="53"/>
                        <a:pt x="20" y="54"/>
                      </a:cubicBezTo>
                      <a:cubicBezTo>
                        <a:pt x="19" y="55"/>
                        <a:pt x="21" y="57"/>
                        <a:pt x="19" y="52"/>
                      </a:cubicBezTo>
                      <a:cubicBezTo>
                        <a:pt x="16" y="48"/>
                        <a:pt x="15" y="43"/>
                        <a:pt x="14" y="37"/>
                      </a:cubicBezTo>
                      <a:cubicBezTo>
                        <a:pt x="12" y="32"/>
                        <a:pt x="10" y="27"/>
                        <a:pt x="10" y="21"/>
                      </a:cubicBezTo>
                      <a:cubicBezTo>
                        <a:pt x="9" y="15"/>
                        <a:pt x="9" y="11"/>
                        <a:pt x="7" y="5"/>
                      </a:cubicBezTo>
                      <a:cubicBezTo>
                        <a:pt x="6" y="2"/>
                        <a:pt x="0" y="3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3" name="Freeform 346"/>
                <p:cNvSpPr/>
                <p:nvPr/>
              </p:nvSpPr>
              <p:spPr bwMode="auto">
                <a:xfrm>
                  <a:off x="2049" y="358"/>
                  <a:ext cx="22" cy="26"/>
                </a:xfrm>
                <a:custGeom>
                  <a:avLst/>
                  <a:gdLst>
                    <a:gd name="T0" fmla="*/ 1 w 26"/>
                    <a:gd name="T1" fmla="*/ 28 h 31"/>
                    <a:gd name="T2" fmla="*/ 15 w 26"/>
                    <a:gd name="T3" fmla="*/ 23 h 31"/>
                    <a:gd name="T4" fmla="*/ 21 w 26"/>
                    <a:gd name="T5" fmla="*/ 15 h 31"/>
                    <a:gd name="T6" fmla="*/ 26 w 26"/>
                    <a:gd name="T7" fmla="*/ 7 h 31"/>
                    <a:gd name="T8" fmla="*/ 19 w 26"/>
                    <a:gd name="T9" fmla="*/ 5 h 31"/>
                    <a:gd name="T10" fmla="*/ 11 w 26"/>
                    <a:gd name="T11" fmla="*/ 16 h 31"/>
                    <a:gd name="T12" fmla="*/ 2 w 26"/>
                    <a:gd name="T13" fmla="*/ 26 h 31"/>
                    <a:gd name="T14" fmla="*/ 1 w 26"/>
                    <a:gd name="T1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1">
                      <a:moveTo>
                        <a:pt x="1" y="28"/>
                      </a:moveTo>
                      <a:cubicBezTo>
                        <a:pt x="6" y="31"/>
                        <a:pt x="12" y="27"/>
                        <a:pt x="15" y="23"/>
                      </a:cubicBezTo>
                      <a:cubicBezTo>
                        <a:pt x="17" y="20"/>
                        <a:pt x="18" y="17"/>
                        <a:pt x="21" y="15"/>
                      </a:cubicBezTo>
                      <a:cubicBezTo>
                        <a:pt x="23" y="12"/>
                        <a:pt x="25" y="10"/>
                        <a:pt x="26" y="7"/>
                      </a:cubicBezTo>
                      <a:cubicBezTo>
                        <a:pt x="26" y="3"/>
                        <a:pt x="20" y="0"/>
                        <a:pt x="19" y="5"/>
                      </a:cubicBezTo>
                      <a:cubicBezTo>
                        <a:pt x="17" y="9"/>
                        <a:pt x="13" y="12"/>
                        <a:pt x="11" y="16"/>
                      </a:cubicBezTo>
                      <a:cubicBezTo>
                        <a:pt x="9" y="19"/>
                        <a:pt x="6" y="26"/>
                        <a:pt x="2" y="26"/>
                      </a:cubicBezTo>
                      <a:cubicBezTo>
                        <a:pt x="1" y="25"/>
                        <a:pt x="0" y="27"/>
                        <a:pt x="1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4" name="Freeform 347"/>
                <p:cNvSpPr/>
                <p:nvPr/>
              </p:nvSpPr>
              <p:spPr bwMode="auto">
                <a:xfrm>
                  <a:off x="2026" y="374"/>
                  <a:ext cx="54" cy="48"/>
                </a:xfrm>
                <a:custGeom>
                  <a:avLst/>
                  <a:gdLst>
                    <a:gd name="T0" fmla="*/ 3 w 64"/>
                    <a:gd name="T1" fmla="*/ 39 h 57"/>
                    <a:gd name="T2" fmla="*/ 48 w 64"/>
                    <a:gd name="T3" fmla="*/ 54 h 57"/>
                    <a:gd name="T4" fmla="*/ 64 w 64"/>
                    <a:gd name="T5" fmla="*/ 44 h 57"/>
                    <a:gd name="T6" fmla="*/ 53 w 64"/>
                    <a:gd name="T7" fmla="*/ 20 h 57"/>
                    <a:gd name="T8" fmla="*/ 36 w 64"/>
                    <a:gd name="T9" fmla="*/ 3 h 57"/>
                    <a:gd name="T10" fmla="*/ 29 w 64"/>
                    <a:gd name="T11" fmla="*/ 12 h 57"/>
                    <a:gd name="T12" fmla="*/ 52 w 64"/>
                    <a:gd name="T13" fmla="*/ 40 h 57"/>
                    <a:gd name="T14" fmla="*/ 53 w 64"/>
                    <a:gd name="T15" fmla="*/ 45 h 57"/>
                    <a:gd name="T16" fmla="*/ 40 w 64"/>
                    <a:gd name="T17" fmla="*/ 40 h 57"/>
                    <a:gd name="T18" fmla="*/ 6 w 64"/>
                    <a:gd name="T19" fmla="*/ 33 h 57"/>
                    <a:gd name="T20" fmla="*/ 3 w 64"/>
                    <a:gd name="T21" fmla="*/ 39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7">
                      <a:moveTo>
                        <a:pt x="3" y="39"/>
                      </a:moveTo>
                      <a:cubicBezTo>
                        <a:pt x="18" y="45"/>
                        <a:pt x="33" y="49"/>
                        <a:pt x="48" y="54"/>
                      </a:cubicBezTo>
                      <a:cubicBezTo>
                        <a:pt x="56" y="57"/>
                        <a:pt x="64" y="53"/>
                        <a:pt x="64" y="44"/>
                      </a:cubicBezTo>
                      <a:cubicBezTo>
                        <a:pt x="64" y="35"/>
                        <a:pt x="58" y="26"/>
                        <a:pt x="53" y="20"/>
                      </a:cubicBezTo>
                      <a:cubicBezTo>
                        <a:pt x="48" y="14"/>
                        <a:pt x="42" y="7"/>
                        <a:pt x="36" y="3"/>
                      </a:cubicBezTo>
                      <a:cubicBezTo>
                        <a:pt x="30" y="0"/>
                        <a:pt x="24" y="8"/>
                        <a:pt x="29" y="12"/>
                      </a:cubicBezTo>
                      <a:cubicBezTo>
                        <a:pt x="38" y="20"/>
                        <a:pt x="47" y="29"/>
                        <a:pt x="52" y="40"/>
                      </a:cubicBezTo>
                      <a:cubicBezTo>
                        <a:pt x="52" y="41"/>
                        <a:pt x="54" y="44"/>
                        <a:pt x="53" y="45"/>
                      </a:cubicBezTo>
                      <a:cubicBezTo>
                        <a:pt x="53" y="45"/>
                        <a:pt x="42" y="41"/>
                        <a:pt x="40" y="40"/>
                      </a:cubicBezTo>
                      <a:cubicBezTo>
                        <a:pt x="29" y="38"/>
                        <a:pt x="17" y="36"/>
                        <a:pt x="6" y="33"/>
                      </a:cubicBezTo>
                      <a:cubicBezTo>
                        <a:pt x="2" y="32"/>
                        <a:pt x="0" y="37"/>
                        <a:pt x="3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5" name="Freeform 348"/>
                <p:cNvSpPr/>
                <p:nvPr/>
              </p:nvSpPr>
              <p:spPr bwMode="auto">
                <a:xfrm>
                  <a:off x="2335" y="651"/>
                  <a:ext cx="69" cy="84"/>
                </a:xfrm>
                <a:custGeom>
                  <a:avLst/>
                  <a:gdLst>
                    <a:gd name="T0" fmla="*/ 40 w 81"/>
                    <a:gd name="T1" fmla="*/ 14 h 100"/>
                    <a:gd name="T2" fmla="*/ 6 w 81"/>
                    <a:gd name="T3" fmla="*/ 60 h 100"/>
                    <a:gd name="T4" fmla="*/ 51 w 81"/>
                    <a:gd name="T5" fmla="*/ 89 h 100"/>
                    <a:gd name="T6" fmla="*/ 73 w 81"/>
                    <a:gd name="T7" fmla="*/ 35 h 100"/>
                    <a:gd name="T8" fmla="*/ 35 w 81"/>
                    <a:gd name="T9" fmla="*/ 17 h 100"/>
                    <a:gd name="T10" fmla="*/ 40 w 81"/>
                    <a:gd name="T11" fmla="*/ 24 h 100"/>
                    <a:gd name="T12" fmla="*/ 64 w 81"/>
                    <a:gd name="T13" fmla="*/ 43 h 100"/>
                    <a:gd name="T14" fmla="*/ 38 w 81"/>
                    <a:gd name="T15" fmla="*/ 80 h 100"/>
                    <a:gd name="T16" fmla="*/ 16 w 81"/>
                    <a:gd name="T17" fmla="*/ 43 h 100"/>
                    <a:gd name="T18" fmla="*/ 40 w 81"/>
                    <a:gd name="T19" fmla="*/ 18 h 100"/>
                    <a:gd name="T20" fmla="*/ 40 w 81"/>
                    <a:gd name="T21" fmla="*/ 14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100">
                      <a:moveTo>
                        <a:pt x="40" y="14"/>
                      </a:moveTo>
                      <a:cubicBezTo>
                        <a:pt x="18" y="17"/>
                        <a:pt x="0" y="38"/>
                        <a:pt x="6" y="60"/>
                      </a:cubicBezTo>
                      <a:cubicBezTo>
                        <a:pt x="10" y="80"/>
                        <a:pt x="29" y="100"/>
                        <a:pt x="51" y="89"/>
                      </a:cubicBezTo>
                      <a:cubicBezTo>
                        <a:pt x="69" y="80"/>
                        <a:pt x="81" y="54"/>
                        <a:pt x="73" y="35"/>
                      </a:cubicBezTo>
                      <a:cubicBezTo>
                        <a:pt x="68" y="22"/>
                        <a:pt x="48" y="0"/>
                        <a:pt x="35" y="17"/>
                      </a:cubicBezTo>
                      <a:cubicBezTo>
                        <a:pt x="32" y="21"/>
                        <a:pt x="36" y="26"/>
                        <a:pt x="40" y="24"/>
                      </a:cubicBezTo>
                      <a:cubicBezTo>
                        <a:pt x="52" y="18"/>
                        <a:pt x="62" y="32"/>
                        <a:pt x="64" y="43"/>
                      </a:cubicBezTo>
                      <a:cubicBezTo>
                        <a:pt x="67" y="57"/>
                        <a:pt x="54" y="81"/>
                        <a:pt x="38" y="80"/>
                      </a:cubicBezTo>
                      <a:cubicBezTo>
                        <a:pt x="23" y="79"/>
                        <a:pt x="14" y="55"/>
                        <a:pt x="16" y="43"/>
                      </a:cubicBezTo>
                      <a:cubicBezTo>
                        <a:pt x="19" y="32"/>
                        <a:pt x="29" y="21"/>
                        <a:pt x="40" y="18"/>
                      </a:cubicBezTo>
                      <a:cubicBezTo>
                        <a:pt x="43" y="17"/>
                        <a:pt x="42" y="14"/>
                        <a:pt x="40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6" name="Freeform 349"/>
                <p:cNvSpPr/>
                <p:nvPr/>
              </p:nvSpPr>
              <p:spPr bwMode="auto">
                <a:xfrm>
                  <a:off x="2393" y="668"/>
                  <a:ext cx="40" cy="16"/>
                </a:xfrm>
                <a:custGeom>
                  <a:avLst/>
                  <a:gdLst>
                    <a:gd name="T0" fmla="*/ 3 w 47"/>
                    <a:gd name="T1" fmla="*/ 18 h 19"/>
                    <a:gd name="T2" fmla="*/ 21 w 47"/>
                    <a:gd name="T3" fmla="*/ 11 h 19"/>
                    <a:gd name="T4" fmla="*/ 34 w 47"/>
                    <a:gd name="T5" fmla="*/ 10 h 19"/>
                    <a:gd name="T6" fmla="*/ 43 w 47"/>
                    <a:gd name="T7" fmla="*/ 14 h 19"/>
                    <a:gd name="T8" fmla="*/ 47 w 47"/>
                    <a:gd name="T9" fmla="*/ 11 h 19"/>
                    <a:gd name="T10" fmla="*/ 20 w 47"/>
                    <a:gd name="T11" fmla="*/ 4 h 19"/>
                    <a:gd name="T12" fmla="*/ 6 w 47"/>
                    <a:gd name="T13" fmla="*/ 8 h 19"/>
                    <a:gd name="T14" fmla="*/ 1 w 47"/>
                    <a:gd name="T15" fmla="*/ 16 h 19"/>
                    <a:gd name="T16" fmla="*/ 3 w 47"/>
                    <a:gd name="T17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9">
                      <a:moveTo>
                        <a:pt x="3" y="18"/>
                      </a:moveTo>
                      <a:cubicBezTo>
                        <a:pt x="8" y="14"/>
                        <a:pt x="14" y="12"/>
                        <a:pt x="21" y="11"/>
                      </a:cubicBezTo>
                      <a:cubicBezTo>
                        <a:pt x="25" y="10"/>
                        <a:pt x="29" y="10"/>
                        <a:pt x="34" y="10"/>
                      </a:cubicBezTo>
                      <a:cubicBezTo>
                        <a:pt x="38" y="10"/>
                        <a:pt x="40" y="12"/>
                        <a:pt x="43" y="14"/>
                      </a:cubicBezTo>
                      <a:cubicBezTo>
                        <a:pt x="45" y="14"/>
                        <a:pt x="47" y="13"/>
                        <a:pt x="47" y="11"/>
                      </a:cubicBezTo>
                      <a:cubicBezTo>
                        <a:pt x="46" y="0"/>
                        <a:pt x="27" y="3"/>
                        <a:pt x="20" y="4"/>
                      </a:cubicBezTo>
                      <a:cubicBezTo>
                        <a:pt x="15" y="5"/>
                        <a:pt x="10" y="6"/>
                        <a:pt x="6" y="8"/>
                      </a:cubicBezTo>
                      <a:cubicBezTo>
                        <a:pt x="2" y="11"/>
                        <a:pt x="2" y="12"/>
                        <a:pt x="1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0"/>
                <p:cNvSpPr/>
                <p:nvPr/>
              </p:nvSpPr>
              <p:spPr bwMode="auto">
                <a:xfrm>
                  <a:off x="2418" y="656"/>
                  <a:ext cx="67" cy="71"/>
                </a:xfrm>
                <a:custGeom>
                  <a:avLst/>
                  <a:gdLst>
                    <a:gd name="T0" fmla="*/ 54 w 79"/>
                    <a:gd name="T1" fmla="*/ 4 h 84"/>
                    <a:gd name="T2" fmla="*/ 41 w 79"/>
                    <a:gd name="T3" fmla="*/ 1 h 84"/>
                    <a:gd name="T4" fmla="*/ 25 w 79"/>
                    <a:gd name="T5" fmla="*/ 8 h 84"/>
                    <a:gd name="T6" fmla="*/ 7 w 79"/>
                    <a:gd name="T7" fmla="*/ 32 h 84"/>
                    <a:gd name="T8" fmla="*/ 26 w 79"/>
                    <a:gd name="T9" fmla="*/ 79 h 84"/>
                    <a:gd name="T10" fmla="*/ 68 w 79"/>
                    <a:gd name="T11" fmla="*/ 64 h 84"/>
                    <a:gd name="T12" fmla="*/ 75 w 79"/>
                    <a:gd name="T13" fmla="*/ 26 h 84"/>
                    <a:gd name="T14" fmla="*/ 54 w 79"/>
                    <a:gd name="T15" fmla="*/ 4 h 84"/>
                    <a:gd name="T16" fmla="*/ 48 w 79"/>
                    <a:gd name="T17" fmla="*/ 12 h 84"/>
                    <a:gd name="T18" fmla="*/ 64 w 79"/>
                    <a:gd name="T19" fmla="*/ 29 h 84"/>
                    <a:gd name="T20" fmla="*/ 60 w 79"/>
                    <a:gd name="T21" fmla="*/ 56 h 84"/>
                    <a:gd name="T22" fmla="*/ 27 w 79"/>
                    <a:gd name="T23" fmla="*/ 67 h 84"/>
                    <a:gd name="T24" fmla="*/ 19 w 79"/>
                    <a:gd name="T25" fmla="*/ 26 h 84"/>
                    <a:gd name="T26" fmla="*/ 35 w 79"/>
                    <a:gd name="T27" fmla="*/ 12 h 84"/>
                    <a:gd name="T28" fmla="*/ 53 w 79"/>
                    <a:gd name="T29" fmla="*/ 8 h 84"/>
                    <a:gd name="T30" fmla="*/ 54 w 79"/>
                    <a:gd name="T31" fmla="*/ 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84">
                      <a:moveTo>
                        <a:pt x="54" y="4"/>
                      </a:moveTo>
                      <a:cubicBezTo>
                        <a:pt x="47" y="2"/>
                        <a:pt x="49" y="0"/>
                        <a:pt x="41" y="1"/>
                      </a:cubicBezTo>
                      <a:cubicBezTo>
                        <a:pt x="35" y="2"/>
                        <a:pt x="30" y="5"/>
                        <a:pt x="25" y="8"/>
                      </a:cubicBezTo>
                      <a:cubicBezTo>
                        <a:pt x="17" y="14"/>
                        <a:pt x="10" y="22"/>
                        <a:pt x="7" y="32"/>
                      </a:cubicBezTo>
                      <a:cubicBezTo>
                        <a:pt x="0" y="50"/>
                        <a:pt x="8" y="71"/>
                        <a:pt x="26" y="79"/>
                      </a:cubicBezTo>
                      <a:cubicBezTo>
                        <a:pt x="41" y="84"/>
                        <a:pt x="60" y="78"/>
                        <a:pt x="68" y="64"/>
                      </a:cubicBezTo>
                      <a:cubicBezTo>
                        <a:pt x="73" y="54"/>
                        <a:pt x="79" y="36"/>
                        <a:pt x="75" y="26"/>
                      </a:cubicBezTo>
                      <a:cubicBezTo>
                        <a:pt x="72" y="16"/>
                        <a:pt x="62" y="9"/>
                        <a:pt x="54" y="4"/>
                      </a:cubicBezTo>
                      <a:cubicBezTo>
                        <a:pt x="49" y="1"/>
                        <a:pt x="43" y="8"/>
                        <a:pt x="48" y="12"/>
                      </a:cubicBezTo>
                      <a:cubicBezTo>
                        <a:pt x="54" y="17"/>
                        <a:pt x="62" y="21"/>
                        <a:pt x="64" y="29"/>
                      </a:cubicBezTo>
                      <a:cubicBezTo>
                        <a:pt x="67" y="38"/>
                        <a:pt x="63" y="48"/>
                        <a:pt x="60" y="56"/>
                      </a:cubicBezTo>
                      <a:cubicBezTo>
                        <a:pt x="54" y="69"/>
                        <a:pt x="38" y="74"/>
                        <a:pt x="27" y="67"/>
                      </a:cubicBezTo>
                      <a:cubicBezTo>
                        <a:pt x="12" y="59"/>
                        <a:pt x="11" y="40"/>
                        <a:pt x="19" y="26"/>
                      </a:cubicBezTo>
                      <a:cubicBezTo>
                        <a:pt x="23" y="20"/>
                        <a:pt x="28" y="15"/>
                        <a:pt x="35" y="12"/>
                      </a:cubicBezTo>
                      <a:cubicBezTo>
                        <a:pt x="41" y="8"/>
                        <a:pt x="47" y="9"/>
                        <a:pt x="53" y="8"/>
                      </a:cubicBezTo>
                      <a:cubicBezTo>
                        <a:pt x="55" y="7"/>
                        <a:pt x="55" y="5"/>
                        <a:pt x="5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1"/>
                <p:cNvSpPr/>
                <p:nvPr/>
              </p:nvSpPr>
              <p:spPr bwMode="auto">
                <a:xfrm>
                  <a:off x="2475" y="654"/>
                  <a:ext cx="76" cy="36"/>
                </a:xfrm>
                <a:custGeom>
                  <a:avLst/>
                  <a:gdLst>
                    <a:gd name="T0" fmla="*/ 4 w 90"/>
                    <a:gd name="T1" fmla="*/ 43 h 43"/>
                    <a:gd name="T2" fmla="*/ 36 w 90"/>
                    <a:gd name="T3" fmla="*/ 31 h 43"/>
                    <a:gd name="T4" fmla="*/ 59 w 90"/>
                    <a:gd name="T5" fmla="*/ 22 h 43"/>
                    <a:gd name="T6" fmla="*/ 72 w 90"/>
                    <a:gd name="T7" fmla="*/ 16 h 43"/>
                    <a:gd name="T8" fmla="*/ 78 w 90"/>
                    <a:gd name="T9" fmla="*/ 32 h 43"/>
                    <a:gd name="T10" fmla="*/ 90 w 90"/>
                    <a:gd name="T11" fmla="*/ 32 h 43"/>
                    <a:gd name="T12" fmla="*/ 66 w 90"/>
                    <a:gd name="T13" fmla="*/ 6 h 43"/>
                    <a:gd name="T14" fmla="*/ 30 w 90"/>
                    <a:gd name="T15" fmla="*/ 23 h 43"/>
                    <a:gd name="T16" fmla="*/ 3 w 90"/>
                    <a:gd name="T17" fmla="*/ 37 h 43"/>
                    <a:gd name="T18" fmla="*/ 4 w 90"/>
                    <a:gd name="T1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0" h="43">
                      <a:moveTo>
                        <a:pt x="4" y="43"/>
                      </a:moveTo>
                      <a:cubicBezTo>
                        <a:pt x="16" y="43"/>
                        <a:pt x="25" y="36"/>
                        <a:pt x="36" y="31"/>
                      </a:cubicBezTo>
                      <a:cubicBezTo>
                        <a:pt x="43" y="27"/>
                        <a:pt x="51" y="25"/>
                        <a:pt x="59" y="22"/>
                      </a:cubicBezTo>
                      <a:cubicBezTo>
                        <a:pt x="62" y="21"/>
                        <a:pt x="69" y="16"/>
                        <a:pt x="72" y="16"/>
                      </a:cubicBezTo>
                      <a:cubicBezTo>
                        <a:pt x="79" y="17"/>
                        <a:pt x="78" y="26"/>
                        <a:pt x="78" y="32"/>
                      </a:cubicBezTo>
                      <a:cubicBezTo>
                        <a:pt x="78" y="40"/>
                        <a:pt x="90" y="39"/>
                        <a:pt x="90" y="32"/>
                      </a:cubicBezTo>
                      <a:cubicBezTo>
                        <a:pt x="90" y="17"/>
                        <a:pt x="84" y="0"/>
                        <a:pt x="66" y="6"/>
                      </a:cubicBezTo>
                      <a:cubicBezTo>
                        <a:pt x="54" y="11"/>
                        <a:pt x="41" y="17"/>
                        <a:pt x="30" y="23"/>
                      </a:cubicBezTo>
                      <a:cubicBezTo>
                        <a:pt x="21" y="28"/>
                        <a:pt x="13" y="34"/>
                        <a:pt x="3" y="37"/>
                      </a:cubicBezTo>
                      <a:cubicBezTo>
                        <a:pt x="0" y="38"/>
                        <a:pt x="0" y="43"/>
                        <a:pt x="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9" name="Freeform 352"/>
                <p:cNvSpPr/>
                <p:nvPr/>
              </p:nvSpPr>
              <p:spPr bwMode="auto">
                <a:xfrm>
                  <a:off x="2347" y="679"/>
                  <a:ext cx="43" cy="22"/>
                </a:xfrm>
                <a:custGeom>
                  <a:avLst/>
                  <a:gdLst>
                    <a:gd name="T0" fmla="*/ 1 w 51"/>
                    <a:gd name="T1" fmla="*/ 25 h 25"/>
                    <a:gd name="T2" fmla="*/ 24 w 51"/>
                    <a:gd name="T3" fmla="*/ 15 h 25"/>
                    <a:gd name="T4" fmla="*/ 40 w 51"/>
                    <a:gd name="T5" fmla="*/ 8 h 25"/>
                    <a:gd name="T6" fmla="*/ 50 w 51"/>
                    <a:gd name="T7" fmla="*/ 3 h 25"/>
                    <a:gd name="T8" fmla="*/ 48 w 51"/>
                    <a:gd name="T9" fmla="*/ 1 h 25"/>
                    <a:gd name="T10" fmla="*/ 26 w 51"/>
                    <a:gd name="T11" fmla="*/ 10 h 25"/>
                    <a:gd name="T12" fmla="*/ 15 w 51"/>
                    <a:gd name="T13" fmla="*/ 15 h 25"/>
                    <a:gd name="T14" fmla="*/ 1 w 51"/>
                    <a:gd name="T15" fmla="*/ 23 h 25"/>
                    <a:gd name="T16" fmla="*/ 1 w 51"/>
                    <a:gd name="T1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25">
                      <a:moveTo>
                        <a:pt x="1" y="25"/>
                      </a:moveTo>
                      <a:cubicBezTo>
                        <a:pt x="9" y="24"/>
                        <a:pt x="17" y="18"/>
                        <a:pt x="24" y="15"/>
                      </a:cubicBezTo>
                      <a:cubicBezTo>
                        <a:pt x="29" y="13"/>
                        <a:pt x="35" y="10"/>
                        <a:pt x="40" y="8"/>
                      </a:cubicBezTo>
                      <a:cubicBezTo>
                        <a:pt x="44" y="7"/>
                        <a:pt x="47" y="6"/>
                        <a:pt x="50" y="3"/>
                      </a:cubicBezTo>
                      <a:cubicBezTo>
                        <a:pt x="51" y="2"/>
                        <a:pt x="50" y="0"/>
                        <a:pt x="48" y="1"/>
                      </a:cubicBezTo>
                      <a:cubicBezTo>
                        <a:pt x="41" y="4"/>
                        <a:pt x="34" y="6"/>
                        <a:pt x="26" y="10"/>
                      </a:cubicBezTo>
                      <a:cubicBezTo>
                        <a:pt x="23" y="11"/>
                        <a:pt x="19" y="13"/>
                        <a:pt x="15" y="15"/>
                      </a:cubicBezTo>
                      <a:cubicBezTo>
                        <a:pt x="10" y="17"/>
                        <a:pt x="6" y="22"/>
                        <a:pt x="1" y="23"/>
                      </a:cubicBezTo>
                      <a:cubicBezTo>
                        <a:pt x="0" y="23"/>
                        <a:pt x="0" y="25"/>
                        <a:pt x="1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0" name="Freeform 353"/>
                <p:cNvSpPr/>
                <p:nvPr/>
              </p:nvSpPr>
              <p:spPr bwMode="auto">
                <a:xfrm>
                  <a:off x="2391" y="639"/>
                  <a:ext cx="73" cy="38"/>
                </a:xfrm>
                <a:custGeom>
                  <a:avLst/>
                  <a:gdLst>
                    <a:gd name="T0" fmla="*/ 2 w 86"/>
                    <a:gd name="T1" fmla="*/ 45 h 45"/>
                    <a:gd name="T2" fmla="*/ 38 w 86"/>
                    <a:gd name="T3" fmla="*/ 28 h 45"/>
                    <a:gd name="T4" fmla="*/ 50 w 86"/>
                    <a:gd name="T5" fmla="*/ 21 h 45"/>
                    <a:gd name="T6" fmla="*/ 68 w 86"/>
                    <a:gd name="T7" fmla="*/ 15 h 45"/>
                    <a:gd name="T8" fmla="*/ 77 w 86"/>
                    <a:gd name="T9" fmla="*/ 21 h 45"/>
                    <a:gd name="T10" fmla="*/ 84 w 86"/>
                    <a:gd name="T11" fmla="*/ 16 h 45"/>
                    <a:gd name="T12" fmla="*/ 56 w 86"/>
                    <a:gd name="T13" fmla="*/ 8 h 45"/>
                    <a:gd name="T14" fmla="*/ 2 w 86"/>
                    <a:gd name="T15" fmla="*/ 43 h 45"/>
                    <a:gd name="T16" fmla="*/ 2 w 86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6" h="45">
                      <a:moveTo>
                        <a:pt x="2" y="45"/>
                      </a:moveTo>
                      <a:cubicBezTo>
                        <a:pt x="15" y="43"/>
                        <a:pt x="27" y="34"/>
                        <a:pt x="38" y="28"/>
                      </a:cubicBezTo>
                      <a:cubicBezTo>
                        <a:pt x="42" y="25"/>
                        <a:pt x="46" y="23"/>
                        <a:pt x="50" y="21"/>
                      </a:cubicBezTo>
                      <a:cubicBezTo>
                        <a:pt x="57" y="17"/>
                        <a:pt x="59" y="13"/>
                        <a:pt x="68" y="15"/>
                      </a:cubicBezTo>
                      <a:cubicBezTo>
                        <a:pt x="74" y="17"/>
                        <a:pt x="73" y="17"/>
                        <a:pt x="77" y="21"/>
                      </a:cubicBezTo>
                      <a:cubicBezTo>
                        <a:pt x="80" y="24"/>
                        <a:pt x="86" y="20"/>
                        <a:pt x="84" y="16"/>
                      </a:cubicBezTo>
                      <a:cubicBezTo>
                        <a:pt x="76" y="3"/>
                        <a:pt x="69" y="0"/>
                        <a:pt x="56" y="8"/>
                      </a:cubicBezTo>
                      <a:cubicBezTo>
                        <a:pt x="38" y="18"/>
                        <a:pt x="21" y="35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1" name="Freeform 354"/>
                <p:cNvSpPr/>
                <p:nvPr/>
              </p:nvSpPr>
              <p:spPr bwMode="auto">
                <a:xfrm>
                  <a:off x="2526" y="777"/>
                  <a:ext cx="172" cy="98"/>
                </a:xfrm>
                <a:custGeom>
                  <a:avLst/>
                  <a:gdLst>
                    <a:gd name="T0" fmla="*/ 48 w 203"/>
                    <a:gd name="T1" fmla="*/ 113 h 116"/>
                    <a:gd name="T2" fmla="*/ 33 w 203"/>
                    <a:gd name="T3" fmla="*/ 100 h 116"/>
                    <a:gd name="T4" fmla="*/ 35 w 203"/>
                    <a:gd name="T5" fmla="*/ 69 h 116"/>
                    <a:gd name="T6" fmla="*/ 87 w 203"/>
                    <a:gd name="T7" fmla="*/ 47 h 116"/>
                    <a:gd name="T8" fmla="*/ 139 w 203"/>
                    <a:gd name="T9" fmla="*/ 23 h 116"/>
                    <a:gd name="T10" fmla="*/ 168 w 203"/>
                    <a:gd name="T11" fmla="*/ 11 h 116"/>
                    <a:gd name="T12" fmla="*/ 187 w 203"/>
                    <a:gd name="T13" fmla="*/ 45 h 116"/>
                    <a:gd name="T14" fmla="*/ 195 w 203"/>
                    <a:gd name="T15" fmla="*/ 46 h 116"/>
                    <a:gd name="T16" fmla="*/ 179 w 203"/>
                    <a:gd name="T17" fmla="*/ 1 h 116"/>
                    <a:gd name="T18" fmla="*/ 147 w 203"/>
                    <a:gd name="T19" fmla="*/ 10 h 116"/>
                    <a:gd name="T20" fmla="*/ 97 w 203"/>
                    <a:gd name="T21" fmla="*/ 34 h 116"/>
                    <a:gd name="T22" fmla="*/ 43 w 203"/>
                    <a:gd name="T23" fmla="*/ 56 h 116"/>
                    <a:gd name="T24" fmla="*/ 15 w 203"/>
                    <a:gd name="T25" fmla="*/ 74 h 116"/>
                    <a:gd name="T26" fmla="*/ 47 w 203"/>
                    <a:gd name="T27" fmla="*/ 115 h 116"/>
                    <a:gd name="T28" fmla="*/ 48 w 203"/>
                    <a:gd name="T29" fmla="*/ 1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3" h="116">
                      <a:moveTo>
                        <a:pt x="48" y="113"/>
                      </a:moveTo>
                      <a:cubicBezTo>
                        <a:pt x="44" y="108"/>
                        <a:pt x="39" y="104"/>
                        <a:pt x="33" y="100"/>
                      </a:cubicBezTo>
                      <a:cubicBezTo>
                        <a:pt x="20" y="91"/>
                        <a:pt x="20" y="76"/>
                        <a:pt x="35" y="69"/>
                      </a:cubicBezTo>
                      <a:cubicBezTo>
                        <a:pt x="51" y="60"/>
                        <a:pt x="70" y="54"/>
                        <a:pt x="87" y="47"/>
                      </a:cubicBezTo>
                      <a:cubicBezTo>
                        <a:pt x="105" y="40"/>
                        <a:pt x="122" y="31"/>
                        <a:pt x="139" y="23"/>
                      </a:cubicBezTo>
                      <a:cubicBezTo>
                        <a:pt x="147" y="19"/>
                        <a:pt x="159" y="11"/>
                        <a:pt x="168" y="11"/>
                      </a:cubicBezTo>
                      <a:cubicBezTo>
                        <a:pt x="198" y="9"/>
                        <a:pt x="189" y="31"/>
                        <a:pt x="187" y="45"/>
                      </a:cubicBezTo>
                      <a:cubicBezTo>
                        <a:pt x="187" y="49"/>
                        <a:pt x="194" y="51"/>
                        <a:pt x="195" y="46"/>
                      </a:cubicBezTo>
                      <a:cubicBezTo>
                        <a:pt x="199" y="29"/>
                        <a:pt x="203" y="2"/>
                        <a:pt x="179" y="1"/>
                      </a:cubicBezTo>
                      <a:cubicBezTo>
                        <a:pt x="168" y="0"/>
                        <a:pt x="156" y="6"/>
                        <a:pt x="147" y="10"/>
                      </a:cubicBezTo>
                      <a:cubicBezTo>
                        <a:pt x="130" y="17"/>
                        <a:pt x="114" y="26"/>
                        <a:pt x="97" y="34"/>
                      </a:cubicBezTo>
                      <a:cubicBezTo>
                        <a:pt x="79" y="42"/>
                        <a:pt x="61" y="49"/>
                        <a:pt x="43" y="56"/>
                      </a:cubicBezTo>
                      <a:cubicBezTo>
                        <a:pt x="33" y="61"/>
                        <a:pt x="22" y="65"/>
                        <a:pt x="15" y="74"/>
                      </a:cubicBezTo>
                      <a:cubicBezTo>
                        <a:pt x="0" y="95"/>
                        <a:pt x="30" y="109"/>
                        <a:pt x="47" y="115"/>
                      </a:cubicBezTo>
                      <a:cubicBezTo>
                        <a:pt x="48" y="116"/>
                        <a:pt x="49" y="114"/>
                        <a:pt x="48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2" name="Freeform 355"/>
                <p:cNvSpPr/>
                <p:nvPr/>
              </p:nvSpPr>
              <p:spPr bwMode="auto">
                <a:xfrm>
                  <a:off x="2559" y="811"/>
                  <a:ext cx="146" cy="70"/>
                </a:xfrm>
                <a:custGeom>
                  <a:avLst/>
                  <a:gdLst>
                    <a:gd name="T0" fmla="*/ 3 w 172"/>
                    <a:gd name="T1" fmla="*/ 82 h 83"/>
                    <a:gd name="T2" fmla="*/ 168 w 172"/>
                    <a:gd name="T3" fmla="*/ 7 h 83"/>
                    <a:gd name="T4" fmla="*/ 167 w 172"/>
                    <a:gd name="T5" fmla="*/ 1 h 83"/>
                    <a:gd name="T6" fmla="*/ 124 w 172"/>
                    <a:gd name="T7" fmla="*/ 18 h 83"/>
                    <a:gd name="T8" fmla="*/ 78 w 172"/>
                    <a:gd name="T9" fmla="*/ 36 h 83"/>
                    <a:gd name="T10" fmla="*/ 2 w 172"/>
                    <a:gd name="T11" fmla="*/ 79 h 83"/>
                    <a:gd name="T12" fmla="*/ 3 w 172"/>
                    <a:gd name="T13" fmla="*/ 8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2" h="83">
                      <a:moveTo>
                        <a:pt x="3" y="82"/>
                      </a:moveTo>
                      <a:cubicBezTo>
                        <a:pt x="56" y="52"/>
                        <a:pt x="111" y="27"/>
                        <a:pt x="168" y="7"/>
                      </a:cubicBezTo>
                      <a:cubicBezTo>
                        <a:pt x="172" y="6"/>
                        <a:pt x="171" y="0"/>
                        <a:pt x="167" y="1"/>
                      </a:cubicBezTo>
                      <a:cubicBezTo>
                        <a:pt x="151" y="3"/>
                        <a:pt x="138" y="11"/>
                        <a:pt x="124" y="18"/>
                      </a:cubicBezTo>
                      <a:cubicBezTo>
                        <a:pt x="109" y="26"/>
                        <a:pt x="93" y="31"/>
                        <a:pt x="78" y="36"/>
                      </a:cubicBezTo>
                      <a:cubicBezTo>
                        <a:pt x="52" y="46"/>
                        <a:pt x="21" y="59"/>
                        <a:pt x="2" y="79"/>
                      </a:cubicBezTo>
                      <a:cubicBezTo>
                        <a:pt x="0" y="81"/>
                        <a:pt x="2" y="83"/>
                        <a:pt x="3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3" name="Freeform 356"/>
                <p:cNvSpPr/>
                <p:nvPr/>
              </p:nvSpPr>
              <p:spPr bwMode="auto">
                <a:xfrm>
                  <a:off x="2560" y="875"/>
                  <a:ext cx="13" cy="12"/>
                </a:xfrm>
                <a:custGeom>
                  <a:avLst/>
                  <a:gdLst>
                    <a:gd name="T0" fmla="*/ 7 w 15"/>
                    <a:gd name="T1" fmla="*/ 0 h 15"/>
                    <a:gd name="T2" fmla="*/ 2 w 15"/>
                    <a:gd name="T3" fmla="*/ 1 h 15"/>
                    <a:gd name="T4" fmla="*/ 1 w 15"/>
                    <a:gd name="T5" fmla="*/ 3 h 15"/>
                    <a:gd name="T6" fmla="*/ 1 w 15"/>
                    <a:gd name="T7" fmla="*/ 6 h 15"/>
                    <a:gd name="T8" fmla="*/ 1 w 15"/>
                    <a:gd name="T9" fmla="*/ 11 h 15"/>
                    <a:gd name="T10" fmla="*/ 8 w 15"/>
                    <a:gd name="T11" fmla="*/ 14 h 15"/>
                    <a:gd name="T12" fmla="*/ 13 w 15"/>
                    <a:gd name="T13" fmla="*/ 13 h 15"/>
                    <a:gd name="T14" fmla="*/ 15 w 15"/>
                    <a:gd name="T15" fmla="*/ 9 h 15"/>
                    <a:gd name="T16" fmla="*/ 10 w 15"/>
                    <a:gd name="T17" fmla="*/ 6 h 15"/>
                    <a:gd name="T18" fmla="*/ 9 w 15"/>
                    <a:gd name="T19" fmla="*/ 5 h 15"/>
                    <a:gd name="T20" fmla="*/ 8 w 15"/>
                    <a:gd name="T21" fmla="*/ 5 h 15"/>
                    <a:gd name="T22" fmla="*/ 7 w 15"/>
                    <a:gd name="T23" fmla="*/ 5 h 15"/>
                    <a:gd name="T24" fmla="*/ 7 w 15"/>
                    <a:gd name="T25" fmla="*/ 5 h 15"/>
                    <a:gd name="T26" fmla="*/ 8 w 15"/>
                    <a:gd name="T27" fmla="*/ 7 h 15"/>
                    <a:gd name="T28" fmla="*/ 9 w 15"/>
                    <a:gd name="T29" fmla="*/ 7 h 15"/>
                    <a:gd name="T30" fmla="*/ 9 w 15"/>
                    <a:gd name="T31" fmla="*/ 5 h 15"/>
                    <a:gd name="T32" fmla="*/ 8 w 15"/>
                    <a:gd name="T33" fmla="*/ 3 h 15"/>
                    <a:gd name="T34" fmla="*/ 8 w 15"/>
                    <a:gd name="T35" fmla="*/ 5 h 15"/>
                    <a:gd name="T36" fmla="*/ 9 w 15"/>
                    <a:gd name="T37" fmla="*/ 5 h 15"/>
                    <a:gd name="T38" fmla="*/ 7 w 15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5" y="0"/>
                        <a:pt x="4" y="0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0" y="8"/>
                        <a:pt x="0" y="9"/>
                        <a:pt x="1" y="11"/>
                      </a:cubicBezTo>
                      <a:cubicBezTo>
                        <a:pt x="2" y="14"/>
                        <a:pt x="5" y="14"/>
                        <a:pt x="8" y="14"/>
                      </a:cubicBezTo>
                      <a:cubicBezTo>
                        <a:pt x="10" y="15"/>
                        <a:pt x="12" y="14"/>
                        <a:pt x="13" y="13"/>
                      </a:cubicBezTo>
                      <a:cubicBezTo>
                        <a:pt x="15" y="12"/>
                        <a:pt x="15" y="11"/>
                        <a:pt x="15" y="9"/>
                      </a:cubicBezTo>
                      <a:cubicBezTo>
                        <a:pt x="14" y="7"/>
                        <a:pt x="12" y="6"/>
                        <a:pt x="10" y="6"/>
                      </a:cubicBezTo>
                      <a:cubicBezTo>
                        <a:pt x="10" y="6"/>
                        <a:pt x="9" y="6"/>
                        <a:pt x="9" y="5"/>
                      </a:cubicBezTo>
                      <a:cubicBezTo>
                        <a:pt x="9" y="5"/>
                        <a:pt x="7" y="5"/>
                        <a:pt x="8" y="5"/>
                      </a:cubicBezTo>
                      <a:cubicBezTo>
                        <a:pt x="8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8" y="6"/>
                        <a:pt x="8" y="7"/>
                      </a:cubicBezTo>
                      <a:cubicBezTo>
                        <a:pt x="9" y="7"/>
                        <a:pt x="9" y="8"/>
                        <a:pt x="9" y="7"/>
                      </a:cubicBezTo>
                      <a:cubicBezTo>
                        <a:pt x="9" y="7"/>
                        <a:pt x="9" y="6"/>
                        <a:pt x="9" y="5"/>
                      </a:cubicBezTo>
                      <a:cubicBezTo>
                        <a:pt x="9" y="5"/>
                        <a:pt x="9" y="4"/>
                        <a:pt x="8" y="3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9" y="5"/>
                        <a:pt x="9" y="5"/>
                      </a:cubicBezTo>
                      <a:cubicBezTo>
                        <a:pt x="11" y="4"/>
                        <a:pt x="9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4" name="Freeform 357"/>
                <p:cNvSpPr/>
                <p:nvPr/>
              </p:nvSpPr>
              <p:spPr bwMode="auto">
                <a:xfrm>
                  <a:off x="2574" y="885"/>
                  <a:ext cx="52" cy="124"/>
                </a:xfrm>
                <a:custGeom>
                  <a:avLst/>
                  <a:gdLst>
                    <a:gd name="T0" fmla="*/ 0 w 61"/>
                    <a:gd name="T1" fmla="*/ 2 h 146"/>
                    <a:gd name="T2" fmla="*/ 20 w 61"/>
                    <a:gd name="T3" fmla="*/ 67 h 146"/>
                    <a:gd name="T4" fmla="*/ 52 w 61"/>
                    <a:gd name="T5" fmla="*/ 142 h 146"/>
                    <a:gd name="T6" fmla="*/ 59 w 61"/>
                    <a:gd name="T7" fmla="*/ 137 h 146"/>
                    <a:gd name="T8" fmla="*/ 29 w 61"/>
                    <a:gd name="T9" fmla="*/ 63 h 146"/>
                    <a:gd name="T10" fmla="*/ 3 w 61"/>
                    <a:gd name="T11" fmla="*/ 1 h 146"/>
                    <a:gd name="T12" fmla="*/ 0 w 61"/>
                    <a:gd name="T13" fmla="*/ 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46">
                      <a:moveTo>
                        <a:pt x="0" y="2"/>
                      </a:moveTo>
                      <a:cubicBezTo>
                        <a:pt x="0" y="24"/>
                        <a:pt x="12" y="47"/>
                        <a:pt x="20" y="67"/>
                      </a:cubicBezTo>
                      <a:cubicBezTo>
                        <a:pt x="29" y="92"/>
                        <a:pt x="36" y="121"/>
                        <a:pt x="52" y="142"/>
                      </a:cubicBezTo>
                      <a:cubicBezTo>
                        <a:pt x="56" y="146"/>
                        <a:pt x="61" y="141"/>
                        <a:pt x="59" y="137"/>
                      </a:cubicBezTo>
                      <a:cubicBezTo>
                        <a:pt x="48" y="113"/>
                        <a:pt x="38" y="88"/>
                        <a:pt x="29" y="63"/>
                      </a:cubicBezTo>
                      <a:cubicBezTo>
                        <a:pt x="21" y="43"/>
                        <a:pt x="15" y="20"/>
                        <a:pt x="3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5" name="Freeform 358"/>
                <p:cNvSpPr/>
                <p:nvPr/>
              </p:nvSpPr>
              <p:spPr bwMode="auto">
                <a:xfrm>
                  <a:off x="2532" y="1003"/>
                  <a:ext cx="93" cy="78"/>
                </a:xfrm>
                <a:custGeom>
                  <a:avLst/>
                  <a:gdLst>
                    <a:gd name="T0" fmla="*/ 107 w 110"/>
                    <a:gd name="T1" fmla="*/ 3 h 92"/>
                    <a:gd name="T2" fmla="*/ 21 w 110"/>
                    <a:gd name="T3" fmla="*/ 28 h 92"/>
                    <a:gd name="T4" fmla="*/ 12 w 110"/>
                    <a:gd name="T5" fmla="*/ 88 h 92"/>
                    <a:gd name="T6" fmla="*/ 19 w 110"/>
                    <a:gd name="T7" fmla="*/ 84 h 92"/>
                    <a:gd name="T8" fmla="*/ 15 w 110"/>
                    <a:gd name="T9" fmla="*/ 60 h 92"/>
                    <a:gd name="T10" fmla="*/ 45 w 110"/>
                    <a:gd name="T11" fmla="*/ 25 h 92"/>
                    <a:gd name="T12" fmla="*/ 107 w 110"/>
                    <a:gd name="T13" fmla="*/ 8 h 92"/>
                    <a:gd name="T14" fmla="*/ 107 w 110"/>
                    <a:gd name="T15" fmla="*/ 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92">
                      <a:moveTo>
                        <a:pt x="107" y="3"/>
                      </a:moveTo>
                      <a:cubicBezTo>
                        <a:pt x="80" y="0"/>
                        <a:pt x="42" y="11"/>
                        <a:pt x="21" y="28"/>
                      </a:cubicBezTo>
                      <a:cubicBezTo>
                        <a:pt x="5" y="42"/>
                        <a:pt x="0" y="70"/>
                        <a:pt x="12" y="88"/>
                      </a:cubicBezTo>
                      <a:cubicBezTo>
                        <a:pt x="15" y="92"/>
                        <a:pt x="20" y="88"/>
                        <a:pt x="19" y="84"/>
                      </a:cubicBezTo>
                      <a:cubicBezTo>
                        <a:pt x="16" y="77"/>
                        <a:pt x="15" y="68"/>
                        <a:pt x="15" y="60"/>
                      </a:cubicBezTo>
                      <a:cubicBezTo>
                        <a:pt x="16" y="40"/>
                        <a:pt x="29" y="32"/>
                        <a:pt x="45" y="25"/>
                      </a:cubicBezTo>
                      <a:cubicBezTo>
                        <a:pt x="66" y="17"/>
                        <a:pt x="85" y="12"/>
                        <a:pt x="107" y="8"/>
                      </a:cubicBezTo>
                      <a:cubicBezTo>
                        <a:pt x="110" y="7"/>
                        <a:pt x="110" y="3"/>
                        <a:pt x="10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6" name="Freeform 359"/>
                <p:cNvSpPr/>
                <p:nvPr/>
              </p:nvSpPr>
              <p:spPr bwMode="auto">
                <a:xfrm>
                  <a:off x="2544" y="1032"/>
                  <a:ext cx="144" cy="68"/>
                </a:xfrm>
                <a:custGeom>
                  <a:avLst/>
                  <a:gdLst>
                    <a:gd name="T0" fmla="*/ 0 w 169"/>
                    <a:gd name="T1" fmla="*/ 51 h 81"/>
                    <a:gd name="T2" fmla="*/ 51 w 169"/>
                    <a:gd name="T3" fmla="*/ 61 h 81"/>
                    <a:gd name="T4" fmla="*/ 165 w 169"/>
                    <a:gd name="T5" fmla="*/ 10 h 81"/>
                    <a:gd name="T6" fmla="*/ 161 w 169"/>
                    <a:gd name="T7" fmla="*/ 2 h 81"/>
                    <a:gd name="T8" fmla="*/ 81 w 169"/>
                    <a:gd name="T9" fmla="*/ 37 h 81"/>
                    <a:gd name="T10" fmla="*/ 3 w 169"/>
                    <a:gd name="T11" fmla="*/ 50 h 81"/>
                    <a:gd name="T12" fmla="*/ 0 w 169"/>
                    <a:gd name="T13" fmla="*/ 5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81">
                      <a:moveTo>
                        <a:pt x="0" y="51"/>
                      </a:moveTo>
                      <a:cubicBezTo>
                        <a:pt x="3" y="79"/>
                        <a:pt x="31" y="69"/>
                        <a:pt x="51" y="61"/>
                      </a:cubicBezTo>
                      <a:cubicBezTo>
                        <a:pt x="89" y="47"/>
                        <a:pt x="129" y="30"/>
                        <a:pt x="165" y="10"/>
                      </a:cubicBezTo>
                      <a:cubicBezTo>
                        <a:pt x="169" y="7"/>
                        <a:pt x="166" y="0"/>
                        <a:pt x="161" y="2"/>
                      </a:cubicBezTo>
                      <a:cubicBezTo>
                        <a:pt x="134" y="13"/>
                        <a:pt x="108" y="25"/>
                        <a:pt x="81" y="37"/>
                      </a:cubicBezTo>
                      <a:cubicBezTo>
                        <a:pt x="65" y="44"/>
                        <a:pt x="8" y="81"/>
                        <a:pt x="3" y="50"/>
                      </a:cubicBezTo>
                      <a:cubicBezTo>
                        <a:pt x="2" y="48"/>
                        <a:pt x="0" y="49"/>
                        <a:pt x="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7" name="Freeform 360"/>
                <p:cNvSpPr/>
                <p:nvPr/>
              </p:nvSpPr>
              <p:spPr bwMode="auto">
                <a:xfrm>
                  <a:off x="2677" y="988"/>
                  <a:ext cx="71" cy="51"/>
                </a:xfrm>
                <a:custGeom>
                  <a:avLst/>
                  <a:gdLst>
                    <a:gd name="T0" fmla="*/ 11 w 84"/>
                    <a:gd name="T1" fmla="*/ 55 h 60"/>
                    <a:gd name="T2" fmla="*/ 15 w 84"/>
                    <a:gd name="T3" fmla="*/ 47 h 60"/>
                    <a:gd name="T4" fmla="*/ 26 w 84"/>
                    <a:gd name="T5" fmla="*/ 38 h 60"/>
                    <a:gd name="T6" fmla="*/ 46 w 84"/>
                    <a:gd name="T7" fmla="*/ 28 h 60"/>
                    <a:gd name="T8" fmla="*/ 80 w 84"/>
                    <a:gd name="T9" fmla="*/ 10 h 60"/>
                    <a:gd name="T10" fmla="*/ 74 w 84"/>
                    <a:gd name="T11" fmla="*/ 4 h 60"/>
                    <a:gd name="T12" fmla="*/ 43 w 84"/>
                    <a:gd name="T13" fmla="*/ 21 h 60"/>
                    <a:gd name="T14" fmla="*/ 10 w 84"/>
                    <a:gd name="T15" fmla="*/ 40 h 60"/>
                    <a:gd name="T16" fmla="*/ 10 w 84"/>
                    <a:gd name="T17" fmla="*/ 60 h 60"/>
                    <a:gd name="T18" fmla="*/ 11 w 84"/>
                    <a:gd name="T19" fmla="*/ 55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60">
                      <a:moveTo>
                        <a:pt x="11" y="55"/>
                      </a:moveTo>
                      <a:cubicBezTo>
                        <a:pt x="9" y="54"/>
                        <a:pt x="15" y="46"/>
                        <a:pt x="15" y="47"/>
                      </a:cubicBezTo>
                      <a:cubicBezTo>
                        <a:pt x="18" y="42"/>
                        <a:pt x="22" y="40"/>
                        <a:pt x="26" y="38"/>
                      </a:cubicBezTo>
                      <a:cubicBezTo>
                        <a:pt x="33" y="34"/>
                        <a:pt x="40" y="31"/>
                        <a:pt x="46" y="28"/>
                      </a:cubicBezTo>
                      <a:cubicBezTo>
                        <a:pt x="57" y="23"/>
                        <a:pt x="72" y="19"/>
                        <a:pt x="80" y="10"/>
                      </a:cubicBezTo>
                      <a:cubicBezTo>
                        <a:pt x="84" y="6"/>
                        <a:pt x="78" y="0"/>
                        <a:pt x="74" y="4"/>
                      </a:cubicBezTo>
                      <a:cubicBezTo>
                        <a:pt x="65" y="12"/>
                        <a:pt x="53" y="16"/>
                        <a:pt x="43" y="21"/>
                      </a:cubicBezTo>
                      <a:cubicBezTo>
                        <a:pt x="32" y="26"/>
                        <a:pt x="18" y="31"/>
                        <a:pt x="10" y="40"/>
                      </a:cubicBezTo>
                      <a:cubicBezTo>
                        <a:pt x="6" y="45"/>
                        <a:pt x="0" y="60"/>
                        <a:pt x="10" y="60"/>
                      </a:cubicBezTo>
                      <a:cubicBezTo>
                        <a:pt x="13" y="60"/>
                        <a:pt x="14" y="56"/>
                        <a:pt x="1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8" name="Freeform 361"/>
                <p:cNvSpPr/>
                <p:nvPr/>
              </p:nvSpPr>
              <p:spPr bwMode="auto">
                <a:xfrm>
                  <a:off x="2701" y="811"/>
                  <a:ext cx="52" cy="186"/>
                </a:xfrm>
                <a:custGeom>
                  <a:avLst/>
                  <a:gdLst>
                    <a:gd name="T0" fmla="*/ 0 w 61"/>
                    <a:gd name="T1" fmla="*/ 3 h 219"/>
                    <a:gd name="T2" fmla="*/ 14 w 61"/>
                    <a:gd name="T3" fmla="*/ 61 h 219"/>
                    <a:gd name="T4" fmla="*/ 25 w 61"/>
                    <a:gd name="T5" fmla="*/ 110 h 219"/>
                    <a:gd name="T6" fmla="*/ 39 w 61"/>
                    <a:gd name="T7" fmla="*/ 164 h 219"/>
                    <a:gd name="T8" fmla="*/ 49 w 61"/>
                    <a:gd name="T9" fmla="*/ 214 h 219"/>
                    <a:gd name="T10" fmla="*/ 57 w 61"/>
                    <a:gd name="T11" fmla="*/ 215 h 219"/>
                    <a:gd name="T12" fmla="*/ 51 w 61"/>
                    <a:gd name="T13" fmla="*/ 180 h 219"/>
                    <a:gd name="T14" fmla="*/ 37 w 61"/>
                    <a:gd name="T15" fmla="*/ 126 h 219"/>
                    <a:gd name="T16" fmla="*/ 3 w 61"/>
                    <a:gd name="T17" fmla="*/ 2 h 219"/>
                    <a:gd name="T18" fmla="*/ 0 w 61"/>
                    <a:gd name="T19" fmla="*/ 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19">
                      <a:moveTo>
                        <a:pt x="0" y="3"/>
                      </a:moveTo>
                      <a:cubicBezTo>
                        <a:pt x="2" y="23"/>
                        <a:pt x="10" y="41"/>
                        <a:pt x="14" y="61"/>
                      </a:cubicBezTo>
                      <a:cubicBezTo>
                        <a:pt x="18" y="77"/>
                        <a:pt x="21" y="93"/>
                        <a:pt x="25" y="110"/>
                      </a:cubicBezTo>
                      <a:cubicBezTo>
                        <a:pt x="30" y="128"/>
                        <a:pt x="35" y="146"/>
                        <a:pt x="39" y="164"/>
                      </a:cubicBezTo>
                      <a:cubicBezTo>
                        <a:pt x="42" y="179"/>
                        <a:pt x="49" y="198"/>
                        <a:pt x="49" y="214"/>
                      </a:cubicBezTo>
                      <a:cubicBezTo>
                        <a:pt x="49" y="219"/>
                        <a:pt x="55" y="219"/>
                        <a:pt x="57" y="215"/>
                      </a:cubicBezTo>
                      <a:cubicBezTo>
                        <a:pt x="61" y="205"/>
                        <a:pt x="53" y="190"/>
                        <a:pt x="51" y="180"/>
                      </a:cubicBezTo>
                      <a:cubicBezTo>
                        <a:pt x="47" y="162"/>
                        <a:pt x="42" y="144"/>
                        <a:pt x="37" y="126"/>
                      </a:cubicBezTo>
                      <a:cubicBezTo>
                        <a:pt x="26" y="85"/>
                        <a:pt x="18" y="42"/>
                        <a:pt x="3" y="2"/>
                      </a:cubicBezTo>
                      <a:cubicBezTo>
                        <a:pt x="2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9" name="Freeform 362"/>
                <p:cNvSpPr/>
                <p:nvPr/>
              </p:nvSpPr>
              <p:spPr bwMode="auto">
                <a:xfrm>
                  <a:off x="2561" y="853"/>
                  <a:ext cx="16" cy="20"/>
                </a:xfrm>
                <a:custGeom>
                  <a:avLst/>
                  <a:gdLst>
                    <a:gd name="T0" fmla="*/ 18 w 19"/>
                    <a:gd name="T1" fmla="*/ 21 h 24"/>
                    <a:gd name="T2" fmla="*/ 13 w 19"/>
                    <a:gd name="T3" fmla="*/ 12 h 24"/>
                    <a:gd name="T4" fmla="*/ 5 w 19"/>
                    <a:gd name="T5" fmla="*/ 2 h 24"/>
                    <a:gd name="T6" fmla="*/ 1 w 19"/>
                    <a:gd name="T7" fmla="*/ 4 h 24"/>
                    <a:gd name="T8" fmla="*/ 7 w 19"/>
                    <a:gd name="T9" fmla="*/ 14 h 24"/>
                    <a:gd name="T10" fmla="*/ 10 w 19"/>
                    <a:gd name="T11" fmla="*/ 18 h 24"/>
                    <a:gd name="T12" fmla="*/ 15 w 19"/>
                    <a:gd name="T13" fmla="*/ 22 h 24"/>
                    <a:gd name="T14" fmla="*/ 18 w 19"/>
                    <a:gd name="T15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24">
                      <a:moveTo>
                        <a:pt x="18" y="21"/>
                      </a:moveTo>
                      <a:cubicBezTo>
                        <a:pt x="18" y="17"/>
                        <a:pt x="15" y="15"/>
                        <a:pt x="13" y="12"/>
                      </a:cubicBezTo>
                      <a:cubicBezTo>
                        <a:pt x="10" y="9"/>
                        <a:pt x="8" y="6"/>
                        <a:pt x="5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ubicBezTo>
                        <a:pt x="2" y="8"/>
                        <a:pt x="4" y="11"/>
                        <a:pt x="7" y="14"/>
                      </a:cubicBezTo>
                      <a:cubicBezTo>
                        <a:pt x="8" y="15"/>
                        <a:pt x="8" y="17"/>
                        <a:pt x="10" y="18"/>
                      </a:cubicBezTo>
                      <a:cubicBezTo>
                        <a:pt x="12" y="19"/>
                        <a:pt x="14" y="20"/>
                        <a:pt x="15" y="22"/>
                      </a:cubicBezTo>
                      <a:cubicBezTo>
                        <a:pt x="16" y="24"/>
                        <a:pt x="19" y="23"/>
                        <a:pt x="1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0" name="Freeform 363"/>
                <p:cNvSpPr/>
                <p:nvPr/>
              </p:nvSpPr>
              <p:spPr bwMode="auto">
                <a:xfrm>
                  <a:off x="2553" y="832"/>
                  <a:ext cx="5" cy="14"/>
                </a:xfrm>
                <a:custGeom>
                  <a:avLst/>
                  <a:gdLst>
                    <a:gd name="T0" fmla="*/ 0 w 6"/>
                    <a:gd name="T1" fmla="*/ 3 h 16"/>
                    <a:gd name="T2" fmla="*/ 0 w 6"/>
                    <a:gd name="T3" fmla="*/ 7 h 16"/>
                    <a:gd name="T4" fmla="*/ 0 w 6"/>
                    <a:gd name="T5" fmla="*/ 13 h 16"/>
                    <a:gd name="T6" fmla="*/ 5 w 6"/>
                    <a:gd name="T7" fmla="*/ 12 h 16"/>
                    <a:gd name="T8" fmla="*/ 4 w 6"/>
                    <a:gd name="T9" fmla="*/ 2 h 16"/>
                    <a:gd name="T10" fmla="*/ 0 w 6"/>
                    <a:gd name="T11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6">
                      <a:moveTo>
                        <a:pt x="0" y="3"/>
                      </a:move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1" y="16"/>
                        <a:pt x="6" y="15"/>
                        <a:pt x="5" y="12"/>
                      </a:cubicBezTo>
                      <a:cubicBezTo>
                        <a:pt x="5" y="9"/>
                        <a:pt x="5" y="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1" name="Freeform 364"/>
                <p:cNvSpPr/>
                <p:nvPr/>
              </p:nvSpPr>
              <p:spPr bwMode="auto">
                <a:xfrm>
                  <a:off x="2565" y="824"/>
                  <a:ext cx="24" cy="42"/>
                </a:xfrm>
                <a:custGeom>
                  <a:avLst/>
                  <a:gdLst>
                    <a:gd name="T0" fmla="*/ 5 w 29"/>
                    <a:gd name="T1" fmla="*/ 2 h 50"/>
                    <a:gd name="T2" fmla="*/ 5 w 29"/>
                    <a:gd name="T3" fmla="*/ 20 h 50"/>
                    <a:gd name="T4" fmla="*/ 23 w 29"/>
                    <a:gd name="T5" fmla="*/ 47 h 50"/>
                    <a:gd name="T6" fmla="*/ 28 w 29"/>
                    <a:gd name="T7" fmla="*/ 45 h 50"/>
                    <a:gd name="T8" fmla="*/ 8 w 29"/>
                    <a:gd name="T9" fmla="*/ 4 h 50"/>
                    <a:gd name="T10" fmla="*/ 5 w 29"/>
                    <a:gd name="T11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50">
                      <a:moveTo>
                        <a:pt x="5" y="2"/>
                      </a:moveTo>
                      <a:cubicBezTo>
                        <a:pt x="0" y="8"/>
                        <a:pt x="1" y="13"/>
                        <a:pt x="5" y="20"/>
                      </a:cubicBezTo>
                      <a:cubicBezTo>
                        <a:pt x="11" y="29"/>
                        <a:pt x="17" y="38"/>
                        <a:pt x="23" y="47"/>
                      </a:cubicBezTo>
                      <a:cubicBezTo>
                        <a:pt x="25" y="50"/>
                        <a:pt x="29" y="47"/>
                        <a:pt x="28" y="45"/>
                      </a:cubicBezTo>
                      <a:cubicBezTo>
                        <a:pt x="26" y="32"/>
                        <a:pt x="3" y="17"/>
                        <a:pt x="8" y="4"/>
                      </a:cubicBezTo>
                      <a:cubicBezTo>
                        <a:pt x="9" y="2"/>
                        <a:pt x="6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2" name="Freeform 365"/>
                <p:cNvSpPr/>
                <p:nvPr/>
              </p:nvSpPr>
              <p:spPr bwMode="auto">
                <a:xfrm>
                  <a:off x="2663" y="784"/>
                  <a:ext cx="15" cy="37"/>
                </a:xfrm>
                <a:custGeom>
                  <a:avLst/>
                  <a:gdLst>
                    <a:gd name="T0" fmla="*/ 2 w 18"/>
                    <a:gd name="T1" fmla="*/ 4 h 44"/>
                    <a:gd name="T2" fmla="*/ 9 w 18"/>
                    <a:gd name="T3" fmla="*/ 25 h 44"/>
                    <a:gd name="T4" fmla="*/ 14 w 18"/>
                    <a:gd name="T5" fmla="*/ 42 h 44"/>
                    <a:gd name="T6" fmla="*/ 17 w 18"/>
                    <a:gd name="T7" fmla="*/ 41 h 44"/>
                    <a:gd name="T8" fmla="*/ 12 w 18"/>
                    <a:gd name="T9" fmla="*/ 12 h 44"/>
                    <a:gd name="T10" fmla="*/ 3 w 18"/>
                    <a:gd name="T11" fmla="*/ 0 h 44"/>
                    <a:gd name="T12" fmla="*/ 2 w 18"/>
                    <a:gd name="T13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4">
                      <a:moveTo>
                        <a:pt x="2" y="4"/>
                      </a:moveTo>
                      <a:cubicBezTo>
                        <a:pt x="11" y="7"/>
                        <a:pt x="9" y="18"/>
                        <a:pt x="9" y="25"/>
                      </a:cubicBezTo>
                      <a:cubicBezTo>
                        <a:pt x="9" y="32"/>
                        <a:pt x="10" y="37"/>
                        <a:pt x="14" y="42"/>
                      </a:cubicBezTo>
                      <a:cubicBezTo>
                        <a:pt x="15" y="44"/>
                        <a:pt x="18" y="42"/>
                        <a:pt x="17" y="41"/>
                      </a:cubicBezTo>
                      <a:cubicBezTo>
                        <a:pt x="9" y="31"/>
                        <a:pt x="14" y="22"/>
                        <a:pt x="12" y="12"/>
                      </a:cubicBezTo>
                      <a:cubicBezTo>
                        <a:pt x="11" y="6"/>
                        <a:pt x="8" y="2"/>
                        <a:pt x="3" y="0"/>
                      </a:cubicBezTo>
                      <a:cubicBezTo>
                        <a:pt x="1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3" name="Freeform 366"/>
                <p:cNvSpPr/>
                <p:nvPr/>
              </p:nvSpPr>
              <p:spPr bwMode="auto">
                <a:xfrm>
                  <a:off x="2651" y="793"/>
                  <a:ext cx="16" cy="33"/>
                </a:xfrm>
                <a:custGeom>
                  <a:avLst/>
                  <a:gdLst>
                    <a:gd name="T0" fmla="*/ 4 w 19"/>
                    <a:gd name="T1" fmla="*/ 2 h 39"/>
                    <a:gd name="T2" fmla="*/ 15 w 19"/>
                    <a:gd name="T3" fmla="*/ 39 h 39"/>
                    <a:gd name="T4" fmla="*/ 18 w 19"/>
                    <a:gd name="T5" fmla="*/ 35 h 39"/>
                    <a:gd name="T6" fmla="*/ 11 w 19"/>
                    <a:gd name="T7" fmla="*/ 17 h 39"/>
                    <a:gd name="T8" fmla="*/ 6 w 19"/>
                    <a:gd name="T9" fmla="*/ 1 h 39"/>
                    <a:gd name="T10" fmla="*/ 4 w 19"/>
                    <a:gd name="T11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39">
                      <a:moveTo>
                        <a:pt x="4" y="2"/>
                      </a:moveTo>
                      <a:cubicBezTo>
                        <a:pt x="10" y="11"/>
                        <a:pt x="0" y="35"/>
                        <a:pt x="15" y="39"/>
                      </a:cubicBezTo>
                      <a:cubicBezTo>
                        <a:pt x="18" y="39"/>
                        <a:pt x="19" y="36"/>
                        <a:pt x="18" y="35"/>
                      </a:cubicBezTo>
                      <a:cubicBezTo>
                        <a:pt x="13" y="29"/>
                        <a:pt x="11" y="23"/>
                        <a:pt x="11" y="17"/>
                      </a:cubicBezTo>
                      <a:cubicBezTo>
                        <a:pt x="10" y="10"/>
                        <a:pt x="10" y="6"/>
                        <a:pt x="6" y="1"/>
                      </a:cubicBezTo>
                      <a:cubicBezTo>
                        <a:pt x="5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4" name="Freeform 367"/>
                <p:cNvSpPr/>
                <p:nvPr/>
              </p:nvSpPr>
              <p:spPr bwMode="auto">
                <a:xfrm>
                  <a:off x="2588" y="819"/>
                  <a:ext cx="21" cy="38"/>
                </a:xfrm>
                <a:custGeom>
                  <a:avLst/>
                  <a:gdLst>
                    <a:gd name="T0" fmla="*/ 5 w 25"/>
                    <a:gd name="T1" fmla="*/ 2 h 45"/>
                    <a:gd name="T2" fmla="*/ 0 w 25"/>
                    <a:gd name="T3" fmla="*/ 8 h 45"/>
                    <a:gd name="T4" fmla="*/ 3 w 25"/>
                    <a:gd name="T5" fmla="*/ 17 h 45"/>
                    <a:gd name="T6" fmla="*/ 12 w 25"/>
                    <a:gd name="T7" fmla="*/ 30 h 45"/>
                    <a:gd name="T8" fmla="*/ 19 w 25"/>
                    <a:gd name="T9" fmla="*/ 42 h 45"/>
                    <a:gd name="T10" fmla="*/ 25 w 25"/>
                    <a:gd name="T11" fmla="*/ 41 h 45"/>
                    <a:gd name="T12" fmla="*/ 16 w 25"/>
                    <a:gd name="T13" fmla="*/ 22 h 45"/>
                    <a:gd name="T14" fmla="*/ 9 w 25"/>
                    <a:gd name="T15" fmla="*/ 14 h 45"/>
                    <a:gd name="T16" fmla="*/ 8 w 25"/>
                    <a:gd name="T17" fmla="*/ 4 h 45"/>
                    <a:gd name="T18" fmla="*/ 5 w 25"/>
                    <a:gd name="T19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45">
                      <a:moveTo>
                        <a:pt x="5" y="2"/>
                      </a:moveTo>
                      <a:cubicBezTo>
                        <a:pt x="3" y="4"/>
                        <a:pt x="0" y="5"/>
                        <a:pt x="0" y="8"/>
                      </a:cubicBezTo>
                      <a:cubicBezTo>
                        <a:pt x="0" y="11"/>
                        <a:pt x="2" y="14"/>
                        <a:pt x="3" y="17"/>
                      </a:cubicBezTo>
                      <a:cubicBezTo>
                        <a:pt x="6" y="22"/>
                        <a:pt x="9" y="25"/>
                        <a:pt x="12" y="30"/>
                      </a:cubicBezTo>
                      <a:cubicBezTo>
                        <a:pt x="15" y="34"/>
                        <a:pt x="17" y="38"/>
                        <a:pt x="19" y="42"/>
                      </a:cubicBezTo>
                      <a:cubicBezTo>
                        <a:pt x="21" y="45"/>
                        <a:pt x="25" y="44"/>
                        <a:pt x="25" y="41"/>
                      </a:cubicBezTo>
                      <a:cubicBezTo>
                        <a:pt x="25" y="34"/>
                        <a:pt x="20" y="27"/>
                        <a:pt x="16" y="22"/>
                      </a:cubicBezTo>
                      <a:cubicBezTo>
                        <a:pt x="13" y="20"/>
                        <a:pt x="11" y="17"/>
                        <a:pt x="9" y="14"/>
                      </a:cubicBezTo>
                      <a:cubicBezTo>
                        <a:pt x="6" y="10"/>
                        <a:pt x="6" y="8"/>
                        <a:pt x="8" y="4"/>
                      </a:cubicBezTo>
                      <a:cubicBezTo>
                        <a:pt x="10" y="2"/>
                        <a:pt x="7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5" name="Freeform 368"/>
                <p:cNvSpPr/>
                <p:nvPr/>
              </p:nvSpPr>
              <p:spPr bwMode="auto">
                <a:xfrm>
                  <a:off x="2610" y="809"/>
                  <a:ext cx="20" cy="31"/>
                </a:xfrm>
                <a:custGeom>
                  <a:avLst/>
                  <a:gdLst>
                    <a:gd name="T0" fmla="*/ 1 w 23"/>
                    <a:gd name="T1" fmla="*/ 3 h 36"/>
                    <a:gd name="T2" fmla="*/ 10 w 23"/>
                    <a:gd name="T3" fmla="*/ 21 h 36"/>
                    <a:gd name="T4" fmla="*/ 17 w 23"/>
                    <a:gd name="T5" fmla="*/ 33 h 36"/>
                    <a:gd name="T6" fmla="*/ 22 w 23"/>
                    <a:gd name="T7" fmla="*/ 30 h 36"/>
                    <a:gd name="T8" fmla="*/ 13 w 23"/>
                    <a:gd name="T9" fmla="*/ 14 h 36"/>
                    <a:gd name="T10" fmla="*/ 3 w 23"/>
                    <a:gd name="T11" fmla="*/ 2 h 36"/>
                    <a:gd name="T12" fmla="*/ 1 w 23"/>
                    <a:gd name="T13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36">
                      <a:moveTo>
                        <a:pt x="1" y="3"/>
                      </a:moveTo>
                      <a:cubicBezTo>
                        <a:pt x="4" y="9"/>
                        <a:pt x="8" y="14"/>
                        <a:pt x="10" y="21"/>
                      </a:cubicBezTo>
                      <a:cubicBezTo>
                        <a:pt x="12" y="25"/>
                        <a:pt x="13" y="30"/>
                        <a:pt x="17" y="33"/>
                      </a:cubicBezTo>
                      <a:cubicBezTo>
                        <a:pt x="19" y="36"/>
                        <a:pt x="23" y="33"/>
                        <a:pt x="22" y="30"/>
                      </a:cubicBezTo>
                      <a:cubicBezTo>
                        <a:pt x="19" y="25"/>
                        <a:pt x="17" y="19"/>
                        <a:pt x="13" y="14"/>
                      </a:cubicBezTo>
                      <a:cubicBezTo>
                        <a:pt x="11" y="10"/>
                        <a:pt x="6" y="6"/>
                        <a:pt x="3" y="2"/>
                      </a:cubicBezTo>
                      <a:cubicBezTo>
                        <a:pt x="2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6" name="Freeform 369"/>
                <p:cNvSpPr/>
                <p:nvPr/>
              </p:nvSpPr>
              <p:spPr bwMode="auto">
                <a:xfrm>
                  <a:off x="2586" y="830"/>
                  <a:ext cx="101" cy="50"/>
                </a:xfrm>
                <a:custGeom>
                  <a:avLst/>
                  <a:gdLst>
                    <a:gd name="T0" fmla="*/ 2 w 119"/>
                    <a:gd name="T1" fmla="*/ 57 h 58"/>
                    <a:gd name="T2" fmla="*/ 56 w 119"/>
                    <a:gd name="T3" fmla="*/ 35 h 58"/>
                    <a:gd name="T4" fmla="*/ 117 w 119"/>
                    <a:gd name="T5" fmla="*/ 5 h 58"/>
                    <a:gd name="T6" fmla="*/ 115 w 119"/>
                    <a:gd name="T7" fmla="*/ 1 h 58"/>
                    <a:gd name="T8" fmla="*/ 47 w 119"/>
                    <a:gd name="T9" fmla="*/ 33 h 58"/>
                    <a:gd name="T10" fmla="*/ 1 w 119"/>
                    <a:gd name="T11" fmla="*/ 55 h 58"/>
                    <a:gd name="T12" fmla="*/ 2 w 119"/>
                    <a:gd name="T13" fmla="*/ 57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58">
                      <a:moveTo>
                        <a:pt x="2" y="57"/>
                      </a:moveTo>
                      <a:cubicBezTo>
                        <a:pt x="18" y="48"/>
                        <a:pt x="39" y="42"/>
                        <a:pt x="56" y="35"/>
                      </a:cubicBezTo>
                      <a:cubicBezTo>
                        <a:pt x="75" y="26"/>
                        <a:pt x="99" y="17"/>
                        <a:pt x="117" y="5"/>
                      </a:cubicBezTo>
                      <a:cubicBezTo>
                        <a:pt x="119" y="4"/>
                        <a:pt x="117" y="0"/>
                        <a:pt x="115" y="1"/>
                      </a:cubicBezTo>
                      <a:cubicBezTo>
                        <a:pt x="92" y="11"/>
                        <a:pt x="69" y="22"/>
                        <a:pt x="47" y="33"/>
                      </a:cubicBezTo>
                      <a:cubicBezTo>
                        <a:pt x="32" y="39"/>
                        <a:pt x="12" y="44"/>
                        <a:pt x="1" y="55"/>
                      </a:cubicBezTo>
                      <a:cubicBezTo>
                        <a:pt x="0" y="56"/>
                        <a:pt x="1" y="58"/>
                        <a:pt x="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0"/>
                <p:cNvSpPr/>
                <p:nvPr/>
              </p:nvSpPr>
              <p:spPr bwMode="auto">
                <a:xfrm>
                  <a:off x="2542" y="1038"/>
                  <a:ext cx="158" cy="73"/>
                </a:xfrm>
                <a:custGeom>
                  <a:avLst/>
                  <a:gdLst>
                    <a:gd name="T0" fmla="*/ 12 w 187"/>
                    <a:gd name="T1" fmla="*/ 54 h 86"/>
                    <a:gd name="T2" fmla="*/ 7 w 187"/>
                    <a:gd name="T3" fmla="*/ 74 h 86"/>
                    <a:gd name="T4" fmla="*/ 48 w 187"/>
                    <a:gd name="T5" fmla="*/ 73 h 86"/>
                    <a:gd name="T6" fmla="*/ 105 w 187"/>
                    <a:gd name="T7" fmla="*/ 49 h 86"/>
                    <a:gd name="T8" fmla="*/ 140 w 187"/>
                    <a:gd name="T9" fmla="*/ 34 h 86"/>
                    <a:gd name="T10" fmla="*/ 181 w 187"/>
                    <a:gd name="T11" fmla="*/ 12 h 86"/>
                    <a:gd name="T12" fmla="*/ 178 w 187"/>
                    <a:gd name="T13" fmla="*/ 3 h 86"/>
                    <a:gd name="T14" fmla="*/ 143 w 187"/>
                    <a:gd name="T15" fmla="*/ 24 h 86"/>
                    <a:gd name="T16" fmla="*/ 105 w 187"/>
                    <a:gd name="T17" fmla="*/ 41 h 86"/>
                    <a:gd name="T18" fmla="*/ 71 w 187"/>
                    <a:gd name="T19" fmla="*/ 54 h 86"/>
                    <a:gd name="T20" fmla="*/ 43 w 187"/>
                    <a:gd name="T21" fmla="*/ 68 h 86"/>
                    <a:gd name="T22" fmla="*/ 30 w 187"/>
                    <a:gd name="T23" fmla="*/ 73 h 86"/>
                    <a:gd name="T24" fmla="*/ 14 w 187"/>
                    <a:gd name="T25" fmla="*/ 57 h 86"/>
                    <a:gd name="T26" fmla="*/ 12 w 187"/>
                    <a:gd name="T27" fmla="*/ 5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7" h="86">
                      <a:moveTo>
                        <a:pt x="12" y="54"/>
                      </a:moveTo>
                      <a:cubicBezTo>
                        <a:pt x="2" y="56"/>
                        <a:pt x="0" y="66"/>
                        <a:pt x="7" y="74"/>
                      </a:cubicBezTo>
                      <a:cubicBezTo>
                        <a:pt x="18" y="86"/>
                        <a:pt x="36" y="78"/>
                        <a:pt x="48" y="73"/>
                      </a:cubicBezTo>
                      <a:cubicBezTo>
                        <a:pt x="67" y="65"/>
                        <a:pt x="85" y="57"/>
                        <a:pt x="105" y="49"/>
                      </a:cubicBezTo>
                      <a:cubicBezTo>
                        <a:pt x="117" y="45"/>
                        <a:pt x="128" y="39"/>
                        <a:pt x="140" y="34"/>
                      </a:cubicBezTo>
                      <a:cubicBezTo>
                        <a:pt x="153" y="27"/>
                        <a:pt x="167" y="16"/>
                        <a:pt x="181" y="12"/>
                      </a:cubicBezTo>
                      <a:cubicBezTo>
                        <a:pt x="187" y="10"/>
                        <a:pt x="184" y="0"/>
                        <a:pt x="178" y="3"/>
                      </a:cubicBezTo>
                      <a:cubicBezTo>
                        <a:pt x="165" y="8"/>
                        <a:pt x="155" y="17"/>
                        <a:pt x="143" y="24"/>
                      </a:cubicBezTo>
                      <a:cubicBezTo>
                        <a:pt x="130" y="30"/>
                        <a:pt x="118" y="36"/>
                        <a:pt x="105" y="41"/>
                      </a:cubicBezTo>
                      <a:cubicBezTo>
                        <a:pt x="94" y="46"/>
                        <a:pt x="82" y="49"/>
                        <a:pt x="71" y="54"/>
                      </a:cubicBezTo>
                      <a:cubicBezTo>
                        <a:pt x="62" y="58"/>
                        <a:pt x="52" y="64"/>
                        <a:pt x="43" y="68"/>
                      </a:cubicBezTo>
                      <a:cubicBezTo>
                        <a:pt x="39" y="70"/>
                        <a:pt x="34" y="71"/>
                        <a:pt x="30" y="73"/>
                      </a:cubicBezTo>
                      <a:cubicBezTo>
                        <a:pt x="17" y="76"/>
                        <a:pt x="12" y="71"/>
                        <a:pt x="14" y="57"/>
                      </a:cubicBezTo>
                      <a:cubicBezTo>
                        <a:pt x="15" y="55"/>
                        <a:pt x="14" y="53"/>
                        <a:pt x="1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1"/>
                <p:cNvSpPr/>
                <p:nvPr/>
              </p:nvSpPr>
              <p:spPr bwMode="auto">
                <a:xfrm>
                  <a:off x="2690" y="987"/>
                  <a:ext cx="70" cy="62"/>
                </a:xfrm>
                <a:custGeom>
                  <a:avLst/>
                  <a:gdLst>
                    <a:gd name="T0" fmla="*/ 6 w 82"/>
                    <a:gd name="T1" fmla="*/ 70 h 72"/>
                    <a:gd name="T2" fmla="*/ 16 w 82"/>
                    <a:gd name="T3" fmla="*/ 72 h 72"/>
                    <a:gd name="T4" fmla="*/ 26 w 82"/>
                    <a:gd name="T5" fmla="*/ 68 h 72"/>
                    <a:gd name="T6" fmla="*/ 57 w 82"/>
                    <a:gd name="T7" fmla="*/ 51 h 72"/>
                    <a:gd name="T8" fmla="*/ 80 w 82"/>
                    <a:gd name="T9" fmla="*/ 30 h 72"/>
                    <a:gd name="T10" fmla="*/ 69 w 82"/>
                    <a:gd name="T11" fmla="*/ 5 h 72"/>
                    <a:gd name="T12" fmla="*/ 61 w 82"/>
                    <a:gd name="T13" fmla="*/ 12 h 72"/>
                    <a:gd name="T14" fmla="*/ 67 w 82"/>
                    <a:gd name="T15" fmla="*/ 32 h 72"/>
                    <a:gd name="T16" fmla="*/ 56 w 82"/>
                    <a:gd name="T17" fmla="*/ 40 h 72"/>
                    <a:gd name="T18" fmla="*/ 25 w 82"/>
                    <a:gd name="T19" fmla="*/ 60 h 72"/>
                    <a:gd name="T20" fmla="*/ 20 w 82"/>
                    <a:gd name="T21" fmla="*/ 61 h 72"/>
                    <a:gd name="T22" fmla="*/ 14 w 82"/>
                    <a:gd name="T23" fmla="*/ 64 h 72"/>
                    <a:gd name="T24" fmla="*/ 9 w 82"/>
                    <a:gd name="T25" fmla="*/ 62 h 72"/>
                    <a:gd name="T26" fmla="*/ 2 w 82"/>
                    <a:gd name="T27" fmla="*/ 65 h 72"/>
                    <a:gd name="T28" fmla="*/ 6 w 82"/>
                    <a:gd name="T2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2" h="72">
                      <a:moveTo>
                        <a:pt x="6" y="70"/>
                      </a:moveTo>
                      <a:cubicBezTo>
                        <a:pt x="9" y="68"/>
                        <a:pt x="13" y="72"/>
                        <a:pt x="16" y="72"/>
                      </a:cubicBezTo>
                      <a:cubicBezTo>
                        <a:pt x="20" y="72"/>
                        <a:pt x="23" y="69"/>
                        <a:pt x="26" y="68"/>
                      </a:cubicBezTo>
                      <a:cubicBezTo>
                        <a:pt x="37" y="63"/>
                        <a:pt x="47" y="58"/>
                        <a:pt x="57" y="51"/>
                      </a:cubicBezTo>
                      <a:cubicBezTo>
                        <a:pt x="65" y="45"/>
                        <a:pt x="78" y="40"/>
                        <a:pt x="80" y="30"/>
                      </a:cubicBezTo>
                      <a:cubicBezTo>
                        <a:pt x="82" y="21"/>
                        <a:pt x="74" y="12"/>
                        <a:pt x="69" y="5"/>
                      </a:cubicBezTo>
                      <a:cubicBezTo>
                        <a:pt x="65" y="0"/>
                        <a:pt x="58" y="6"/>
                        <a:pt x="61" y="12"/>
                      </a:cubicBezTo>
                      <a:cubicBezTo>
                        <a:pt x="65" y="18"/>
                        <a:pt x="72" y="24"/>
                        <a:pt x="67" y="32"/>
                      </a:cubicBezTo>
                      <a:cubicBezTo>
                        <a:pt x="65" y="35"/>
                        <a:pt x="58" y="38"/>
                        <a:pt x="56" y="40"/>
                      </a:cubicBezTo>
                      <a:cubicBezTo>
                        <a:pt x="45" y="48"/>
                        <a:pt x="36" y="54"/>
                        <a:pt x="25" y="60"/>
                      </a:cubicBezTo>
                      <a:cubicBezTo>
                        <a:pt x="24" y="60"/>
                        <a:pt x="22" y="61"/>
                        <a:pt x="20" y="61"/>
                      </a:cubicBezTo>
                      <a:cubicBezTo>
                        <a:pt x="19" y="64"/>
                        <a:pt x="17" y="65"/>
                        <a:pt x="14" y="64"/>
                      </a:cubicBezTo>
                      <a:cubicBezTo>
                        <a:pt x="12" y="63"/>
                        <a:pt x="11" y="62"/>
                        <a:pt x="9" y="62"/>
                      </a:cubicBezTo>
                      <a:cubicBezTo>
                        <a:pt x="6" y="62"/>
                        <a:pt x="4" y="62"/>
                        <a:pt x="2" y="65"/>
                      </a:cubicBezTo>
                      <a:cubicBezTo>
                        <a:pt x="0" y="68"/>
                        <a:pt x="3" y="72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2"/>
                <p:cNvSpPr/>
                <p:nvPr/>
              </p:nvSpPr>
              <p:spPr bwMode="auto">
                <a:xfrm>
                  <a:off x="2668" y="937"/>
                  <a:ext cx="80" cy="69"/>
                </a:xfrm>
                <a:custGeom>
                  <a:avLst/>
                  <a:gdLst>
                    <a:gd name="T0" fmla="*/ 74 w 94"/>
                    <a:gd name="T1" fmla="*/ 1 h 81"/>
                    <a:gd name="T2" fmla="*/ 13 w 94"/>
                    <a:gd name="T3" fmla="*/ 23 h 81"/>
                    <a:gd name="T4" fmla="*/ 7 w 94"/>
                    <a:gd name="T5" fmla="*/ 50 h 81"/>
                    <a:gd name="T6" fmla="*/ 29 w 94"/>
                    <a:gd name="T7" fmla="*/ 80 h 81"/>
                    <a:gd name="T8" fmla="*/ 60 w 94"/>
                    <a:gd name="T9" fmla="*/ 72 h 81"/>
                    <a:gd name="T10" fmla="*/ 90 w 94"/>
                    <a:gd name="T11" fmla="*/ 56 h 81"/>
                    <a:gd name="T12" fmla="*/ 86 w 94"/>
                    <a:gd name="T13" fmla="*/ 50 h 81"/>
                    <a:gd name="T14" fmla="*/ 41 w 94"/>
                    <a:gd name="T15" fmla="*/ 71 h 81"/>
                    <a:gd name="T16" fmla="*/ 19 w 94"/>
                    <a:gd name="T17" fmla="*/ 63 h 81"/>
                    <a:gd name="T18" fmla="*/ 12 w 94"/>
                    <a:gd name="T19" fmla="*/ 47 h 81"/>
                    <a:gd name="T20" fmla="*/ 43 w 94"/>
                    <a:gd name="T21" fmla="*/ 19 h 81"/>
                    <a:gd name="T22" fmla="*/ 75 w 94"/>
                    <a:gd name="T23" fmla="*/ 5 h 81"/>
                    <a:gd name="T24" fmla="*/ 74 w 94"/>
                    <a:gd name="T25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81">
                      <a:moveTo>
                        <a:pt x="74" y="1"/>
                      </a:moveTo>
                      <a:cubicBezTo>
                        <a:pt x="54" y="9"/>
                        <a:pt x="32" y="14"/>
                        <a:pt x="13" y="23"/>
                      </a:cubicBezTo>
                      <a:cubicBezTo>
                        <a:pt x="0" y="30"/>
                        <a:pt x="3" y="38"/>
                        <a:pt x="7" y="50"/>
                      </a:cubicBezTo>
                      <a:cubicBezTo>
                        <a:pt x="11" y="60"/>
                        <a:pt x="15" y="80"/>
                        <a:pt x="29" y="80"/>
                      </a:cubicBezTo>
                      <a:cubicBezTo>
                        <a:pt x="39" y="81"/>
                        <a:pt x="51" y="75"/>
                        <a:pt x="60" y="72"/>
                      </a:cubicBezTo>
                      <a:cubicBezTo>
                        <a:pt x="71" y="68"/>
                        <a:pt x="82" y="64"/>
                        <a:pt x="90" y="56"/>
                      </a:cubicBezTo>
                      <a:cubicBezTo>
                        <a:pt x="94" y="53"/>
                        <a:pt x="90" y="47"/>
                        <a:pt x="86" y="50"/>
                      </a:cubicBezTo>
                      <a:cubicBezTo>
                        <a:pt x="72" y="60"/>
                        <a:pt x="57" y="66"/>
                        <a:pt x="41" y="71"/>
                      </a:cubicBezTo>
                      <a:cubicBezTo>
                        <a:pt x="31" y="75"/>
                        <a:pt x="26" y="75"/>
                        <a:pt x="19" y="63"/>
                      </a:cubicBezTo>
                      <a:cubicBezTo>
                        <a:pt x="16" y="59"/>
                        <a:pt x="13" y="52"/>
                        <a:pt x="12" y="47"/>
                      </a:cubicBezTo>
                      <a:cubicBezTo>
                        <a:pt x="8" y="27"/>
                        <a:pt x="29" y="25"/>
                        <a:pt x="43" y="19"/>
                      </a:cubicBezTo>
                      <a:cubicBezTo>
                        <a:pt x="54" y="15"/>
                        <a:pt x="65" y="12"/>
                        <a:pt x="75" y="5"/>
                      </a:cubicBezTo>
                      <a:cubicBezTo>
                        <a:pt x="77" y="4"/>
                        <a:pt x="76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0" name="Freeform 373"/>
                <p:cNvSpPr/>
                <p:nvPr/>
              </p:nvSpPr>
              <p:spPr bwMode="auto">
                <a:xfrm>
                  <a:off x="2687" y="967"/>
                  <a:ext cx="22" cy="18"/>
                </a:xfrm>
                <a:custGeom>
                  <a:avLst/>
                  <a:gdLst>
                    <a:gd name="T0" fmla="*/ 9 w 26"/>
                    <a:gd name="T1" fmla="*/ 9 h 21"/>
                    <a:gd name="T2" fmla="*/ 10 w 26"/>
                    <a:gd name="T3" fmla="*/ 11 h 21"/>
                    <a:gd name="T4" fmla="*/ 10 w 26"/>
                    <a:gd name="T5" fmla="*/ 11 h 21"/>
                    <a:gd name="T6" fmla="*/ 10 w 26"/>
                    <a:gd name="T7" fmla="*/ 10 h 21"/>
                    <a:gd name="T8" fmla="*/ 11 w 26"/>
                    <a:gd name="T9" fmla="*/ 8 h 21"/>
                    <a:gd name="T10" fmla="*/ 14 w 26"/>
                    <a:gd name="T11" fmla="*/ 7 h 21"/>
                    <a:gd name="T12" fmla="*/ 17 w 26"/>
                    <a:gd name="T13" fmla="*/ 9 h 21"/>
                    <a:gd name="T14" fmla="*/ 17 w 26"/>
                    <a:gd name="T15" fmla="*/ 11 h 21"/>
                    <a:gd name="T16" fmla="*/ 14 w 26"/>
                    <a:gd name="T17" fmla="*/ 13 h 21"/>
                    <a:gd name="T18" fmla="*/ 10 w 26"/>
                    <a:gd name="T19" fmla="*/ 10 h 21"/>
                    <a:gd name="T20" fmla="*/ 4 w 26"/>
                    <a:gd name="T21" fmla="*/ 10 h 21"/>
                    <a:gd name="T22" fmla="*/ 6 w 26"/>
                    <a:gd name="T23" fmla="*/ 17 h 21"/>
                    <a:gd name="T24" fmla="*/ 21 w 26"/>
                    <a:gd name="T25" fmla="*/ 13 h 21"/>
                    <a:gd name="T26" fmla="*/ 12 w 26"/>
                    <a:gd name="T27" fmla="*/ 1 h 21"/>
                    <a:gd name="T28" fmla="*/ 8 w 26"/>
                    <a:gd name="T29" fmla="*/ 14 h 21"/>
                    <a:gd name="T30" fmla="*/ 9 w 26"/>
                    <a:gd name="T31" fmla="*/ 9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21">
                      <a:moveTo>
                        <a:pt x="9" y="9"/>
                      </a:moveTo>
                      <a:cubicBezTo>
                        <a:pt x="9" y="10"/>
                        <a:pt x="9" y="10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2" y="8"/>
                        <a:pt x="13" y="7"/>
                        <a:pt x="14" y="7"/>
                      </a:cubicBezTo>
                      <a:cubicBezTo>
                        <a:pt x="15" y="7"/>
                        <a:pt x="16" y="8"/>
                        <a:pt x="17" y="9"/>
                      </a:cubicBezTo>
                      <a:cubicBezTo>
                        <a:pt x="18" y="10"/>
                        <a:pt x="18" y="10"/>
                        <a:pt x="17" y="11"/>
                      </a:cubicBezTo>
                      <a:cubicBezTo>
                        <a:pt x="16" y="12"/>
                        <a:pt x="15" y="13"/>
                        <a:pt x="14" y="13"/>
                      </a:cubicBezTo>
                      <a:cubicBezTo>
                        <a:pt x="12" y="13"/>
                        <a:pt x="11" y="12"/>
                        <a:pt x="10" y="10"/>
                      </a:cubicBezTo>
                      <a:cubicBezTo>
                        <a:pt x="9" y="8"/>
                        <a:pt x="6" y="8"/>
                        <a:pt x="4" y="10"/>
                      </a:cubicBezTo>
                      <a:cubicBezTo>
                        <a:pt x="3" y="13"/>
                        <a:pt x="4" y="16"/>
                        <a:pt x="6" y="17"/>
                      </a:cubicBezTo>
                      <a:cubicBezTo>
                        <a:pt x="11" y="21"/>
                        <a:pt x="18" y="18"/>
                        <a:pt x="21" y="13"/>
                      </a:cubicBezTo>
                      <a:cubicBezTo>
                        <a:pt x="26" y="7"/>
                        <a:pt x="19" y="0"/>
                        <a:pt x="12" y="1"/>
                      </a:cubicBezTo>
                      <a:cubicBezTo>
                        <a:pt x="7" y="2"/>
                        <a:pt x="0" y="13"/>
                        <a:pt x="8" y="14"/>
                      </a:cubicBezTo>
                      <a:cubicBezTo>
                        <a:pt x="11" y="15"/>
                        <a:pt x="12" y="10"/>
                        <a:pt x="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74"/>
                <p:cNvSpPr/>
                <p:nvPr/>
              </p:nvSpPr>
              <p:spPr bwMode="auto">
                <a:xfrm>
                  <a:off x="2585" y="1653"/>
                  <a:ext cx="39" cy="16"/>
                </a:xfrm>
                <a:custGeom>
                  <a:avLst/>
                  <a:gdLst>
                    <a:gd name="T0" fmla="*/ 5 w 46"/>
                    <a:gd name="T1" fmla="*/ 12 h 19"/>
                    <a:gd name="T2" fmla="*/ 20 w 46"/>
                    <a:gd name="T3" fmla="*/ 8 h 19"/>
                    <a:gd name="T4" fmla="*/ 40 w 46"/>
                    <a:gd name="T5" fmla="*/ 17 h 19"/>
                    <a:gd name="T6" fmla="*/ 44 w 46"/>
                    <a:gd name="T7" fmla="*/ 12 h 19"/>
                    <a:gd name="T8" fmla="*/ 17 w 46"/>
                    <a:gd name="T9" fmla="*/ 1 h 19"/>
                    <a:gd name="T10" fmla="*/ 1 w 46"/>
                    <a:gd name="T11" fmla="*/ 11 h 19"/>
                    <a:gd name="T12" fmla="*/ 5 w 46"/>
                    <a:gd name="T13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9">
                      <a:moveTo>
                        <a:pt x="5" y="12"/>
                      </a:moveTo>
                      <a:cubicBezTo>
                        <a:pt x="7" y="8"/>
                        <a:pt x="15" y="8"/>
                        <a:pt x="20" y="8"/>
                      </a:cubicBezTo>
                      <a:cubicBezTo>
                        <a:pt x="28" y="8"/>
                        <a:pt x="33" y="13"/>
                        <a:pt x="40" y="17"/>
                      </a:cubicBezTo>
                      <a:cubicBezTo>
                        <a:pt x="43" y="19"/>
                        <a:pt x="46" y="14"/>
                        <a:pt x="44" y="12"/>
                      </a:cubicBezTo>
                      <a:cubicBezTo>
                        <a:pt x="39" y="3"/>
                        <a:pt x="27" y="0"/>
                        <a:pt x="17" y="1"/>
                      </a:cubicBezTo>
                      <a:cubicBezTo>
                        <a:pt x="11" y="1"/>
                        <a:pt x="2" y="3"/>
                        <a:pt x="1" y="11"/>
                      </a:cubicBezTo>
                      <a:cubicBezTo>
                        <a:pt x="0" y="13"/>
                        <a:pt x="3" y="14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2" name="Freeform 375"/>
                <p:cNvSpPr/>
                <p:nvPr/>
              </p:nvSpPr>
              <p:spPr bwMode="auto">
                <a:xfrm>
                  <a:off x="2583" y="1661"/>
                  <a:ext cx="13" cy="38"/>
                </a:xfrm>
                <a:custGeom>
                  <a:avLst/>
                  <a:gdLst>
                    <a:gd name="T0" fmla="*/ 0 w 15"/>
                    <a:gd name="T1" fmla="*/ 2 h 44"/>
                    <a:gd name="T2" fmla="*/ 4 w 15"/>
                    <a:gd name="T3" fmla="*/ 22 h 44"/>
                    <a:gd name="T4" fmla="*/ 10 w 15"/>
                    <a:gd name="T5" fmla="*/ 42 h 44"/>
                    <a:gd name="T6" fmla="*/ 14 w 15"/>
                    <a:gd name="T7" fmla="*/ 40 h 44"/>
                    <a:gd name="T8" fmla="*/ 11 w 15"/>
                    <a:gd name="T9" fmla="*/ 21 h 44"/>
                    <a:gd name="T10" fmla="*/ 4 w 15"/>
                    <a:gd name="T11" fmla="*/ 2 h 44"/>
                    <a:gd name="T12" fmla="*/ 0 w 15"/>
                    <a:gd name="T13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4">
                      <a:moveTo>
                        <a:pt x="0" y="2"/>
                      </a:moveTo>
                      <a:cubicBezTo>
                        <a:pt x="1" y="9"/>
                        <a:pt x="3" y="15"/>
                        <a:pt x="4" y="22"/>
                      </a:cubicBezTo>
                      <a:cubicBezTo>
                        <a:pt x="5" y="29"/>
                        <a:pt x="4" y="37"/>
                        <a:pt x="10" y="42"/>
                      </a:cubicBezTo>
                      <a:cubicBezTo>
                        <a:pt x="12" y="44"/>
                        <a:pt x="14" y="42"/>
                        <a:pt x="14" y="40"/>
                      </a:cubicBezTo>
                      <a:cubicBezTo>
                        <a:pt x="15" y="34"/>
                        <a:pt x="12" y="27"/>
                        <a:pt x="11" y="21"/>
                      </a:cubicBezTo>
                      <a:cubicBezTo>
                        <a:pt x="9" y="15"/>
                        <a:pt x="7" y="8"/>
                        <a:pt x="4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3" name="Freeform 376"/>
                <p:cNvSpPr/>
                <p:nvPr/>
              </p:nvSpPr>
              <p:spPr bwMode="auto">
                <a:xfrm>
                  <a:off x="2592" y="1662"/>
                  <a:ext cx="35" cy="38"/>
                </a:xfrm>
                <a:custGeom>
                  <a:avLst/>
                  <a:gdLst>
                    <a:gd name="T0" fmla="*/ 2 w 41"/>
                    <a:gd name="T1" fmla="*/ 41 h 45"/>
                    <a:gd name="T2" fmla="*/ 22 w 41"/>
                    <a:gd name="T3" fmla="*/ 45 h 45"/>
                    <a:gd name="T4" fmla="*/ 33 w 41"/>
                    <a:gd name="T5" fmla="*/ 40 h 45"/>
                    <a:gd name="T6" fmla="*/ 37 w 41"/>
                    <a:gd name="T7" fmla="*/ 29 h 45"/>
                    <a:gd name="T8" fmla="*/ 40 w 41"/>
                    <a:gd name="T9" fmla="*/ 5 h 45"/>
                    <a:gd name="T10" fmla="*/ 33 w 41"/>
                    <a:gd name="T11" fmla="*/ 3 h 45"/>
                    <a:gd name="T12" fmla="*/ 26 w 41"/>
                    <a:gd name="T13" fmla="*/ 31 h 45"/>
                    <a:gd name="T14" fmla="*/ 15 w 41"/>
                    <a:gd name="T15" fmla="*/ 35 h 45"/>
                    <a:gd name="T16" fmla="*/ 2 w 41"/>
                    <a:gd name="T17" fmla="*/ 36 h 45"/>
                    <a:gd name="T18" fmla="*/ 2 w 41"/>
                    <a:gd name="T19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5">
                      <a:moveTo>
                        <a:pt x="2" y="41"/>
                      </a:moveTo>
                      <a:cubicBezTo>
                        <a:pt x="9" y="42"/>
                        <a:pt x="15" y="43"/>
                        <a:pt x="22" y="45"/>
                      </a:cubicBezTo>
                      <a:cubicBezTo>
                        <a:pt x="26" y="45"/>
                        <a:pt x="31" y="44"/>
                        <a:pt x="33" y="40"/>
                      </a:cubicBezTo>
                      <a:cubicBezTo>
                        <a:pt x="35" y="37"/>
                        <a:pt x="36" y="32"/>
                        <a:pt x="37" y="29"/>
                      </a:cubicBezTo>
                      <a:cubicBezTo>
                        <a:pt x="39" y="21"/>
                        <a:pt x="41" y="12"/>
                        <a:pt x="40" y="5"/>
                      </a:cubicBezTo>
                      <a:cubicBezTo>
                        <a:pt x="39" y="2"/>
                        <a:pt x="35" y="0"/>
                        <a:pt x="33" y="3"/>
                      </a:cubicBezTo>
                      <a:cubicBezTo>
                        <a:pt x="28" y="11"/>
                        <a:pt x="29" y="22"/>
                        <a:pt x="26" y="31"/>
                      </a:cubicBezTo>
                      <a:cubicBezTo>
                        <a:pt x="25" y="37"/>
                        <a:pt x="20" y="35"/>
                        <a:pt x="15" y="35"/>
                      </a:cubicBezTo>
                      <a:cubicBezTo>
                        <a:pt x="11" y="35"/>
                        <a:pt x="7" y="36"/>
                        <a:pt x="2" y="36"/>
                      </a:cubicBezTo>
                      <a:cubicBezTo>
                        <a:pt x="0" y="37"/>
                        <a:pt x="0" y="41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4" name="Freeform 377"/>
                <p:cNvSpPr/>
                <p:nvPr/>
              </p:nvSpPr>
              <p:spPr bwMode="auto">
                <a:xfrm>
                  <a:off x="2558" y="1692"/>
                  <a:ext cx="37" cy="165"/>
                </a:xfrm>
                <a:custGeom>
                  <a:avLst/>
                  <a:gdLst>
                    <a:gd name="T0" fmla="*/ 37 w 44"/>
                    <a:gd name="T1" fmla="*/ 2 h 195"/>
                    <a:gd name="T2" fmla="*/ 2 w 44"/>
                    <a:gd name="T3" fmla="*/ 188 h 195"/>
                    <a:gd name="T4" fmla="*/ 9 w 44"/>
                    <a:gd name="T5" fmla="*/ 190 h 195"/>
                    <a:gd name="T6" fmla="*/ 28 w 44"/>
                    <a:gd name="T7" fmla="*/ 90 h 195"/>
                    <a:gd name="T8" fmla="*/ 40 w 44"/>
                    <a:gd name="T9" fmla="*/ 2 h 195"/>
                    <a:gd name="T10" fmla="*/ 37 w 44"/>
                    <a:gd name="T11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95">
                      <a:moveTo>
                        <a:pt x="37" y="2"/>
                      </a:moveTo>
                      <a:cubicBezTo>
                        <a:pt x="27" y="64"/>
                        <a:pt x="15" y="126"/>
                        <a:pt x="2" y="188"/>
                      </a:cubicBezTo>
                      <a:cubicBezTo>
                        <a:pt x="0" y="193"/>
                        <a:pt x="8" y="195"/>
                        <a:pt x="9" y="190"/>
                      </a:cubicBezTo>
                      <a:cubicBezTo>
                        <a:pt x="16" y="157"/>
                        <a:pt x="23" y="123"/>
                        <a:pt x="28" y="90"/>
                      </a:cubicBezTo>
                      <a:cubicBezTo>
                        <a:pt x="33" y="62"/>
                        <a:pt x="44" y="30"/>
                        <a:pt x="40" y="2"/>
                      </a:cubicBezTo>
                      <a:cubicBezTo>
                        <a:pt x="40" y="0"/>
                        <a:pt x="37" y="1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5" name="Freeform 378"/>
                <p:cNvSpPr/>
                <p:nvPr/>
              </p:nvSpPr>
              <p:spPr bwMode="auto">
                <a:xfrm>
                  <a:off x="2559" y="1850"/>
                  <a:ext cx="34" cy="59"/>
                </a:xfrm>
                <a:custGeom>
                  <a:avLst/>
                  <a:gdLst>
                    <a:gd name="T0" fmla="*/ 1 w 41"/>
                    <a:gd name="T1" fmla="*/ 5 h 69"/>
                    <a:gd name="T2" fmla="*/ 16 w 41"/>
                    <a:gd name="T3" fmla="*/ 36 h 69"/>
                    <a:gd name="T4" fmla="*/ 34 w 41"/>
                    <a:gd name="T5" fmla="*/ 67 h 69"/>
                    <a:gd name="T6" fmla="*/ 40 w 41"/>
                    <a:gd name="T7" fmla="*/ 63 h 69"/>
                    <a:gd name="T8" fmla="*/ 28 w 41"/>
                    <a:gd name="T9" fmla="*/ 35 h 69"/>
                    <a:gd name="T10" fmla="*/ 19 w 41"/>
                    <a:gd name="T11" fmla="*/ 20 h 69"/>
                    <a:gd name="T12" fmla="*/ 8 w 41"/>
                    <a:gd name="T13" fmla="*/ 4 h 69"/>
                    <a:gd name="T14" fmla="*/ 1 w 41"/>
                    <a:gd name="T15" fmla="*/ 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69">
                      <a:moveTo>
                        <a:pt x="1" y="5"/>
                      </a:moveTo>
                      <a:cubicBezTo>
                        <a:pt x="2" y="16"/>
                        <a:pt x="12" y="26"/>
                        <a:pt x="16" y="36"/>
                      </a:cubicBezTo>
                      <a:cubicBezTo>
                        <a:pt x="22" y="46"/>
                        <a:pt x="25" y="60"/>
                        <a:pt x="34" y="67"/>
                      </a:cubicBezTo>
                      <a:cubicBezTo>
                        <a:pt x="37" y="69"/>
                        <a:pt x="41" y="66"/>
                        <a:pt x="40" y="63"/>
                      </a:cubicBezTo>
                      <a:cubicBezTo>
                        <a:pt x="39" y="53"/>
                        <a:pt x="32" y="43"/>
                        <a:pt x="28" y="35"/>
                      </a:cubicBezTo>
                      <a:cubicBezTo>
                        <a:pt x="25" y="30"/>
                        <a:pt x="22" y="24"/>
                        <a:pt x="19" y="20"/>
                      </a:cubicBezTo>
                      <a:cubicBezTo>
                        <a:pt x="16" y="14"/>
                        <a:pt x="10" y="10"/>
                        <a:pt x="8" y="4"/>
                      </a:cubicBezTo>
                      <a:cubicBezTo>
                        <a:pt x="6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6" name="Freeform 379"/>
                <p:cNvSpPr/>
                <p:nvPr/>
              </p:nvSpPr>
              <p:spPr bwMode="auto">
                <a:xfrm>
                  <a:off x="2612" y="1694"/>
                  <a:ext cx="20" cy="153"/>
                </a:xfrm>
                <a:custGeom>
                  <a:avLst/>
                  <a:gdLst>
                    <a:gd name="T0" fmla="*/ 1 w 24"/>
                    <a:gd name="T1" fmla="*/ 2 h 180"/>
                    <a:gd name="T2" fmla="*/ 6 w 24"/>
                    <a:gd name="T3" fmla="*/ 89 h 180"/>
                    <a:gd name="T4" fmla="*/ 10 w 24"/>
                    <a:gd name="T5" fmla="*/ 137 h 180"/>
                    <a:gd name="T6" fmla="*/ 16 w 24"/>
                    <a:gd name="T7" fmla="*/ 176 h 180"/>
                    <a:gd name="T8" fmla="*/ 22 w 24"/>
                    <a:gd name="T9" fmla="*/ 176 h 180"/>
                    <a:gd name="T10" fmla="*/ 20 w 24"/>
                    <a:gd name="T11" fmla="*/ 147 h 180"/>
                    <a:gd name="T12" fmla="*/ 14 w 24"/>
                    <a:gd name="T13" fmla="*/ 99 h 180"/>
                    <a:gd name="T14" fmla="*/ 4 w 24"/>
                    <a:gd name="T15" fmla="*/ 2 h 180"/>
                    <a:gd name="T16" fmla="*/ 1 w 24"/>
                    <a:gd name="T17" fmla="*/ 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80">
                      <a:moveTo>
                        <a:pt x="1" y="2"/>
                      </a:moveTo>
                      <a:cubicBezTo>
                        <a:pt x="0" y="31"/>
                        <a:pt x="4" y="60"/>
                        <a:pt x="6" y="89"/>
                      </a:cubicBezTo>
                      <a:cubicBezTo>
                        <a:pt x="7" y="105"/>
                        <a:pt x="8" y="121"/>
                        <a:pt x="10" y="137"/>
                      </a:cubicBezTo>
                      <a:cubicBezTo>
                        <a:pt x="11" y="150"/>
                        <a:pt x="10" y="165"/>
                        <a:pt x="16" y="176"/>
                      </a:cubicBezTo>
                      <a:cubicBezTo>
                        <a:pt x="17" y="179"/>
                        <a:pt x="21" y="180"/>
                        <a:pt x="22" y="176"/>
                      </a:cubicBezTo>
                      <a:cubicBezTo>
                        <a:pt x="24" y="166"/>
                        <a:pt x="21" y="157"/>
                        <a:pt x="20" y="147"/>
                      </a:cubicBezTo>
                      <a:cubicBezTo>
                        <a:pt x="17" y="131"/>
                        <a:pt x="15" y="115"/>
                        <a:pt x="14" y="99"/>
                      </a:cubicBezTo>
                      <a:cubicBezTo>
                        <a:pt x="10" y="66"/>
                        <a:pt x="9" y="3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7" name="Freeform 380"/>
                <p:cNvSpPr/>
                <p:nvPr/>
              </p:nvSpPr>
              <p:spPr bwMode="auto">
                <a:xfrm>
                  <a:off x="2584" y="1840"/>
                  <a:ext cx="47" cy="72"/>
                </a:xfrm>
                <a:custGeom>
                  <a:avLst/>
                  <a:gdLst>
                    <a:gd name="T0" fmla="*/ 49 w 55"/>
                    <a:gd name="T1" fmla="*/ 3 h 85"/>
                    <a:gd name="T2" fmla="*/ 22 w 55"/>
                    <a:gd name="T3" fmla="*/ 43 h 85"/>
                    <a:gd name="T4" fmla="*/ 7 w 55"/>
                    <a:gd name="T5" fmla="*/ 65 h 85"/>
                    <a:gd name="T6" fmla="*/ 0 w 55"/>
                    <a:gd name="T7" fmla="*/ 77 h 85"/>
                    <a:gd name="T8" fmla="*/ 9 w 55"/>
                    <a:gd name="T9" fmla="*/ 80 h 85"/>
                    <a:gd name="T10" fmla="*/ 24 w 55"/>
                    <a:gd name="T11" fmla="*/ 59 h 85"/>
                    <a:gd name="T12" fmla="*/ 38 w 55"/>
                    <a:gd name="T13" fmla="*/ 36 h 85"/>
                    <a:gd name="T14" fmla="*/ 55 w 55"/>
                    <a:gd name="T15" fmla="*/ 5 h 85"/>
                    <a:gd name="T16" fmla="*/ 49 w 55"/>
                    <a:gd name="T17" fmla="*/ 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85">
                      <a:moveTo>
                        <a:pt x="49" y="3"/>
                      </a:moveTo>
                      <a:cubicBezTo>
                        <a:pt x="43" y="18"/>
                        <a:pt x="30" y="30"/>
                        <a:pt x="22" y="43"/>
                      </a:cubicBezTo>
                      <a:cubicBezTo>
                        <a:pt x="17" y="51"/>
                        <a:pt x="13" y="58"/>
                        <a:pt x="7" y="65"/>
                      </a:cubicBezTo>
                      <a:cubicBezTo>
                        <a:pt x="4" y="69"/>
                        <a:pt x="1" y="72"/>
                        <a:pt x="0" y="77"/>
                      </a:cubicBezTo>
                      <a:cubicBezTo>
                        <a:pt x="0" y="82"/>
                        <a:pt x="7" y="85"/>
                        <a:pt x="9" y="80"/>
                      </a:cubicBezTo>
                      <a:cubicBezTo>
                        <a:pt x="13" y="72"/>
                        <a:pt x="19" y="66"/>
                        <a:pt x="24" y="59"/>
                      </a:cubicBezTo>
                      <a:cubicBezTo>
                        <a:pt x="29" y="52"/>
                        <a:pt x="33" y="44"/>
                        <a:pt x="38" y="36"/>
                      </a:cubicBezTo>
                      <a:cubicBezTo>
                        <a:pt x="45" y="27"/>
                        <a:pt x="54" y="16"/>
                        <a:pt x="55" y="5"/>
                      </a:cubicBezTo>
                      <a:cubicBezTo>
                        <a:pt x="55" y="1"/>
                        <a:pt x="50" y="0"/>
                        <a:pt x="4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8" name="Freeform 381"/>
                <p:cNvSpPr/>
                <p:nvPr/>
              </p:nvSpPr>
              <p:spPr bwMode="auto">
                <a:xfrm>
                  <a:off x="2619" y="1624"/>
                  <a:ext cx="49" cy="45"/>
                </a:xfrm>
                <a:custGeom>
                  <a:avLst/>
                  <a:gdLst>
                    <a:gd name="T0" fmla="*/ 4 w 58"/>
                    <a:gd name="T1" fmla="*/ 52 h 53"/>
                    <a:gd name="T2" fmla="*/ 24 w 58"/>
                    <a:gd name="T3" fmla="*/ 47 h 53"/>
                    <a:gd name="T4" fmla="*/ 43 w 58"/>
                    <a:gd name="T5" fmla="*/ 39 h 53"/>
                    <a:gd name="T6" fmla="*/ 50 w 58"/>
                    <a:gd name="T7" fmla="*/ 3 h 53"/>
                    <a:gd name="T8" fmla="*/ 43 w 58"/>
                    <a:gd name="T9" fmla="*/ 5 h 53"/>
                    <a:gd name="T10" fmla="*/ 45 w 58"/>
                    <a:gd name="T11" fmla="*/ 28 h 53"/>
                    <a:gd name="T12" fmla="*/ 25 w 58"/>
                    <a:gd name="T13" fmla="*/ 42 h 53"/>
                    <a:gd name="T14" fmla="*/ 1 w 58"/>
                    <a:gd name="T15" fmla="*/ 49 h 53"/>
                    <a:gd name="T16" fmla="*/ 4 w 58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3">
                      <a:moveTo>
                        <a:pt x="4" y="52"/>
                      </a:moveTo>
                      <a:cubicBezTo>
                        <a:pt x="9" y="48"/>
                        <a:pt x="19" y="48"/>
                        <a:pt x="24" y="47"/>
                      </a:cubicBezTo>
                      <a:cubicBezTo>
                        <a:pt x="32" y="46"/>
                        <a:pt x="37" y="44"/>
                        <a:pt x="43" y="39"/>
                      </a:cubicBezTo>
                      <a:cubicBezTo>
                        <a:pt x="53" y="30"/>
                        <a:pt x="58" y="16"/>
                        <a:pt x="50" y="3"/>
                      </a:cubicBezTo>
                      <a:cubicBezTo>
                        <a:pt x="48" y="0"/>
                        <a:pt x="42" y="2"/>
                        <a:pt x="43" y="5"/>
                      </a:cubicBezTo>
                      <a:cubicBezTo>
                        <a:pt x="45" y="13"/>
                        <a:pt x="49" y="20"/>
                        <a:pt x="45" y="28"/>
                      </a:cubicBezTo>
                      <a:cubicBezTo>
                        <a:pt x="41" y="36"/>
                        <a:pt x="34" y="40"/>
                        <a:pt x="25" y="42"/>
                      </a:cubicBezTo>
                      <a:cubicBezTo>
                        <a:pt x="18" y="43"/>
                        <a:pt x="6" y="43"/>
                        <a:pt x="1" y="49"/>
                      </a:cubicBezTo>
                      <a:cubicBezTo>
                        <a:pt x="0" y="51"/>
                        <a:pt x="2" y="53"/>
                        <a:pt x="4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9" name="Freeform 382"/>
                <p:cNvSpPr/>
                <p:nvPr/>
              </p:nvSpPr>
              <p:spPr bwMode="auto">
                <a:xfrm>
                  <a:off x="2541" y="1566"/>
                  <a:ext cx="153" cy="125"/>
                </a:xfrm>
                <a:custGeom>
                  <a:avLst/>
                  <a:gdLst>
                    <a:gd name="T0" fmla="*/ 94 w 181"/>
                    <a:gd name="T1" fmla="*/ 145 h 147"/>
                    <a:gd name="T2" fmla="*/ 176 w 181"/>
                    <a:gd name="T3" fmla="*/ 93 h 147"/>
                    <a:gd name="T4" fmla="*/ 151 w 181"/>
                    <a:gd name="T5" fmla="*/ 34 h 147"/>
                    <a:gd name="T6" fmla="*/ 98 w 181"/>
                    <a:gd name="T7" fmla="*/ 27 h 147"/>
                    <a:gd name="T8" fmla="*/ 58 w 181"/>
                    <a:gd name="T9" fmla="*/ 4 h 147"/>
                    <a:gd name="T10" fmla="*/ 0 w 181"/>
                    <a:gd name="T11" fmla="*/ 50 h 147"/>
                    <a:gd name="T12" fmla="*/ 8 w 181"/>
                    <a:gd name="T13" fmla="*/ 52 h 147"/>
                    <a:gd name="T14" fmla="*/ 30 w 181"/>
                    <a:gd name="T15" fmla="*/ 18 h 147"/>
                    <a:gd name="T16" fmla="*/ 79 w 181"/>
                    <a:gd name="T17" fmla="*/ 22 h 147"/>
                    <a:gd name="T18" fmla="*/ 125 w 181"/>
                    <a:gd name="T19" fmla="*/ 43 h 147"/>
                    <a:gd name="T20" fmla="*/ 167 w 181"/>
                    <a:gd name="T21" fmla="*/ 58 h 147"/>
                    <a:gd name="T22" fmla="*/ 168 w 181"/>
                    <a:gd name="T23" fmla="*/ 104 h 147"/>
                    <a:gd name="T24" fmla="*/ 94 w 181"/>
                    <a:gd name="T25" fmla="*/ 143 h 147"/>
                    <a:gd name="T26" fmla="*/ 94 w 181"/>
                    <a:gd name="T27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1" h="147">
                      <a:moveTo>
                        <a:pt x="94" y="145"/>
                      </a:moveTo>
                      <a:cubicBezTo>
                        <a:pt x="129" y="147"/>
                        <a:pt x="167" y="130"/>
                        <a:pt x="176" y="93"/>
                      </a:cubicBezTo>
                      <a:cubicBezTo>
                        <a:pt x="181" y="71"/>
                        <a:pt x="175" y="40"/>
                        <a:pt x="151" y="34"/>
                      </a:cubicBezTo>
                      <a:cubicBezTo>
                        <a:pt x="132" y="29"/>
                        <a:pt x="117" y="40"/>
                        <a:pt x="98" y="27"/>
                      </a:cubicBezTo>
                      <a:cubicBezTo>
                        <a:pt x="84" y="18"/>
                        <a:pt x="76" y="6"/>
                        <a:pt x="58" y="4"/>
                      </a:cubicBezTo>
                      <a:cubicBezTo>
                        <a:pt x="28" y="0"/>
                        <a:pt x="4" y="22"/>
                        <a:pt x="0" y="50"/>
                      </a:cubicBezTo>
                      <a:cubicBezTo>
                        <a:pt x="0" y="54"/>
                        <a:pt x="6" y="56"/>
                        <a:pt x="8" y="52"/>
                      </a:cubicBezTo>
                      <a:cubicBezTo>
                        <a:pt x="13" y="39"/>
                        <a:pt x="17" y="26"/>
                        <a:pt x="30" y="18"/>
                      </a:cubicBezTo>
                      <a:cubicBezTo>
                        <a:pt x="46" y="8"/>
                        <a:pt x="65" y="11"/>
                        <a:pt x="79" y="22"/>
                      </a:cubicBezTo>
                      <a:cubicBezTo>
                        <a:pt x="95" y="34"/>
                        <a:pt x="104" y="45"/>
                        <a:pt x="125" y="43"/>
                      </a:cubicBezTo>
                      <a:cubicBezTo>
                        <a:pt x="143" y="41"/>
                        <a:pt x="158" y="39"/>
                        <a:pt x="167" y="58"/>
                      </a:cubicBezTo>
                      <a:cubicBezTo>
                        <a:pt x="174" y="72"/>
                        <a:pt x="175" y="90"/>
                        <a:pt x="168" y="104"/>
                      </a:cubicBezTo>
                      <a:cubicBezTo>
                        <a:pt x="152" y="135"/>
                        <a:pt x="123" y="135"/>
                        <a:pt x="94" y="143"/>
                      </a:cubicBezTo>
                      <a:cubicBezTo>
                        <a:pt x="93" y="143"/>
                        <a:pt x="93" y="145"/>
                        <a:pt x="94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0" name="Freeform 383"/>
                <p:cNvSpPr/>
                <p:nvPr/>
              </p:nvSpPr>
              <p:spPr bwMode="auto">
                <a:xfrm>
                  <a:off x="2522" y="1609"/>
                  <a:ext cx="63" cy="90"/>
                </a:xfrm>
                <a:custGeom>
                  <a:avLst/>
                  <a:gdLst>
                    <a:gd name="T0" fmla="*/ 25 w 74"/>
                    <a:gd name="T1" fmla="*/ 2 h 107"/>
                    <a:gd name="T2" fmla="*/ 3 w 74"/>
                    <a:gd name="T3" fmla="*/ 39 h 107"/>
                    <a:gd name="T4" fmla="*/ 12 w 74"/>
                    <a:gd name="T5" fmla="*/ 75 h 107"/>
                    <a:gd name="T6" fmla="*/ 70 w 74"/>
                    <a:gd name="T7" fmla="*/ 95 h 107"/>
                    <a:gd name="T8" fmla="*/ 68 w 74"/>
                    <a:gd name="T9" fmla="*/ 87 h 107"/>
                    <a:gd name="T10" fmla="*/ 22 w 74"/>
                    <a:gd name="T11" fmla="*/ 76 h 107"/>
                    <a:gd name="T12" fmla="*/ 13 w 74"/>
                    <a:gd name="T13" fmla="*/ 35 h 107"/>
                    <a:gd name="T14" fmla="*/ 27 w 74"/>
                    <a:gd name="T15" fmla="*/ 1 h 107"/>
                    <a:gd name="T16" fmla="*/ 25 w 74"/>
                    <a:gd name="T17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07">
                      <a:moveTo>
                        <a:pt x="25" y="2"/>
                      </a:moveTo>
                      <a:cubicBezTo>
                        <a:pt x="24" y="15"/>
                        <a:pt x="7" y="26"/>
                        <a:pt x="3" y="39"/>
                      </a:cubicBezTo>
                      <a:cubicBezTo>
                        <a:pt x="0" y="51"/>
                        <a:pt x="6" y="65"/>
                        <a:pt x="12" y="75"/>
                      </a:cubicBezTo>
                      <a:cubicBezTo>
                        <a:pt x="23" y="96"/>
                        <a:pt x="48" y="107"/>
                        <a:pt x="70" y="95"/>
                      </a:cubicBezTo>
                      <a:cubicBezTo>
                        <a:pt x="74" y="93"/>
                        <a:pt x="73" y="86"/>
                        <a:pt x="68" y="87"/>
                      </a:cubicBezTo>
                      <a:cubicBezTo>
                        <a:pt x="51" y="90"/>
                        <a:pt x="34" y="92"/>
                        <a:pt x="22" y="76"/>
                      </a:cubicBezTo>
                      <a:cubicBezTo>
                        <a:pt x="12" y="65"/>
                        <a:pt x="6" y="49"/>
                        <a:pt x="13" y="35"/>
                      </a:cubicBezTo>
                      <a:cubicBezTo>
                        <a:pt x="18" y="24"/>
                        <a:pt x="29" y="14"/>
                        <a:pt x="27" y="1"/>
                      </a:cubicBezTo>
                      <a:cubicBezTo>
                        <a:pt x="27" y="0"/>
                        <a:pt x="25" y="0"/>
                        <a:pt x="2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1" name="Freeform 384"/>
                <p:cNvSpPr/>
                <p:nvPr/>
              </p:nvSpPr>
              <p:spPr bwMode="auto">
                <a:xfrm>
                  <a:off x="2543" y="1636"/>
                  <a:ext cx="45" cy="33"/>
                </a:xfrm>
                <a:custGeom>
                  <a:avLst/>
                  <a:gdLst>
                    <a:gd name="T0" fmla="*/ 5 w 54"/>
                    <a:gd name="T1" fmla="*/ 2 h 39"/>
                    <a:gd name="T2" fmla="*/ 13 w 54"/>
                    <a:gd name="T3" fmla="*/ 29 h 39"/>
                    <a:gd name="T4" fmla="*/ 28 w 54"/>
                    <a:gd name="T5" fmla="*/ 34 h 39"/>
                    <a:gd name="T6" fmla="*/ 39 w 54"/>
                    <a:gd name="T7" fmla="*/ 34 h 39"/>
                    <a:gd name="T8" fmla="*/ 49 w 54"/>
                    <a:gd name="T9" fmla="*/ 38 h 39"/>
                    <a:gd name="T10" fmla="*/ 53 w 54"/>
                    <a:gd name="T11" fmla="*/ 34 h 39"/>
                    <a:gd name="T12" fmla="*/ 34 w 54"/>
                    <a:gd name="T13" fmla="*/ 26 h 39"/>
                    <a:gd name="T14" fmla="*/ 17 w 54"/>
                    <a:gd name="T15" fmla="*/ 23 h 39"/>
                    <a:gd name="T16" fmla="*/ 8 w 54"/>
                    <a:gd name="T17" fmla="*/ 4 h 39"/>
                    <a:gd name="T18" fmla="*/ 5 w 54"/>
                    <a:gd name="T1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39">
                      <a:moveTo>
                        <a:pt x="5" y="2"/>
                      </a:moveTo>
                      <a:cubicBezTo>
                        <a:pt x="0" y="10"/>
                        <a:pt x="7" y="23"/>
                        <a:pt x="13" y="29"/>
                      </a:cubicBezTo>
                      <a:cubicBezTo>
                        <a:pt x="17" y="33"/>
                        <a:pt x="22" y="34"/>
                        <a:pt x="28" y="34"/>
                      </a:cubicBezTo>
                      <a:cubicBezTo>
                        <a:pt x="31" y="34"/>
                        <a:pt x="35" y="33"/>
                        <a:pt x="39" y="34"/>
                      </a:cubicBezTo>
                      <a:cubicBezTo>
                        <a:pt x="43" y="35"/>
                        <a:pt x="45" y="37"/>
                        <a:pt x="49" y="38"/>
                      </a:cubicBezTo>
                      <a:cubicBezTo>
                        <a:pt x="52" y="39"/>
                        <a:pt x="54" y="36"/>
                        <a:pt x="53" y="34"/>
                      </a:cubicBezTo>
                      <a:cubicBezTo>
                        <a:pt x="50" y="27"/>
                        <a:pt x="42" y="26"/>
                        <a:pt x="34" y="26"/>
                      </a:cubicBezTo>
                      <a:cubicBezTo>
                        <a:pt x="28" y="26"/>
                        <a:pt x="22" y="28"/>
                        <a:pt x="17" y="23"/>
                      </a:cubicBezTo>
                      <a:cubicBezTo>
                        <a:pt x="13" y="19"/>
                        <a:pt x="6" y="9"/>
                        <a:pt x="8" y="4"/>
                      </a:cubicBezTo>
                      <a:cubicBezTo>
                        <a:pt x="8" y="2"/>
                        <a:pt x="5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2" name="Freeform 385"/>
                <p:cNvSpPr/>
                <p:nvPr/>
              </p:nvSpPr>
              <p:spPr bwMode="auto">
                <a:xfrm>
                  <a:off x="2576" y="1685"/>
                  <a:ext cx="15" cy="6"/>
                </a:xfrm>
                <a:custGeom>
                  <a:avLst/>
                  <a:gdLst>
                    <a:gd name="T0" fmla="*/ 4 w 18"/>
                    <a:gd name="T1" fmla="*/ 7 h 7"/>
                    <a:gd name="T2" fmla="*/ 14 w 18"/>
                    <a:gd name="T3" fmla="*/ 7 h 7"/>
                    <a:gd name="T4" fmla="*/ 14 w 18"/>
                    <a:gd name="T5" fmla="*/ 0 h 7"/>
                    <a:gd name="T6" fmla="*/ 4 w 18"/>
                    <a:gd name="T7" fmla="*/ 1 h 7"/>
                    <a:gd name="T8" fmla="*/ 4 w 18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">
                      <a:moveTo>
                        <a:pt x="4" y="7"/>
                      </a:moveTo>
                      <a:cubicBezTo>
                        <a:pt x="7" y="7"/>
                        <a:pt x="11" y="7"/>
                        <a:pt x="14" y="7"/>
                      </a:cubicBezTo>
                      <a:cubicBezTo>
                        <a:pt x="18" y="7"/>
                        <a:pt x="18" y="0"/>
                        <a:pt x="14" y="0"/>
                      </a:cubicBezTo>
                      <a:cubicBezTo>
                        <a:pt x="11" y="0"/>
                        <a:pt x="7" y="0"/>
                        <a:pt x="4" y="1"/>
                      </a:cubicBezTo>
                      <a:cubicBezTo>
                        <a:pt x="0" y="1"/>
                        <a:pt x="1" y="6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3" name="Freeform 386"/>
                <p:cNvSpPr/>
                <p:nvPr/>
              </p:nvSpPr>
              <p:spPr bwMode="auto">
                <a:xfrm>
                  <a:off x="2543" y="1621"/>
                  <a:ext cx="6" cy="21"/>
                </a:xfrm>
                <a:custGeom>
                  <a:avLst/>
                  <a:gdLst>
                    <a:gd name="T0" fmla="*/ 4 w 7"/>
                    <a:gd name="T1" fmla="*/ 23 h 25"/>
                    <a:gd name="T2" fmla="*/ 4 w 7"/>
                    <a:gd name="T3" fmla="*/ 14 h 25"/>
                    <a:gd name="T4" fmla="*/ 6 w 7"/>
                    <a:gd name="T5" fmla="*/ 4 h 25"/>
                    <a:gd name="T6" fmla="*/ 1 w 7"/>
                    <a:gd name="T7" fmla="*/ 3 h 25"/>
                    <a:gd name="T8" fmla="*/ 0 w 7"/>
                    <a:gd name="T9" fmla="*/ 15 h 25"/>
                    <a:gd name="T10" fmla="*/ 3 w 7"/>
                    <a:gd name="T11" fmla="*/ 24 h 25"/>
                    <a:gd name="T12" fmla="*/ 4 w 7"/>
                    <a:gd name="T1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5">
                      <a:moveTo>
                        <a:pt x="4" y="23"/>
                      </a:moveTo>
                      <a:cubicBezTo>
                        <a:pt x="3" y="21"/>
                        <a:pt x="4" y="16"/>
                        <a:pt x="4" y="14"/>
                      </a:cubicBezTo>
                      <a:cubicBezTo>
                        <a:pt x="5" y="11"/>
                        <a:pt x="5" y="7"/>
                        <a:pt x="6" y="4"/>
                      </a:cubicBezTo>
                      <a:cubicBezTo>
                        <a:pt x="7" y="1"/>
                        <a:pt x="2" y="0"/>
                        <a:pt x="1" y="3"/>
                      </a:cubicBezTo>
                      <a:cubicBezTo>
                        <a:pt x="0" y="7"/>
                        <a:pt x="0" y="11"/>
                        <a:pt x="0" y="15"/>
                      </a:cubicBezTo>
                      <a:cubicBezTo>
                        <a:pt x="1" y="19"/>
                        <a:pt x="0" y="21"/>
                        <a:pt x="3" y="24"/>
                      </a:cubicBezTo>
                      <a:cubicBezTo>
                        <a:pt x="4" y="25"/>
                        <a:pt x="5" y="24"/>
                        <a:pt x="4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4" name="Freeform 387"/>
                <p:cNvSpPr/>
                <p:nvPr/>
              </p:nvSpPr>
              <p:spPr bwMode="auto">
                <a:xfrm>
                  <a:off x="2544" y="1593"/>
                  <a:ext cx="46" cy="45"/>
                </a:xfrm>
                <a:custGeom>
                  <a:avLst/>
                  <a:gdLst>
                    <a:gd name="T0" fmla="*/ 2 w 54"/>
                    <a:gd name="T1" fmla="*/ 52 h 53"/>
                    <a:gd name="T2" fmla="*/ 15 w 54"/>
                    <a:gd name="T3" fmla="*/ 30 h 53"/>
                    <a:gd name="T4" fmla="*/ 28 w 54"/>
                    <a:gd name="T5" fmla="*/ 13 h 53"/>
                    <a:gd name="T6" fmla="*/ 48 w 54"/>
                    <a:gd name="T7" fmla="*/ 10 h 53"/>
                    <a:gd name="T8" fmla="*/ 51 w 54"/>
                    <a:gd name="T9" fmla="*/ 5 h 53"/>
                    <a:gd name="T10" fmla="*/ 20 w 54"/>
                    <a:gd name="T11" fmla="*/ 12 h 53"/>
                    <a:gd name="T12" fmla="*/ 10 w 54"/>
                    <a:gd name="T13" fmla="*/ 30 h 53"/>
                    <a:gd name="T14" fmla="*/ 0 w 54"/>
                    <a:gd name="T15" fmla="*/ 51 h 53"/>
                    <a:gd name="T16" fmla="*/ 2 w 54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53">
                      <a:moveTo>
                        <a:pt x="2" y="52"/>
                      </a:moveTo>
                      <a:cubicBezTo>
                        <a:pt x="7" y="45"/>
                        <a:pt x="12" y="38"/>
                        <a:pt x="15" y="30"/>
                      </a:cubicBezTo>
                      <a:cubicBezTo>
                        <a:pt x="18" y="23"/>
                        <a:pt x="21" y="17"/>
                        <a:pt x="28" y="13"/>
                      </a:cubicBezTo>
                      <a:cubicBezTo>
                        <a:pt x="33" y="10"/>
                        <a:pt x="42" y="7"/>
                        <a:pt x="48" y="10"/>
                      </a:cubicBezTo>
                      <a:cubicBezTo>
                        <a:pt x="51" y="12"/>
                        <a:pt x="54" y="7"/>
                        <a:pt x="51" y="5"/>
                      </a:cubicBezTo>
                      <a:cubicBezTo>
                        <a:pt x="41" y="0"/>
                        <a:pt x="27" y="5"/>
                        <a:pt x="20" y="12"/>
                      </a:cubicBezTo>
                      <a:cubicBezTo>
                        <a:pt x="15" y="17"/>
                        <a:pt x="13" y="23"/>
                        <a:pt x="10" y="30"/>
                      </a:cubicBezTo>
                      <a:cubicBezTo>
                        <a:pt x="7" y="37"/>
                        <a:pt x="3" y="44"/>
                        <a:pt x="0" y="51"/>
                      </a:cubicBezTo>
                      <a:cubicBezTo>
                        <a:pt x="0" y="52"/>
                        <a:pt x="2" y="53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5" name="Freeform 388"/>
                <p:cNvSpPr/>
                <p:nvPr/>
              </p:nvSpPr>
              <p:spPr bwMode="auto">
                <a:xfrm>
                  <a:off x="2587" y="1597"/>
                  <a:ext cx="75" cy="52"/>
                </a:xfrm>
                <a:custGeom>
                  <a:avLst/>
                  <a:gdLst>
                    <a:gd name="T0" fmla="*/ 1 w 89"/>
                    <a:gd name="T1" fmla="*/ 3 h 62"/>
                    <a:gd name="T2" fmla="*/ 28 w 89"/>
                    <a:gd name="T3" fmla="*/ 17 h 62"/>
                    <a:gd name="T4" fmla="*/ 38 w 89"/>
                    <a:gd name="T5" fmla="*/ 16 h 62"/>
                    <a:gd name="T6" fmla="*/ 61 w 89"/>
                    <a:gd name="T7" fmla="*/ 29 h 62"/>
                    <a:gd name="T8" fmla="*/ 81 w 89"/>
                    <a:gd name="T9" fmla="*/ 57 h 62"/>
                    <a:gd name="T10" fmla="*/ 88 w 89"/>
                    <a:gd name="T11" fmla="*/ 58 h 62"/>
                    <a:gd name="T12" fmla="*/ 81 w 89"/>
                    <a:gd name="T13" fmla="*/ 38 h 62"/>
                    <a:gd name="T14" fmla="*/ 57 w 89"/>
                    <a:gd name="T15" fmla="*/ 13 h 62"/>
                    <a:gd name="T16" fmla="*/ 42 w 89"/>
                    <a:gd name="T17" fmla="*/ 8 h 62"/>
                    <a:gd name="T18" fmla="*/ 28 w 89"/>
                    <a:gd name="T19" fmla="*/ 10 h 62"/>
                    <a:gd name="T20" fmla="*/ 3 w 89"/>
                    <a:gd name="T21" fmla="*/ 1 h 62"/>
                    <a:gd name="T22" fmla="*/ 1 w 89"/>
                    <a:gd name="T23" fmla="*/ 3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62">
                      <a:moveTo>
                        <a:pt x="1" y="3"/>
                      </a:moveTo>
                      <a:cubicBezTo>
                        <a:pt x="7" y="11"/>
                        <a:pt x="18" y="16"/>
                        <a:pt x="28" y="17"/>
                      </a:cubicBezTo>
                      <a:cubicBezTo>
                        <a:pt x="31" y="17"/>
                        <a:pt x="35" y="15"/>
                        <a:pt x="38" y="16"/>
                      </a:cubicBezTo>
                      <a:cubicBezTo>
                        <a:pt x="53" y="16"/>
                        <a:pt x="54" y="22"/>
                        <a:pt x="61" y="29"/>
                      </a:cubicBezTo>
                      <a:cubicBezTo>
                        <a:pt x="69" y="38"/>
                        <a:pt x="80" y="45"/>
                        <a:pt x="81" y="57"/>
                      </a:cubicBezTo>
                      <a:cubicBezTo>
                        <a:pt x="81" y="62"/>
                        <a:pt x="88" y="62"/>
                        <a:pt x="88" y="58"/>
                      </a:cubicBezTo>
                      <a:cubicBezTo>
                        <a:pt x="89" y="49"/>
                        <a:pt x="86" y="44"/>
                        <a:pt x="81" y="38"/>
                      </a:cubicBezTo>
                      <a:cubicBezTo>
                        <a:pt x="74" y="30"/>
                        <a:pt x="65" y="20"/>
                        <a:pt x="57" y="13"/>
                      </a:cubicBezTo>
                      <a:cubicBezTo>
                        <a:pt x="52" y="9"/>
                        <a:pt x="49" y="8"/>
                        <a:pt x="42" y="8"/>
                      </a:cubicBezTo>
                      <a:cubicBezTo>
                        <a:pt x="37" y="8"/>
                        <a:pt x="33" y="10"/>
                        <a:pt x="28" y="10"/>
                      </a:cubicBezTo>
                      <a:cubicBezTo>
                        <a:pt x="25" y="10"/>
                        <a:pt x="7" y="4"/>
                        <a:pt x="3" y="1"/>
                      </a:cubicBezTo>
                      <a:cubicBezTo>
                        <a:pt x="1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6" name="Freeform 389"/>
                <p:cNvSpPr/>
                <p:nvPr/>
              </p:nvSpPr>
              <p:spPr bwMode="auto">
                <a:xfrm>
                  <a:off x="2645" y="1611"/>
                  <a:ext cx="18" cy="28"/>
                </a:xfrm>
                <a:custGeom>
                  <a:avLst/>
                  <a:gdLst>
                    <a:gd name="T0" fmla="*/ 2 w 21"/>
                    <a:gd name="T1" fmla="*/ 5 h 33"/>
                    <a:gd name="T2" fmla="*/ 13 w 21"/>
                    <a:gd name="T3" fmla="*/ 30 h 33"/>
                    <a:gd name="T4" fmla="*/ 18 w 21"/>
                    <a:gd name="T5" fmla="*/ 30 h 33"/>
                    <a:gd name="T6" fmla="*/ 6 w 21"/>
                    <a:gd name="T7" fmla="*/ 3 h 33"/>
                    <a:gd name="T8" fmla="*/ 2 w 21"/>
                    <a:gd name="T9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3">
                      <a:moveTo>
                        <a:pt x="2" y="5"/>
                      </a:moveTo>
                      <a:cubicBezTo>
                        <a:pt x="7" y="13"/>
                        <a:pt x="10" y="21"/>
                        <a:pt x="13" y="30"/>
                      </a:cubicBezTo>
                      <a:cubicBezTo>
                        <a:pt x="13" y="33"/>
                        <a:pt x="18" y="33"/>
                        <a:pt x="18" y="30"/>
                      </a:cubicBezTo>
                      <a:cubicBezTo>
                        <a:pt x="21" y="19"/>
                        <a:pt x="13" y="10"/>
                        <a:pt x="6" y="3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7" name="Freeform 390"/>
                <p:cNvSpPr/>
                <p:nvPr/>
              </p:nvSpPr>
              <p:spPr bwMode="auto">
                <a:xfrm>
                  <a:off x="2590" y="1658"/>
                  <a:ext cx="25" cy="27"/>
                </a:xfrm>
                <a:custGeom>
                  <a:avLst/>
                  <a:gdLst>
                    <a:gd name="T0" fmla="*/ 3 w 29"/>
                    <a:gd name="T1" fmla="*/ 31 h 32"/>
                    <a:gd name="T2" fmla="*/ 9 w 29"/>
                    <a:gd name="T3" fmla="*/ 22 h 32"/>
                    <a:gd name="T4" fmla="*/ 14 w 29"/>
                    <a:gd name="T5" fmla="*/ 16 h 32"/>
                    <a:gd name="T6" fmla="*/ 21 w 29"/>
                    <a:gd name="T7" fmla="*/ 9 h 32"/>
                    <a:gd name="T8" fmla="*/ 28 w 29"/>
                    <a:gd name="T9" fmla="*/ 6 h 32"/>
                    <a:gd name="T10" fmla="*/ 28 w 29"/>
                    <a:gd name="T11" fmla="*/ 4 h 32"/>
                    <a:gd name="T12" fmla="*/ 11 w 29"/>
                    <a:gd name="T13" fmla="*/ 13 h 32"/>
                    <a:gd name="T14" fmla="*/ 3 w 29"/>
                    <a:gd name="T15" fmla="*/ 22 h 32"/>
                    <a:gd name="T16" fmla="*/ 1 w 29"/>
                    <a:gd name="T17" fmla="*/ 31 h 32"/>
                    <a:gd name="T18" fmla="*/ 3 w 29"/>
                    <a:gd name="T19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2">
                      <a:moveTo>
                        <a:pt x="3" y="31"/>
                      </a:moveTo>
                      <a:cubicBezTo>
                        <a:pt x="5" y="27"/>
                        <a:pt x="7" y="25"/>
                        <a:pt x="9" y="22"/>
                      </a:cubicBezTo>
                      <a:cubicBezTo>
                        <a:pt x="11" y="20"/>
                        <a:pt x="13" y="18"/>
                        <a:pt x="14" y="16"/>
                      </a:cubicBezTo>
                      <a:cubicBezTo>
                        <a:pt x="16" y="13"/>
                        <a:pt x="18" y="11"/>
                        <a:pt x="21" y="9"/>
                      </a:cubicBezTo>
                      <a:cubicBezTo>
                        <a:pt x="23" y="8"/>
                        <a:pt x="26" y="8"/>
                        <a:pt x="28" y="6"/>
                      </a:cubicBezTo>
                      <a:cubicBezTo>
                        <a:pt x="29" y="6"/>
                        <a:pt x="29" y="4"/>
                        <a:pt x="28" y="4"/>
                      </a:cubicBezTo>
                      <a:cubicBezTo>
                        <a:pt x="22" y="0"/>
                        <a:pt x="14" y="8"/>
                        <a:pt x="11" y="13"/>
                      </a:cubicBezTo>
                      <a:cubicBezTo>
                        <a:pt x="8" y="16"/>
                        <a:pt x="6" y="19"/>
                        <a:pt x="3" y="22"/>
                      </a:cubicBezTo>
                      <a:cubicBezTo>
                        <a:pt x="1" y="25"/>
                        <a:pt x="0" y="27"/>
                        <a:pt x="1" y="31"/>
                      </a:cubicBezTo>
                      <a:cubicBezTo>
                        <a:pt x="1" y="32"/>
                        <a:pt x="3" y="32"/>
                        <a:pt x="3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8" name="Freeform 391"/>
                <p:cNvSpPr/>
                <p:nvPr/>
              </p:nvSpPr>
              <p:spPr bwMode="auto">
                <a:xfrm>
                  <a:off x="2595" y="1670"/>
                  <a:ext cx="27" cy="25"/>
                </a:xfrm>
                <a:custGeom>
                  <a:avLst/>
                  <a:gdLst>
                    <a:gd name="T0" fmla="*/ 2 w 32"/>
                    <a:gd name="T1" fmla="*/ 29 h 30"/>
                    <a:gd name="T2" fmla="*/ 14 w 32"/>
                    <a:gd name="T3" fmla="*/ 17 h 30"/>
                    <a:gd name="T4" fmla="*/ 31 w 32"/>
                    <a:gd name="T5" fmla="*/ 4 h 30"/>
                    <a:gd name="T6" fmla="*/ 28 w 32"/>
                    <a:gd name="T7" fmla="*/ 1 h 30"/>
                    <a:gd name="T8" fmla="*/ 12 w 32"/>
                    <a:gd name="T9" fmla="*/ 14 h 30"/>
                    <a:gd name="T10" fmla="*/ 1 w 32"/>
                    <a:gd name="T11" fmla="*/ 27 h 30"/>
                    <a:gd name="T12" fmla="*/ 2 w 32"/>
                    <a:gd name="T13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0">
                      <a:moveTo>
                        <a:pt x="2" y="29"/>
                      </a:moveTo>
                      <a:cubicBezTo>
                        <a:pt x="7" y="26"/>
                        <a:pt x="10" y="21"/>
                        <a:pt x="14" y="17"/>
                      </a:cubicBezTo>
                      <a:cubicBezTo>
                        <a:pt x="19" y="13"/>
                        <a:pt x="26" y="10"/>
                        <a:pt x="31" y="4"/>
                      </a:cubicBezTo>
                      <a:cubicBezTo>
                        <a:pt x="32" y="3"/>
                        <a:pt x="30" y="0"/>
                        <a:pt x="28" y="1"/>
                      </a:cubicBezTo>
                      <a:cubicBezTo>
                        <a:pt x="22" y="4"/>
                        <a:pt x="17" y="9"/>
                        <a:pt x="12" y="14"/>
                      </a:cubicBezTo>
                      <a:cubicBezTo>
                        <a:pt x="7" y="18"/>
                        <a:pt x="5" y="23"/>
                        <a:pt x="1" y="27"/>
                      </a:cubicBezTo>
                      <a:cubicBezTo>
                        <a:pt x="0" y="28"/>
                        <a:pt x="1" y="30"/>
                        <a:pt x="2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9" name="Freeform 392"/>
                <p:cNvSpPr/>
                <p:nvPr/>
              </p:nvSpPr>
              <p:spPr bwMode="auto">
                <a:xfrm>
                  <a:off x="2587" y="1698"/>
                  <a:ext cx="29" cy="28"/>
                </a:xfrm>
                <a:custGeom>
                  <a:avLst/>
                  <a:gdLst>
                    <a:gd name="T0" fmla="*/ 3 w 34"/>
                    <a:gd name="T1" fmla="*/ 32 h 33"/>
                    <a:gd name="T2" fmla="*/ 33 w 34"/>
                    <a:gd name="T3" fmla="*/ 3 h 33"/>
                    <a:gd name="T4" fmla="*/ 30 w 34"/>
                    <a:gd name="T5" fmla="*/ 0 h 33"/>
                    <a:gd name="T6" fmla="*/ 17 w 34"/>
                    <a:gd name="T7" fmla="*/ 13 h 33"/>
                    <a:gd name="T8" fmla="*/ 1 w 34"/>
                    <a:gd name="T9" fmla="*/ 31 h 33"/>
                    <a:gd name="T10" fmla="*/ 3 w 34"/>
                    <a:gd name="T11" fmla="*/ 3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33">
                      <a:moveTo>
                        <a:pt x="3" y="32"/>
                      </a:moveTo>
                      <a:cubicBezTo>
                        <a:pt x="13" y="22"/>
                        <a:pt x="22" y="12"/>
                        <a:pt x="33" y="3"/>
                      </a:cubicBezTo>
                      <a:cubicBezTo>
                        <a:pt x="34" y="2"/>
                        <a:pt x="32" y="0"/>
                        <a:pt x="30" y="0"/>
                      </a:cubicBezTo>
                      <a:cubicBezTo>
                        <a:pt x="25" y="3"/>
                        <a:pt x="21" y="8"/>
                        <a:pt x="17" y="13"/>
                      </a:cubicBezTo>
                      <a:cubicBezTo>
                        <a:pt x="11" y="19"/>
                        <a:pt x="7" y="25"/>
                        <a:pt x="1" y="31"/>
                      </a:cubicBezTo>
                      <a:cubicBezTo>
                        <a:pt x="0" y="32"/>
                        <a:pt x="2" y="33"/>
                        <a:pt x="3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0" name="Freeform 393"/>
                <p:cNvSpPr/>
                <p:nvPr/>
              </p:nvSpPr>
              <p:spPr bwMode="auto">
                <a:xfrm>
                  <a:off x="2580" y="1713"/>
                  <a:ext cx="41" cy="45"/>
                </a:xfrm>
                <a:custGeom>
                  <a:avLst/>
                  <a:gdLst>
                    <a:gd name="T0" fmla="*/ 5 w 48"/>
                    <a:gd name="T1" fmla="*/ 51 h 53"/>
                    <a:gd name="T2" fmla="*/ 29 w 48"/>
                    <a:gd name="T3" fmla="*/ 26 h 53"/>
                    <a:gd name="T4" fmla="*/ 47 w 48"/>
                    <a:gd name="T5" fmla="*/ 7 h 53"/>
                    <a:gd name="T6" fmla="*/ 41 w 48"/>
                    <a:gd name="T7" fmla="*/ 3 h 53"/>
                    <a:gd name="T8" fmla="*/ 17 w 48"/>
                    <a:gd name="T9" fmla="*/ 29 h 53"/>
                    <a:gd name="T10" fmla="*/ 8 w 48"/>
                    <a:gd name="T11" fmla="*/ 38 h 53"/>
                    <a:gd name="T12" fmla="*/ 2 w 48"/>
                    <a:gd name="T13" fmla="*/ 48 h 53"/>
                    <a:gd name="T14" fmla="*/ 5 w 48"/>
                    <a:gd name="T1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53">
                      <a:moveTo>
                        <a:pt x="5" y="51"/>
                      </a:moveTo>
                      <a:cubicBezTo>
                        <a:pt x="13" y="43"/>
                        <a:pt x="21" y="34"/>
                        <a:pt x="29" y="26"/>
                      </a:cubicBezTo>
                      <a:cubicBezTo>
                        <a:pt x="35" y="20"/>
                        <a:pt x="43" y="14"/>
                        <a:pt x="47" y="7"/>
                      </a:cubicBezTo>
                      <a:cubicBezTo>
                        <a:pt x="48" y="3"/>
                        <a:pt x="43" y="0"/>
                        <a:pt x="41" y="3"/>
                      </a:cubicBezTo>
                      <a:cubicBezTo>
                        <a:pt x="34" y="13"/>
                        <a:pt x="25" y="20"/>
                        <a:pt x="17" y="29"/>
                      </a:cubicBezTo>
                      <a:cubicBezTo>
                        <a:pt x="14" y="32"/>
                        <a:pt x="10" y="35"/>
                        <a:pt x="8" y="38"/>
                      </a:cubicBezTo>
                      <a:cubicBezTo>
                        <a:pt x="5" y="41"/>
                        <a:pt x="4" y="45"/>
                        <a:pt x="2" y="48"/>
                      </a:cubicBezTo>
                      <a:cubicBezTo>
                        <a:pt x="0" y="50"/>
                        <a:pt x="3" y="53"/>
                        <a:pt x="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1" name="Freeform 394"/>
                <p:cNvSpPr/>
                <p:nvPr/>
              </p:nvSpPr>
              <p:spPr bwMode="auto">
                <a:xfrm>
                  <a:off x="2576" y="1743"/>
                  <a:ext cx="47" cy="43"/>
                </a:xfrm>
                <a:custGeom>
                  <a:avLst/>
                  <a:gdLst>
                    <a:gd name="T0" fmla="*/ 2 w 56"/>
                    <a:gd name="T1" fmla="*/ 50 h 51"/>
                    <a:gd name="T2" fmla="*/ 9 w 56"/>
                    <a:gd name="T3" fmla="*/ 45 h 51"/>
                    <a:gd name="T4" fmla="*/ 25 w 56"/>
                    <a:gd name="T5" fmla="*/ 31 h 51"/>
                    <a:gd name="T6" fmla="*/ 53 w 56"/>
                    <a:gd name="T7" fmla="*/ 7 h 51"/>
                    <a:gd name="T8" fmla="*/ 49 w 56"/>
                    <a:gd name="T9" fmla="*/ 3 h 51"/>
                    <a:gd name="T10" fmla="*/ 23 w 56"/>
                    <a:gd name="T11" fmla="*/ 26 h 51"/>
                    <a:gd name="T12" fmla="*/ 12 w 56"/>
                    <a:gd name="T13" fmla="*/ 36 h 51"/>
                    <a:gd name="T14" fmla="*/ 1 w 56"/>
                    <a:gd name="T15" fmla="*/ 48 h 51"/>
                    <a:gd name="T16" fmla="*/ 2 w 56"/>
                    <a:gd name="T17" fmla="*/ 5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51">
                      <a:moveTo>
                        <a:pt x="2" y="50"/>
                      </a:moveTo>
                      <a:cubicBezTo>
                        <a:pt x="6" y="49"/>
                        <a:pt x="6" y="48"/>
                        <a:pt x="9" y="45"/>
                      </a:cubicBezTo>
                      <a:cubicBezTo>
                        <a:pt x="14" y="40"/>
                        <a:pt x="19" y="36"/>
                        <a:pt x="25" y="31"/>
                      </a:cubicBezTo>
                      <a:cubicBezTo>
                        <a:pt x="35" y="24"/>
                        <a:pt x="43" y="15"/>
                        <a:pt x="53" y="7"/>
                      </a:cubicBezTo>
                      <a:cubicBezTo>
                        <a:pt x="56" y="5"/>
                        <a:pt x="52" y="0"/>
                        <a:pt x="49" y="3"/>
                      </a:cubicBezTo>
                      <a:cubicBezTo>
                        <a:pt x="40" y="10"/>
                        <a:pt x="32" y="19"/>
                        <a:pt x="23" y="26"/>
                      </a:cubicBezTo>
                      <a:cubicBezTo>
                        <a:pt x="19" y="29"/>
                        <a:pt x="15" y="32"/>
                        <a:pt x="12" y="36"/>
                      </a:cubicBezTo>
                      <a:cubicBezTo>
                        <a:pt x="9" y="38"/>
                        <a:pt x="4" y="46"/>
                        <a:pt x="1" y="48"/>
                      </a:cubicBezTo>
                      <a:cubicBezTo>
                        <a:pt x="0" y="48"/>
                        <a:pt x="0" y="51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2" name="Freeform 395"/>
                <p:cNvSpPr/>
                <p:nvPr/>
              </p:nvSpPr>
              <p:spPr bwMode="auto">
                <a:xfrm>
                  <a:off x="2566" y="1774"/>
                  <a:ext cx="59" cy="54"/>
                </a:xfrm>
                <a:custGeom>
                  <a:avLst/>
                  <a:gdLst>
                    <a:gd name="T0" fmla="*/ 6 w 69"/>
                    <a:gd name="T1" fmla="*/ 62 h 64"/>
                    <a:gd name="T2" fmla="*/ 33 w 69"/>
                    <a:gd name="T3" fmla="*/ 37 h 64"/>
                    <a:gd name="T4" fmla="*/ 65 w 69"/>
                    <a:gd name="T5" fmla="*/ 8 h 64"/>
                    <a:gd name="T6" fmla="*/ 61 w 69"/>
                    <a:gd name="T7" fmla="*/ 2 h 64"/>
                    <a:gd name="T8" fmla="*/ 22 w 69"/>
                    <a:gd name="T9" fmla="*/ 38 h 64"/>
                    <a:gd name="T10" fmla="*/ 0 w 69"/>
                    <a:gd name="T11" fmla="*/ 60 h 64"/>
                    <a:gd name="T12" fmla="*/ 6 w 69"/>
                    <a:gd name="T1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64">
                      <a:moveTo>
                        <a:pt x="6" y="62"/>
                      </a:moveTo>
                      <a:cubicBezTo>
                        <a:pt x="12" y="51"/>
                        <a:pt x="24" y="45"/>
                        <a:pt x="33" y="37"/>
                      </a:cubicBezTo>
                      <a:cubicBezTo>
                        <a:pt x="45" y="28"/>
                        <a:pt x="54" y="17"/>
                        <a:pt x="65" y="8"/>
                      </a:cubicBezTo>
                      <a:cubicBezTo>
                        <a:pt x="69" y="6"/>
                        <a:pt x="65" y="0"/>
                        <a:pt x="61" y="2"/>
                      </a:cubicBezTo>
                      <a:cubicBezTo>
                        <a:pt x="47" y="13"/>
                        <a:pt x="36" y="27"/>
                        <a:pt x="22" y="38"/>
                      </a:cubicBezTo>
                      <a:cubicBezTo>
                        <a:pt x="15" y="43"/>
                        <a:pt x="2" y="51"/>
                        <a:pt x="0" y="60"/>
                      </a:cubicBezTo>
                      <a:cubicBezTo>
                        <a:pt x="0" y="63"/>
                        <a:pt x="5" y="64"/>
                        <a:pt x="6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3" name="Freeform 396"/>
                <p:cNvSpPr/>
                <p:nvPr/>
              </p:nvSpPr>
              <p:spPr bwMode="auto">
                <a:xfrm>
                  <a:off x="2563" y="1810"/>
                  <a:ext cx="60" cy="47"/>
                </a:xfrm>
                <a:custGeom>
                  <a:avLst/>
                  <a:gdLst>
                    <a:gd name="T0" fmla="*/ 3 w 71"/>
                    <a:gd name="T1" fmla="*/ 55 h 56"/>
                    <a:gd name="T2" fmla="*/ 32 w 71"/>
                    <a:gd name="T3" fmla="*/ 33 h 56"/>
                    <a:gd name="T4" fmla="*/ 55 w 71"/>
                    <a:gd name="T5" fmla="*/ 15 h 56"/>
                    <a:gd name="T6" fmla="*/ 70 w 71"/>
                    <a:gd name="T7" fmla="*/ 3 h 56"/>
                    <a:gd name="T8" fmla="*/ 68 w 71"/>
                    <a:gd name="T9" fmla="*/ 1 h 56"/>
                    <a:gd name="T10" fmla="*/ 51 w 71"/>
                    <a:gd name="T11" fmla="*/ 10 h 56"/>
                    <a:gd name="T12" fmla="*/ 32 w 71"/>
                    <a:gd name="T13" fmla="*/ 24 h 56"/>
                    <a:gd name="T14" fmla="*/ 1 w 71"/>
                    <a:gd name="T15" fmla="*/ 53 h 56"/>
                    <a:gd name="T16" fmla="*/ 3 w 71"/>
                    <a:gd name="T17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56">
                      <a:moveTo>
                        <a:pt x="3" y="55"/>
                      </a:moveTo>
                      <a:cubicBezTo>
                        <a:pt x="14" y="51"/>
                        <a:pt x="23" y="40"/>
                        <a:pt x="32" y="33"/>
                      </a:cubicBezTo>
                      <a:cubicBezTo>
                        <a:pt x="40" y="27"/>
                        <a:pt x="47" y="21"/>
                        <a:pt x="55" y="15"/>
                      </a:cubicBezTo>
                      <a:cubicBezTo>
                        <a:pt x="60" y="11"/>
                        <a:pt x="66" y="9"/>
                        <a:pt x="70" y="3"/>
                      </a:cubicBezTo>
                      <a:cubicBezTo>
                        <a:pt x="71" y="1"/>
                        <a:pt x="69" y="0"/>
                        <a:pt x="68" y="1"/>
                      </a:cubicBezTo>
                      <a:cubicBezTo>
                        <a:pt x="63" y="5"/>
                        <a:pt x="57" y="7"/>
                        <a:pt x="51" y="10"/>
                      </a:cubicBezTo>
                      <a:cubicBezTo>
                        <a:pt x="45" y="14"/>
                        <a:pt x="38" y="19"/>
                        <a:pt x="32" y="24"/>
                      </a:cubicBezTo>
                      <a:cubicBezTo>
                        <a:pt x="20" y="33"/>
                        <a:pt x="11" y="43"/>
                        <a:pt x="1" y="53"/>
                      </a:cubicBezTo>
                      <a:cubicBezTo>
                        <a:pt x="0" y="54"/>
                        <a:pt x="1" y="56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4" name="Freeform 397"/>
                <p:cNvSpPr/>
                <p:nvPr/>
              </p:nvSpPr>
              <p:spPr bwMode="auto">
                <a:xfrm>
                  <a:off x="2574" y="1845"/>
                  <a:ext cx="52" cy="37"/>
                </a:xfrm>
                <a:custGeom>
                  <a:avLst/>
                  <a:gdLst>
                    <a:gd name="T0" fmla="*/ 3 w 61"/>
                    <a:gd name="T1" fmla="*/ 42 h 43"/>
                    <a:gd name="T2" fmla="*/ 59 w 61"/>
                    <a:gd name="T3" fmla="*/ 7 h 43"/>
                    <a:gd name="T4" fmla="*/ 56 w 61"/>
                    <a:gd name="T5" fmla="*/ 1 h 43"/>
                    <a:gd name="T6" fmla="*/ 30 w 61"/>
                    <a:gd name="T7" fmla="*/ 17 h 43"/>
                    <a:gd name="T8" fmla="*/ 1 w 61"/>
                    <a:gd name="T9" fmla="*/ 40 h 43"/>
                    <a:gd name="T10" fmla="*/ 3 w 61"/>
                    <a:gd name="T11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1" h="43">
                      <a:moveTo>
                        <a:pt x="3" y="42"/>
                      </a:moveTo>
                      <a:cubicBezTo>
                        <a:pt x="21" y="30"/>
                        <a:pt x="39" y="18"/>
                        <a:pt x="59" y="7"/>
                      </a:cubicBezTo>
                      <a:cubicBezTo>
                        <a:pt x="61" y="5"/>
                        <a:pt x="60" y="0"/>
                        <a:pt x="56" y="1"/>
                      </a:cubicBezTo>
                      <a:cubicBezTo>
                        <a:pt x="46" y="4"/>
                        <a:pt x="38" y="11"/>
                        <a:pt x="30" y="17"/>
                      </a:cubicBezTo>
                      <a:cubicBezTo>
                        <a:pt x="19" y="24"/>
                        <a:pt x="10" y="31"/>
                        <a:pt x="1" y="40"/>
                      </a:cubicBezTo>
                      <a:cubicBezTo>
                        <a:pt x="0" y="42"/>
                        <a:pt x="2" y="43"/>
                        <a:pt x="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5" name="Freeform 398"/>
                <p:cNvSpPr/>
                <p:nvPr/>
              </p:nvSpPr>
              <p:spPr bwMode="auto">
                <a:xfrm>
                  <a:off x="2565" y="1659"/>
                  <a:ext cx="13" cy="35"/>
                </a:xfrm>
                <a:custGeom>
                  <a:avLst/>
                  <a:gdLst>
                    <a:gd name="T0" fmla="*/ 1 w 15"/>
                    <a:gd name="T1" fmla="*/ 1 h 41"/>
                    <a:gd name="T2" fmla="*/ 1 w 15"/>
                    <a:gd name="T3" fmla="*/ 18 h 41"/>
                    <a:gd name="T4" fmla="*/ 11 w 15"/>
                    <a:gd name="T5" fmla="*/ 39 h 41"/>
                    <a:gd name="T6" fmla="*/ 14 w 15"/>
                    <a:gd name="T7" fmla="*/ 37 h 41"/>
                    <a:gd name="T8" fmla="*/ 7 w 15"/>
                    <a:gd name="T9" fmla="*/ 22 h 41"/>
                    <a:gd name="T10" fmla="*/ 2 w 15"/>
                    <a:gd name="T11" fmla="*/ 1 h 41"/>
                    <a:gd name="T12" fmla="*/ 1 w 15"/>
                    <a:gd name="T13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1">
                      <a:moveTo>
                        <a:pt x="1" y="1"/>
                      </a:moveTo>
                      <a:cubicBezTo>
                        <a:pt x="0" y="7"/>
                        <a:pt x="0" y="12"/>
                        <a:pt x="1" y="18"/>
                      </a:cubicBezTo>
                      <a:cubicBezTo>
                        <a:pt x="2" y="26"/>
                        <a:pt x="7" y="32"/>
                        <a:pt x="11" y="39"/>
                      </a:cubicBezTo>
                      <a:cubicBezTo>
                        <a:pt x="12" y="41"/>
                        <a:pt x="15" y="39"/>
                        <a:pt x="14" y="37"/>
                      </a:cubicBezTo>
                      <a:cubicBezTo>
                        <a:pt x="13" y="31"/>
                        <a:pt x="9" y="27"/>
                        <a:pt x="7" y="22"/>
                      </a:cubicBezTo>
                      <a:cubicBezTo>
                        <a:pt x="5" y="16"/>
                        <a:pt x="3" y="8"/>
                        <a:pt x="2" y="1"/>
                      </a:cubicBezTo>
                      <a:cubicBezTo>
                        <a:pt x="2" y="1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6" name="Freeform 399"/>
                <p:cNvSpPr/>
                <p:nvPr/>
              </p:nvSpPr>
              <p:spPr bwMode="auto">
                <a:xfrm>
                  <a:off x="2548" y="1657"/>
                  <a:ext cx="12" cy="34"/>
                </a:xfrm>
                <a:custGeom>
                  <a:avLst/>
                  <a:gdLst>
                    <a:gd name="T0" fmla="*/ 10 w 13"/>
                    <a:gd name="T1" fmla="*/ 1 h 40"/>
                    <a:gd name="T2" fmla="*/ 3 w 13"/>
                    <a:gd name="T3" fmla="*/ 17 h 40"/>
                    <a:gd name="T4" fmla="*/ 5 w 13"/>
                    <a:gd name="T5" fmla="*/ 38 h 40"/>
                    <a:gd name="T6" fmla="*/ 9 w 13"/>
                    <a:gd name="T7" fmla="*/ 36 h 40"/>
                    <a:gd name="T8" fmla="*/ 8 w 13"/>
                    <a:gd name="T9" fmla="*/ 20 h 40"/>
                    <a:gd name="T10" fmla="*/ 12 w 13"/>
                    <a:gd name="T11" fmla="*/ 3 h 40"/>
                    <a:gd name="T12" fmla="*/ 10 w 13"/>
                    <a:gd name="T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40">
                      <a:moveTo>
                        <a:pt x="10" y="1"/>
                      </a:moveTo>
                      <a:cubicBezTo>
                        <a:pt x="4" y="5"/>
                        <a:pt x="4" y="11"/>
                        <a:pt x="3" y="17"/>
                      </a:cubicBezTo>
                      <a:cubicBezTo>
                        <a:pt x="2" y="25"/>
                        <a:pt x="0" y="32"/>
                        <a:pt x="5" y="38"/>
                      </a:cubicBezTo>
                      <a:cubicBezTo>
                        <a:pt x="7" y="40"/>
                        <a:pt x="10" y="38"/>
                        <a:pt x="9" y="36"/>
                      </a:cubicBezTo>
                      <a:cubicBezTo>
                        <a:pt x="7" y="30"/>
                        <a:pt x="7" y="25"/>
                        <a:pt x="8" y="20"/>
                      </a:cubicBezTo>
                      <a:cubicBezTo>
                        <a:pt x="8" y="14"/>
                        <a:pt x="8" y="7"/>
                        <a:pt x="12" y="3"/>
                      </a:cubicBezTo>
                      <a:cubicBezTo>
                        <a:pt x="13" y="2"/>
                        <a:pt x="12" y="0"/>
                        <a:pt x="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7" name="Freeform 400"/>
                <p:cNvSpPr/>
                <p:nvPr/>
              </p:nvSpPr>
              <p:spPr bwMode="auto">
                <a:xfrm>
                  <a:off x="2530" y="1639"/>
                  <a:ext cx="21" cy="14"/>
                </a:xfrm>
                <a:custGeom>
                  <a:avLst/>
                  <a:gdLst>
                    <a:gd name="T0" fmla="*/ 3 w 25"/>
                    <a:gd name="T1" fmla="*/ 15 h 16"/>
                    <a:gd name="T2" fmla="*/ 13 w 25"/>
                    <a:gd name="T3" fmla="*/ 7 h 16"/>
                    <a:gd name="T4" fmla="*/ 24 w 25"/>
                    <a:gd name="T5" fmla="*/ 4 h 16"/>
                    <a:gd name="T6" fmla="*/ 24 w 25"/>
                    <a:gd name="T7" fmla="*/ 2 h 16"/>
                    <a:gd name="T8" fmla="*/ 1 w 25"/>
                    <a:gd name="T9" fmla="*/ 13 h 16"/>
                    <a:gd name="T10" fmla="*/ 3 w 25"/>
                    <a:gd name="T11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" h="16">
                      <a:moveTo>
                        <a:pt x="3" y="15"/>
                      </a:moveTo>
                      <a:cubicBezTo>
                        <a:pt x="6" y="12"/>
                        <a:pt x="9" y="9"/>
                        <a:pt x="13" y="7"/>
                      </a:cubicBezTo>
                      <a:cubicBezTo>
                        <a:pt x="17" y="6"/>
                        <a:pt x="20" y="5"/>
                        <a:pt x="24" y="4"/>
                      </a:cubicBezTo>
                      <a:cubicBezTo>
                        <a:pt x="25" y="4"/>
                        <a:pt x="25" y="2"/>
                        <a:pt x="24" y="2"/>
                      </a:cubicBezTo>
                      <a:cubicBezTo>
                        <a:pt x="15" y="0"/>
                        <a:pt x="7" y="7"/>
                        <a:pt x="1" y="13"/>
                      </a:cubicBezTo>
                      <a:cubicBezTo>
                        <a:pt x="0" y="14"/>
                        <a:pt x="2" y="16"/>
                        <a:pt x="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8" name="Freeform 401"/>
                <p:cNvSpPr/>
                <p:nvPr/>
              </p:nvSpPr>
              <p:spPr bwMode="auto">
                <a:xfrm>
                  <a:off x="2547" y="1606"/>
                  <a:ext cx="8" cy="14"/>
                </a:xfrm>
                <a:custGeom>
                  <a:avLst/>
                  <a:gdLst>
                    <a:gd name="T0" fmla="*/ 1 w 10"/>
                    <a:gd name="T1" fmla="*/ 2 h 16"/>
                    <a:gd name="T2" fmla="*/ 6 w 10"/>
                    <a:gd name="T3" fmla="*/ 13 h 16"/>
                    <a:gd name="T4" fmla="*/ 10 w 10"/>
                    <a:gd name="T5" fmla="*/ 12 h 16"/>
                    <a:gd name="T6" fmla="*/ 7 w 10"/>
                    <a:gd name="T7" fmla="*/ 6 h 16"/>
                    <a:gd name="T8" fmla="*/ 4 w 10"/>
                    <a:gd name="T9" fmla="*/ 1 h 16"/>
                    <a:gd name="T10" fmla="*/ 1 w 10"/>
                    <a:gd name="T1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6">
                      <a:moveTo>
                        <a:pt x="1" y="2"/>
                      </a:moveTo>
                      <a:cubicBezTo>
                        <a:pt x="2" y="6"/>
                        <a:pt x="4" y="10"/>
                        <a:pt x="6" y="13"/>
                      </a:cubicBezTo>
                      <a:cubicBezTo>
                        <a:pt x="7" y="16"/>
                        <a:pt x="10" y="15"/>
                        <a:pt x="10" y="12"/>
                      </a:cubicBezTo>
                      <a:cubicBezTo>
                        <a:pt x="9" y="10"/>
                        <a:pt x="8" y="8"/>
                        <a:pt x="7" y="6"/>
                      </a:cubicBezTo>
                      <a:cubicBezTo>
                        <a:pt x="6" y="5"/>
                        <a:pt x="5" y="3"/>
                        <a:pt x="4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" name="Freeform 402"/>
                <p:cNvSpPr/>
                <p:nvPr/>
              </p:nvSpPr>
              <p:spPr bwMode="auto">
                <a:xfrm>
                  <a:off x="2559" y="1581"/>
                  <a:ext cx="9" cy="23"/>
                </a:xfrm>
                <a:custGeom>
                  <a:avLst/>
                  <a:gdLst>
                    <a:gd name="T0" fmla="*/ 1 w 11"/>
                    <a:gd name="T1" fmla="*/ 1 h 27"/>
                    <a:gd name="T2" fmla="*/ 7 w 11"/>
                    <a:gd name="T3" fmla="*/ 26 h 27"/>
                    <a:gd name="T4" fmla="*/ 10 w 11"/>
                    <a:gd name="T5" fmla="*/ 23 h 27"/>
                    <a:gd name="T6" fmla="*/ 3 w 11"/>
                    <a:gd name="T7" fmla="*/ 2 h 27"/>
                    <a:gd name="T8" fmla="*/ 1 w 11"/>
                    <a:gd name="T9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7">
                      <a:moveTo>
                        <a:pt x="1" y="1"/>
                      </a:moveTo>
                      <a:cubicBezTo>
                        <a:pt x="0" y="10"/>
                        <a:pt x="1" y="19"/>
                        <a:pt x="7" y="26"/>
                      </a:cubicBezTo>
                      <a:cubicBezTo>
                        <a:pt x="8" y="27"/>
                        <a:pt x="11" y="25"/>
                        <a:pt x="10" y="23"/>
                      </a:cubicBezTo>
                      <a:cubicBezTo>
                        <a:pt x="5" y="17"/>
                        <a:pt x="3" y="9"/>
                        <a:pt x="3" y="2"/>
                      </a:cubicBezTo>
                      <a:cubicBezTo>
                        <a:pt x="3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" name="Freeform 403"/>
                <p:cNvSpPr/>
                <p:nvPr/>
              </p:nvSpPr>
              <p:spPr bwMode="auto">
                <a:xfrm>
                  <a:off x="2578" y="1571"/>
                  <a:ext cx="9" cy="29"/>
                </a:xfrm>
                <a:custGeom>
                  <a:avLst/>
                  <a:gdLst>
                    <a:gd name="T0" fmla="*/ 3 w 10"/>
                    <a:gd name="T1" fmla="*/ 2 h 34"/>
                    <a:gd name="T2" fmla="*/ 7 w 10"/>
                    <a:gd name="T3" fmla="*/ 33 h 34"/>
                    <a:gd name="T4" fmla="*/ 9 w 10"/>
                    <a:gd name="T5" fmla="*/ 32 h 34"/>
                    <a:gd name="T6" fmla="*/ 6 w 10"/>
                    <a:gd name="T7" fmla="*/ 18 h 34"/>
                    <a:gd name="T8" fmla="*/ 5 w 10"/>
                    <a:gd name="T9" fmla="*/ 2 h 34"/>
                    <a:gd name="T10" fmla="*/ 3 w 10"/>
                    <a:gd name="T11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34">
                      <a:moveTo>
                        <a:pt x="3" y="2"/>
                      </a:moveTo>
                      <a:cubicBezTo>
                        <a:pt x="2" y="12"/>
                        <a:pt x="0" y="25"/>
                        <a:pt x="7" y="33"/>
                      </a:cubicBezTo>
                      <a:cubicBezTo>
                        <a:pt x="8" y="34"/>
                        <a:pt x="9" y="34"/>
                        <a:pt x="9" y="32"/>
                      </a:cubicBezTo>
                      <a:cubicBezTo>
                        <a:pt x="10" y="27"/>
                        <a:pt x="6" y="23"/>
                        <a:pt x="6" y="18"/>
                      </a:cubicBezTo>
                      <a:cubicBezTo>
                        <a:pt x="5" y="12"/>
                        <a:pt x="5" y="7"/>
                        <a:pt x="5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1" name="Freeform 404"/>
                <p:cNvSpPr/>
                <p:nvPr/>
              </p:nvSpPr>
              <p:spPr bwMode="auto">
                <a:xfrm>
                  <a:off x="2598" y="1572"/>
                  <a:ext cx="7" cy="35"/>
                </a:xfrm>
                <a:custGeom>
                  <a:avLst/>
                  <a:gdLst>
                    <a:gd name="T0" fmla="*/ 3 w 9"/>
                    <a:gd name="T1" fmla="*/ 3 h 41"/>
                    <a:gd name="T2" fmla="*/ 1 w 9"/>
                    <a:gd name="T3" fmla="*/ 13 h 41"/>
                    <a:gd name="T4" fmla="*/ 0 w 9"/>
                    <a:gd name="T5" fmla="*/ 24 h 41"/>
                    <a:gd name="T6" fmla="*/ 5 w 9"/>
                    <a:gd name="T7" fmla="*/ 40 h 41"/>
                    <a:gd name="T8" fmla="*/ 9 w 9"/>
                    <a:gd name="T9" fmla="*/ 38 h 41"/>
                    <a:gd name="T10" fmla="*/ 7 w 9"/>
                    <a:gd name="T11" fmla="*/ 4 h 41"/>
                    <a:gd name="T12" fmla="*/ 3 w 9"/>
                    <a:gd name="T13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1">
                      <a:moveTo>
                        <a:pt x="3" y="3"/>
                      </a:moveTo>
                      <a:cubicBezTo>
                        <a:pt x="2" y="7"/>
                        <a:pt x="1" y="9"/>
                        <a:pt x="1" y="13"/>
                      </a:cubicBezTo>
                      <a:cubicBezTo>
                        <a:pt x="0" y="17"/>
                        <a:pt x="0" y="21"/>
                        <a:pt x="0" y="24"/>
                      </a:cubicBezTo>
                      <a:cubicBezTo>
                        <a:pt x="0" y="30"/>
                        <a:pt x="0" y="37"/>
                        <a:pt x="5" y="40"/>
                      </a:cubicBezTo>
                      <a:cubicBezTo>
                        <a:pt x="7" y="41"/>
                        <a:pt x="9" y="39"/>
                        <a:pt x="9" y="38"/>
                      </a:cubicBezTo>
                      <a:cubicBezTo>
                        <a:pt x="6" y="27"/>
                        <a:pt x="6" y="15"/>
                        <a:pt x="7" y="4"/>
                      </a:cubicBezTo>
                      <a:cubicBezTo>
                        <a:pt x="8" y="0"/>
                        <a:pt x="3" y="0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2" name="Freeform 405"/>
                <p:cNvSpPr/>
                <p:nvPr/>
              </p:nvSpPr>
              <p:spPr bwMode="auto">
                <a:xfrm>
                  <a:off x="2613" y="1588"/>
                  <a:ext cx="6" cy="15"/>
                </a:xfrm>
                <a:custGeom>
                  <a:avLst/>
                  <a:gdLst>
                    <a:gd name="T0" fmla="*/ 1 w 7"/>
                    <a:gd name="T1" fmla="*/ 4 h 17"/>
                    <a:gd name="T2" fmla="*/ 2 w 7"/>
                    <a:gd name="T3" fmla="*/ 9 h 17"/>
                    <a:gd name="T4" fmla="*/ 3 w 7"/>
                    <a:gd name="T5" fmla="*/ 15 h 17"/>
                    <a:gd name="T6" fmla="*/ 6 w 7"/>
                    <a:gd name="T7" fmla="*/ 16 h 17"/>
                    <a:gd name="T8" fmla="*/ 7 w 7"/>
                    <a:gd name="T9" fmla="*/ 9 h 17"/>
                    <a:gd name="T10" fmla="*/ 5 w 7"/>
                    <a:gd name="T11" fmla="*/ 2 h 17"/>
                    <a:gd name="T12" fmla="*/ 1 w 7"/>
                    <a:gd name="T13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7">
                      <a:moveTo>
                        <a:pt x="1" y="4"/>
                      </a:moveTo>
                      <a:cubicBezTo>
                        <a:pt x="1" y="6"/>
                        <a:pt x="2" y="7"/>
                        <a:pt x="2" y="9"/>
                      </a:cubicBezTo>
                      <a:cubicBezTo>
                        <a:pt x="2" y="11"/>
                        <a:pt x="2" y="13"/>
                        <a:pt x="3" y="15"/>
                      </a:cubicBezTo>
                      <a:cubicBezTo>
                        <a:pt x="3" y="17"/>
                        <a:pt x="6" y="17"/>
                        <a:pt x="6" y="16"/>
                      </a:cubicBezTo>
                      <a:cubicBezTo>
                        <a:pt x="7" y="13"/>
                        <a:pt x="7" y="11"/>
                        <a:pt x="7" y="9"/>
                      </a:cubicBezTo>
                      <a:cubicBezTo>
                        <a:pt x="6" y="7"/>
                        <a:pt x="6" y="5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89" name="Freeform 407"/>
              <p:cNvSpPr/>
              <p:nvPr/>
            </p:nvSpPr>
            <p:spPr bwMode="auto">
              <a:xfrm>
                <a:off x="2636" y="1602"/>
                <a:ext cx="13" cy="14"/>
              </a:xfrm>
              <a:custGeom>
                <a:avLst/>
                <a:gdLst>
                  <a:gd name="T0" fmla="*/ 4 w 16"/>
                  <a:gd name="T1" fmla="*/ 15 h 17"/>
                  <a:gd name="T2" fmla="*/ 8 w 16"/>
                  <a:gd name="T3" fmla="*/ 9 h 17"/>
                  <a:gd name="T4" fmla="*/ 13 w 16"/>
                  <a:gd name="T5" fmla="*/ 5 h 17"/>
                  <a:gd name="T6" fmla="*/ 11 w 16"/>
                  <a:gd name="T7" fmla="*/ 1 h 17"/>
                  <a:gd name="T8" fmla="*/ 3 w 16"/>
                  <a:gd name="T9" fmla="*/ 7 h 17"/>
                  <a:gd name="T10" fmla="*/ 1 w 16"/>
                  <a:gd name="T11" fmla="*/ 16 h 17"/>
                  <a:gd name="T12" fmla="*/ 4 w 16"/>
                  <a:gd name="T1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7">
                    <a:moveTo>
                      <a:pt x="4" y="15"/>
                    </a:moveTo>
                    <a:cubicBezTo>
                      <a:pt x="4" y="12"/>
                      <a:pt x="6" y="10"/>
                      <a:pt x="8" y="9"/>
                    </a:cubicBezTo>
                    <a:cubicBezTo>
                      <a:pt x="10" y="8"/>
                      <a:pt x="12" y="6"/>
                      <a:pt x="13" y="5"/>
                    </a:cubicBezTo>
                    <a:cubicBezTo>
                      <a:pt x="16" y="3"/>
                      <a:pt x="13" y="0"/>
                      <a:pt x="11" y="1"/>
                    </a:cubicBezTo>
                    <a:cubicBezTo>
                      <a:pt x="8" y="3"/>
                      <a:pt x="5" y="4"/>
                      <a:pt x="3" y="7"/>
                    </a:cubicBezTo>
                    <a:cubicBezTo>
                      <a:pt x="1" y="10"/>
                      <a:pt x="0" y="13"/>
                      <a:pt x="1" y="16"/>
                    </a:cubicBezTo>
                    <a:cubicBezTo>
                      <a:pt x="2" y="17"/>
                      <a:pt x="4" y="17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408"/>
              <p:cNvSpPr/>
              <p:nvPr/>
            </p:nvSpPr>
            <p:spPr bwMode="auto">
              <a:xfrm>
                <a:off x="2655" y="1605"/>
                <a:ext cx="22" cy="16"/>
              </a:xfrm>
              <a:custGeom>
                <a:avLst/>
                <a:gdLst>
                  <a:gd name="T0" fmla="*/ 3 w 26"/>
                  <a:gd name="T1" fmla="*/ 17 h 18"/>
                  <a:gd name="T2" fmla="*/ 24 w 26"/>
                  <a:gd name="T3" fmla="*/ 5 h 18"/>
                  <a:gd name="T4" fmla="*/ 23 w 26"/>
                  <a:gd name="T5" fmla="*/ 1 h 18"/>
                  <a:gd name="T6" fmla="*/ 1 w 26"/>
                  <a:gd name="T7" fmla="*/ 16 h 18"/>
                  <a:gd name="T8" fmla="*/ 3 w 26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3" y="17"/>
                    </a:moveTo>
                    <a:cubicBezTo>
                      <a:pt x="9" y="12"/>
                      <a:pt x="16" y="8"/>
                      <a:pt x="24" y="5"/>
                    </a:cubicBezTo>
                    <a:cubicBezTo>
                      <a:pt x="26" y="4"/>
                      <a:pt x="25" y="0"/>
                      <a:pt x="23" y="1"/>
                    </a:cubicBezTo>
                    <a:cubicBezTo>
                      <a:pt x="14" y="4"/>
                      <a:pt x="7" y="9"/>
                      <a:pt x="1" y="16"/>
                    </a:cubicBezTo>
                    <a:cubicBezTo>
                      <a:pt x="0" y="17"/>
                      <a:pt x="2" y="18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409"/>
              <p:cNvSpPr/>
              <p:nvPr/>
            </p:nvSpPr>
            <p:spPr bwMode="auto">
              <a:xfrm>
                <a:off x="2629" y="1665"/>
                <a:ext cx="8" cy="19"/>
              </a:xfrm>
              <a:custGeom>
                <a:avLst/>
                <a:gdLst>
                  <a:gd name="T0" fmla="*/ 1 w 9"/>
                  <a:gd name="T1" fmla="*/ 4 h 23"/>
                  <a:gd name="T2" fmla="*/ 4 w 9"/>
                  <a:gd name="T3" fmla="*/ 20 h 23"/>
                  <a:gd name="T4" fmla="*/ 9 w 9"/>
                  <a:gd name="T5" fmla="*/ 20 h 23"/>
                  <a:gd name="T6" fmla="*/ 5 w 9"/>
                  <a:gd name="T7" fmla="*/ 3 h 23"/>
                  <a:gd name="T8" fmla="*/ 1 w 9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3">
                    <a:moveTo>
                      <a:pt x="1" y="4"/>
                    </a:moveTo>
                    <a:cubicBezTo>
                      <a:pt x="2" y="10"/>
                      <a:pt x="4" y="15"/>
                      <a:pt x="4" y="20"/>
                    </a:cubicBezTo>
                    <a:cubicBezTo>
                      <a:pt x="5" y="23"/>
                      <a:pt x="9" y="23"/>
                      <a:pt x="9" y="20"/>
                    </a:cubicBezTo>
                    <a:cubicBezTo>
                      <a:pt x="9" y="14"/>
                      <a:pt x="6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410"/>
              <p:cNvSpPr/>
              <p:nvPr/>
            </p:nvSpPr>
            <p:spPr bwMode="auto">
              <a:xfrm>
                <a:off x="2644" y="1661"/>
                <a:ext cx="16" cy="20"/>
              </a:xfrm>
              <a:custGeom>
                <a:avLst/>
                <a:gdLst>
                  <a:gd name="T0" fmla="*/ 1 w 18"/>
                  <a:gd name="T1" fmla="*/ 4 h 23"/>
                  <a:gd name="T2" fmla="*/ 14 w 18"/>
                  <a:gd name="T3" fmla="*/ 21 h 23"/>
                  <a:gd name="T4" fmla="*/ 17 w 18"/>
                  <a:gd name="T5" fmla="*/ 18 h 23"/>
                  <a:gd name="T6" fmla="*/ 5 w 18"/>
                  <a:gd name="T7" fmla="*/ 3 h 23"/>
                  <a:gd name="T8" fmla="*/ 1 w 18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1" y="4"/>
                    </a:moveTo>
                    <a:cubicBezTo>
                      <a:pt x="4" y="11"/>
                      <a:pt x="8" y="18"/>
                      <a:pt x="14" y="21"/>
                    </a:cubicBezTo>
                    <a:cubicBezTo>
                      <a:pt x="17" y="23"/>
                      <a:pt x="18" y="20"/>
                      <a:pt x="17" y="18"/>
                    </a:cubicBezTo>
                    <a:cubicBezTo>
                      <a:pt x="12" y="13"/>
                      <a:pt x="8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411"/>
              <p:cNvSpPr/>
              <p:nvPr/>
            </p:nvSpPr>
            <p:spPr bwMode="auto">
              <a:xfrm>
                <a:off x="2655" y="1646"/>
                <a:ext cx="22" cy="20"/>
              </a:xfrm>
              <a:custGeom>
                <a:avLst/>
                <a:gdLst>
                  <a:gd name="T0" fmla="*/ 2 w 27"/>
                  <a:gd name="T1" fmla="*/ 4 h 24"/>
                  <a:gd name="T2" fmla="*/ 10 w 27"/>
                  <a:gd name="T3" fmla="*/ 15 h 24"/>
                  <a:gd name="T4" fmla="*/ 22 w 27"/>
                  <a:gd name="T5" fmla="*/ 23 h 24"/>
                  <a:gd name="T6" fmla="*/ 25 w 27"/>
                  <a:gd name="T7" fmla="*/ 18 h 24"/>
                  <a:gd name="T8" fmla="*/ 13 w 27"/>
                  <a:gd name="T9" fmla="*/ 10 h 24"/>
                  <a:gd name="T10" fmla="*/ 5 w 27"/>
                  <a:gd name="T11" fmla="*/ 2 h 24"/>
                  <a:gd name="T12" fmla="*/ 2 w 27"/>
                  <a:gd name="T13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" y="4"/>
                    </a:moveTo>
                    <a:cubicBezTo>
                      <a:pt x="5" y="8"/>
                      <a:pt x="6" y="12"/>
                      <a:pt x="10" y="15"/>
                    </a:cubicBezTo>
                    <a:cubicBezTo>
                      <a:pt x="14" y="18"/>
                      <a:pt x="18" y="21"/>
                      <a:pt x="22" y="23"/>
                    </a:cubicBezTo>
                    <a:cubicBezTo>
                      <a:pt x="26" y="24"/>
                      <a:pt x="27" y="20"/>
                      <a:pt x="25" y="18"/>
                    </a:cubicBezTo>
                    <a:cubicBezTo>
                      <a:pt x="21" y="15"/>
                      <a:pt x="17" y="13"/>
                      <a:pt x="13" y="10"/>
                    </a:cubicBezTo>
                    <a:cubicBezTo>
                      <a:pt x="10" y="7"/>
                      <a:pt x="8" y="4"/>
                      <a:pt x="5" y="2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412"/>
              <p:cNvSpPr/>
              <p:nvPr/>
            </p:nvSpPr>
            <p:spPr bwMode="auto">
              <a:xfrm>
                <a:off x="2658" y="1629"/>
                <a:ext cx="30" cy="12"/>
              </a:xfrm>
              <a:custGeom>
                <a:avLst/>
                <a:gdLst>
                  <a:gd name="T0" fmla="*/ 2 w 35"/>
                  <a:gd name="T1" fmla="*/ 5 h 14"/>
                  <a:gd name="T2" fmla="*/ 31 w 35"/>
                  <a:gd name="T3" fmla="*/ 13 h 14"/>
                  <a:gd name="T4" fmla="*/ 32 w 35"/>
                  <a:gd name="T5" fmla="*/ 9 h 14"/>
                  <a:gd name="T6" fmla="*/ 4 w 35"/>
                  <a:gd name="T7" fmla="*/ 1 h 14"/>
                  <a:gd name="T8" fmla="*/ 2 w 35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">
                    <a:moveTo>
                      <a:pt x="2" y="5"/>
                    </a:moveTo>
                    <a:cubicBezTo>
                      <a:pt x="11" y="9"/>
                      <a:pt x="21" y="12"/>
                      <a:pt x="31" y="13"/>
                    </a:cubicBezTo>
                    <a:cubicBezTo>
                      <a:pt x="34" y="14"/>
                      <a:pt x="35" y="10"/>
                      <a:pt x="32" y="9"/>
                    </a:cubicBezTo>
                    <a:cubicBezTo>
                      <a:pt x="23" y="5"/>
                      <a:pt x="13" y="4"/>
                      <a:pt x="4" y="1"/>
                    </a:cubicBezTo>
                    <a:cubicBezTo>
                      <a:pt x="1" y="0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413"/>
              <p:cNvSpPr/>
              <p:nvPr/>
            </p:nvSpPr>
            <p:spPr bwMode="auto">
              <a:xfrm>
                <a:off x="1026" y="1428"/>
                <a:ext cx="25" cy="137"/>
              </a:xfrm>
              <a:custGeom>
                <a:avLst/>
                <a:gdLst>
                  <a:gd name="T0" fmla="*/ 3 w 29"/>
                  <a:gd name="T1" fmla="*/ 3 h 161"/>
                  <a:gd name="T2" fmla="*/ 10 w 29"/>
                  <a:gd name="T3" fmla="*/ 83 h 161"/>
                  <a:gd name="T4" fmla="*/ 23 w 29"/>
                  <a:gd name="T5" fmla="*/ 158 h 161"/>
                  <a:gd name="T6" fmla="*/ 29 w 29"/>
                  <a:gd name="T7" fmla="*/ 157 h 161"/>
                  <a:gd name="T8" fmla="*/ 20 w 29"/>
                  <a:gd name="T9" fmla="*/ 109 h 161"/>
                  <a:gd name="T10" fmla="*/ 15 w 29"/>
                  <a:gd name="T11" fmla="*/ 68 h 161"/>
                  <a:gd name="T12" fmla="*/ 7 w 29"/>
                  <a:gd name="T13" fmla="*/ 2 h 161"/>
                  <a:gd name="T14" fmla="*/ 3 w 29"/>
                  <a:gd name="T1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61">
                    <a:moveTo>
                      <a:pt x="3" y="3"/>
                    </a:moveTo>
                    <a:cubicBezTo>
                      <a:pt x="0" y="28"/>
                      <a:pt x="7" y="58"/>
                      <a:pt x="10" y="83"/>
                    </a:cubicBezTo>
                    <a:cubicBezTo>
                      <a:pt x="13" y="108"/>
                      <a:pt x="15" y="134"/>
                      <a:pt x="23" y="158"/>
                    </a:cubicBezTo>
                    <a:cubicBezTo>
                      <a:pt x="24" y="161"/>
                      <a:pt x="29" y="161"/>
                      <a:pt x="29" y="157"/>
                    </a:cubicBezTo>
                    <a:cubicBezTo>
                      <a:pt x="28" y="141"/>
                      <a:pt x="22" y="125"/>
                      <a:pt x="20" y="109"/>
                    </a:cubicBezTo>
                    <a:cubicBezTo>
                      <a:pt x="18" y="95"/>
                      <a:pt x="16" y="81"/>
                      <a:pt x="15" y="68"/>
                    </a:cubicBezTo>
                    <a:cubicBezTo>
                      <a:pt x="12" y="46"/>
                      <a:pt x="13" y="23"/>
                      <a:pt x="7" y="2"/>
                    </a:cubicBezTo>
                    <a:cubicBezTo>
                      <a:pt x="6" y="0"/>
                      <a:pt x="4" y="1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414"/>
              <p:cNvSpPr/>
              <p:nvPr/>
            </p:nvSpPr>
            <p:spPr bwMode="auto">
              <a:xfrm>
                <a:off x="1028" y="1386"/>
                <a:ext cx="195" cy="50"/>
              </a:xfrm>
              <a:custGeom>
                <a:avLst/>
                <a:gdLst>
                  <a:gd name="T0" fmla="*/ 6 w 230"/>
                  <a:gd name="T1" fmla="*/ 58 h 59"/>
                  <a:gd name="T2" fmla="*/ 56 w 230"/>
                  <a:gd name="T3" fmla="*/ 38 h 59"/>
                  <a:gd name="T4" fmla="*/ 111 w 230"/>
                  <a:gd name="T5" fmla="*/ 25 h 59"/>
                  <a:gd name="T6" fmla="*/ 225 w 230"/>
                  <a:gd name="T7" fmla="*/ 8 h 59"/>
                  <a:gd name="T8" fmla="*/ 223 w 230"/>
                  <a:gd name="T9" fmla="*/ 1 h 59"/>
                  <a:gd name="T10" fmla="*/ 77 w 230"/>
                  <a:gd name="T11" fmla="*/ 26 h 59"/>
                  <a:gd name="T12" fmla="*/ 18 w 230"/>
                  <a:gd name="T13" fmla="*/ 40 h 59"/>
                  <a:gd name="T14" fmla="*/ 3 w 230"/>
                  <a:gd name="T15" fmla="*/ 58 h 59"/>
                  <a:gd name="T16" fmla="*/ 6 w 230"/>
                  <a:gd name="T17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59">
                    <a:moveTo>
                      <a:pt x="6" y="58"/>
                    </a:moveTo>
                    <a:cubicBezTo>
                      <a:pt x="13" y="41"/>
                      <a:pt x="40" y="42"/>
                      <a:pt x="56" y="38"/>
                    </a:cubicBezTo>
                    <a:cubicBezTo>
                      <a:pt x="74" y="33"/>
                      <a:pt x="93" y="29"/>
                      <a:pt x="111" y="25"/>
                    </a:cubicBezTo>
                    <a:cubicBezTo>
                      <a:pt x="149" y="18"/>
                      <a:pt x="187" y="12"/>
                      <a:pt x="225" y="8"/>
                    </a:cubicBezTo>
                    <a:cubicBezTo>
                      <a:pt x="230" y="8"/>
                      <a:pt x="228" y="0"/>
                      <a:pt x="223" y="1"/>
                    </a:cubicBezTo>
                    <a:cubicBezTo>
                      <a:pt x="174" y="7"/>
                      <a:pt x="125" y="15"/>
                      <a:pt x="77" y="26"/>
                    </a:cubicBezTo>
                    <a:cubicBezTo>
                      <a:pt x="58" y="30"/>
                      <a:pt x="36" y="34"/>
                      <a:pt x="18" y="40"/>
                    </a:cubicBezTo>
                    <a:cubicBezTo>
                      <a:pt x="9" y="43"/>
                      <a:pt x="0" y="48"/>
                      <a:pt x="3" y="58"/>
                    </a:cubicBezTo>
                    <a:cubicBezTo>
                      <a:pt x="4" y="59"/>
                      <a:pt x="5" y="59"/>
                      <a:pt x="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415"/>
              <p:cNvSpPr/>
              <p:nvPr/>
            </p:nvSpPr>
            <p:spPr bwMode="auto">
              <a:xfrm>
                <a:off x="1215" y="1388"/>
                <a:ext cx="29" cy="131"/>
              </a:xfrm>
              <a:custGeom>
                <a:avLst/>
                <a:gdLst>
                  <a:gd name="T0" fmla="*/ 0 w 35"/>
                  <a:gd name="T1" fmla="*/ 2 h 154"/>
                  <a:gd name="T2" fmla="*/ 17 w 35"/>
                  <a:gd name="T3" fmla="*/ 76 h 154"/>
                  <a:gd name="T4" fmla="*/ 22 w 35"/>
                  <a:gd name="T5" fmla="*/ 147 h 154"/>
                  <a:gd name="T6" fmla="*/ 33 w 35"/>
                  <a:gd name="T7" fmla="*/ 147 h 154"/>
                  <a:gd name="T8" fmla="*/ 30 w 35"/>
                  <a:gd name="T9" fmla="*/ 104 h 154"/>
                  <a:gd name="T10" fmla="*/ 26 w 35"/>
                  <a:gd name="T11" fmla="*/ 59 h 154"/>
                  <a:gd name="T12" fmla="*/ 2 w 35"/>
                  <a:gd name="T13" fmla="*/ 0 h 154"/>
                  <a:gd name="T14" fmla="*/ 0 w 35"/>
                  <a:gd name="T15" fmla="*/ 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54">
                    <a:moveTo>
                      <a:pt x="0" y="2"/>
                    </a:moveTo>
                    <a:cubicBezTo>
                      <a:pt x="12" y="23"/>
                      <a:pt x="15" y="52"/>
                      <a:pt x="17" y="76"/>
                    </a:cubicBezTo>
                    <a:cubicBezTo>
                      <a:pt x="20" y="100"/>
                      <a:pt x="21" y="123"/>
                      <a:pt x="22" y="147"/>
                    </a:cubicBezTo>
                    <a:cubicBezTo>
                      <a:pt x="23" y="154"/>
                      <a:pt x="32" y="154"/>
                      <a:pt x="33" y="147"/>
                    </a:cubicBezTo>
                    <a:cubicBezTo>
                      <a:pt x="35" y="133"/>
                      <a:pt x="32" y="118"/>
                      <a:pt x="30" y="104"/>
                    </a:cubicBezTo>
                    <a:cubicBezTo>
                      <a:pt x="29" y="89"/>
                      <a:pt x="28" y="74"/>
                      <a:pt x="26" y="59"/>
                    </a:cubicBezTo>
                    <a:cubicBezTo>
                      <a:pt x="22" y="38"/>
                      <a:pt x="20" y="14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416"/>
              <p:cNvSpPr/>
              <p:nvPr/>
            </p:nvSpPr>
            <p:spPr bwMode="auto">
              <a:xfrm>
                <a:off x="1045" y="1513"/>
                <a:ext cx="203" cy="64"/>
              </a:xfrm>
              <a:custGeom>
                <a:avLst/>
                <a:gdLst>
                  <a:gd name="T0" fmla="*/ 1 w 239"/>
                  <a:gd name="T1" fmla="*/ 58 h 76"/>
                  <a:gd name="T2" fmla="*/ 46 w 239"/>
                  <a:gd name="T3" fmla="*/ 69 h 76"/>
                  <a:gd name="T4" fmla="*/ 132 w 239"/>
                  <a:gd name="T5" fmla="*/ 55 h 76"/>
                  <a:gd name="T6" fmla="*/ 214 w 239"/>
                  <a:gd name="T7" fmla="*/ 35 h 76"/>
                  <a:gd name="T8" fmla="*/ 232 w 239"/>
                  <a:gd name="T9" fmla="*/ 3 h 76"/>
                  <a:gd name="T10" fmla="*/ 226 w 239"/>
                  <a:gd name="T11" fmla="*/ 5 h 76"/>
                  <a:gd name="T12" fmla="*/ 172 w 239"/>
                  <a:gd name="T13" fmla="*/ 38 h 76"/>
                  <a:gd name="T14" fmla="*/ 117 w 239"/>
                  <a:gd name="T15" fmla="*/ 49 h 76"/>
                  <a:gd name="T16" fmla="*/ 64 w 239"/>
                  <a:gd name="T17" fmla="*/ 60 h 76"/>
                  <a:gd name="T18" fmla="*/ 4 w 239"/>
                  <a:gd name="T19" fmla="*/ 56 h 76"/>
                  <a:gd name="T20" fmla="*/ 1 w 239"/>
                  <a:gd name="T21" fmla="*/ 5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76">
                    <a:moveTo>
                      <a:pt x="1" y="58"/>
                    </a:moveTo>
                    <a:cubicBezTo>
                      <a:pt x="7" y="76"/>
                      <a:pt x="30" y="70"/>
                      <a:pt x="46" y="69"/>
                    </a:cubicBezTo>
                    <a:cubicBezTo>
                      <a:pt x="75" y="67"/>
                      <a:pt x="103" y="60"/>
                      <a:pt x="132" y="55"/>
                    </a:cubicBezTo>
                    <a:cubicBezTo>
                      <a:pt x="158" y="50"/>
                      <a:pt x="189" y="45"/>
                      <a:pt x="214" y="35"/>
                    </a:cubicBezTo>
                    <a:cubicBezTo>
                      <a:pt x="228" y="29"/>
                      <a:pt x="239" y="20"/>
                      <a:pt x="232" y="3"/>
                    </a:cubicBezTo>
                    <a:cubicBezTo>
                      <a:pt x="230" y="0"/>
                      <a:pt x="226" y="2"/>
                      <a:pt x="226" y="5"/>
                    </a:cubicBezTo>
                    <a:cubicBezTo>
                      <a:pt x="231" y="31"/>
                      <a:pt x="189" y="34"/>
                      <a:pt x="172" y="38"/>
                    </a:cubicBezTo>
                    <a:cubicBezTo>
                      <a:pt x="154" y="42"/>
                      <a:pt x="136" y="46"/>
                      <a:pt x="117" y="49"/>
                    </a:cubicBezTo>
                    <a:cubicBezTo>
                      <a:pt x="99" y="52"/>
                      <a:pt x="82" y="57"/>
                      <a:pt x="64" y="60"/>
                    </a:cubicBezTo>
                    <a:cubicBezTo>
                      <a:pt x="50" y="62"/>
                      <a:pt x="13" y="69"/>
                      <a:pt x="4" y="56"/>
                    </a:cubicBezTo>
                    <a:cubicBezTo>
                      <a:pt x="3" y="54"/>
                      <a:pt x="0" y="55"/>
                      <a:pt x="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417"/>
              <p:cNvSpPr/>
              <p:nvPr/>
            </p:nvSpPr>
            <p:spPr bwMode="auto">
              <a:xfrm>
                <a:off x="1041" y="1435"/>
                <a:ext cx="11" cy="15"/>
              </a:xfrm>
              <a:custGeom>
                <a:avLst/>
                <a:gdLst>
                  <a:gd name="T0" fmla="*/ 8 w 12"/>
                  <a:gd name="T1" fmla="*/ 2 h 18"/>
                  <a:gd name="T2" fmla="*/ 1 w 12"/>
                  <a:gd name="T3" fmla="*/ 18 h 18"/>
                  <a:gd name="T4" fmla="*/ 3 w 12"/>
                  <a:gd name="T5" fmla="*/ 18 h 18"/>
                  <a:gd name="T6" fmla="*/ 11 w 12"/>
                  <a:gd name="T7" fmla="*/ 5 h 18"/>
                  <a:gd name="T8" fmla="*/ 8 w 1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8" y="2"/>
                    </a:moveTo>
                    <a:cubicBezTo>
                      <a:pt x="3" y="5"/>
                      <a:pt x="0" y="11"/>
                      <a:pt x="1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5" y="13"/>
                      <a:pt x="8" y="9"/>
                      <a:pt x="11" y="5"/>
                    </a:cubicBezTo>
                    <a:cubicBezTo>
                      <a:pt x="12" y="3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418"/>
              <p:cNvSpPr/>
              <p:nvPr/>
            </p:nvSpPr>
            <p:spPr bwMode="auto">
              <a:xfrm>
                <a:off x="1047" y="1469"/>
                <a:ext cx="17" cy="91"/>
              </a:xfrm>
              <a:custGeom>
                <a:avLst/>
                <a:gdLst>
                  <a:gd name="T0" fmla="*/ 0 w 20"/>
                  <a:gd name="T1" fmla="*/ 1 h 108"/>
                  <a:gd name="T2" fmla="*/ 6 w 20"/>
                  <a:gd name="T3" fmla="*/ 54 h 108"/>
                  <a:gd name="T4" fmla="*/ 13 w 20"/>
                  <a:gd name="T5" fmla="*/ 104 h 108"/>
                  <a:gd name="T6" fmla="*/ 19 w 20"/>
                  <a:gd name="T7" fmla="*/ 103 h 108"/>
                  <a:gd name="T8" fmla="*/ 1 w 20"/>
                  <a:gd name="T9" fmla="*/ 1 h 108"/>
                  <a:gd name="T10" fmla="*/ 0 w 20"/>
                  <a:gd name="T11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08">
                    <a:moveTo>
                      <a:pt x="0" y="1"/>
                    </a:moveTo>
                    <a:cubicBezTo>
                      <a:pt x="4" y="18"/>
                      <a:pt x="4" y="36"/>
                      <a:pt x="6" y="54"/>
                    </a:cubicBezTo>
                    <a:cubicBezTo>
                      <a:pt x="9" y="71"/>
                      <a:pt x="10" y="87"/>
                      <a:pt x="13" y="104"/>
                    </a:cubicBezTo>
                    <a:cubicBezTo>
                      <a:pt x="14" y="108"/>
                      <a:pt x="20" y="107"/>
                      <a:pt x="19" y="103"/>
                    </a:cubicBezTo>
                    <a:cubicBezTo>
                      <a:pt x="12" y="70"/>
                      <a:pt x="14" y="3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419"/>
              <p:cNvSpPr/>
              <p:nvPr/>
            </p:nvSpPr>
            <p:spPr bwMode="auto">
              <a:xfrm>
                <a:off x="1062" y="1424"/>
                <a:ext cx="46" cy="10"/>
              </a:xfrm>
              <a:custGeom>
                <a:avLst/>
                <a:gdLst>
                  <a:gd name="T0" fmla="*/ 2 w 54"/>
                  <a:gd name="T1" fmla="*/ 10 h 11"/>
                  <a:gd name="T2" fmla="*/ 23 w 54"/>
                  <a:gd name="T3" fmla="*/ 9 h 11"/>
                  <a:gd name="T4" fmla="*/ 51 w 54"/>
                  <a:gd name="T5" fmla="*/ 5 h 11"/>
                  <a:gd name="T6" fmla="*/ 50 w 54"/>
                  <a:gd name="T7" fmla="*/ 1 h 11"/>
                  <a:gd name="T8" fmla="*/ 28 w 54"/>
                  <a:gd name="T9" fmla="*/ 4 h 11"/>
                  <a:gd name="T10" fmla="*/ 2 w 54"/>
                  <a:gd name="T11" fmla="*/ 7 h 11"/>
                  <a:gd name="T12" fmla="*/ 2 w 54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1">
                    <a:moveTo>
                      <a:pt x="2" y="10"/>
                    </a:moveTo>
                    <a:cubicBezTo>
                      <a:pt x="8" y="11"/>
                      <a:pt x="16" y="10"/>
                      <a:pt x="23" y="9"/>
                    </a:cubicBezTo>
                    <a:cubicBezTo>
                      <a:pt x="32" y="8"/>
                      <a:pt x="42" y="7"/>
                      <a:pt x="51" y="5"/>
                    </a:cubicBezTo>
                    <a:cubicBezTo>
                      <a:pt x="54" y="4"/>
                      <a:pt x="53" y="0"/>
                      <a:pt x="50" y="1"/>
                    </a:cubicBezTo>
                    <a:cubicBezTo>
                      <a:pt x="43" y="2"/>
                      <a:pt x="35" y="3"/>
                      <a:pt x="28" y="4"/>
                    </a:cubicBezTo>
                    <a:cubicBezTo>
                      <a:pt x="20" y="5"/>
                      <a:pt x="10" y="8"/>
                      <a:pt x="2" y="7"/>
                    </a:cubicBezTo>
                    <a:cubicBezTo>
                      <a:pt x="1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420"/>
              <p:cNvSpPr/>
              <p:nvPr/>
            </p:nvSpPr>
            <p:spPr bwMode="auto">
              <a:xfrm>
                <a:off x="1115" y="1419"/>
                <a:ext cx="5" cy="10"/>
              </a:xfrm>
              <a:custGeom>
                <a:avLst/>
                <a:gdLst>
                  <a:gd name="T0" fmla="*/ 0 w 6"/>
                  <a:gd name="T1" fmla="*/ 2 h 12"/>
                  <a:gd name="T2" fmla="*/ 0 w 6"/>
                  <a:gd name="T3" fmla="*/ 6 h 12"/>
                  <a:gd name="T4" fmla="*/ 0 w 6"/>
                  <a:gd name="T5" fmla="*/ 10 h 12"/>
                  <a:gd name="T6" fmla="*/ 6 w 6"/>
                  <a:gd name="T7" fmla="*/ 9 h 12"/>
                  <a:gd name="T8" fmla="*/ 5 w 6"/>
                  <a:gd name="T9" fmla="*/ 2 h 12"/>
                  <a:gd name="T10" fmla="*/ 0 w 6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2"/>
                    </a:move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1" y="12"/>
                      <a:pt x="5" y="11"/>
                      <a:pt x="6" y="9"/>
                    </a:cubicBezTo>
                    <a:cubicBezTo>
                      <a:pt x="6" y="7"/>
                      <a:pt x="6" y="5"/>
                      <a:pt x="5" y="2"/>
                    </a:cubicBezTo>
                    <a:cubicBezTo>
                      <a:pt x="5" y="0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421"/>
              <p:cNvSpPr/>
              <p:nvPr/>
            </p:nvSpPr>
            <p:spPr bwMode="auto">
              <a:xfrm>
                <a:off x="1120" y="1420"/>
                <a:ext cx="5" cy="6"/>
              </a:xfrm>
              <a:custGeom>
                <a:avLst/>
                <a:gdLst>
                  <a:gd name="T0" fmla="*/ 3 w 7"/>
                  <a:gd name="T1" fmla="*/ 5 h 7"/>
                  <a:gd name="T2" fmla="*/ 4 w 7"/>
                  <a:gd name="T3" fmla="*/ 6 h 7"/>
                  <a:gd name="T4" fmla="*/ 6 w 7"/>
                  <a:gd name="T5" fmla="*/ 4 h 7"/>
                  <a:gd name="T6" fmla="*/ 5 w 7"/>
                  <a:gd name="T7" fmla="*/ 2 h 7"/>
                  <a:gd name="T8" fmla="*/ 3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5"/>
                    </a:moveTo>
                    <a:cubicBezTo>
                      <a:pt x="3" y="6"/>
                      <a:pt x="4" y="6"/>
                      <a:pt x="4" y="6"/>
                    </a:cubicBezTo>
                    <a:cubicBezTo>
                      <a:pt x="5" y="7"/>
                      <a:pt x="7" y="6"/>
                      <a:pt x="6" y="4"/>
                    </a:cubicBezTo>
                    <a:cubicBezTo>
                      <a:pt x="6" y="4"/>
                      <a:pt x="6" y="3"/>
                      <a:pt x="5" y="2"/>
                    </a:cubicBezTo>
                    <a:cubicBezTo>
                      <a:pt x="3" y="0"/>
                      <a:pt x="0" y="3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422"/>
              <p:cNvSpPr/>
              <p:nvPr/>
            </p:nvSpPr>
            <p:spPr bwMode="auto">
              <a:xfrm>
                <a:off x="1140" y="1403"/>
                <a:ext cx="80" cy="52"/>
              </a:xfrm>
              <a:custGeom>
                <a:avLst/>
                <a:gdLst>
                  <a:gd name="T0" fmla="*/ 2 w 94"/>
                  <a:gd name="T1" fmla="*/ 19 h 61"/>
                  <a:gd name="T2" fmla="*/ 33 w 94"/>
                  <a:gd name="T3" fmla="*/ 14 h 61"/>
                  <a:gd name="T4" fmla="*/ 61 w 94"/>
                  <a:gd name="T5" fmla="*/ 10 h 61"/>
                  <a:gd name="T6" fmla="*/ 82 w 94"/>
                  <a:gd name="T7" fmla="*/ 20 h 61"/>
                  <a:gd name="T8" fmla="*/ 85 w 94"/>
                  <a:gd name="T9" fmla="*/ 38 h 61"/>
                  <a:gd name="T10" fmla="*/ 88 w 94"/>
                  <a:gd name="T11" fmla="*/ 58 h 61"/>
                  <a:gd name="T12" fmla="*/ 94 w 94"/>
                  <a:gd name="T13" fmla="*/ 57 h 61"/>
                  <a:gd name="T14" fmla="*/ 75 w 94"/>
                  <a:gd name="T15" fmla="*/ 2 h 61"/>
                  <a:gd name="T16" fmla="*/ 49 w 94"/>
                  <a:gd name="T17" fmla="*/ 6 h 61"/>
                  <a:gd name="T18" fmla="*/ 2 w 94"/>
                  <a:gd name="T19" fmla="*/ 17 h 61"/>
                  <a:gd name="T20" fmla="*/ 2 w 94"/>
                  <a:gd name="T21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61">
                    <a:moveTo>
                      <a:pt x="2" y="19"/>
                    </a:moveTo>
                    <a:cubicBezTo>
                      <a:pt x="12" y="18"/>
                      <a:pt x="23" y="17"/>
                      <a:pt x="33" y="14"/>
                    </a:cubicBezTo>
                    <a:cubicBezTo>
                      <a:pt x="41" y="13"/>
                      <a:pt x="52" y="9"/>
                      <a:pt x="61" y="10"/>
                    </a:cubicBezTo>
                    <a:cubicBezTo>
                      <a:pt x="62" y="10"/>
                      <a:pt x="81" y="18"/>
                      <a:pt x="82" y="20"/>
                    </a:cubicBezTo>
                    <a:cubicBezTo>
                      <a:pt x="84" y="23"/>
                      <a:pt x="85" y="33"/>
                      <a:pt x="85" y="38"/>
                    </a:cubicBezTo>
                    <a:cubicBezTo>
                      <a:pt x="85" y="46"/>
                      <a:pt x="84" y="51"/>
                      <a:pt x="88" y="58"/>
                    </a:cubicBezTo>
                    <a:cubicBezTo>
                      <a:pt x="89" y="61"/>
                      <a:pt x="94" y="60"/>
                      <a:pt x="94" y="57"/>
                    </a:cubicBezTo>
                    <a:cubicBezTo>
                      <a:pt x="93" y="41"/>
                      <a:pt x="94" y="8"/>
                      <a:pt x="75" y="2"/>
                    </a:cubicBezTo>
                    <a:cubicBezTo>
                      <a:pt x="66" y="0"/>
                      <a:pt x="56" y="4"/>
                      <a:pt x="49" y="6"/>
                    </a:cubicBezTo>
                    <a:cubicBezTo>
                      <a:pt x="33" y="10"/>
                      <a:pt x="18" y="14"/>
                      <a:pt x="2" y="17"/>
                    </a:cubicBezTo>
                    <a:cubicBezTo>
                      <a:pt x="0" y="17"/>
                      <a:pt x="0" y="19"/>
                      <a:pt x="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423"/>
              <p:cNvSpPr/>
              <p:nvPr/>
            </p:nvSpPr>
            <p:spPr bwMode="auto">
              <a:xfrm>
                <a:off x="1071" y="1510"/>
                <a:ext cx="155" cy="51"/>
              </a:xfrm>
              <a:custGeom>
                <a:avLst/>
                <a:gdLst>
                  <a:gd name="T0" fmla="*/ 2 w 183"/>
                  <a:gd name="T1" fmla="*/ 59 h 60"/>
                  <a:gd name="T2" fmla="*/ 61 w 183"/>
                  <a:gd name="T3" fmla="*/ 50 h 60"/>
                  <a:gd name="T4" fmla="*/ 115 w 183"/>
                  <a:gd name="T5" fmla="*/ 40 h 60"/>
                  <a:gd name="T6" fmla="*/ 179 w 183"/>
                  <a:gd name="T7" fmla="*/ 3 h 60"/>
                  <a:gd name="T8" fmla="*/ 175 w 183"/>
                  <a:gd name="T9" fmla="*/ 3 h 60"/>
                  <a:gd name="T10" fmla="*/ 127 w 183"/>
                  <a:gd name="T11" fmla="*/ 35 h 60"/>
                  <a:gd name="T12" fmla="*/ 86 w 183"/>
                  <a:gd name="T13" fmla="*/ 42 h 60"/>
                  <a:gd name="T14" fmla="*/ 48 w 183"/>
                  <a:gd name="T15" fmla="*/ 47 h 60"/>
                  <a:gd name="T16" fmla="*/ 2 w 183"/>
                  <a:gd name="T17" fmla="*/ 56 h 60"/>
                  <a:gd name="T18" fmla="*/ 2 w 183"/>
                  <a:gd name="T19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60">
                    <a:moveTo>
                      <a:pt x="2" y="59"/>
                    </a:moveTo>
                    <a:cubicBezTo>
                      <a:pt x="21" y="60"/>
                      <a:pt x="41" y="52"/>
                      <a:pt x="61" y="50"/>
                    </a:cubicBezTo>
                    <a:cubicBezTo>
                      <a:pt x="79" y="47"/>
                      <a:pt x="97" y="44"/>
                      <a:pt x="115" y="40"/>
                    </a:cubicBezTo>
                    <a:cubicBezTo>
                      <a:pt x="139" y="34"/>
                      <a:pt x="183" y="40"/>
                      <a:pt x="179" y="3"/>
                    </a:cubicBezTo>
                    <a:cubicBezTo>
                      <a:pt x="179" y="1"/>
                      <a:pt x="176" y="0"/>
                      <a:pt x="175" y="3"/>
                    </a:cubicBezTo>
                    <a:cubicBezTo>
                      <a:pt x="170" y="30"/>
                      <a:pt x="148" y="32"/>
                      <a:pt x="127" y="35"/>
                    </a:cubicBezTo>
                    <a:cubicBezTo>
                      <a:pt x="113" y="37"/>
                      <a:pt x="100" y="40"/>
                      <a:pt x="86" y="42"/>
                    </a:cubicBezTo>
                    <a:cubicBezTo>
                      <a:pt x="73" y="44"/>
                      <a:pt x="61" y="45"/>
                      <a:pt x="48" y="47"/>
                    </a:cubicBezTo>
                    <a:cubicBezTo>
                      <a:pt x="33" y="49"/>
                      <a:pt x="18" y="54"/>
                      <a:pt x="2" y="56"/>
                    </a:cubicBezTo>
                    <a:cubicBezTo>
                      <a:pt x="0" y="56"/>
                      <a:pt x="0" y="59"/>
                      <a:pt x="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424"/>
              <p:cNvSpPr/>
              <p:nvPr/>
            </p:nvSpPr>
            <p:spPr bwMode="auto">
              <a:xfrm>
                <a:off x="1063" y="1399"/>
                <a:ext cx="31" cy="21"/>
              </a:xfrm>
              <a:custGeom>
                <a:avLst/>
                <a:gdLst>
                  <a:gd name="T0" fmla="*/ 8 w 37"/>
                  <a:gd name="T1" fmla="*/ 23 h 25"/>
                  <a:gd name="T2" fmla="*/ 16 w 37"/>
                  <a:gd name="T3" fmla="*/ 9 h 25"/>
                  <a:gd name="T4" fmla="*/ 30 w 37"/>
                  <a:gd name="T5" fmla="*/ 16 h 25"/>
                  <a:gd name="T6" fmla="*/ 36 w 37"/>
                  <a:gd name="T7" fmla="*/ 14 h 25"/>
                  <a:gd name="T8" fmla="*/ 16 w 37"/>
                  <a:gd name="T9" fmla="*/ 2 h 25"/>
                  <a:gd name="T10" fmla="*/ 2 w 37"/>
                  <a:gd name="T11" fmla="*/ 22 h 25"/>
                  <a:gd name="T12" fmla="*/ 8 w 37"/>
                  <a:gd name="T13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5">
                    <a:moveTo>
                      <a:pt x="8" y="23"/>
                    </a:moveTo>
                    <a:cubicBezTo>
                      <a:pt x="9" y="17"/>
                      <a:pt x="9" y="11"/>
                      <a:pt x="16" y="9"/>
                    </a:cubicBezTo>
                    <a:cubicBezTo>
                      <a:pt x="22" y="8"/>
                      <a:pt x="28" y="11"/>
                      <a:pt x="30" y="16"/>
                    </a:cubicBezTo>
                    <a:cubicBezTo>
                      <a:pt x="31" y="20"/>
                      <a:pt x="37" y="18"/>
                      <a:pt x="36" y="14"/>
                    </a:cubicBezTo>
                    <a:cubicBezTo>
                      <a:pt x="34" y="5"/>
                      <a:pt x="24" y="0"/>
                      <a:pt x="16" y="2"/>
                    </a:cubicBezTo>
                    <a:cubicBezTo>
                      <a:pt x="6" y="4"/>
                      <a:pt x="0" y="13"/>
                      <a:pt x="2" y="22"/>
                    </a:cubicBezTo>
                    <a:cubicBezTo>
                      <a:pt x="3" y="25"/>
                      <a:pt x="7" y="25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25"/>
              <p:cNvSpPr/>
              <p:nvPr/>
            </p:nvSpPr>
            <p:spPr bwMode="auto">
              <a:xfrm>
                <a:off x="1158" y="1381"/>
                <a:ext cx="23" cy="19"/>
              </a:xfrm>
              <a:custGeom>
                <a:avLst/>
                <a:gdLst>
                  <a:gd name="T0" fmla="*/ 5 w 27"/>
                  <a:gd name="T1" fmla="*/ 19 h 22"/>
                  <a:gd name="T2" fmla="*/ 11 w 27"/>
                  <a:gd name="T3" fmla="*/ 9 h 22"/>
                  <a:gd name="T4" fmla="*/ 19 w 27"/>
                  <a:gd name="T5" fmla="*/ 16 h 22"/>
                  <a:gd name="T6" fmla="*/ 26 w 27"/>
                  <a:gd name="T7" fmla="*/ 14 h 22"/>
                  <a:gd name="T8" fmla="*/ 11 w 27"/>
                  <a:gd name="T9" fmla="*/ 2 h 22"/>
                  <a:gd name="T10" fmla="*/ 1 w 27"/>
                  <a:gd name="T11" fmla="*/ 19 h 22"/>
                  <a:gd name="T12" fmla="*/ 5 w 27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2">
                    <a:moveTo>
                      <a:pt x="5" y="19"/>
                    </a:moveTo>
                    <a:cubicBezTo>
                      <a:pt x="6" y="16"/>
                      <a:pt x="7" y="11"/>
                      <a:pt x="11" y="9"/>
                    </a:cubicBezTo>
                    <a:cubicBezTo>
                      <a:pt x="15" y="6"/>
                      <a:pt x="18" y="13"/>
                      <a:pt x="19" y="16"/>
                    </a:cubicBezTo>
                    <a:cubicBezTo>
                      <a:pt x="21" y="20"/>
                      <a:pt x="27" y="19"/>
                      <a:pt x="26" y="14"/>
                    </a:cubicBezTo>
                    <a:cubicBezTo>
                      <a:pt x="25" y="8"/>
                      <a:pt x="18" y="0"/>
                      <a:pt x="11" y="2"/>
                    </a:cubicBezTo>
                    <a:cubicBezTo>
                      <a:pt x="4" y="4"/>
                      <a:pt x="0" y="13"/>
                      <a:pt x="1" y="19"/>
                    </a:cubicBezTo>
                    <a:cubicBezTo>
                      <a:pt x="1" y="22"/>
                      <a:pt x="5" y="22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426"/>
              <p:cNvSpPr/>
              <p:nvPr/>
            </p:nvSpPr>
            <p:spPr bwMode="auto">
              <a:xfrm>
                <a:off x="1075" y="1352"/>
                <a:ext cx="93" cy="55"/>
              </a:xfrm>
              <a:custGeom>
                <a:avLst/>
                <a:gdLst>
                  <a:gd name="T0" fmla="*/ 16 w 110"/>
                  <a:gd name="T1" fmla="*/ 63 h 64"/>
                  <a:gd name="T2" fmla="*/ 15 w 110"/>
                  <a:gd name="T3" fmla="*/ 51 h 64"/>
                  <a:gd name="T4" fmla="*/ 40 w 110"/>
                  <a:gd name="T5" fmla="*/ 23 h 64"/>
                  <a:gd name="T6" fmla="*/ 76 w 110"/>
                  <a:gd name="T7" fmla="*/ 15 h 64"/>
                  <a:gd name="T8" fmla="*/ 102 w 110"/>
                  <a:gd name="T9" fmla="*/ 41 h 64"/>
                  <a:gd name="T10" fmla="*/ 108 w 110"/>
                  <a:gd name="T11" fmla="*/ 41 h 64"/>
                  <a:gd name="T12" fmla="*/ 99 w 110"/>
                  <a:gd name="T13" fmla="*/ 9 h 64"/>
                  <a:gd name="T14" fmla="*/ 51 w 110"/>
                  <a:gd name="T15" fmla="*/ 13 h 64"/>
                  <a:gd name="T16" fmla="*/ 10 w 110"/>
                  <a:gd name="T17" fmla="*/ 30 h 64"/>
                  <a:gd name="T18" fmla="*/ 14 w 110"/>
                  <a:gd name="T19" fmla="*/ 63 h 64"/>
                  <a:gd name="T20" fmla="*/ 16 w 110"/>
                  <a:gd name="T21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64">
                    <a:moveTo>
                      <a:pt x="16" y="63"/>
                    </a:moveTo>
                    <a:cubicBezTo>
                      <a:pt x="18" y="58"/>
                      <a:pt x="16" y="57"/>
                      <a:pt x="15" y="51"/>
                    </a:cubicBezTo>
                    <a:cubicBezTo>
                      <a:pt x="11" y="29"/>
                      <a:pt x="25" y="27"/>
                      <a:pt x="40" y="23"/>
                    </a:cubicBezTo>
                    <a:cubicBezTo>
                      <a:pt x="52" y="20"/>
                      <a:pt x="64" y="16"/>
                      <a:pt x="76" y="15"/>
                    </a:cubicBezTo>
                    <a:cubicBezTo>
                      <a:pt x="102" y="14"/>
                      <a:pt x="97" y="26"/>
                      <a:pt x="102" y="41"/>
                    </a:cubicBezTo>
                    <a:cubicBezTo>
                      <a:pt x="103" y="44"/>
                      <a:pt x="108" y="44"/>
                      <a:pt x="108" y="41"/>
                    </a:cubicBezTo>
                    <a:cubicBezTo>
                      <a:pt x="110" y="31"/>
                      <a:pt x="108" y="15"/>
                      <a:pt x="99" y="9"/>
                    </a:cubicBezTo>
                    <a:cubicBezTo>
                      <a:pt x="87" y="0"/>
                      <a:pt x="64" y="9"/>
                      <a:pt x="51" y="13"/>
                    </a:cubicBezTo>
                    <a:cubicBezTo>
                      <a:pt x="38" y="16"/>
                      <a:pt x="19" y="18"/>
                      <a:pt x="10" y="30"/>
                    </a:cubicBezTo>
                    <a:cubicBezTo>
                      <a:pt x="0" y="41"/>
                      <a:pt x="9" y="52"/>
                      <a:pt x="14" y="63"/>
                    </a:cubicBezTo>
                    <a:cubicBezTo>
                      <a:pt x="14" y="64"/>
                      <a:pt x="15" y="64"/>
                      <a:pt x="1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427"/>
              <p:cNvSpPr/>
              <p:nvPr/>
            </p:nvSpPr>
            <p:spPr bwMode="auto">
              <a:xfrm>
                <a:off x="1047" y="1332"/>
                <a:ext cx="145" cy="76"/>
              </a:xfrm>
              <a:custGeom>
                <a:avLst/>
                <a:gdLst>
                  <a:gd name="T0" fmla="*/ 38 w 171"/>
                  <a:gd name="T1" fmla="*/ 86 h 90"/>
                  <a:gd name="T2" fmla="*/ 22 w 171"/>
                  <a:gd name="T3" fmla="*/ 47 h 90"/>
                  <a:gd name="T4" fmla="*/ 67 w 171"/>
                  <a:gd name="T5" fmla="*/ 27 h 90"/>
                  <a:gd name="T6" fmla="*/ 120 w 171"/>
                  <a:gd name="T7" fmla="*/ 17 h 90"/>
                  <a:gd name="T8" fmla="*/ 151 w 171"/>
                  <a:gd name="T9" fmla="*/ 22 h 90"/>
                  <a:gd name="T10" fmla="*/ 147 w 171"/>
                  <a:gd name="T11" fmla="*/ 61 h 90"/>
                  <a:gd name="T12" fmla="*/ 154 w 171"/>
                  <a:gd name="T13" fmla="*/ 63 h 90"/>
                  <a:gd name="T14" fmla="*/ 152 w 171"/>
                  <a:gd name="T15" fmla="*/ 12 h 90"/>
                  <a:gd name="T16" fmla="*/ 86 w 171"/>
                  <a:gd name="T17" fmla="*/ 13 h 90"/>
                  <a:gd name="T18" fmla="*/ 16 w 171"/>
                  <a:gd name="T19" fmla="*/ 41 h 90"/>
                  <a:gd name="T20" fmla="*/ 33 w 171"/>
                  <a:gd name="T21" fmla="*/ 88 h 90"/>
                  <a:gd name="T22" fmla="*/ 38 w 171"/>
                  <a:gd name="T23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1" h="90">
                    <a:moveTo>
                      <a:pt x="38" y="86"/>
                    </a:moveTo>
                    <a:cubicBezTo>
                      <a:pt x="33" y="75"/>
                      <a:pt x="13" y="60"/>
                      <a:pt x="22" y="47"/>
                    </a:cubicBezTo>
                    <a:cubicBezTo>
                      <a:pt x="31" y="35"/>
                      <a:pt x="55" y="31"/>
                      <a:pt x="67" y="27"/>
                    </a:cubicBezTo>
                    <a:cubicBezTo>
                      <a:pt x="85" y="22"/>
                      <a:pt x="102" y="18"/>
                      <a:pt x="120" y="17"/>
                    </a:cubicBezTo>
                    <a:cubicBezTo>
                      <a:pt x="130" y="16"/>
                      <a:pt x="143" y="12"/>
                      <a:pt x="151" y="22"/>
                    </a:cubicBezTo>
                    <a:cubicBezTo>
                      <a:pt x="159" y="33"/>
                      <a:pt x="150" y="50"/>
                      <a:pt x="147" y="61"/>
                    </a:cubicBezTo>
                    <a:cubicBezTo>
                      <a:pt x="146" y="65"/>
                      <a:pt x="153" y="67"/>
                      <a:pt x="154" y="63"/>
                    </a:cubicBezTo>
                    <a:cubicBezTo>
                      <a:pt x="160" y="45"/>
                      <a:pt x="171" y="25"/>
                      <a:pt x="152" y="12"/>
                    </a:cubicBezTo>
                    <a:cubicBezTo>
                      <a:pt x="135" y="0"/>
                      <a:pt x="104" y="8"/>
                      <a:pt x="86" y="13"/>
                    </a:cubicBezTo>
                    <a:cubicBezTo>
                      <a:pt x="65" y="18"/>
                      <a:pt x="32" y="24"/>
                      <a:pt x="16" y="41"/>
                    </a:cubicBezTo>
                    <a:cubicBezTo>
                      <a:pt x="0" y="58"/>
                      <a:pt x="22" y="76"/>
                      <a:pt x="33" y="88"/>
                    </a:cubicBezTo>
                    <a:cubicBezTo>
                      <a:pt x="35" y="90"/>
                      <a:pt x="39" y="88"/>
                      <a:pt x="3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428"/>
              <p:cNvSpPr/>
              <p:nvPr/>
            </p:nvSpPr>
            <p:spPr bwMode="auto">
              <a:xfrm>
                <a:off x="1215" y="1383"/>
                <a:ext cx="12" cy="10"/>
              </a:xfrm>
              <a:custGeom>
                <a:avLst/>
                <a:gdLst>
                  <a:gd name="T0" fmla="*/ 4 w 14"/>
                  <a:gd name="T1" fmla="*/ 11 h 12"/>
                  <a:gd name="T2" fmla="*/ 13 w 14"/>
                  <a:gd name="T3" fmla="*/ 3 h 12"/>
                  <a:gd name="T4" fmla="*/ 10 w 14"/>
                  <a:gd name="T5" fmla="*/ 1 h 12"/>
                  <a:gd name="T6" fmla="*/ 2 w 14"/>
                  <a:gd name="T7" fmla="*/ 7 h 12"/>
                  <a:gd name="T8" fmla="*/ 4 w 14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4" y="11"/>
                    </a:moveTo>
                    <a:cubicBezTo>
                      <a:pt x="8" y="9"/>
                      <a:pt x="10" y="6"/>
                      <a:pt x="13" y="3"/>
                    </a:cubicBezTo>
                    <a:cubicBezTo>
                      <a:pt x="14" y="1"/>
                      <a:pt x="12" y="0"/>
                      <a:pt x="10" y="1"/>
                    </a:cubicBezTo>
                    <a:cubicBezTo>
                      <a:pt x="8" y="3"/>
                      <a:pt x="6" y="5"/>
                      <a:pt x="2" y="7"/>
                    </a:cubicBezTo>
                    <a:cubicBezTo>
                      <a:pt x="0" y="8"/>
                      <a:pt x="1" y="12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429"/>
              <p:cNvSpPr/>
              <p:nvPr/>
            </p:nvSpPr>
            <p:spPr bwMode="auto">
              <a:xfrm>
                <a:off x="1232" y="1384"/>
                <a:ext cx="28" cy="146"/>
              </a:xfrm>
              <a:custGeom>
                <a:avLst/>
                <a:gdLst>
                  <a:gd name="T0" fmla="*/ 11 w 33"/>
                  <a:gd name="T1" fmla="*/ 3 h 172"/>
                  <a:gd name="T2" fmla="*/ 18 w 33"/>
                  <a:gd name="T3" fmla="*/ 79 h 172"/>
                  <a:gd name="T4" fmla="*/ 4 w 33"/>
                  <a:gd name="T5" fmla="*/ 163 h 172"/>
                  <a:gd name="T6" fmla="*/ 9 w 33"/>
                  <a:gd name="T7" fmla="*/ 169 h 172"/>
                  <a:gd name="T8" fmla="*/ 26 w 33"/>
                  <a:gd name="T9" fmla="*/ 88 h 172"/>
                  <a:gd name="T10" fmla="*/ 13 w 33"/>
                  <a:gd name="T11" fmla="*/ 1 h 172"/>
                  <a:gd name="T12" fmla="*/ 11 w 33"/>
                  <a:gd name="T13" fmla="*/ 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72">
                    <a:moveTo>
                      <a:pt x="11" y="3"/>
                    </a:moveTo>
                    <a:cubicBezTo>
                      <a:pt x="19" y="26"/>
                      <a:pt x="18" y="55"/>
                      <a:pt x="18" y="79"/>
                    </a:cubicBezTo>
                    <a:cubicBezTo>
                      <a:pt x="18" y="106"/>
                      <a:pt x="29" y="144"/>
                      <a:pt x="4" y="163"/>
                    </a:cubicBezTo>
                    <a:cubicBezTo>
                      <a:pt x="0" y="166"/>
                      <a:pt x="5" y="172"/>
                      <a:pt x="9" y="169"/>
                    </a:cubicBezTo>
                    <a:cubicBezTo>
                      <a:pt x="33" y="149"/>
                      <a:pt x="27" y="116"/>
                      <a:pt x="26" y="88"/>
                    </a:cubicBezTo>
                    <a:cubicBezTo>
                      <a:pt x="24" y="60"/>
                      <a:pt x="28" y="28"/>
                      <a:pt x="13" y="1"/>
                    </a:cubicBezTo>
                    <a:cubicBezTo>
                      <a:pt x="12" y="0"/>
                      <a:pt x="10" y="1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30"/>
              <p:cNvSpPr/>
              <p:nvPr/>
            </p:nvSpPr>
            <p:spPr bwMode="auto">
              <a:xfrm>
                <a:off x="1031" y="1405"/>
                <a:ext cx="30" cy="25"/>
              </a:xfrm>
              <a:custGeom>
                <a:avLst/>
                <a:gdLst>
                  <a:gd name="T0" fmla="*/ 5 w 35"/>
                  <a:gd name="T1" fmla="*/ 28 h 30"/>
                  <a:gd name="T2" fmla="*/ 32 w 35"/>
                  <a:gd name="T3" fmla="*/ 6 h 30"/>
                  <a:gd name="T4" fmla="*/ 30 w 35"/>
                  <a:gd name="T5" fmla="*/ 1 h 30"/>
                  <a:gd name="T6" fmla="*/ 1 w 35"/>
                  <a:gd name="T7" fmla="*/ 27 h 30"/>
                  <a:gd name="T8" fmla="*/ 5 w 3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5" y="28"/>
                    </a:moveTo>
                    <a:cubicBezTo>
                      <a:pt x="8" y="15"/>
                      <a:pt x="22" y="11"/>
                      <a:pt x="32" y="6"/>
                    </a:cubicBezTo>
                    <a:cubicBezTo>
                      <a:pt x="35" y="4"/>
                      <a:pt x="33" y="0"/>
                      <a:pt x="30" y="1"/>
                    </a:cubicBezTo>
                    <a:cubicBezTo>
                      <a:pt x="19" y="5"/>
                      <a:pt x="0" y="13"/>
                      <a:pt x="1" y="27"/>
                    </a:cubicBezTo>
                    <a:cubicBezTo>
                      <a:pt x="2" y="29"/>
                      <a:pt x="5" y="30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31"/>
              <p:cNvSpPr/>
              <p:nvPr/>
            </p:nvSpPr>
            <p:spPr bwMode="auto">
              <a:xfrm>
                <a:off x="1084" y="1381"/>
                <a:ext cx="71" cy="20"/>
              </a:xfrm>
              <a:custGeom>
                <a:avLst/>
                <a:gdLst>
                  <a:gd name="T0" fmla="*/ 4 w 84"/>
                  <a:gd name="T1" fmla="*/ 23 h 23"/>
                  <a:gd name="T2" fmla="*/ 78 w 84"/>
                  <a:gd name="T3" fmla="*/ 11 h 23"/>
                  <a:gd name="T4" fmla="*/ 80 w 84"/>
                  <a:gd name="T5" fmla="*/ 5 h 23"/>
                  <a:gd name="T6" fmla="*/ 45 w 84"/>
                  <a:gd name="T7" fmla="*/ 7 h 23"/>
                  <a:gd name="T8" fmla="*/ 3 w 84"/>
                  <a:gd name="T9" fmla="*/ 18 h 23"/>
                  <a:gd name="T10" fmla="*/ 4 w 8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3">
                    <a:moveTo>
                      <a:pt x="4" y="23"/>
                    </a:moveTo>
                    <a:cubicBezTo>
                      <a:pt x="29" y="22"/>
                      <a:pt x="53" y="10"/>
                      <a:pt x="78" y="11"/>
                    </a:cubicBezTo>
                    <a:cubicBezTo>
                      <a:pt x="82" y="12"/>
                      <a:pt x="84" y="6"/>
                      <a:pt x="80" y="5"/>
                    </a:cubicBezTo>
                    <a:cubicBezTo>
                      <a:pt x="67" y="0"/>
                      <a:pt x="57" y="4"/>
                      <a:pt x="45" y="7"/>
                    </a:cubicBezTo>
                    <a:cubicBezTo>
                      <a:pt x="31" y="11"/>
                      <a:pt x="17" y="14"/>
                      <a:pt x="3" y="18"/>
                    </a:cubicBezTo>
                    <a:cubicBezTo>
                      <a:pt x="0" y="19"/>
                      <a:pt x="2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432"/>
              <p:cNvSpPr/>
              <p:nvPr/>
            </p:nvSpPr>
            <p:spPr bwMode="auto">
              <a:xfrm>
                <a:off x="1170" y="1368"/>
                <a:ext cx="77" cy="31"/>
              </a:xfrm>
              <a:custGeom>
                <a:avLst/>
                <a:gdLst>
                  <a:gd name="T0" fmla="*/ 3 w 91"/>
                  <a:gd name="T1" fmla="*/ 19 h 37"/>
                  <a:gd name="T2" fmla="*/ 41 w 91"/>
                  <a:gd name="T3" fmla="*/ 14 h 37"/>
                  <a:gd name="T4" fmla="*/ 64 w 91"/>
                  <a:gd name="T5" fmla="*/ 12 h 37"/>
                  <a:gd name="T6" fmla="*/ 85 w 91"/>
                  <a:gd name="T7" fmla="*/ 34 h 37"/>
                  <a:gd name="T8" fmla="*/ 91 w 91"/>
                  <a:gd name="T9" fmla="*/ 32 h 37"/>
                  <a:gd name="T10" fmla="*/ 69 w 91"/>
                  <a:gd name="T11" fmla="*/ 5 h 37"/>
                  <a:gd name="T12" fmla="*/ 2 w 91"/>
                  <a:gd name="T13" fmla="*/ 15 h 37"/>
                  <a:gd name="T14" fmla="*/ 3 w 91"/>
                  <a:gd name="T1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37">
                    <a:moveTo>
                      <a:pt x="3" y="19"/>
                    </a:moveTo>
                    <a:cubicBezTo>
                      <a:pt x="16" y="19"/>
                      <a:pt x="28" y="15"/>
                      <a:pt x="41" y="14"/>
                    </a:cubicBezTo>
                    <a:cubicBezTo>
                      <a:pt x="47" y="13"/>
                      <a:pt x="57" y="11"/>
                      <a:pt x="64" y="12"/>
                    </a:cubicBezTo>
                    <a:cubicBezTo>
                      <a:pt x="77" y="15"/>
                      <a:pt x="79" y="24"/>
                      <a:pt x="85" y="34"/>
                    </a:cubicBezTo>
                    <a:cubicBezTo>
                      <a:pt x="86" y="37"/>
                      <a:pt x="91" y="35"/>
                      <a:pt x="91" y="32"/>
                    </a:cubicBezTo>
                    <a:cubicBezTo>
                      <a:pt x="91" y="19"/>
                      <a:pt x="82" y="8"/>
                      <a:pt x="69" y="5"/>
                    </a:cubicBezTo>
                    <a:cubicBezTo>
                      <a:pt x="48" y="0"/>
                      <a:pt x="23" y="11"/>
                      <a:pt x="2" y="15"/>
                    </a:cubicBezTo>
                    <a:cubicBezTo>
                      <a:pt x="0" y="15"/>
                      <a:pt x="1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433"/>
              <p:cNvSpPr/>
              <p:nvPr/>
            </p:nvSpPr>
            <p:spPr bwMode="auto">
              <a:xfrm>
                <a:off x="1069" y="1377"/>
                <a:ext cx="14" cy="28"/>
              </a:xfrm>
              <a:custGeom>
                <a:avLst/>
                <a:gdLst>
                  <a:gd name="T0" fmla="*/ 14 w 16"/>
                  <a:gd name="T1" fmla="*/ 31 h 33"/>
                  <a:gd name="T2" fmla="*/ 12 w 16"/>
                  <a:gd name="T3" fmla="*/ 22 h 33"/>
                  <a:gd name="T4" fmla="*/ 8 w 16"/>
                  <a:gd name="T5" fmla="*/ 4 h 33"/>
                  <a:gd name="T6" fmla="*/ 4 w 16"/>
                  <a:gd name="T7" fmla="*/ 2 h 33"/>
                  <a:gd name="T8" fmla="*/ 3 w 16"/>
                  <a:gd name="T9" fmla="*/ 16 h 33"/>
                  <a:gd name="T10" fmla="*/ 7 w 16"/>
                  <a:gd name="T11" fmla="*/ 23 h 33"/>
                  <a:gd name="T12" fmla="*/ 10 w 16"/>
                  <a:gd name="T13" fmla="*/ 29 h 33"/>
                  <a:gd name="T14" fmla="*/ 14 w 16"/>
                  <a:gd name="T1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3">
                    <a:moveTo>
                      <a:pt x="14" y="31"/>
                    </a:moveTo>
                    <a:cubicBezTo>
                      <a:pt x="16" y="28"/>
                      <a:pt x="14" y="25"/>
                      <a:pt x="12" y="22"/>
                    </a:cubicBezTo>
                    <a:cubicBezTo>
                      <a:pt x="9" y="16"/>
                      <a:pt x="5" y="11"/>
                      <a:pt x="8" y="4"/>
                    </a:cubicBezTo>
                    <a:cubicBezTo>
                      <a:pt x="8" y="2"/>
                      <a:pt x="5" y="0"/>
                      <a:pt x="4" y="2"/>
                    </a:cubicBezTo>
                    <a:cubicBezTo>
                      <a:pt x="0" y="6"/>
                      <a:pt x="0" y="11"/>
                      <a:pt x="3" y="16"/>
                    </a:cubicBezTo>
                    <a:cubicBezTo>
                      <a:pt x="4" y="18"/>
                      <a:pt x="6" y="21"/>
                      <a:pt x="7" y="23"/>
                    </a:cubicBezTo>
                    <a:cubicBezTo>
                      <a:pt x="8" y="24"/>
                      <a:pt x="11" y="28"/>
                      <a:pt x="10" y="29"/>
                    </a:cubicBezTo>
                    <a:cubicBezTo>
                      <a:pt x="10" y="31"/>
                      <a:pt x="13" y="33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434"/>
              <p:cNvSpPr/>
              <p:nvPr/>
            </p:nvSpPr>
            <p:spPr bwMode="auto">
              <a:xfrm>
                <a:off x="1157" y="1350"/>
                <a:ext cx="17" cy="35"/>
              </a:xfrm>
              <a:custGeom>
                <a:avLst/>
                <a:gdLst>
                  <a:gd name="T0" fmla="*/ 1 w 20"/>
                  <a:gd name="T1" fmla="*/ 3 h 42"/>
                  <a:gd name="T2" fmla="*/ 14 w 20"/>
                  <a:gd name="T3" fmla="*/ 19 h 42"/>
                  <a:gd name="T4" fmla="*/ 12 w 20"/>
                  <a:gd name="T5" fmla="*/ 36 h 42"/>
                  <a:gd name="T6" fmla="*/ 14 w 20"/>
                  <a:gd name="T7" fmla="*/ 41 h 42"/>
                  <a:gd name="T8" fmla="*/ 16 w 20"/>
                  <a:gd name="T9" fmla="*/ 42 h 42"/>
                  <a:gd name="T10" fmla="*/ 19 w 20"/>
                  <a:gd name="T11" fmla="*/ 40 h 42"/>
                  <a:gd name="T12" fmla="*/ 20 w 20"/>
                  <a:gd name="T13" fmla="*/ 26 h 42"/>
                  <a:gd name="T14" fmla="*/ 18 w 20"/>
                  <a:gd name="T15" fmla="*/ 11 h 42"/>
                  <a:gd name="T16" fmla="*/ 1 w 20"/>
                  <a:gd name="T17" fmla="*/ 1 h 42"/>
                  <a:gd name="T18" fmla="*/ 1 w 20"/>
                  <a:gd name="T1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42">
                    <a:moveTo>
                      <a:pt x="1" y="3"/>
                    </a:moveTo>
                    <a:cubicBezTo>
                      <a:pt x="10" y="4"/>
                      <a:pt x="14" y="10"/>
                      <a:pt x="14" y="19"/>
                    </a:cubicBezTo>
                    <a:cubicBezTo>
                      <a:pt x="14" y="25"/>
                      <a:pt x="14" y="31"/>
                      <a:pt x="12" y="36"/>
                    </a:cubicBezTo>
                    <a:cubicBezTo>
                      <a:pt x="12" y="38"/>
                      <a:pt x="13" y="40"/>
                      <a:pt x="14" y="41"/>
                    </a:cubicBezTo>
                    <a:cubicBezTo>
                      <a:pt x="15" y="41"/>
                      <a:pt x="15" y="42"/>
                      <a:pt x="16" y="42"/>
                    </a:cubicBezTo>
                    <a:cubicBezTo>
                      <a:pt x="17" y="42"/>
                      <a:pt x="19" y="42"/>
                      <a:pt x="19" y="40"/>
                    </a:cubicBezTo>
                    <a:cubicBezTo>
                      <a:pt x="20" y="35"/>
                      <a:pt x="19" y="31"/>
                      <a:pt x="20" y="26"/>
                    </a:cubicBezTo>
                    <a:cubicBezTo>
                      <a:pt x="20" y="21"/>
                      <a:pt x="20" y="16"/>
                      <a:pt x="18" y="11"/>
                    </a:cubicBezTo>
                    <a:cubicBezTo>
                      <a:pt x="15" y="2"/>
                      <a:pt x="10" y="0"/>
                      <a:pt x="1" y="1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435"/>
              <p:cNvSpPr/>
              <p:nvPr/>
            </p:nvSpPr>
            <p:spPr bwMode="auto">
              <a:xfrm>
                <a:off x="1476" y="1530"/>
                <a:ext cx="53" cy="129"/>
              </a:xfrm>
              <a:custGeom>
                <a:avLst/>
                <a:gdLst>
                  <a:gd name="T0" fmla="*/ 60 w 62"/>
                  <a:gd name="T1" fmla="*/ 132 h 152"/>
                  <a:gd name="T2" fmla="*/ 13 w 62"/>
                  <a:gd name="T3" fmla="*/ 113 h 152"/>
                  <a:gd name="T4" fmla="*/ 27 w 62"/>
                  <a:gd name="T5" fmla="*/ 60 h 152"/>
                  <a:gd name="T6" fmla="*/ 17 w 62"/>
                  <a:gd name="T7" fmla="*/ 2 h 152"/>
                  <a:gd name="T8" fmla="*/ 14 w 62"/>
                  <a:gd name="T9" fmla="*/ 6 h 152"/>
                  <a:gd name="T10" fmla="*/ 12 w 62"/>
                  <a:gd name="T11" fmla="*/ 73 h 152"/>
                  <a:gd name="T12" fmla="*/ 6 w 62"/>
                  <a:gd name="T13" fmla="*/ 114 h 152"/>
                  <a:gd name="T14" fmla="*/ 61 w 62"/>
                  <a:gd name="T15" fmla="*/ 134 h 152"/>
                  <a:gd name="T16" fmla="*/ 60 w 62"/>
                  <a:gd name="T17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152">
                    <a:moveTo>
                      <a:pt x="60" y="132"/>
                    </a:moveTo>
                    <a:cubicBezTo>
                      <a:pt x="41" y="140"/>
                      <a:pt x="22" y="133"/>
                      <a:pt x="13" y="113"/>
                    </a:cubicBezTo>
                    <a:cubicBezTo>
                      <a:pt x="5" y="94"/>
                      <a:pt x="20" y="77"/>
                      <a:pt x="27" y="60"/>
                    </a:cubicBezTo>
                    <a:cubicBezTo>
                      <a:pt x="35" y="41"/>
                      <a:pt x="37" y="14"/>
                      <a:pt x="17" y="2"/>
                    </a:cubicBezTo>
                    <a:cubicBezTo>
                      <a:pt x="15" y="0"/>
                      <a:pt x="12" y="3"/>
                      <a:pt x="14" y="6"/>
                    </a:cubicBezTo>
                    <a:cubicBezTo>
                      <a:pt x="31" y="30"/>
                      <a:pt x="24" y="48"/>
                      <a:pt x="12" y="73"/>
                    </a:cubicBezTo>
                    <a:cubicBezTo>
                      <a:pt x="5" y="86"/>
                      <a:pt x="0" y="99"/>
                      <a:pt x="6" y="114"/>
                    </a:cubicBezTo>
                    <a:cubicBezTo>
                      <a:pt x="14" y="137"/>
                      <a:pt x="41" y="152"/>
                      <a:pt x="61" y="134"/>
                    </a:cubicBezTo>
                    <a:cubicBezTo>
                      <a:pt x="62" y="133"/>
                      <a:pt x="61" y="131"/>
                      <a:pt x="60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436"/>
              <p:cNvSpPr/>
              <p:nvPr/>
            </p:nvSpPr>
            <p:spPr bwMode="auto">
              <a:xfrm>
                <a:off x="1489" y="1529"/>
                <a:ext cx="78" cy="125"/>
              </a:xfrm>
              <a:custGeom>
                <a:avLst/>
                <a:gdLst>
                  <a:gd name="T0" fmla="*/ 2 w 92"/>
                  <a:gd name="T1" fmla="*/ 4 h 148"/>
                  <a:gd name="T2" fmla="*/ 37 w 92"/>
                  <a:gd name="T3" fmla="*/ 15 h 148"/>
                  <a:gd name="T4" fmla="*/ 74 w 92"/>
                  <a:gd name="T5" fmla="*/ 49 h 148"/>
                  <a:gd name="T6" fmla="*/ 41 w 92"/>
                  <a:gd name="T7" fmla="*/ 133 h 148"/>
                  <a:gd name="T8" fmla="*/ 40 w 92"/>
                  <a:gd name="T9" fmla="*/ 139 h 148"/>
                  <a:gd name="T10" fmla="*/ 88 w 92"/>
                  <a:gd name="T11" fmla="*/ 70 h 148"/>
                  <a:gd name="T12" fmla="*/ 63 w 92"/>
                  <a:gd name="T13" fmla="*/ 25 h 148"/>
                  <a:gd name="T14" fmla="*/ 40 w 92"/>
                  <a:gd name="T15" fmla="*/ 6 h 148"/>
                  <a:gd name="T16" fmla="*/ 4 w 92"/>
                  <a:gd name="T17" fmla="*/ 1 h 148"/>
                  <a:gd name="T18" fmla="*/ 2 w 92"/>
                  <a:gd name="T19" fmla="*/ 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48">
                    <a:moveTo>
                      <a:pt x="2" y="4"/>
                    </a:moveTo>
                    <a:cubicBezTo>
                      <a:pt x="13" y="11"/>
                      <a:pt x="24" y="10"/>
                      <a:pt x="37" y="15"/>
                    </a:cubicBezTo>
                    <a:cubicBezTo>
                      <a:pt x="52" y="20"/>
                      <a:pt x="68" y="34"/>
                      <a:pt x="74" y="49"/>
                    </a:cubicBezTo>
                    <a:cubicBezTo>
                      <a:pt x="85" y="77"/>
                      <a:pt x="84" y="134"/>
                      <a:pt x="41" y="133"/>
                    </a:cubicBezTo>
                    <a:cubicBezTo>
                      <a:pt x="38" y="133"/>
                      <a:pt x="37" y="138"/>
                      <a:pt x="40" y="139"/>
                    </a:cubicBezTo>
                    <a:cubicBezTo>
                      <a:pt x="75" y="148"/>
                      <a:pt x="92" y="95"/>
                      <a:pt x="88" y="70"/>
                    </a:cubicBezTo>
                    <a:cubicBezTo>
                      <a:pt x="84" y="52"/>
                      <a:pt x="77" y="37"/>
                      <a:pt x="63" y="25"/>
                    </a:cubicBezTo>
                    <a:cubicBezTo>
                      <a:pt x="56" y="18"/>
                      <a:pt x="49" y="10"/>
                      <a:pt x="40" y="6"/>
                    </a:cubicBezTo>
                    <a:cubicBezTo>
                      <a:pt x="29" y="2"/>
                      <a:pt x="15" y="5"/>
                      <a:pt x="4" y="1"/>
                    </a:cubicBezTo>
                    <a:cubicBezTo>
                      <a:pt x="2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437"/>
              <p:cNvSpPr/>
              <p:nvPr/>
            </p:nvSpPr>
            <p:spPr bwMode="auto">
              <a:xfrm>
                <a:off x="1501" y="1604"/>
                <a:ext cx="28" cy="43"/>
              </a:xfrm>
              <a:custGeom>
                <a:avLst/>
                <a:gdLst>
                  <a:gd name="T0" fmla="*/ 5 w 33"/>
                  <a:gd name="T1" fmla="*/ 1 h 51"/>
                  <a:gd name="T2" fmla="*/ 8 w 33"/>
                  <a:gd name="T3" fmla="*/ 32 h 51"/>
                  <a:gd name="T4" fmla="*/ 30 w 33"/>
                  <a:gd name="T5" fmla="*/ 50 h 51"/>
                  <a:gd name="T6" fmla="*/ 31 w 33"/>
                  <a:gd name="T7" fmla="*/ 46 h 51"/>
                  <a:gd name="T8" fmla="*/ 7 w 33"/>
                  <a:gd name="T9" fmla="*/ 1 h 51"/>
                  <a:gd name="T10" fmla="*/ 5 w 33"/>
                  <a:gd name="T1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51">
                    <a:moveTo>
                      <a:pt x="5" y="1"/>
                    </a:moveTo>
                    <a:cubicBezTo>
                      <a:pt x="0" y="12"/>
                      <a:pt x="1" y="22"/>
                      <a:pt x="8" y="32"/>
                    </a:cubicBezTo>
                    <a:cubicBezTo>
                      <a:pt x="13" y="40"/>
                      <a:pt x="19" y="51"/>
                      <a:pt x="30" y="50"/>
                    </a:cubicBezTo>
                    <a:cubicBezTo>
                      <a:pt x="32" y="50"/>
                      <a:pt x="33" y="47"/>
                      <a:pt x="31" y="46"/>
                    </a:cubicBezTo>
                    <a:cubicBezTo>
                      <a:pt x="13" y="42"/>
                      <a:pt x="1" y="18"/>
                      <a:pt x="7" y="1"/>
                    </a:cubicBezTo>
                    <a:cubicBezTo>
                      <a:pt x="7" y="0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438"/>
              <p:cNvSpPr/>
              <p:nvPr/>
            </p:nvSpPr>
            <p:spPr bwMode="auto">
              <a:xfrm>
                <a:off x="1519" y="1597"/>
                <a:ext cx="12" cy="49"/>
              </a:xfrm>
              <a:custGeom>
                <a:avLst/>
                <a:gdLst>
                  <a:gd name="T0" fmla="*/ 1 w 14"/>
                  <a:gd name="T1" fmla="*/ 3 h 58"/>
                  <a:gd name="T2" fmla="*/ 9 w 14"/>
                  <a:gd name="T3" fmla="*/ 29 h 58"/>
                  <a:gd name="T4" fmla="*/ 1 w 14"/>
                  <a:gd name="T5" fmla="*/ 55 h 58"/>
                  <a:gd name="T6" fmla="*/ 3 w 14"/>
                  <a:gd name="T7" fmla="*/ 57 h 58"/>
                  <a:gd name="T8" fmla="*/ 13 w 14"/>
                  <a:gd name="T9" fmla="*/ 36 h 58"/>
                  <a:gd name="T10" fmla="*/ 4 w 14"/>
                  <a:gd name="T11" fmla="*/ 2 h 58"/>
                  <a:gd name="T12" fmla="*/ 1 w 14"/>
                  <a:gd name="T1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8">
                    <a:moveTo>
                      <a:pt x="1" y="3"/>
                    </a:moveTo>
                    <a:cubicBezTo>
                      <a:pt x="4" y="12"/>
                      <a:pt x="8" y="19"/>
                      <a:pt x="9" y="29"/>
                    </a:cubicBezTo>
                    <a:cubicBezTo>
                      <a:pt x="10" y="38"/>
                      <a:pt x="8" y="48"/>
                      <a:pt x="1" y="55"/>
                    </a:cubicBezTo>
                    <a:cubicBezTo>
                      <a:pt x="0" y="56"/>
                      <a:pt x="2" y="58"/>
                      <a:pt x="3" y="57"/>
                    </a:cubicBezTo>
                    <a:cubicBezTo>
                      <a:pt x="11" y="53"/>
                      <a:pt x="13" y="43"/>
                      <a:pt x="13" y="36"/>
                    </a:cubicBezTo>
                    <a:cubicBezTo>
                      <a:pt x="14" y="23"/>
                      <a:pt x="8" y="13"/>
                      <a:pt x="4" y="2"/>
                    </a:cubicBezTo>
                    <a:cubicBezTo>
                      <a:pt x="3" y="0"/>
                      <a:pt x="1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439"/>
              <p:cNvSpPr/>
              <p:nvPr/>
            </p:nvSpPr>
            <p:spPr bwMode="auto">
              <a:xfrm>
                <a:off x="1530" y="1599"/>
                <a:ext cx="13" cy="43"/>
              </a:xfrm>
              <a:custGeom>
                <a:avLst/>
                <a:gdLst>
                  <a:gd name="T0" fmla="*/ 5 w 15"/>
                  <a:gd name="T1" fmla="*/ 5 h 50"/>
                  <a:gd name="T2" fmla="*/ 2 w 15"/>
                  <a:gd name="T3" fmla="*/ 43 h 50"/>
                  <a:gd name="T4" fmla="*/ 8 w 15"/>
                  <a:gd name="T5" fmla="*/ 46 h 50"/>
                  <a:gd name="T6" fmla="*/ 10 w 15"/>
                  <a:gd name="T7" fmla="*/ 3 h 50"/>
                  <a:gd name="T8" fmla="*/ 5 w 15"/>
                  <a:gd name="T9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50">
                    <a:moveTo>
                      <a:pt x="5" y="5"/>
                    </a:moveTo>
                    <a:cubicBezTo>
                      <a:pt x="9" y="16"/>
                      <a:pt x="7" y="33"/>
                      <a:pt x="2" y="43"/>
                    </a:cubicBezTo>
                    <a:cubicBezTo>
                      <a:pt x="0" y="46"/>
                      <a:pt x="6" y="50"/>
                      <a:pt x="8" y="46"/>
                    </a:cubicBezTo>
                    <a:cubicBezTo>
                      <a:pt x="15" y="35"/>
                      <a:pt x="15" y="15"/>
                      <a:pt x="10" y="3"/>
                    </a:cubicBezTo>
                    <a:cubicBezTo>
                      <a:pt x="8" y="0"/>
                      <a:pt x="4" y="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440"/>
              <p:cNvSpPr/>
              <p:nvPr/>
            </p:nvSpPr>
            <p:spPr bwMode="auto">
              <a:xfrm>
                <a:off x="1489" y="1643"/>
                <a:ext cx="28" cy="24"/>
              </a:xfrm>
              <a:custGeom>
                <a:avLst/>
                <a:gdLst>
                  <a:gd name="T0" fmla="*/ 8 w 32"/>
                  <a:gd name="T1" fmla="*/ 1 h 29"/>
                  <a:gd name="T2" fmla="*/ 0 w 32"/>
                  <a:gd name="T3" fmla="*/ 13 h 29"/>
                  <a:gd name="T4" fmla="*/ 5 w 32"/>
                  <a:gd name="T5" fmla="*/ 24 h 29"/>
                  <a:gd name="T6" fmla="*/ 30 w 32"/>
                  <a:gd name="T7" fmla="*/ 21 h 29"/>
                  <a:gd name="T8" fmla="*/ 28 w 32"/>
                  <a:gd name="T9" fmla="*/ 18 h 29"/>
                  <a:gd name="T10" fmla="*/ 11 w 32"/>
                  <a:gd name="T11" fmla="*/ 22 h 29"/>
                  <a:gd name="T12" fmla="*/ 5 w 32"/>
                  <a:gd name="T13" fmla="*/ 16 h 29"/>
                  <a:gd name="T14" fmla="*/ 10 w 32"/>
                  <a:gd name="T15" fmla="*/ 3 h 29"/>
                  <a:gd name="T16" fmla="*/ 8 w 32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8" y="1"/>
                    </a:moveTo>
                    <a:cubicBezTo>
                      <a:pt x="3" y="4"/>
                      <a:pt x="0" y="7"/>
                      <a:pt x="0" y="13"/>
                    </a:cubicBezTo>
                    <a:cubicBezTo>
                      <a:pt x="0" y="17"/>
                      <a:pt x="1" y="22"/>
                      <a:pt x="5" y="24"/>
                    </a:cubicBezTo>
                    <a:cubicBezTo>
                      <a:pt x="12" y="29"/>
                      <a:pt x="24" y="26"/>
                      <a:pt x="30" y="21"/>
                    </a:cubicBezTo>
                    <a:cubicBezTo>
                      <a:pt x="32" y="20"/>
                      <a:pt x="30" y="17"/>
                      <a:pt x="28" y="18"/>
                    </a:cubicBezTo>
                    <a:cubicBezTo>
                      <a:pt x="22" y="19"/>
                      <a:pt x="17" y="22"/>
                      <a:pt x="11" y="22"/>
                    </a:cubicBezTo>
                    <a:cubicBezTo>
                      <a:pt x="8" y="21"/>
                      <a:pt x="5" y="19"/>
                      <a:pt x="5" y="16"/>
                    </a:cubicBezTo>
                    <a:cubicBezTo>
                      <a:pt x="3" y="11"/>
                      <a:pt x="7" y="6"/>
                      <a:pt x="10" y="3"/>
                    </a:cubicBezTo>
                    <a:cubicBezTo>
                      <a:pt x="11" y="1"/>
                      <a:pt x="9" y="0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441"/>
              <p:cNvSpPr/>
              <p:nvPr/>
            </p:nvSpPr>
            <p:spPr bwMode="auto">
              <a:xfrm>
                <a:off x="1514" y="1638"/>
                <a:ext cx="40" cy="32"/>
              </a:xfrm>
              <a:custGeom>
                <a:avLst/>
                <a:gdLst>
                  <a:gd name="T0" fmla="*/ 1 w 47"/>
                  <a:gd name="T1" fmla="*/ 26 h 37"/>
                  <a:gd name="T2" fmla="*/ 40 w 47"/>
                  <a:gd name="T3" fmla="*/ 24 h 37"/>
                  <a:gd name="T4" fmla="*/ 35 w 47"/>
                  <a:gd name="T5" fmla="*/ 0 h 37"/>
                  <a:gd name="T6" fmla="*/ 33 w 47"/>
                  <a:gd name="T7" fmla="*/ 4 h 37"/>
                  <a:gd name="T8" fmla="*/ 37 w 47"/>
                  <a:gd name="T9" fmla="*/ 11 h 37"/>
                  <a:gd name="T10" fmla="*/ 34 w 47"/>
                  <a:gd name="T11" fmla="*/ 21 h 37"/>
                  <a:gd name="T12" fmla="*/ 2 w 47"/>
                  <a:gd name="T13" fmla="*/ 24 h 37"/>
                  <a:gd name="T14" fmla="*/ 1 w 47"/>
                  <a:gd name="T15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7">
                    <a:moveTo>
                      <a:pt x="1" y="26"/>
                    </a:moveTo>
                    <a:cubicBezTo>
                      <a:pt x="14" y="33"/>
                      <a:pt x="31" y="37"/>
                      <a:pt x="40" y="24"/>
                    </a:cubicBezTo>
                    <a:cubicBezTo>
                      <a:pt x="45" y="17"/>
                      <a:pt x="47" y="0"/>
                      <a:pt x="35" y="0"/>
                    </a:cubicBezTo>
                    <a:cubicBezTo>
                      <a:pt x="33" y="0"/>
                      <a:pt x="32" y="2"/>
                      <a:pt x="33" y="4"/>
                    </a:cubicBezTo>
                    <a:cubicBezTo>
                      <a:pt x="34" y="6"/>
                      <a:pt x="37" y="8"/>
                      <a:pt x="37" y="11"/>
                    </a:cubicBezTo>
                    <a:cubicBezTo>
                      <a:pt x="38" y="15"/>
                      <a:pt x="36" y="18"/>
                      <a:pt x="34" y="21"/>
                    </a:cubicBezTo>
                    <a:cubicBezTo>
                      <a:pt x="26" y="31"/>
                      <a:pt x="12" y="28"/>
                      <a:pt x="2" y="24"/>
                    </a:cubicBezTo>
                    <a:cubicBezTo>
                      <a:pt x="1" y="23"/>
                      <a:pt x="0" y="25"/>
                      <a:pt x="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442"/>
              <p:cNvSpPr/>
              <p:nvPr/>
            </p:nvSpPr>
            <p:spPr bwMode="auto">
              <a:xfrm>
                <a:off x="1501" y="1658"/>
                <a:ext cx="48" cy="22"/>
              </a:xfrm>
              <a:custGeom>
                <a:avLst/>
                <a:gdLst>
                  <a:gd name="T0" fmla="*/ 0 w 56"/>
                  <a:gd name="T1" fmla="*/ 11 h 26"/>
                  <a:gd name="T2" fmla="*/ 32 w 56"/>
                  <a:gd name="T3" fmla="*/ 26 h 26"/>
                  <a:gd name="T4" fmla="*/ 51 w 56"/>
                  <a:gd name="T5" fmla="*/ 21 h 26"/>
                  <a:gd name="T6" fmla="*/ 48 w 56"/>
                  <a:gd name="T7" fmla="*/ 2 h 26"/>
                  <a:gd name="T8" fmla="*/ 43 w 56"/>
                  <a:gd name="T9" fmla="*/ 4 h 26"/>
                  <a:gd name="T10" fmla="*/ 43 w 56"/>
                  <a:gd name="T11" fmla="*/ 20 h 26"/>
                  <a:gd name="T12" fmla="*/ 29 w 56"/>
                  <a:gd name="T13" fmla="*/ 22 h 26"/>
                  <a:gd name="T14" fmla="*/ 3 w 56"/>
                  <a:gd name="T15" fmla="*/ 10 h 26"/>
                  <a:gd name="T16" fmla="*/ 0 w 56"/>
                  <a:gd name="T17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26">
                    <a:moveTo>
                      <a:pt x="0" y="11"/>
                    </a:moveTo>
                    <a:cubicBezTo>
                      <a:pt x="3" y="24"/>
                      <a:pt x="21" y="26"/>
                      <a:pt x="32" y="26"/>
                    </a:cubicBezTo>
                    <a:cubicBezTo>
                      <a:pt x="38" y="26"/>
                      <a:pt x="47" y="26"/>
                      <a:pt x="51" y="21"/>
                    </a:cubicBezTo>
                    <a:cubicBezTo>
                      <a:pt x="56" y="15"/>
                      <a:pt x="52" y="7"/>
                      <a:pt x="48" y="2"/>
                    </a:cubicBezTo>
                    <a:cubicBezTo>
                      <a:pt x="46" y="0"/>
                      <a:pt x="43" y="1"/>
                      <a:pt x="43" y="4"/>
                    </a:cubicBezTo>
                    <a:cubicBezTo>
                      <a:pt x="43" y="9"/>
                      <a:pt x="50" y="16"/>
                      <a:pt x="43" y="20"/>
                    </a:cubicBezTo>
                    <a:cubicBezTo>
                      <a:pt x="39" y="22"/>
                      <a:pt x="33" y="22"/>
                      <a:pt x="29" y="22"/>
                    </a:cubicBezTo>
                    <a:cubicBezTo>
                      <a:pt x="20" y="22"/>
                      <a:pt x="5" y="21"/>
                      <a:pt x="3" y="10"/>
                    </a:cubicBezTo>
                    <a:cubicBezTo>
                      <a:pt x="2" y="9"/>
                      <a:pt x="0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443"/>
              <p:cNvSpPr/>
              <p:nvPr/>
            </p:nvSpPr>
            <p:spPr bwMode="auto">
              <a:xfrm>
                <a:off x="1497" y="1674"/>
                <a:ext cx="41" cy="274"/>
              </a:xfrm>
              <a:custGeom>
                <a:avLst/>
                <a:gdLst>
                  <a:gd name="T0" fmla="*/ 13 w 48"/>
                  <a:gd name="T1" fmla="*/ 3 h 323"/>
                  <a:gd name="T2" fmla="*/ 10 w 48"/>
                  <a:gd name="T3" fmla="*/ 87 h 323"/>
                  <a:gd name="T4" fmla="*/ 4 w 48"/>
                  <a:gd name="T5" fmla="*/ 177 h 323"/>
                  <a:gd name="T6" fmla="*/ 7 w 48"/>
                  <a:gd name="T7" fmla="*/ 252 h 323"/>
                  <a:gd name="T8" fmla="*/ 42 w 48"/>
                  <a:gd name="T9" fmla="*/ 320 h 323"/>
                  <a:gd name="T10" fmla="*/ 47 w 48"/>
                  <a:gd name="T11" fmla="*/ 316 h 323"/>
                  <a:gd name="T12" fmla="*/ 14 w 48"/>
                  <a:gd name="T13" fmla="*/ 249 h 323"/>
                  <a:gd name="T14" fmla="*/ 11 w 48"/>
                  <a:gd name="T15" fmla="*/ 164 h 323"/>
                  <a:gd name="T16" fmla="*/ 17 w 48"/>
                  <a:gd name="T17" fmla="*/ 3 h 323"/>
                  <a:gd name="T18" fmla="*/ 13 w 48"/>
                  <a:gd name="T19" fmla="*/ 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23">
                    <a:moveTo>
                      <a:pt x="13" y="3"/>
                    </a:moveTo>
                    <a:cubicBezTo>
                      <a:pt x="11" y="31"/>
                      <a:pt x="12" y="59"/>
                      <a:pt x="10" y="87"/>
                    </a:cubicBezTo>
                    <a:cubicBezTo>
                      <a:pt x="9" y="117"/>
                      <a:pt x="7" y="147"/>
                      <a:pt x="4" y="177"/>
                    </a:cubicBezTo>
                    <a:cubicBezTo>
                      <a:pt x="1" y="202"/>
                      <a:pt x="0" y="227"/>
                      <a:pt x="7" y="252"/>
                    </a:cubicBezTo>
                    <a:cubicBezTo>
                      <a:pt x="13" y="275"/>
                      <a:pt x="25" y="303"/>
                      <a:pt x="42" y="320"/>
                    </a:cubicBezTo>
                    <a:cubicBezTo>
                      <a:pt x="45" y="323"/>
                      <a:pt x="48" y="319"/>
                      <a:pt x="47" y="316"/>
                    </a:cubicBezTo>
                    <a:cubicBezTo>
                      <a:pt x="37" y="294"/>
                      <a:pt x="21" y="274"/>
                      <a:pt x="14" y="249"/>
                    </a:cubicBezTo>
                    <a:cubicBezTo>
                      <a:pt x="5" y="221"/>
                      <a:pt x="10" y="193"/>
                      <a:pt x="11" y="164"/>
                    </a:cubicBezTo>
                    <a:cubicBezTo>
                      <a:pt x="14" y="110"/>
                      <a:pt x="23" y="56"/>
                      <a:pt x="17" y="3"/>
                    </a:cubicBezTo>
                    <a:cubicBezTo>
                      <a:pt x="17" y="0"/>
                      <a:pt x="14" y="0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444"/>
              <p:cNvSpPr/>
              <p:nvPr/>
            </p:nvSpPr>
            <p:spPr bwMode="auto">
              <a:xfrm>
                <a:off x="1529" y="1677"/>
                <a:ext cx="41" cy="275"/>
              </a:xfrm>
              <a:custGeom>
                <a:avLst/>
                <a:gdLst>
                  <a:gd name="T0" fmla="*/ 8 w 48"/>
                  <a:gd name="T1" fmla="*/ 3 h 324"/>
                  <a:gd name="T2" fmla="*/ 13 w 48"/>
                  <a:gd name="T3" fmla="*/ 86 h 324"/>
                  <a:gd name="T4" fmla="*/ 31 w 48"/>
                  <a:gd name="T5" fmla="*/ 169 h 324"/>
                  <a:gd name="T6" fmla="*/ 34 w 48"/>
                  <a:gd name="T7" fmla="*/ 251 h 324"/>
                  <a:gd name="T8" fmla="*/ 25 w 48"/>
                  <a:gd name="T9" fmla="*/ 288 h 324"/>
                  <a:gd name="T10" fmla="*/ 4 w 48"/>
                  <a:gd name="T11" fmla="*/ 313 h 324"/>
                  <a:gd name="T12" fmla="*/ 12 w 48"/>
                  <a:gd name="T13" fmla="*/ 319 h 324"/>
                  <a:gd name="T14" fmla="*/ 32 w 48"/>
                  <a:gd name="T15" fmla="*/ 296 h 324"/>
                  <a:gd name="T16" fmla="*/ 42 w 48"/>
                  <a:gd name="T17" fmla="*/ 264 h 324"/>
                  <a:gd name="T18" fmla="*/ 44 w 48"/>
                  <a:gd name="T19" fmla="*/ 188 h 324"/>
                  <a:gd name="T20" fmla="*/ 22 w 48"/>
                  <a:gd name="T21" fmla="*/ 96 h 324"/>
                  <a:gd name="T22" fmla="*/ 13 w 48"/>
                  <a:gd name="T23" fmla="*/ 3 h 324"/>
                  <a:gd name="T24" fmla="*/ 8 w 48"/>
                  <a:gd name="T25" fmla="*/ 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24">
                    <a:moveTo>
                      <a:pt x="8" y="3"/>
                    </a:moveTo>
                    <a:cubicBezTo>
                      <a:pt x="6" y="30"/>
                      <a:pt x="8" y="59"/>
                      <a:pt x="13" y="86"/>
                    </a:cubicBezTo>
                    <a:cubicBezTo>
                      <a:pt x="17" y="114"/>
                      <a:pt x="27" y="141"/>
                      <a:pt x="31" y="169"/>
                    </a:cubicBezTo>
                    <a:cubicBezTo>
                      <a:pt x="36" y="197"/>
                      <a:pt x="38" y="222"/>
                      <a:pt x="34" y="251"/>
                    </a:cubicBezTo>
                    <a:cubicBezTo>
                      <a:pt x="33" y="262"/>
                      <a:pt x="30" y="278"/>
                      <a:pt x="25" y="288"/>
                    </a:cubicBezTo>
                    <a:cubicBezTo>
                      <a:pt x="20" y="298"/>
                      <a:pt x="11" y="305"/>
                      <a:pt x="4" y="313"/>
                    </a:cubicBezTo>
                    <a:cubicBezTo>
                      <a:pt x="0" y="318"/>
                      <a:pt x="8" y="324"/>
                      <a:pt x="12" y="319"/>
                    </a:cubicBezTo>
                    <a:cubicBezTo>
                      <a:pt x="19" y="311"/>
                      <a:pt x="27" y="306"/>
                      <a:pt x="32" y="296"/>
                    </a:cubicBezTo>
                    <a:cubicBezTo>
                      <a:pt x="37" y="287"/>
                      <a:pt x="39" y="275"/>
                      <a:pt x="42" y="264"/>
                    </a:cubicBezTo>
                    <a:cubicBezTo>
                      <a:pt x="47" y="239"/>
                      <a:pt x="48" y="214"/>
                      <a:pt x="44" y="188"/>
                    </a:cubicBezTo>
                    <a:cubicBezTo>
                      <a:pt x="38" y="157"/>
                      <a:pt x="30" y="127"/>
                      <a:pt x="22" y="96"/>
                    </a:cubicBezTo>
                    <a:cubicBezTo>
                      <a:pt x="15" y="65"/>
                      <a:pt x="16" y="34"/>
                      <a:pt x="13" y="3"/>
                    </a:cubicBezTo>
                    <a:cubicBezTo>
                      <a:pt x="13" y="1"/>
                      <a:pt x="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445"/>
              <p:cNvSpPr/>
              <p:nvPr/>
            </p:nvSpPr>
            <p:spPr bwMode="auto">
              <a:xfrm>
                <a:off x="1624" y="1641"/>
                <a:ext cx="251" cy="184"/>
              </a:xfrm>
              <a:custGeom>
                <a:avLst/>
                <a:gdLst>
                  <a:gd name="T0" fmla="*/ 195 w 295"/>
                  <a:gd name="T1" fmla="*/ 137 h 217"/>
                  <a:gd name="T2" fmla="*/ 236 w 295"/>
                  <a:gd name="T3" fmla="*/ 114 h 217"/>
                  <a:gd name="T4" fmla="*/ 261 w 295"/>
                  <a:gd name="T5" fmla="*/ 101 h 217"/>
                  <a:gd name="T6" fmla="*/ 265 w 295"/>
                  <a:gd name="T7" fmla="*/ 56 h 217"/>
                  <a:gd name="T8" fmla="*/ 135 w 295"/>
                  <a:gd name="T9" fmla="*/ 4 h 217"/>
                  <a:gd name="T10" fmla="*/ 17 w 295"/>
                  <a:gd name="T11" fmla="*/ 92 h 217"/>
                  <a:gd name="T12" fmla="*/ 53 w 295"/>
                  <a:gd name="T13" fmla="*/ 205 h 217"/>
                  <a:gd name="T14" fmla="*/ 133 w 295"/>
                  <a:gd name="T15" fmla="*/ 205 h 217"/>
                  <a:gd name="T16" fmla="*/ 200 w 295"/>
                  <a:gd name="T17" fmla="*/ 134 h 217"/>
                  <a:gd name="T18" fmla="*/ 198 w 295"/>
                  <a:gd name="T19" fmla="*/ 127 h 217"/>
                  <a:gd name="T20" fmla="*/ 161 w 295"/>
                  <a:gd name="T21" fmla="*/ 164 h 217"/>
                  <a:gd name="T22" fmla="*/ 84 w 295"/>
                  <a:gd name="T23" fmla="*/ 202 h 217"/>
                  <a:gd name="T24" fmla="*/ 21 w 295"/>
                  <a:gd name="T25" fmla="*/ 155 h 217"/>
                  <a:gd name="T26" fmla="*/ 41 w 295"/>
                  <a:gd name="T27" fmla="*/ 68 h 217"/>
                  <a:gd name="T28" fmla="*/ 201 w 295"/>
                  <a:gd name="T29" fmla="*/ 23 h 217"/>
                  <a:gd name="T30" fmla="*/ 253 w 295"/>
                  <a:gd name="T31" fmla="*/ 99 h 217"/>
                  <a:gd name="T32" fmla="*/ 194 w 295"/>
                  <a:gd name="T33" fmla="*/ 135 h 217"/>
                  <a:gd name="T34" fmla="*/ 195 w 295"/>
                  <a:gd name="T35" fmla="*/ 13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5" h="217">
                    <a:moveTo>
                      <a:pt x="195" y="137"/>
                    </a:moveTo>
                    <a:cubicBezTo>
                      <a:pt x="209" y="129"/>
                      <a:pt x="222" y="121"/>
                      <a:pt x="236" y="114"/>
                    </a:cubicBezTo>
                    <a:cubicBezTo>
                      <a:pt x="245" y="110"/>
                      <a:pt x="254" y="107"/>
                      <a:pt x="261" y="101"/>
                    </a:cubicBezTo>
                    <a:cubicBezTo>
                      <a:pt x="275" y="89"/>
                      <a:pt x="273" y="71"/>
                      <a:pt x="265" y="56"/>
                    </a:cubicBezTo>
                    <a:cubicBezTo>
                      <a:pt x="241" y="15"/>
                      <a:pt x="179" y="0"/>
                      <a:pt x="135" y="4"/>
                    </a:cubicBezTo>
                    <a:cubicBezTo>
                      <a:pt x="81" y="9"/>
                      <a:pt x="36" y="42"/>
                      <a:pt x="17" y="92"/>
                    </a:cubicBezTo>
                    <a:cubicBezTo>
                      <a:pt x="0" y="134"/>
                      <a:pt x="7" y="186"/>
                      <a:pt x="53" y="205"/>
                    </a:cubicBezTo>
                    <a:cubicBezTo>
                      <a:pt x="78" y="216"/>
                      <a:pt x="108" y="217"/>
                      <a:pt x="133" y="205"/>
                    </a:cubicBezTo>
                    <a:cubicBezTo>
                      <a:pt x="167" y="190"/>
                      <a:pt x="164" y="146"/>
                      <a:pt x="200" y="134"/>
                    </a:cubicBezTo>
                    <a:cubicBezTo>
                      <a:pt x="204" y="132"/>
                      <a:pt x="202" y="126"/>
                      <a:pt x="198" y="127"/>
                    </a:cubicBezTo>
                    <a:cubicBezTo>
                      <a:pt x="176" y="135"/>
                      <a:pt x="171" y="144"/>
                      <a:pt x="161" y="164"/>
                    </a:cubicBezTo>
                    <a:cubicBezTo>
                      <a:pt x="145" y="195"/>
                      <a:pt x="118" y="206"/>
                      <a:pt x="84" y="202"/>
                    </a:cubicBezTo>
                    <a:cubicBezTo>
                      <a:pt x="55" y="199"/>
                      <a:pt x="29" y="184"/>
                      <a:pt x="21" y="155"/>
                    </a:cubicBezTo>
                    <a:cubicBezTo>
                      <a:pt x="13" y="125"/>
                      <a:pt x="25" y="92"/>
                      <a:pt x="41" y="68"/>
                    </a:cubicBezTo>
                    <a:cubicBezTo>
                      <a:pt x="76" y="16"/>
                      <a:pt x="144" y="4"/>
                      <a:pt x="201" y="23"/>
                    </a:cubicBezTo>
                    <a:cubicBezTo>
                      <a:pt x="222" y="30"/>
                      <a:pt x="295" y="70"/>
                      <a:pt x="253" y="99"/>
                    </a:cubicBezTo>
                    <a:cubicBezTo>
                      <a:pt x="234" y="112"/>
                      <a:pt x="209" y="116"/>
                      <a:pt x="194" y="135"/>
                    </a:cubicBezTo>
                    <a:cubicBezTo>
                      <a:pt x="193" y="136"/>
                      <a:pt x="194" y="137"/>
                      <a:pt x="195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446"/>
              <p:cNvSpPr/>
              <p:nvPr/>
            </p:nvSpPr>
            <p:spPr bwMode="auto">
              <a:xfrm>
                <a:off x="1771" y="1692"/>
                <a:ext cx="53" cy="37"/>
              </a:xfrm>
              <a:custGeom>
                <a:avLst/>
                <a:gdLst>
                  <a:gd name="T0" fmla="*/ 49 w 62"/>
                  <a:gd name="T1" fmla="*/ 28 h 44"/>
                  <a:gd name="T2" fmla="*/ 27 w 62"/>
                  <a:gd name="T3" fmla="*/ 37 h 44"/>
                  <a:gd name="T4" fmla="*/ 15 w 62"/>
                  <a:gd name="T5" fmla="*/ 33 h 44"/>
                  <a:gd name="T6" fmla="*/ 22 w 62"/>
                  <a:gd name="T7" fmla="*/ 20 h 44"/>
                  <a:gd name="T8" fmla="*/ 39 w 62"/>
                  <a:gd name="T9" fmla="*/ 14 h 44"/>
                  <a:gd name="T10" fmla="*/ 49 w 62"/>
                  <a:gd name="T11" fmla="*/ 15 h 44"/>
                  <a:gd name="T12" fmla="*/ 52 w 62"/>
                  <a:gd name="T13" fmla="*/ 27 h 44"/>
                  <a:gd name="T14" fmla="*/ 48 w 62"/>
                  <a:gd name="T15" fmla="*/ 30 h 44"/>
                  <a:gd name="T16" fmla="*/ 50 w 62"/>
                  <a:gd name="T17" fmla="*/ 34 h 44"/>
                  <a:gd name="T18" fmla="*/ 55 w 62"/>
                  <a:gd name="T19" fmla="*/ 11 h 44"/>
                  <a:gd name="T20" fmla="*/ 15 w 62"/>
                  <a:gd name="T21" fmla="*/ 13 h 44"/>
                  <a:gd name="T22" fmla="*/ 14 w 62"/>
                  <a:gd name="T23" fmla="*/ 40 h 44"/>
                  <a:gd name="T24" fmla="*/ 35 w 62"/>
                  <a:gd name="T25" fmla="*/ 41 h 44"/>
                  <a:gd name="T26" fmla="*/ 51 w 62"/>
                  <a:gd name="T27" fmla="*/ 29 h 44"/>
                  <a:gd name="T28" fmla="*/ 49 w 62"/>
                  <a:gd name="T2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44">
                    <a:moveTo>
                      <a:pt x="49" y="28"/>
                    </a:moveTo>
                    <a:cubicBezTo>
                      <a:pt x="45" y="33"/>
                      <a:pt x="33" y="37"/>
                      <a:pt x="27" y="37"/>
                    </a:cubicBezTo>
                    <a:cubicBezTo>
                      <a:pt x="24" y="37"/>
                      <a:pt x="17" y="37"/>
                      <a:pt x="15" y="33"/>
                    </a:cubicBezTo>
                    <a:cubicBezTo>
                      <a:pt x="11" y="27"/>
                      <a:pt x="18" y="22"/>
                      <a:pt x="22" y="20"/>
                    </a:cubicBezTo>
                    <a:cubicBezTo>
                      <a:pt x="27" y="17"/>
                      <a:pt x="34" y="15"/>
                      <a:pt x="39" y="14"/>
                    </a:cubicBezTo>
                    <a:cubicBezTo>
                      <a:pt x="44" y="13"/>
                      <a:pt x="44" y="12"/>
                      <a:pt x="49" y="15"/>
                    </a:cubicBezTo>
                    <a:cubicBezTo>
                      <a:pt x="55" y="17"/>
                      <a:pt x="56" y="21"/>
                      <a:pt x="52" y="27"/>
                    </a:cubicBezTo>
                    <a:cubicBezTo>
                      <a:pt x="50" y="28"/>
                      <a:pt x="49" y="29"/>
                      <a:pt x="48" y="30"/>
                    </a:cubicBezTo>
                    <a:cubicBezTo>
                      <a:pt x="47" y="31"/>
                      <a:pt x="48" y="34"/>
                      <a:pt x="50" y="34"/>
                    </a:cubicBezTo>
                    <a:cubicBezTo>
                      <a:pt x="61" y="32"/>
                      <a:pt x="62" y="18"/>
                      <a:pt x="55" y="11"/>
                    </a:cubicBezTo>
                    <a:cubicBezTo>
                      <a:pt x="46" y="0"/>
                      <a:pt x="25" y="5"/>
                      <a:pt x="15" y="13"/>
                    </a:cubicBezTo>
                    <a:cubicBezTo>
                      <a:pt x="6" y="21"/>
                      <a:pt x="0" y="34"/>
                      <a:pt x="14" y="40"/>
                    </a:cubicBezTo>
                    <a:cubicBezTo>
                      <a:pt x="20" y="44"/>
                      <a:pt x="28" y="43"/>
                      <a:pt x="35" y="41"/>
                    </a:cubicBezTo>
                    <a:cubicBezTo>
                      <a:pt x="41" y="39"/>
                      <a:pt x="49" y="36"/>
                      <a:pt x="51" y="29"/>
                    </a:cubicBezTo>
                    <a:cubicBezTo>
                      <a:pt x="51" y="28"/>
                      <a:pt x="50" y="27"/>
                      <a:pt x="4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447"/>
              <p:cNvSpPr/>
              <p:nvPr/>
            </p:nvSpPr>
            <p:spPr bwMode="auto">
              <a:xfrm>
                <a:off x="1663" y="1757"/>
                <a:ext cx="42" cy="41"/>
              </a:xfrm>
              <a:custGeom>
                <a:avLst/>
                <a:gdLst>
                  <a:gd name="T0" fmla="*/ 12 w 50"/>
                  <a:gd name="T1" fmla="*/ 0 h 48"/>
                  <a:gd name="T2" fmla="*/ 4 w 50"/>
                  <a:gd name="T3" fmla="*/ 6 h 48"/>
                  <a:gd name="T4" fmla="*/ 0 w 50"/>
                  <a:gd name="T5" fmla="*/ 18 h 48"/>
                  <a:gd name="T6" fmla="*/ 5 w 50"/>
                  <a:gd name="T7" fmla="*/ 24 h 48"/>
                  <a:gd name="T8" fmla="*/ 11 w 50"/>
                  <a:gd name="T9" fmla="*/ 29 h 48"/>
                  <a:gd name="T10" fmla="*/ 14 w 50"/>
                  <a:gd name="T11" fmla="*/ 33 h 48"/>
                  <a:gd name="T12" fmla="*/ 34 w 50"/>
                  <a:gd name="T13" fmla="*/ 11 h 48"/>
                  <a:gd name="T14" fmla="*/ 30 w 50"/>
                  <a:gd name="T15" fmla="*/ 15 h 48"/>
                  <a:gd name="T16" fmla="*/ 25 w 50"/>
                  <a:gd name="T17" fmla="*/ 30 h 48"/>
                  <a:gd name="T18" fmla="*/ 13 w 50"/>
                  <a:gd name="T19" fmla="*/ 22 h 48"/>
                  <a:gd name="T20" fmla="*/ 10 w 50"/>
                  <a:gd name="T21" fmla="*/ 20 h 48"/>
                  <a:gd name="T22" fmla="*/ 8 w 50"/>
                  <a:gd name="T23" fmla="*/ 19 h 48"/>
                  <a:gd name="T24" fmla="*/ 7 w 50"/>
                  <a:gd name="T25" fmla="*/ 13 h 48"/>
                  <a:gd name="T26" fmla="*/ 13 w 50"/>
                  <a:gd name="T27" fmla="*/ 2 h 48"/>
                  <a:gd name="T28" fmla="*/ 12 w 50"/>
                  <a:gd name="T2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48">
                    <a:moveTo>
                      <a:pt x="12" y="0"/>
                    </a:moveTo>
                    <a:cubicBezTo>
                      <a:pt x="8" y="2"/>
                      <a:pt x="6" y="3"/>
                      <a:pt x="4" y="6"/>
                    </a:cubicBezTo>
                    <a:cubicBezTo>
                      <a:pt x="2" y="9"/>
                      <a:pt x="0" y="14"/>
                      <a:pt x="0" y="18"/>
                    </a:cubicBezTo>
                    <a:cubicBezTo>
                      <a:pt x="1" y="21"/>
                      <a:pt x="2" y="22"/>
                      <a:pt x="5" y="24"/>
                    </a:cubicBezTo>
                    <a:cubicBezTo>
                      <a:pt x="8" y="26"/>
                      <a:pt x="9" y="26"/>
                      <a:pt x="11" y="29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27" y="48"/>
                      <a:pt x="50" y="21"/>
                      <a:pt x="34" y="11"/>
                    </a:cubicBezTo>
                    <a:cubicBezTo>
                      <a:pt x="31" y="9"/>
                      <a:pt x="28" y="12"/>
                      <a:pt x="30" y="15"/>
                    </a:cubicBezTo>
                    <a:cubicBezTo>
                      <a:pt x="32" y="20"/>
                      <a:pt x="32" y="28"/>
                      <a:pt x="25" y="30"/>
                    </a:cubicBezTo>
                    <a:cubicBezTo>
                      <a:pt x="18" y="33"/>
                      <a:pt x="17" y="26"/>
                      <a:pt x="13" y="22"/>
                    </a:cubicBezTo>
                    <a:cubicBezTo>
                      <a:pt x="12" y="21"/>
                      <a:pt x="11" y="21"/>
                      <a:pt x="10" y="20"/>
                    </a:cubicBezTo>
                    <a:cubicBezTo>
                      <a:pt x="9" y="20"/>
                      <a:pt x="9" y="20"/>
                      <a:pt x="8" y="19"/>
                    </a:cubicBezTo>
                    <a:cubicBezTo>
                      <a:pt x="8" y="17"/>
                      <a:pt x="7" y="15"/>
                      <a:pt x="7" y="13"/>
                    </a:cubicBezTo>
                    <a:cubicBezTo>
                      <a:pt x="7" y="9"/>
                      <a:pt x="10" y="5"/>
                      <a:pt x="13" y="2"/>
                    </a:cubicBezTo>
                    <a:cubicBezTo>
                      <a:pt x="14" y="1"/>
                      <a:pt x="13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448"/>
              <p:cNvSpPr/>
              <p:nvPr/>
            </p:nvSpPr>
            <p:spPr bwMode="auto">
              <a:xfrm>
                <a:off x="1668" y="1753"/>
                <a:ext cx="33" cy="23"/>
              </a:xfrm>
              <a:custGeom>
                <a:avLst/>
                <a:gdLst>
                  <a:gd name="T0" fmla="*/ 1 w 39"/>
                  <a:gd name="T1" fmla="*/ 7 h 27"/>
                  <a:gd name="T2" fmla="*/ 18 w 39"/>
                  <a:gd name="T3" fmla="*/ 5 h 27"/>
                  <a:gd name="T4" fmla="*/ 32 w 39"/>
                  <a:gd name="T5" fmla="*/ 7 h 27"/>
                  <a:gd name="T6" fmla="*/ 30 w 39"/>
                  <a:gd name="T7" fmla="*/ 15 h 27"/>
                  <a:gd name="T8" fmla="*/ 23 w 39"/>
                  <a:gd name="T9" fmla="*/ 20 h 27"/>
                  <a:gd name="T10" fmla="*/ 24 w 39"/>
                  <a:gd name="T11" fmla="*/ 23 h 27"/>
                  <a:gd name="T12" fmla="*/ 36 w 39"/>
                  <a:gd name="T13" fmla="*/ 17 h 27"/>
                  <a:gd name="T14" fmla="*/ 36 w 39"/>
                  <a:gd name="T15" fmla="*/ 5 h 27"/>
                  <a:gd name="T16" fmla="*/ 21 w 39"/>
                  <a:gd name="T17" fmla="*/ 2 h 27"/>
                  <a:gd name="T18" fmla="*/ 0 w 39"/>
                  <a:gd name="T19" fmla="*/ 6 h 27"/>
                  <a:gd name="T20" fmla="*/ 1 w 39"/>
                  <a:gd name="T21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7">
                    <a:moveTo>
                      <a:pt x="1" y="7"/>
                    </a:moveTo>
                    <a:cubicBezTo>
                      <a:pt x="6" y="5"/>
                      <a:pt x="12" y="5"/>
                      <a:pt x="18" y="5"/>
                    </a:cubicBezTo>
                    <a:cubicBezTo>
                      <a:pt x="21" y="5"/>
                      <a:pt x="29" y="4"/>
                      <a:pt x="32" y="7"/>
                    </a:cubicBezTo>
                    <a:cubicBezTo>
                      <a:pt x="35" y="9"/>
                      <a:pt x="32" y="13"/>
                      <a:pt x="30" y="15"/>
                    </a:cubicBezTo>
                    <a:cubicBezTo>
                      <a:pt x="28" y="17"/>
                      <a:pt x="24" y="17"/>
                      <a:pt x="23" y="20"/>
                    </a:cubicBezTo>
                    <a:cubicBezTo>
                      <a:pt x="22" y="21"/>
                      <a:pt x="23" y="22"/>
                      <a:pt x="24" y="23"/>
                    </a:cubicBezTo>
                    <a:cubicBezTo>
                      <a:pt x="27" y="27"/>
                      <a:pt x="34" y="21"/>
                      <a:pt x="36" y="17"/>
                    </a:cubicBezTo>
                    <a:cubicBezTo>
                      <a:pt x="38" y="14"/>
                      <a:pt x="39" y="9"/>
                      <a:pt x="36" y="5"/>
                    </a:cubicBezTo>
                    <a:cubicBezTo>
                      <a:pt x="33" y="0"/>
                      <a:pt x="26" y="2"/>
                      <a:pt x="21" y="2"/>
                    </a:cubicBezTo>
                    <a:cubicBezTo>
                      <a:pt x="14" y="1"/>
                      <a:pt x="7" y="2"/>
                      <a:pt x="0" y="6"/>
                    </a:cubicBezTo>
                    <a:cubicBezTo>
                      <a:pt x="0" y="6"/>
                      <a:pt x="0" y="8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449"/>
              <p:cNvSpPr/>
              <p:nvPr/>
            </p:nvSpPr>
            <p:spPr bwMode="auto">
              <a:xfrm>
                <a:off x="1664" y="1700"/>
                <a:ext cx="33" cy="35"/>
              </a:xfrm>
              <a:custGeom>
                <a:avLst/>
                <a:gdLst>
                  <a:gd name="T0" fmla="*/ 10 w 38"/>
                  <a:gd name="T1" fmla="*/ 15 h 41"/>
                  <a:gd name="T2" fmla="*/ 27 w 38"/>
                  <a:gd name="T3" fmla="*/ 8 h 41"/>
                  <a:gd name="T4" fmla="*/ 30 w 38"/>
                  <a:gd name="T5" fmla="*/ 12 h 41"/>
                  <a:gd name="T6" fmla="*/ 30 w 38"/>
                  <a:gd name="T7" fmla="*/ 17 h 41"/>
                  <a:gd name="T8" fmla="*/ 20 w 38"/>
                  <a:gd name="T9" fmla="*/ 24 h 41"/>
                  <a:gd name="T10" fmla="*/ 8 w 38"/>
                  <a:gd name="T11" fmla="*/ 35 h 41"/>
                  <a:gd name="T12" fmla="*/ 12 w 38"/>
                  <a:gd name="T13" fmla="*/ 35 h 41"/>
                  <a:gd name="T14" fmla="*/ 8 w 38"/>
                  <a:gd name="T15" fmla="*/ 21 h 41"/>
                  <a:gd name="T16" fmla="*/ 18 w 38"/>
                  <a:gd name="T17" fmla="*/ 8 h 41"/>
                  <a:gd name="T18" fmla="*/ 16 w 38"/>
                  <a:gd name="T19" fmla="*/ 3 h 41"/>
                  <a:gd name="T20" fmla="*/ 2 w 38"/>
                  <a:gd name="T21" fmla="*/ 21 h 41"/>
                  <a:gd name="T22" fmla="*/ 9 w 38"/>
                  <a:gd name="T23" fmla="*/ 40 h 41"/>
                  <a:gd name="T24" fmla="*/ 13 w 38"/>
                  <a:gd name="T25" fmla="*/ 39 h 41"/>
                  <a:gd name="T26" fmla="*/ 24 w 38"/>
                  <a:gd name="T27" fmla="*/ 28 h 41"/>
                  <a:gd name="T28" fmla="*/ 34 w 38"/>
                  <a:gd name="T29" fmla="*/ 21 h 41"/>
                  <a:gd name="T30" fmla="*/ 32 w 38"/>
                  <a:gd name="T31" fmla="*/ 10 h 41"/>
                  <a:gd name="T32" fmla="*/ 21 w 38"/>
                  <a:gd name="T33" fmla="*/ 2 h 41"/>
                  <a:gd name="T34" fmla="*/ 8 w 38"/>
                  <a:gd name="T35" fmla="*/ 15 h 41"/>
                  <a:gd name="T36" fmla="*/ 10 w 38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41">
                    <a:moveTo>
                      <a:pt x="10" y="15"/>
                    </a:moveTo>
                    <a:cubicBezTo>
                      <a:pt x="13" y="9"/>
                      <a:pt x="20" y="0"/>
                      <a:pt x="27" y="8"/>
                    </a:cubicBezTo>
                    <a:cubicBezTo>
                      <a:pt x="28" y="9"/>
                      <a:pt x="29" y="11"/>
                      <a:pt x="30" y="12"/>
                    </a:cubicBezTo>
                    <a:cubicBezTo>
                      <a:pt x="32" y="14"/>
                      <a:pt x="32" y="14"/>
                      <a:pt x="30" y="17"/>
                    </a:cubicBezTo>
                    <a:cubicBezTo>
                      <a:pt x="29" y="20"/>
                      <a:pt x="23" y="22"/>
                      <a:pt x="20" y="24"/>
                    </a:cubicBezTo>
                    <a:cubicBezTo>
                      <a:pt x="15" y="27"/>
                      <a:pt x="12" y="31"/>
                      <a:pt x="8" y="35"/>
                    </a:cubicBezTo>
                    <a:cubicBezTo>
                      <a:pt x="9" y="35"/>
                      <a:pt x="11" y="35"/>
                      <a:pt x="12" y="35"/>
                    </a:cubicBezTo>
                    <a:cubicBezTo>
                      <a:pt x="7" y="33"/>
                      <a:pt x="7" y="26"/>
                      <a:pt x="8" y="21"/>
                    </a:cubicBezTo>
                    <a:cubicBezTo>
                      <a:pt x="10" y="15"/>
                      <a:pt x="13" y="12"/>
                      <a:pt x="18" y="8"/>
                    </a:cubicBezTo>
                    <a:cubicBezTo>
                      <a:pt x="21" y="6"/>
                      <a:pt x="19" y="3"/>
                      <a:pt x="16" y="3"/>
                    </a:cubicBezTo>
                    <a:cubicBezTo>
                      <a:pt x="7" y="6"/>
                      <a:pt x="3" y="12"/>
                      <a:pt x="2" y="21"/>
                    </a:cubicBezTo>
                    <a:cubicBezTo>
                      <a:pt x="0" y="28"/>
                      <a:pt x="1" y="37"/>
                      <a:pt x="9" y="40"/>
                    </a:cubicBezTo>
                    <a:cubicBezTo>
                      <a:pt x="10" y="41"/>
                      <a:pt x="12" y="41"/>
                      <a:pt x="13" y="39"/>
                    </a:cubicBezTo>
                    <a:cubicBezTo>
                      <a:pt x="16" y="35"/>
                      <a:pt x="20" y="31"/>
                      <a:pt x="24" y="28"/>
                    </a:cubicBezTo>
                    <a:cubicBezTo>
                      <a:pt x="27" y="25"/>
                      <a:pt x="32" y="24"/>
                      <a:pt x="34" y="21"/>
                    </a:cubicBezTo>
                    <a:cubicBezTo>
                      <a:pt x="38" y="17"/>
                      <a:pt x="35" y="14"/>
                      <a:pt x="32" y="10"/>
                    </a:cubicBezTo>
                    <a:cubicBezTo>
                      <a:pt x="29" y="6"/>
                      <a:pt x="26" y="1"/>
                      <a:pt x="21" y="2"/>
                    </a:cubicBezTo>
                    <a:cubicBezTo>
                      <a:pt x="14" y="2"/>
                      <a:pt x="10" y="10"/>
                      <a:pt x="8" y="15"/>
                    </a:cubicBezTo>
                    <a:cubicBezTo>
                      <a:pt x="7" y="16"/>
                      <a:pt x="9" y="17"/>
                      <a:pt x="1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450"/>
              <p:cNvSpPr/>
              <p:nvPr/>
            </p:nvSpPr>
            <p:spPr bwMode="auto">
              <a:xfrm>
                <a:off x="1701" y="1688"/>
                <a:ext cx="13" cy="12"/>
              </a:xfrm>
              <a:custGeom>
                <a:avLst/>
                <a:gdLst>
                  <a:gd name="T0" fmla="*/ 4 w 16"/>
                  <a:gd name="T1" fmla="*/ 5 h 14"/>
                  <a:gd name="T2" fmla="*/ 9 w 16"/>
                  <a:gd name="T3" fmla="*/ 5 h 14"/>
                  <a:gd name="T4" fmla="*/ 10 w 16"/>
                  <a:gd name="T5" fmla="*/ 6 h 14"/>
                  <a:gd name="T6" fmla="*/ 7 w 16"/>
                  <a:gd name="T7" fmla="*/ 8 h 14"/>
                  <a:gd name="T8" fmla="*/ 5 w 16"/>
                  <a:gd name="T9" fmla="*/ 8 h 14"/>
                  <a:gd name="T10" fmla="*/ 5 w 16"/>
                  <a:gd name="T11" fmla="*/ 8 h 14"/>
                  <a:gd name="T12" fmla="*/ 5 w 16"/>
                  <a:gd name="T13" fmla="*/ 8 h 14"/>
                  <a:gd name="T14" fmla="*/ 1 w 16"/>
                  <a:gd name="T15" fmla="*/ 9 h 14"/>
                  <a:gd name="T16" fmla="*/ 6 w 16"/>
                  <a:gd name="T17" fmla="*/ 13 h 14"/>
                  <a:gd name="T18" fmla="*/ 13 w 16"/>
                  <a:gd name="T19" fmla="*/ 9 h 14"/>
                  <a:gd name="T20" fmla="*/ 14 w 16"/>
                  <a:gd name="T21" fmla="*/ 2 h 14"/>
                  <a:gd name="T22" fmla="*/ 5 w 16"/>
                  <a:gd name="T23" fmla="*/ 2 h 14"/>
                  <a:gd name="T24" fmla="*/ 4 w 16"/>
                  <a:gd name="T2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4" y="5"/>
                    </a:moveTo>
                    <a:cubicBezTo>
                      <a:pt x="6" y="5"/>
                      <a:pt x="8" y="4"/>
                      <a:pt x="9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9" y="7"/>
                      <a:pt x="8" y="8"/>
                      <a:pt x="7" y="8"/>
                    </a:cubicBezTo>
                    <a:cubicBezTo>
                      <a:pt x="6" y="8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4" y="6"/>
                      <a:pt x="2" y="7"/>
                      <a:pt x="1" y="9"/>
                    </a:cubicBezTo>
                    <a:cubicBezTo>
                      <a:pt x="0" y="12"/>
                      <a:pt x="3" y="14"/>
                      <a:pt x="6" y="13"/>
                    </a:cubicBezTo>
                    <a:cubicBezTo>
                      <a:pt x="9" y="13"/>
                      <a:pt x="12" y="11"/>
                      <a:pt x="13" y="9"/>
                    </a:cubicBezTo>
                    <a:cubicBezTo>
                      <a:pt x="15" y="7"/>
                      <a:pt x="16" y="5"/>
                      <a:pt x="14" y="2"/>
                    </a:cubicBezTo>
                    <a:cubicBezTo>
                      <a:pt x="11" y="0"/>
                      <a:pt x="8" y="2"/>
                      <a:pt x="5" y="2"/>
                    </a:cubicBezTo>
                    <a:cubicBezTo>
                      <a:pt x="3" y="3"/>
                      <a:pt x="3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451"/>
              <p:cNvSpPr/>
              <p:nvPr/>
            </p:nvSpPr>
            <p:spPr bwMode="auto">
              <a:xfrm>
                <a:off x="1738" y="1663"/>
                <a:ext cx="43" cy="32"/>
              </a:xfrm>
              <a:custGeom>
                <a:avLst/>
                <a:gdLst>
                  <a:gd name="T0" fmla="*/ 23 w 51"/>
                  <a:gd name="T1" fmla="*/ 5 h 38"/>
                  <a:gd name="T2" fmla="*/ 2 w 51"/>
                  <a:gd name="T3" fmla="*/ 21 h 38"/>
                  <a:gd name="T4" fmla="*/ 6 w 51"/>
                  <a:gd name="T5" fmla="*/ 33 h 38"/>
                  <a:gd name="T6" fmla="*/ 24 w 51"/>
                  <a:gd name="T7" fmla="*/ 35 h 38"/>
                  <a:gd name="T8" fmla="*/ 49 w 51"/>
                  <a:gd name="T9" fmla="*/ 23 h 38"/>
                  <a:gd name="T10" fmla="*/ 27 w 51"/>
                  <a:gd name="T11" fmla="*/ 2 h 38"/>
                  <a:gd name="T12" fmla="*/ 27 w 51"/>
                  <a:gd name="T13" fmla="*/ 9 h 38"/>
                  <a:gd name="T14" fmla="*/ 38 w 51"/>
                  <a:gd name="T15" fmla="*/ 13 h 38"/>
                  <a:gd name="T16" fmla="*/ 42 w 51"/>
                  <a:gd name="T17" fmla="*/ 25 h 38"/>
                  <a:gd name="T18" fmla="*/ 24 w 51"/>
                  <a:gd name="T19" fmla="*/ 29 h 38"/>
                  <a:gd name="T20" fmla="*/ 11 w 51"/>
                  <a:gd name="T21" fmla="*/ 30 h 38"/>
                  <a:gd name="T22" fmla="*/ 7 w 51"/>
                  <a:gd name="T23" fmla="*/ 20 h 38"/>
                  <a:gd name="T24" fmla="*/ 23 w 51"/>
                  <a:gd name="T25" fmla="*/ 9 h 38"/>
                  <a:gd name="T26" fmla="*/ 23 w 51"/>
                  <a:gd name="T2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38">
                    <a:moveTo>
                      <a:pt x="23" y="5"/>
                    </a:moveTo>
                    <a:cubicBezTo>
                      <a:pt x="15" y="5"/>
                      <a:pt x="4" y="14"/>
                      <a:pt x="2" y="21"/>
                    </a:cubicBezTo>
                    <a:cubicBezTo>
                      <a:pt x="0" y="26"/>
                      <a:pt x="2" y="30"/>
                      <a:pt x="6" y="33"/>
                    </a:cubicBezTo>
                    <a:cubicBezTo>
                      <a:pt x="12" y="37"/>
                      <a:pt x="17" y="36"/>
                      <a:pt x="24" y="35"/>
                    </a:cubicBezTo>
                    <a:cubicBezTo>
                      <a:pt x="34" y="32"/>
                      <a:pt x="48" y="38"/>
                      <a:pt x="49" y="23"/>
                    </a:cubicBezTo>
                    <a:cubicBezTo>
                      <a:pt x="51" y="10"/>
                      <a:pt x="40" y="0"/>
                      <a:pt x="27" y="2"/>
                    </a:cubicBezTo>
                    <a:cubicBezTo>
                      <a:pt x="23" y="3"/>
                      <a:pt x="23" y="9"/>
                      <a:pt x="27" y="9"/>
                    </a:cubicBezTo>
                    <a:cubicBezTo>
                      <a:pt x="31" y="10"/>
                      <a:pt x="35" y="10"/>
                      <a:pt x="38" y="13"/>
                    </a:cubicBezTo>
                    <a:cubicBezTo>
                      <a:pt x="41" y="15"/>
                      <a:pt x="44" y="22"/>
                      <a:pt x="42" y="25"/>
                    </a:cubicBezTo>
                    <a:cubicBezTo>
                      <a:pt x="40" y="29"/>
                      <a:pt x="28" y="27"/>
                      <a:pt x="24" y="29"/>
                    </a:cubicBezTo>
                    <a:cubicBezTo>
                      <a:pt x="20" y="30"/>
                      <a:pt x="16" y="32"/>
                      <a:pt x="11" y="30"/>
                    </a:cubicBezTo>
                    <a:cubicBezTo>
                      <a:pt x="6" y="28"/>
                      <a:pt x="5" y="24"/>
                      <a:pt x="7" y="20"/>
                    </a:cubicBezTo>
                    <a:cubicBezTo>
                      <a:pt x="10" y="15"/>
                      <a:pt x="17" y="8"/>
                      <a:pt x="23" y="9"/>
                    </a:cubicBezTo>
                    <a:cubicBezTo>
                      <a:pt x="25" y="9"/>
                      <a:pt x="25" y="6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452"/>
              <p:cNvSpPr/>
              <p:nvPr/>
            </p:nvSpPr>
            <p:spPr bwMode="auto">
              <a:xfrm>
                <a:off x="1705" y="1671"/>
                <a:ext cx="26" cy="21"/>
              </a:xfrm>
              <a:custGeom>
                <a:avLst/>
                <a:gdLst>
                  <a:gd name="T0" fmla="*/ 14 w 31"/>
                  <a:gd name="T1" fmla="*/ 10 h 25"/>
                  <a:gd name="T2" fmla="*/ 14 w 31"/>
                  <a:gd name="T3" fmla="*/ 9 h 25"/>
                  <a:gd name="T4" fmla="*/ 13 w 31"/>
                  <a:gd name="T5" fmla="*/ 8 h 25"/>
                  <a:gd name="T6" fmla="*/ 8 w 31"/>
                  <a:gd name="T7" fmla="*/ 19 h 25"/>
                  <a:gd name="T8" fmla="*/ 25 w 31"/>
                  <a:gd name="T9" fmla="*/ 18 h 25"/>
                  <a:gd name="T10" fmla="*/ 17 w 31"/>
                  <a:gd name="T11" fmla="*/ 0 h 25"/>
                  <a:gd name="T12" fmla="*/ 6 w 31"/>
                  <a:gd name="T13" fmla="*/ 12 h 25"/>
                  <a:gd name="T14" fmla="*/ 11 w 31"/>
                  <a:gd name="T15" fmla="*/ 7 h 25"/>
                  <a:gd name="T16" fmla="*/ 11 w 31"/>
                  <a:gd name="T17" fmla="*/ 8 h 25"/>
                  <a:gd name="T18" fmla="*/ 13 w 31"/>
                  <a:gd name="T19" fmla="*/ 7 h 25"/>
                  <a:gd name="T20" fmla="*/ 19 w 31"/>
                  <a:gd name="T21" fmla="*/ 7 h 25"/>
                  <a:gd name="T22" fmla="*/ 20 w 31"/>
                  <a:gd name="T23" fmla="*/ 17 h 25"/>
                  <a:gd name="T24" fmla="*/ 11 w 31"/>
                  <a:gd name="T25" fmla="*/ 17 h 25"/>
                  <a:gd name="T26" fmla="*/ 13 w 31"/>
                  <a:gd name="T27" fmla="*/ 10 h 25"/>
                  <a:gd name="T28" fmla="*/ 12 w 31"/>
                  <a:gd name="T29" fmla="*/ 9 h 25"/>
                  <a:gd name="T30" fmla="*/ 12 w 31"/>
                  <a:gd name="T31" fmla="*/ 10 h 25"/>
                  <a:gd name="T32" fmla="*/ 14 w 31"/>
                  <a:gd name="T3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5">
                    <a:moveTo>
                      <a:pt x="14" y="10"/>
                    </a:moveTo>
                    <a:cubicBezTo>
                      <a:pt x="14" y="10"/>
                      <a:pt x="14" y="9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7" y="5"/>
                      <a:pt x="5" y="15"/>
                      <a:pt x="8" y="19"/>
                    </a:cubicBezTo>
                    <a:cubicBezTo>
                      <a:pt x="11" y="25"/>
                      <a:pt x="21" y="23"/>
                      <a:pt x="25" y="18"/>
                    </a:cubicBezTo>
                    <a:cubicBezTo>
                      <a:pt x="31" y="12"/>
                      <a:pt x="24" y="2"/>
                      <a:pt x="17" y="0"/>
                    </a:cubicBezTo>
                    <a:cubicBezTo>
                      <a:pt x="10" y="0"/>
                      <a:pt x="0" y="5"/>
                      <a:pt x="6" y="12"/>
                    </a:cubicBezTo>
                    <a:cubicBezTo>
                      <a:pt x="9" y="15"/>
                      <a:pt x="14" y="10"/>
                      <a:pt x="11" y="7"/>
                    </a:cubicBezTo>
                    <a:cubicBezTo>
                      <a:pt x="13" y="9"/>
                      <a:pt x="9" y="8"/>
                      <a:pt x="11" y="8"/>
                    </a:cubicBezTo>
                    <a:cubicBezTo>
                      <a:pt x="12" y="8"/>
                      <a:pt x="13" y="7"/>
                      <a:pt x="13" y="7"/>
                    </a:cubicBezTo>
                    <a:cubicBezTo>
                      <a:pt x="15" y="6"/>
                      <a:pt x="17" y="6"/>
                      <a:pt x="19" y="7"/>
                    </a:cubicBezTo>
                    <a:cubicBezTo>
                      <a:pt x="23" y="10"/>
                      <a:pt x="24" y="14"/>
                      <a:pt x="20" y="17"/>
                    </a:cubicBezTo>
                    <a:cubicBezTo>
                      <a:pt x="18" y="19"/>
                      <a:pt x="13" y="20"/>
                      <a:pt x="11" y="17"/>
                    </a:cubicBezTo>
                    <a:cubicBezTo>
                      <a:pt x="9" y="15"/>
                      <a:pt x="9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453"/>
              <p:cNvSpPr/>
              <p:nvPr/>
            </p:nvSpPr>
            <p:spPr bwMode="auto">
              <a:xfrm>
                <a:off x="1395" y="1078"/>
                <a:ext cx="52" cy="202"/>
              </a:xfrm>
              <a:custGeom>
                <a:avLst/>
                <a:gdLst>
                  <a:gd name="T0" fmla="*/ 4 w 61"/>
                  <a:gd name="T1" fmla="*/ 236 h 238"/>
                  <a:gd name="T2" fmla="*/ 26 w 61"/>
                  <a:gd name="T3" fmla="*/ 133 h 238"/>
                  <a:gd name="T4" fmla="*/ 60 w 61"/>
                  <a:gd name="T5" fmla="*/ 8 h 238"/>
                  <a:gd name="T6" fmla="*/ 52 w 61"/>
                  <a:gd name="T7" fmla="*/ 6 h 238"/>
                  <a:gd name="T8" fmla="*/ 0 w 61"/>
                  <a:gd name="T9" fmla="*/ 235 h 238"/>
                  <a:gd name="T10" fmla="*/ 4 w 61"/>
                  <a:gd name="T11" fmla="*/ 23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38">
                    <a:moveTo>
                      <a:pt x="4" y="236"/>
                    </a:moveTo>
                    <a:cubicBezTo>
                      <a:pt x="13" y="202"/>
                      <a:pt x="17" y="167"/>
                      <a:pt x="26" y="133"/>
                    </a:cubicBezTo>
                    <a:cubicBezTo>
                      <a:pt x="37" y="91"/>
                      <a:pt x="52" y="50"/>
                      <a:pt x="60" y="8"/>
                    </a:cubicBezTo>
                    <a:cubicBezTo>
                      <a:pt x="61" y="3"/>
                      <a:pt x="53" y="0"/>
                      <a:pt x="52" y="6"/>
                    </a:cubicBezTo>
                    <a:cubicBezTo>
                      <a:pt x="39" y="83"/>
                      <a:pt x="13" y="158"/>
                      <a:pt x="0" y="235"/>
                    </a:cubicBezTo>
                    <a:cubicBezTo>
                      <a:pt x="0" y="237"/>
                      <a:pt x="3" y="238"/>
                      <a:pt x="4" y="2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454"/>
              <p:cNvSpPr/>
              <p:nvPr/>
            </p:nvSpPr>
            <p:spPr bwMode="auto">
              <a:xfrm>
                <a:off x="1441" y="1077"/>
                <a:ext cx="152" cy="20"/>
              </a:xfrm>
              <a:custGeom>
                <a:avLst/>
                <a:gdLst>
                  <a:gd name="T0" fmla="*/ 2 w 179"/>
                  <a:gd name="T1" fmla="*/ 8 h 23"/>
                  <a:gd name="T2" fmla="*/ 81 w 179"/>
                  <a:gd name="T3" fmla="*/ 11 h 23"/>
                  <a:gd name="T4" fmla="*/ 175 w 179"/>
                  <a:gd name="T5" fmla="*/ 23 h 23"/>
                  <a:gd name="T6" fmla="*/ 175 w 179"/>
                  <a:gd name="T7" fmla="*/ 17 h 23"/>
                  <a:gd name="T8" fmla="*/ 78 w 179"/>
                  <a:gd name="T9" fmla="*/ 5 h 23"/>
                  <a:gd name="T10" fmla="*/ 2 w 179"/>
                  <a:gd name="T11" fmla="*/ 5 h 23"/>
                  <a:gd name="T12" fmla="*/ 2 w 179"/>
                  <a:gd name="T1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23">
                    <a:moveTo>
                      <a:pt x="2" y="8"/>
                    </a:moveTo>
                    <a:cubicBezTo>
                      <a:pt x="28" y="5"/>
                      <a:pt x="56" y="10"/>
                      <a:pt x="81" y="11"/>
                    </a:cubicBezTo>
                    <a:cubicBezTo>
                      <a:pt x="112" y="13"/>
                      <a:pt x="144" y="23"/>
                      <a:pt x="175" y="23"/>
                    </a:cubicBezTo>
                    <a:cubicBezTo>
                      <a:pt x="179" y="23"/>
                      <a:pt x="179" y="17"/>
                      <a:pt x="175" y="17"/>
                    </a:cubicBezTo>
                    <a:cubicBezTo>
                      <a:pt x="143" y="14"/>
                      <a:pt x="111" y="7"/>
                      <a:pt x="78" y="5"/>
                    </a:cubicBezTo>
                    <a:cubicBezTo>
                      <a:pt x="53" y="4"/>
                      <a:pt x="26" y="0"/>
                      <a:pt x="2" y="5"/>
                    </a:cubicBezTo>
                    <a:cubicBezTo>
                      <a:pt x="0" y="6"/>
                      <a:pt x="0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455"/>
              <p:cNvSpPr/>
              <p:nvPr/>
            </p:nvSpPr>
            <p:spPr bwMode="auto">
              <a:xfrm>
                <a:off x="1534" y="1094"/>
                <a:ext cx="59" cy="221"/>
              </a:xfrm>
              <a:custGeom>
                <a:avLst/>
                <a:gdLst>
                  <a:gd name="T0" fmla="*/ 65 w 69"/>
                  <a:gd name="T1" fmla="*/ 2 h 260"/>
                  <a:gd name="T2" fmla="*/ 28 w 69"/>
                  <a:gd name="T3" fmla="*/ 128 h 260"/>
                  <a:gd name="T4" fmla="*/ 1 w 69"/>
                  <a:gd name="T5" fmla="*/ 254 h 260"/>
                  <a:gd name="T6" fmla="*/ 7 w 69"/>
                  <a:gd name="T7" fmla="*/ 255 h 260"/>
                  <a:gd name="T8" fmla="*/ 36 w 69"/>
                  <a:gd name="T9" fmla="*/ 127 h 260"/>
                  <a:gd name="T10" fmla="*/ 55 w 69"/>
                  <a:gd name="T11" fmla="*/ 60 h 260"/>
                  <a:gd name="T12" fmla="*/ 69 w 69"/>
                  <a:gd name="T13" fmla="*/ 3 h 260"/>
                  <a:gd name="T14" fmla="*/ 65 w 69"/>
                  <a:gd name="T15" fmla="*/ 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60">
                    <a:moveTo>
                      <a:pt x="65" y="2"/>
                    </a:moveTo>
                    <a:cubicBezTo>
                      <a:pt x="55" y="44"/>
                      <a:pt x="38" y="86"/>
                      <a:pt x="28" y="128"/>
                    </a:cubicBezTo>
                    <a:cubicBezTo>
                      <a:pt x="17" y="169"/>
                      <a:pt x="5" y="212"/>
                      <a:pt x="1" y="254"/>
                    </a:cubicBezTo>
                    <a:cubicBezTo>
                      <a:pt x="0" y="258"/>
                      <a:pt x="6" y="260"/>
                      <a:pt x="7" y="255"/>
                    </a:cubicBezTo>
                    <a:cubicBezTo>
                      <a:pt x="18" y="213"/>
                      <a:pt x="25" y="169"/>
                      <a:pt x="36" y="127"/>
                    </a:cubicBezTo>
                    <a:cubicBezTo>
                      <a:pt x="42" y="104"/>
                      <a:pt x="48" y="82"/>
                      <a:pt x="55" y="60"/>
                    </a:cubicBezTo>
                    <a:cubicBezTo>
                      <a:pt x="60" y="42"/>
                      <a:pt x="69" y="22"/>
                      <a:pt x="69" y="3"/>
                    </a:cubicBezTo>
                    <a:cubicBezTo>
                      <a:pt x="68" y="1"/>
                      <a:pt x="65" y="0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456"/>
              <p:cNvSpPr/>
              <p:nvPr/>
            </p:nvSpPr>
            <p:spPr bwMode="auto">
              <a:xfrm>
                <a:off x="1395" y="1279"/>
                <a:ext cx="143" cy="36"/>
              </a:xfrm>
              <a:custGeom>
                <a:avLst/>
                <a:gdLst>
                  <a:gd name="T0" fmla="*/ 2 w 168"/>
                  <a:gd name="T1" fmla="*/ 4 h 43"/>
                  <a:gd name="T2" fmla="*/ 81 w 168"/>
                  <a:gd name="T3" fmla="*/ 32 h 43"/>
                  <a:gd name="T4" fmla="*/ 160 w 168"/>
                  <a:gd name="T5" fmla="*/ 43 h 43"/>
                  <a:gd name="T6" fmla="*/ 161 w 168"/>
                  <a:gd name="T7" fmla="*/ 33 h 43"/>
                  <a:gd name="T8" fmla="*/ 83 w 168"/>
                  <a:gd name="T9" fmla="*/ 25 h 43"/>
                  <a:gd name="T10" fmla="*/ 3 w 168"/>
                  <a:gd name="T11" fmla="*/ 1 h 43"/>
                  <a:gd name="T12" fmla="*/ 2 w 168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43">
                    <a:moveTo>
                      <a:pt x="2" y="4"/>
                    </a:moveTo>
                    <a:cubicBezTo>
                      <a:pt x="28" y="15"/>
                      <a:pt x="53" y="25"/>
                      <a:pt x="81" y="32"/>
                    </a:cubicBezTo>
                    <a:cubicBezTo>
                      <a:pt x="107" y="38"/>
                      <a:pt x="134" y="41"/>
                      <a:pt x="160" y="43"/>
                    </a:cubicBezTo>
                    <a:cubicBezTo>
                      <a:pt x="167" y="43"/>
                      <a:pt x="168" y="33"/>
                      <a:pt x="161" y="33"/>
                    </a:cubicBezTo>
                    <a:cubicBezTo>
                      <a:pt x="135" y="31"/>
                      <a:pt x="109" y="31"/>
                      <a:pt x="83" y="25"/>
                    </a:cubicBezTo>
                    <a:cubicBezTo>
                      <a:pt x="55" y="19"/>
                      <a:pt x="29" y="11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457"/>
              <p:cNvSpPr/>
              <p:nvPr/>
            </p:nvSpPr>
            <p:spPr bwMode="auto">
              <a:xfrm>
                <a:off x="1589" y="1091"/>
                <a:ext cx="12" cy="15"/>
              </a:xfrm>
              <a:custGeom>
                <a:avLst/>
                <a:gdLst>
                  <a:gd name="T0" fmla="*/ 3 w 14"/>
                  <a:gd name="T1" fmla="*/ 7 h 18"/>
                  <a:gd name="T2" fmla="*/ 5 w 14"/>
                  <a:gd name="T3" fmla="*/ 9 h 18"/>
                  <a:gd name="T4" fmla="*/ 7 w 14"/>
                  <a:gd name="T5" fmla="*/ 15 h 18"/>
                  <a:gd name="T6" fmla="*/ 13 w 14"/>
                  <a:gd name="T7" fmla="*/ 15 h 18"/>
                  <a:gd name="T8" fmla="*/ 2 w 14"/>
                  <a:gd name="T9" fmla="*/ 1 h 18"/>
                  <a:gd name="T10" fmla="*/ 0 w 14"/>
                  <a:gd name="T11" fmla="*/ 4 h 18"/>
                  <a:gd name="T12" fmla="*/ 3 w 14"/>
                  <a:gd name="T1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8">
                    <a:moveTo>
                      <a:pt x="3" y="7"/>
                    </a:moveTo>
                    <a:cubicBezTo>
                      <a:pt x="4" y="7"/>
                      <a:pt x="4" y="9"/>
                      <a:pt x="5" y="9"/>
                    </a:cubicBezTo>
                    <a:cubicBezTo>
                      <a:pt x="5" y="11"/>
                      <a:pt x="6" y="13"/>
                      <a:pt x="7" y="15"/>
                    </a:cubicBezTo>
                    <a:cubicBezTo>
                      <a:pt x="8" y="17"/>
                      <a:pt x="12" y="18"/>
                      <a:pt x="13" y="15"/>
                    </a:cubicBezTo>
                    <a:cubicBezTo>
                      <a:pt x="14" y="8"/>
                      <a:pt x="9" y="0"/>
                      <a:pt x="2" y="1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5"/>
                      <a:pt x="1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458"/>
              <p:cNvSpPr/>
              <p:nvPr/>
            </p:nvSpPr>
            <p:spPr bwMode="auto">
              <a:xfrm>
                <a:off x="1535" y="1310"/>
                <a:ext cx="10" cy="14"/>
              </a:xfrm>
              <a:custGeom>
                <a:avLst/>
                <a:gdLst>
                  <a:gd name="T0" fmla="*/ 1 w 11"/>
                  <a:gd name="T1" fmla="*/ 2 h 16"/>
                  <a:gd name="T2" fmla="*/ 7 w 11"/>
                  <a:gd name="T3" fmla="*/ 14 h 16"/>
                  <a:gd name="T4" fmla="*/ 11 w 11"/>
                  <a:gd name="T5" fmla="*/ 13 h 16"/>
                  <a:gd name="T6" fmla="*/ 11 w 11"/>
                  <a:gd name="T7" fmla="*/ 12 h 16"/>
                  <a:gd name="T8" fmla="*/ 10 w 11"/>
                  <a:gd name="T9" fmla="*/ 11 h 16"/>
                  <a:gd name="T10" fmla="*/ 8 w 11"/>
                  <a:gd name="T11" fmla="*/ 7 h 16"/>
                  <a:gd name="T12" fmla="*/ 3 w 11"/>
                  <a:gd name="T13" fmla="*/ 1 h 16"/>
                  <a:gd name="T14" fmla="*/ 1 w 11"/>
                  <a:gd name="T1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6">
                    <a:moveTo>
                      <a:pt x="1" y="2"/>
                    </a:moveTo>
                    <a:cubicBezTo>
                      <a:pt x="2" y="7"/>
                      <a:pt x="5" y="10"/>
                      <a:pt x="7" y="14"/>
                    </a:cubicBezTo>
                    <a:cubicBezTo>
                      <a:pt x="8" y="16"/>
                      <a:pt x="11" y="15"/>
                      <a:pt x="11" y="13"/>
                    </a:cubicBezTo>
                    <a:cubicBezTo>
                      <a:pt x="11" y="15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0" y="11"/>
                    </a:cubicBezTo>
                    <a:cubicBezTo>
                      <a:pt x="10" y="9"/>
                      <a:pt x="9" y="8"/>
                      <a:pt x="8" y="7"/>
                    </a:cubicBezTo>
                    <a:cubicBezTo>
                      <a:pt x="6" y="5"/>
                      <a:pt x="4" y="3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459"/>
              <p:cNvSpPr/>
              <p:nvPr/>
            </p:nvSpPr>
            <p:spPr bwMode="auto">
              <a:xfrm>
                <a:off x="1542" y="1100"/>
                <a:ext cx="59" cy="231"/>
              </a:xfrm>
              <a:custGeom>
                <a:avLst/>
                <a:gdLst>
                  <a:gd name="T0" fmla="*/ 66 w 70"/>
                  <a:gd name="T1" fmla="*/ 2 h 272"/>
                  <a:gd name="T2" fmla="*/ 33 w 70"/>
                  <a:gd name="T3" fmla="*/ 149 h 272"/>
                  <a:gd name="T4" fmla="*/ 17 w 70"/>
                  <a:gd name="T5" fmla="*/ 211 h 272"/>
                  <a:gd name="T6" fmla="*/ 3 w 70"/>
                  <a:gd name="T7" fmla="*/ 264 h 272"/>
                  <a:gd name="T8" fmla="*/ 8 w 70"/>
                  <a:gd name="T9" fmla="*/ 267 h 272"/>
                  <a:gd name="T10" fmla="*/ 39 w 70"/>
                  <a:gd name="T11" fmla="*/ 151 h 272"/>
                  <a:gd name="T12" fmla="*/ 70 w 70"/>
                  <a:gd name="T13" fmla="*/ 3 h 272"/>
                  <a:gd name="T14" fmla="*/ 66 w 70"/>
                  <a:gd name="T15" fmla="*/ 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72">
                    <a:moveTo>
                      <a:pt x="66" y="2"/>
                    </a:moveTo>
                    <a:cubicBezTo>
                      <a:pt x="56" y="52"/>
                      <a:pt x="47" y="100"/>
                      <a:pt x="33" y="149"/>
                    </a:cubicBezTo>
                    <a:cubicBezTo>
                      <a:pt x="27" y="170"/>
                      <a:pt x="22" y="191"/>
                      <a:pt x="17" y="211"/>
                    </a:cubicBezTo>
                    <a:cubicBezTo>
                      <a:pt x="13" y="227"/>
                      <a:pt x="13" y="251"/>
                      <a:pt x="3" y="264"/>
                    </a:cubicBezTo>
                    <a:cubicBezTo>
                      <a:pt x="0" y="269"/>
                      <a:pt x="7" y="272"/>
                      <a:pt x="8" y="267"/>
                    </a:cubicBezTo>
                    <a:cubicBezTo>
                      <a:pt x="20" y="229"/>
                      <a:pt x="30" y="190"/>
                      <a:pt x="39" y="151"/>
                    </a:cubicBezTo>
                    <a:cubicBezTo>
                      <a:pt x="51" y="103"/>
                      <a:pt x="66" y="52"/>
                      <a:pt x="70" y="3"/>
                    </a:cubicBezTo>
                    <a:cubicBezTo>
                      <a:pt x="70" y="1"/>
                      <a:pt x="66" y="0"/>
                      <a:pt x="6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460"/>
              <p:cNvSpPr/>
              <p:nvPr/>
            </p:nvSpPr>
            <p:spPr bwMode="auto">
              <a:xfrm>
                <a:off x="1394" y="1279"/>
                <a:ext cx="16" cy="18"/>
              </a:xfrm>
              <a:custGeom>
                <a:avLst/>
                <a:gdLst>
                  <a:gd name="T0" fmla="*/ 1 w 18"/>
                  <a:gd name="T1" fmla="*/ 2 h 21"/>
                  <a:gd name="T2" fmla="*/ 3 w 18"/>
                  <a:gd name="T3" fmla="*/ 8 h 21"/>
                  <a:gd name="T4" fmla="*/ 6 w 18"/>
                  <a:gd name="T5" fmla="*/ 13 h 21"/>
                  <a:gd name="T6" fmla="*/ 14 w 18"/>
                  <a:gd name="T7" fmla="*/ 20 h 21"/>
                  <a:gd name="T8" fmla="*/ 17 w 18"/>
                  <a:gd name="T9" fmla="*/ 17 h 21"/>
                  <a:gd name="T10" fmla="*/ 2 w 18"/>
                  <a:gd name="T11" fmla="*/ 1 h 21"/>
                  <a:gd name="T12" fmla="*/ 1 w 18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1">
                    <a:moveTo>
                      <a:pt x="1" y="2"/>
                    </a:moveTo>
                    <a:cubicBezTo>
                      <a:pt x="2" y="4"/>
                      <a:pt x="2" y="6"/>
                      <a:pt x="3" y="8"/>
                    </a:cubicBezTo>
                    <a:cubicBezTo>
                      <a:pt x="3" y="10"/>
                      <a:pt x="5" y="11"/>
                      <a:pt x="6" y="13"/>
                    </a:cubicBezTo>
                    <a:cubicBezTo>
                      <a:pt x="8" y="16"/>
                      <a:pt x="11" y="19"/>
                      <a:pt x="14" y="20"/>
                    </a:cubicBezTo>
                    <a:cubicBezTo>
                      <a:pt x="16" y="21"/>
                      <a:pt x="18" y="19"/>
                      <a:pt x="17" y="17"/>
                    </a:cubicBezTo>
                    <a:cubicBezTo>
                      <a:pt x="14" y="10"/>
                      <a:pt x="9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461"/>
              <p:cNvSpPr/>
              <p:nvPr/>
            </p:nvSpPr>
            <p:spPr bwMode="auto">
              <a:xfrm>
                <a:off x="1405" y="1293"/>
                <a:ext cx="140" cy="37"/>
              </a:xfrm>
              <a:custGeom>
                <a:avLst/>
                <a:gdLst>
                  <a:gd name="T0" fmla="*/ 1 w 165"/>
                  <a:gd name="T1" fmla="*/ 2 h 44"/>
                  <a:gd name="T2" fmla="*/ 77 w 165"/>
                  <a:gd name="T3" fmla="*/ 29 h 44"/>
                  <a:gd name="T4" fmla="*/ 161 w 165"/>
                  <a:gd name="T5" fmla="*/ 43 h 44"/>
                  <a:gd name="T6" fmla="*/ 162 w 165"/>
                  <a:gd name="T7" fmla="*/ 38 h 44"/>
                  <a:gd name="T8" fmla="*/ 82 w 165"/>
                  <a:gd name="T9" fmla="*/ 23 h 44"/>
                  <a:gd name="T10" fmla="*/ 36 w 165"/>
                  <a:gd name="T11" fmla="*/ 12 h 44"/>
                  <a:gd name="T12" fmla="*/ 2 w 165"/>
                  <a:gd name="T13" fmla="*/ 1 h 44"/>
                  <a:gd name="T14" fmla="*/ 1 w 165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44">
                    <a:moveTo>
                      <a:pt x="1" y="2"/>
                    </a:moveTo>
                    <a:cubicBezTo>
                      <a:pt x="20" y="20"/>
                      <a:pt x="52" y="26"/>
                      <a:pt x="77" y="29"/>
                    </a:cubicBezTo>
                    <a:cubicBezTo>
                      <a:pt x="105" y="33"/>
                      <a:pt x="135" y="37"/>
                      <a:pt x="161" y="43"/>
                    </a:cubicBezTo>
                    <a:cubicBezTo>
                      <a:pt x="164" y="44"/>
                      <a:pt x="165" y="39"/>
                      <a:pt x="162" y="38"/>
                    </a:cubicBezTo>
                    <a:cubicBezTo>
                      <a:pt x="135" y="36"/>
                      <a:pt x="109" y="29"/>
                      <a:pt x="82" y="23"/>
                    </a:cubicBezTo>
                    <a:cubicBezTo>
                      <a:pt x="66" y="20"/>
                      <a:pt x="52" y="16"/>
                      <a:pt x="36" y="12"/>
                    </a:cubicBezTo>
                    <a:cubicBezTo>
                      <a:pt x="25" y="9"/>
                      <a:pt x="12" y="8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462"/>
              <p:cNvSpPr/>
              <p:nvPr/>
            </p:nvSpPr>
            <p:spPr bwMode="auto">
              <a:xfrm>
                <a:off x="1439" y="1100"/>
                <a:ext cx="16" cy="36"/>
              </a:xfrm>
              <a:custGeom>
                <a:avLst/>
                <a:gdLst>
                  <a:gd name="T0" fmla="*/ 5 w 19"/>
                  <a:gd name="T1" fmla="*/ 40 h 42"/>
                  <a:gd name="T2" fmla="*/ 11 w 19"/>
                  <a:gd name="T3" fmla="*/ 26 h 42"/>
                  <a:gd name="T4" fmla="*/ 18 w 19"/>
                  <a:gd name="T5" fmla="*/ 6 h 42"/>
                  <a:gd name="T6" fmla="*/ 9 w 19"/>
                  <a:gd name="T7" fmla="*/ 5 h 42"/>
                  <a:gd name="T8" fmla="*/ 6 w 19"/>
                  <a:gd name="T9" fmla="*/ 17 h 42"/>
                  <a:gd name="T10" fmla="*/ 3 w 19"/>
                  <a:gd name="T11" fmla="*/ 27 h 42"/>
                  <a:gd name="T12" fmla="*/ 2 w 19"/>
                  <a:gd name="T13" fmla="*/ 40 h 42"/>
                  <a:gd name="T14" fmla="*/ 5 w 19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2">
                    <a:moveTo>
                      <a:pt x="5" y="40"/>
                    </a:moveTo>
                    <a:cubicBezTo>
                      <a:pt x="8" y="36"/>
                      <a:pt x="9" y="30"/>
                      <a:pt x="11" y="26"/>
                    </a:cubicBezTo>
                    <a:cubicBezTo>
                      <a:pt x="14" y="20"/>
                      <a:pt x="19" y="13"/>
                      <a:pt x="18" y="6"/>
                    </a:cubicBezTo>
                    <a:cubicBezTo>
                      <a:pt x="18" y="1"/>
                      <a:pt x="10" y="0"/>
                      <a:pt x="9" y="5"/>
                    </a:cubicBezTo>
                    <a:cubicBezTo>
                      <a:pt x="8" y="9"/>
                      <a:pt x="8" y="13"/>
                      <a:pt x="6" y="17"/>
                    </a:cubicBezTo>
                    <a:cubicBezTo>
                      <a:pt x="5" y="21"/>
                      <a:pt x="3" y="24"/>
                      <a:pt x="3" y="27"/>
                    </a:cubicBezTo>
                    <a:cubicBezTo>
                      <a:pt x="2" y="31"/>
                      <a:pt x="0" y="36"/>
                      <a:pt x="2" y="40"/>
                    </a:cubicBezTo>
                    <a:cubicBezTo>
                      <a:pt x="2" y="42"/>
                      <a:pt x="4" y="42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463"/>
              <p:cNvSpPr/>
              <p:nvPr/>
            </p:nvSpPr>
            <p:spPr bwMode="auto">
              <a:xfrm>
                <a:off x="1447" y="1104"/>
                <a:ext cx="122" cy="23"/>
              </a:xfrm>
              <a:custGeom>
                <a:avLst/>
                <a:gdLst>
                  <a:gd name="T0" fmla="*/ 2 w 144"/>
                  <a:gd name="T1" fmla="*/ 4 h 28"/>
                  <a:gd name="T2" fmla="*/ 75 w 144"/>
                  <a:gd name="T3" fmla="*/ 15 h 28"/>
                  <a:gd name="T4" fmla="*/ 138 w 144"/>
                  <a:gd name="T5" fmla="*/ 26 h 28"/>
                  <a:gd name="T6" fmla="*/ 140 w 144"/>
                  <a:gd name="T7" fmla="*/ 21 h 28"/>
                  <a:gd name="T8" fmla="*/ 79 w 144"/>
                  <a:gd name="T9" fmla="*/ 11 h 28"/>
                  <a:gd name="T10" fmla="*/ 2 w 144"/>
                  <a:gd name="T11" fmla="*/ 0 h 28"/>
                  <a:gd name="T12" fmla="*/ 2 w 144"/>
                  <a:gd name="T13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28">
                    <a:moveTo>
                      <a:pt x="2" y="4"/>
                    </a:moveTo>
                    <a:cubicBezTo>
                      <a:pt x="27" y="5"/>
                      <a:pt x="51" y="11"/>
                      <a:pt x="75" y="15"/>
                    </a:cubicBezTo>
                    <a:cubicBezTo>
                      <a:pt x="95" y="18"/>
                      <a:pt x="118" y="20"/>
                      <a:pt x="138" y="26"/>
                    </a:cubicBezTo>
                    <a:cubicBezTo>
                      <a:pt x="142" y="28"/>
                      <a:pt x="144" y="22"/>
                      <a:pt x="140" y="21"/>
                    </a:cubicBezTo>
                    <a:cubicBezTo>
                      <a:pt x="121" y="15"/>
                      <a:pt x="99" y="14"/>
                      <a:pt x="79" y="11"/>
                    </a:cubicBezTo>
                    <a:cubicBezTo>
                      <a:pt x="54" y="6"/>
                      <a:pt x="28" y="0"/>
                      <a:pt x="2" y="0"/>
                    </a:cubicBezTo>
                    <a:cubicBezTo>
                      <a:pt x="0" y="0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464"/>
              <p:cNvSpPr/>
              <p:nvPr/>
            </p:nvSpPr>
            <p:spPr bwMode="auto">
              <a:xfrm>
                <a:off x="1440" y="1133"/>
                <a:ext cx="120" cy="24"/>
              </a:xfrm>
              <a:custGeom>
                <a:avLst/>
                <a:gdLst>
                  <a:gd name="T0" fmla="*/ 1 w 141"/>
                  <a:gd name="T1" fmla="*/ 3 h 28"/>
                  <a:gd name="T2" fmla="*/ 63 w 141"/>
                  <a:gd name="T3" fmla="*/ 21 h 28"/>
                  <a:gd name="T4" fmla="*/ 137 w 141"/>
                  <a:gd name="T5" fmla="*/ 28 h 28"/>
                  <a:gd name="T6" fmla="*/ 137 w 141"/>
                  <a:gd name="T7" fmla="*/ 22 h 28"/>
                  <a:gd name="T8" fmla="*/ 74 w 141"/>
                  <a:gd name="T9" fmla="*/ 17 h 28"/>
                  <a:gd name="T10" fmla="*/ 2 w 141"/>
                  <a:gd name="T11" fmla="*/ 0 h 28"/>
                  <a:gd name="T12" fmla="*/ 1 w 141"/>
                  <a:gd name="T13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8">
                    <a:moveTo>
                      <a:pt x="1" y="3"/>
                    </a:moveTo>
                    <a:cubicBezTo>
                      <a:pt x="14" y="15"/>
                      <a:pt x="46" y="17"/>
                      <a:pt x="63" y="21"/>
                    </a:cubicBezTo>
                    <a:cubicBezTo>
                      <a:pt x="87" y="25"/>
                      <a:pt x="112" y="28"/>
                      <a:pt x="137" y="28"/>
                    </a:cubicBezTo>
                    <a:cubicBezTo>
                      <a:pt x="140" y="28"/>
                      <a:pt x="141" y="23"/>
                      <a:pt x="137" y="22"/>
                    </a:cubicBezTo>
                    <a:cubicBezTo>
                      <a:pt x="116" y="21"/>
                      <a:pt x="95" y="20"/>
                      <a:pt x="74" y="17"/>
                    </a:cubicBezTo>
                    <a:cubicBezTo>
                      <a:pt x="52" y="13"/>
                      <a:pt x="23" y="10"/>
                      <a:pt x="2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465"/>
              <p:cNvSpPr/>
              <p:nvPr/>
            </p:nvSpPr>
            <p:spPr bwMode="auto">
              <a:xfrm>
                <a:off x="1556" y="1123"/>
                <a:ext cx="11" cy="36"/>
              </a:xfrm>
              <a:custGeom>
                <a:avLst/>
                <a:gdLst>
                  <a:gd name="T0" fmla="*/ 2 w 13"/>
                  <a:gd name="T1" fmla="*/ 40 h 42"/>
                  <a:gd name="T2" fmla="*/ 6 w 13"/>
                  <a:gd name="T3" fmla="*/ 26 h 42"/>
                  <a:gd name="T4" fmla="*/ 12 w 13"/>
                  <a:gd name="T5" fmla="*/ 5 h 42"/>
                  <a:gd name="T6" fmla="*/ 7 w 13"/>
                  <a:gd name="T7" fmla="*/ 3 h 42"/>
                  <a:gd name="T8" fmla="*/ 2 w 13"/>
                  <a:gd name="T9" fmla="*/ 20 h 42"/>
                  <a:gd name="T10" fmla="*/ 2 w 13"/>
                  <a:gd name="T11" fmla="*/ 30 h 42"/>
                  <a:gd name="T12" fmla="*/ 0 w 13"/>
                  <a:gd name="T13" fmla="*/ 40 h 42"/>
                  <a:gd name="T14" fmla="*/ 2 w 13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42">
                    <a:moveTo>
                      <a:pt x="2" y="40"/>
                    </a:moveTo>
                    <a:cubicBezTo>
                      <a:pt x="3" y="35"/>
                      <a:pt x="5" y="32"/>
                      <a:pt x="6" y="26"/>
                    </a:cubicBezTo>
                    <a:cubicBezTo>
                      <a:pt x="7" y="19"/>
                      <a:pt x="9" y="12"/>
                      <a:pt x="12" y="5"/>
                    </a:cubicBezTo>
                    <a:cubicBezTo>
                      <a:pt x="13" y="2"/>
                      <a:pt x="9" y="0"/>
                      <a:pt x="7" y="3"/>
                    </a:cubicBezTo>
                    <a:cubicBezTo>
                      <a:pt x="5" y="8"/>
                      <a:pt x="3" y="14"/>
                      <a:pt x="2" y="20"/>
                    </a:cubicBezTo>
                    <a:cubicBezTo>
                      <a:pt x="2" y="23"/>
                      <a:pt x="2" y="26"/>
                      <a:pt x="2" y="30"/>
                    </a:cubicBezTo>
                    <a:cubicBezTo>
                      <a:pt x="1" y="33"/>
                      <a:pt x="0" y="36"/>
                      <a:pt x="0" y="40"/>
                    </a:cubicBezTo>
                    <a:cubicBezTo>
                      <a:pt x="0" y="41"/>
                      <a:pt x="2" y="42"/>
                      <a:pt x="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466"/>
              <p:cNvSpPr/>
              <p:nvPr/>
            </p:nvSpPr>
            <p:spPr bwMode="auto">
              <a:xfrm>
                <a:off x="1432" y="1150"/>
                <a:ext cx="12" cy="35"/>
              </a:xfrm>
              <a:custGeom>
                <a:avLst/>
                <a:gdLst>
                  <a:gd name="T0" fmla="*/ 10 w 14"/>
                  <a:gd name="T1" fmla="*/ 3 h 41"/>
                  <a:gd name="T2" fmla="*/ 0 w 14"/>
                  <a:gd name="T3" fmla="*/ 37 h 41"/>
                  <a:gd name="T4" fmla="*/ 6 w 14"/>
                  <a:gd name="T5" fmla="*/ 37 h 41"/>
                  <a:gd name="T6" fmla="*/ 13 w 14"/>
                  <a:gd name="T7" fmla="*/ 5 h 41"/>
                  <a:gd name="T8" fmla="*/ 10 w 14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1">
                    <a:moveTo>
                      <a:pt x="10" y="3"/>
                    </a:moveTo>
                    <a:cubicBezTo>
                      <a:pt x="5" y="13"/>
                      <a:pt x="2" y="25"/>
                      <a:pt x="0" y="37"/>
                    </a:cubicBezTo>
                    <a:cubicBezTo>
                      <a:pt x="0" y="40"/>
                      <a:pt x="5" y="41"/>
                      <a:pt x="6" y="37"/>
                    </a:cubicBezTo>
                    <a:cubicBezTo>
                      <a:pt x="7" y="26"/>
                      <a:pt x="9" y="15"/>
                      <a:pt x="13" y="5"/>
                    </a:cubicBezTo>
                    <a:cubicBezTo>
                      <a:pt x="14" y="2"/>
                      <a:pt x="11" y="0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467"/>
              <p:cNvSpPr/>
              <p:nvPr/>
            </p:nvSpPr>
            <p:spPr bwMode="auto">
              <a:xfrm>
                <a:off x="1419" y="1183"/>
                <a:ext cx="16" cy="40"/>
              </a:xfrm>
              <a:custGeom>
                <a:avLst/>
                <a:gdLst>
                  <a:gd name="T0" fmla="*/ 17 w 19"/>
                  <a:gd name="T1" fmla="*/ 1 h 47"/>
                  <a:gd name="T2" fmla="*/ 5 w 19"/>
                  <a:gd name="T3" fmla="*/ 20 h 47"/>
                  <a:gd name="T4" fmla="*/ 0 w 19"/>
                  <a:gd name="T5" fmla="*/ 43 h 47"/>
                  <a:gd name="T6" fmla="*/ 7 w 19"/>
                  <a:gd name="T7" fmla="*/ 43 h 47"/>
                  <a:gd name="T8" fmla="*/ 13 w 19"/>
                  <a:gd name="T9" fmla="*/ 18 h 47"/>
                  <a:gd name="T10" fmla="*/ 19 w 19"/>
                  <a:gd name="T11" fmla="*/ 2 h 47"/>
                  <a:gd name="T12" fmla="*/ 17 w 19"/>
                  <a:gd name="T1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7">
                    <a:moveTo>
                      <a:pt x="17" y="1"/>
                    </a:moveTo>
                    <a:cubicBezTo>
                      <a:pt x="13" y="8"/>
                      <a:pt x="8" y="13"/>
                      <a:pt x="5" y="20"/>
                    </a:cubicBezTo>
                    <a:cubicBezTo>
                      <a:pt x="2" y="27"/>
                      <a:pt x="0" y="35"/>
                      <a:pt x="0" y="43"/>
                    </a:cubicBezTo>
                    <a:cubicBezTo>
                      <a:pt x="0" y="47"/>
                      <a:pt x="6" y="47"/>
                      <a:pt x="7" y="43"/>
                    </a:cubicBezTo>
                    <a:cubicBezTo>
                      <a:pt x="7" y="33"/>
                      <a:pt x="10" y="26"/>
                      <a:pt x="13" y="18"/>
                    </a:cubicBezTo>
                    <a:cubicBezTo>
                      <a:pt x="16" y="12"/>
                      <a:pt x="19" y="8"/>
                      <a:pt x="19" y="2"/>
                    </a:cubicBezTo>
                    <a:cubicBezTo>
                      <a:pt x="19" y="1"/>
                      <a:pt x="17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468"/>
              <p:cNvSpPr/>
              <p:nvPr/>
            </p:nvSpPr>
            <p:spPr bwMode="auto">
              <a:xfrm>
                <a:off x="1410" y="1221"/>
                <a:ext cx="13" cy="50"/>
              </a:xfrm>
              <a:custGeom>
                <a:avLst/>
                <a:gdLst>
                  <a:gd name="T0" fmla="*/ 12 w 16"/>
                  <a:gd name="T1" fmla="*/ 2 h 59"/>
                  <a:gd name="T2" fmla="*/ 9 w 16"/>
                  <a:gd name="T3" fmla="*/ 56 h 59"/>
                  <a:gd name="T4" fmla="*/ 14 w 16"/>
                  <a:gd name="T5" fmla="*/ 55 h 59"/>
                  <a:gd name="T6" fmla="*/ 11 w 16"/>
                  <a:gd name="T7" fmla="*/ 26 h 59"/>
                  <a:gd name="T8" fmla="*/ 16 w 16"/>
                  <a:gd name="T9" fmla="*/ 2 h 59"/>
                  <a:gd name="T10" fmla="*/ 12 w 16"/>
                  <a:gd name="T11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9">
                    <a:moveTo>
                      <a:pt x="12" y="2"/>
                    </a:moveTo>
                    <a:cubicBezTo>
                      <a:pt x="7" y="20"/>
                      <a:pt x="0" y="38"/>
                      <a:pt x="9" y="56"/>
                    </a:cubicBezTo>
                    <a:cubicBezTo>
                      <a:pt x="10" y="59"/>
                      <a:pt x="15" y="58"/>
                      <a:pt x="14" y="55"/>
                    </a:cubicBezTo>
                    <a:cubicBezTo>
                      <a:pt x="13" y="44"/>
                      <a:pt x="10" y="36"/>
                      <a:pt x="11" y="26"/>
                    </a:cubicBezTo>
                    <a:cubicBezTo>
                      <a:pt x="13" y="18"/>
                      <a:pt x="15" y="10"/>
                      <a:pt x="16" y="2"/>
                    </a:cubicBezTo>
                    <a:cubicBezTo>
                      <a:pt x="16" y="0"/>
                      <a:pt x="13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469"/>
              <p:cNvSpPr/>
              <p:nvPr/>
            </p:nvSpPr>
            <p:spPr bwMode="auto">
              <a:xfrm>
                <a:off x="1439" y="1151"/>
                <a:ext cx="116" cy="32"/>
              </a:xfrm>
              <a:custGeom>
                <a:avLst/>
                <a:gdLst>
                  <a:gd name="T0" fmla="*/ 2 w 137"/>
                  <a:gd name="T1" fmla="*/ 4 h 37"/>
                  <a:gd name="T2" fmla="*/ 61 w 137"/>
                  <a:gd name="T3" fmla="*/ 23 h 37"/>
                  <a:gd name="T4" fmla="*/ 98 w 137"/>
                  <a:gd name="T5" fmla="*/ 30 h 37"/>
                  <a:gd name="T6" fmla="*/ 132 w 137"/>
                  <a:gd name="T7" fmla="*/ 36 h 37"/>
                  <a:gd name="T8" fmla="*/ 131 w 137"/>
                  <a:gd name="T9" fmla="*/ 28 h 37"/>
                  <a:gd name="T10" fmla="*/ 68 w 137"/>
                  <a:gd name="T11" fmla="*/ 18 h 37"/>
                  <a:gd name="T12" fmla="*/ 4 w 137"/>
                  <a:gd name="T13" fmla="*/ 1 h 37"/>
                  <a:gd name="T14" fmla="*/ 2 w 137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37">
                    <a:moveTo>
                      <a:pt x="2" y="4"/>
                    </a:moveTo>
                    <a:cubicBezTo>
                      <a:pt x="17" y="16"/>
                      <a:pt x="43" y="19"/>
                      <a:pt x="61" y="23"/>
                    </a:cubicBezTo>
                    <a:cubicBezTo>
                      <a:pt x="73" y="26"/>
                      <a:pt x="85" y="28"/>
                      <a:pt x="98" y="30"/>
                    </a:cubicBezTo>
                    <a:cubicBezTo>
                      <a:pt x="109" y="32"/>
                      <a:pt x="121" y="37"/>
                      <a:pt x="132" y="36"/>
                    </a:cubicBezTo>
                    <a:cubicBezTo>
                      <a:pt x="137" y="35"/>
                      <a:pt x="136" y="28"/>
                      <a:pt x="131" y="28"/>
                    </a:cubicBezTo>
                    <a:cubicBezTo>
                      <a:pt x="111" y="29"/>
                      <a:pt x="88" y="22"/>
                      <a:pt x="68" y="18"/>
                    </a:cubicBezTo>
                    <a:cubicBezTo>
                      <a:pt x="48" y="14"/>
                      <a:pt x="23" y="10"/>
                      <a:pt x="4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470"/>
              <p:cNvSpPr/>
              <p:nvPr/>
            </p:nvSpPr>
            <p:spPr bwMode="auto">
              <a:xfrm>
                <a:off x="1542" y="1179"/>
                <a:ext cx="9" cy="24"/>
              </a:xfrm>
              <a:custGeom>
                <a:avLst/>
                <a:gdLst>
                  <a:gd name="T0" fmla="*/ 7 w 10"/>
                  <a:gd name="T1" fmla="*/ 1 h 28"/>
                  <a:gd name="T2" fmla="*/ 3 w 10"/>
                  <a:gd name="T3" fmla="*/ 14 h 28"/>
                  <a:gd name="T4" fmla="*/ 2 w 10"/>
                  <a:gd name="T5" fmla="*/ 26 h 28"/>
                  <a:gd name="T6" fmla="*/ 6 w 10"/>
                  <a:gd name="T7" fmla="*/ 26 h 28"/>
                  <a:gd name="T8" fmla="*/ 9 w 10"/>
                  <a:gd name="T9" fmla="*/ 12 h 28"/>
                  <a:gd name="T10" fmla="*/ 9 w 10"/>
                  <a:gd name="T11" fmla="*/ 2 h 28"/>
                  <a:gd name="T12" fmla="*/ 7 w 10"/>
                  <a:gd name="T13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7" y="6"/>
                      <a:pt x="5" y="10"/>
                      <a:pt x="3" y="14"/>
                    </a:cubicBezTo>
                    <a:cubicBezTo>
                      <a:pt x="2" y="18"/>
                      <a:pt x="0" y="22"/>
                      <a:pt x="2" y="26"/>
                    </a:cubicBezTo>
                    <a:cubicBezTo>
                      <a:pt x="3" y="28"/>
                      <a:pt x="5" y="28"/>
                      <a:pt x="6" y="26"/>
                    </a:cubicBezTo>
                    <a:cubicBezTo>
                      <a:pt x="8" y="22"/>
                      <a:pt x="8" y="17"/>
                      <a:pt x="9" y="12"/>
                    </a:cubicBezTo>
                    <a:cubicBezTo>
                      <a:pt x="10" y="9"/>
                      <a:pt x="10" y="5"/>
                      <a:pt x="9" y="2"/>
                    </a:cubicBezTo>
                    <a:cubicBezTo>
                      <a:pt x="9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471"/>
              <p:cNvSpPr/>
              <p:nvPr/>
            </p:nvSpPr>
            <p:spPr bwMode="auto">
              <a:xfrm>
                <a:off x="1417" y="1268"/>
                <a:ext cx="110" cy="28"/>
              </a:xfrm>
              <a:custGeom>
                <a:avLst/>
                <a:gdLst>
                  <a:gd name="T0" fmla="*/ 2 w 129"/>
                  <a:gd name="T1" fmla="*/ 3 h 33"/>
                  <a:gd name="T2" fmla="*/ 123 w 129"/>
                  <a:gd name="T3" fmla="*/ 33 h 33"/>
                  <a:gd name="T4" fmla="*/ 123 w 129"/>
                  <a:gd name="T5" fmla="*/ 25 h 33"/>
                  <a:gd name="T6" fmla="*/ 3 w 129"/>
                  <a:gd name="T7" fmla="*/ 0 h 33"/>
                  <a:gd name="T8" fmla="*/ 2 w 129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3">
                    <a:moveTo>
                      <a:pt x="2" y="3"/>
                    </a:moveTo>
                    <a:cubicBezTo>
                      <a:pt x="39" y="20"/>
                      <a:pt x="82" y="33"/>
                      <a:pt x="123" y="33"/>
                    </a:cubicBezTo>
                    <a:cubicBezTo>
                      <a:pt x="128" y="33"/>
                      <a:pt x="129" y="25"/>
                      <a:pt x="123" y="25"/>
                    </a:cubicBezTo>
                    <a:cubicBezTo>
                      <a:pt x="82" y="25"/>
                      <a:pt x="42" y="12"/>
                      <a:pt x="3" y="0"/>
                    </a:cubicBezTo>
                    <a:cubicBezTo>
                      <a:pt x="1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472"/>
              <p:cNvSpPr/>
              <p:nvPr/>
            </p:nvSpPr>
            <p:spPr bwMode="auto">
              <a:xfrm>
                <a:off x="1521" y="1264"/>
                <a:ext cx="12" cy="32"/>
              </a:xfrm>
              <a:custGeom>
                <a:avLst/>
                <a:gdLst>
                  <a:gd name="T0" fmla="*/ 2 w 14"/>
                  <a:gd name="T1" fmla="*/ 37 h 37"/>
                  <a:gd name="T2" fmla="*/ 9 w 14"/>
                  <a:gd name="T3" fmla="*/ 24 h 37"/>
                  <a:gd name="T4" fmla="*/ 13 w 14"/>
                  <a:gd name="T5" fmla="*/ 2 h 37"/>
                  <a:gd name="T6" fmla="*/ 10 w 14"/>
                  <a:gd name="T7" fmla="*/ 2 h 37"/>
                  <a:gd name="T8" fmla="*/ 7 w 14"/>
                  <a:gd name="T9" fmla="*/ 21 h 37"/>
                  <a:gd name="T10" fmla="*/ 1 w 14"/>
                  <a:gd name="T11" fmla="*/ 35 h 37"/>
                  <a:gd name="T12" fmla="*/ 2 w 14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7">
                    <a:moveTo>
                      <a:pt x="2" y="37"/>
                    </a:moveTo>
                    <a:cubicBezTo>
                      <a:pt x="7" y="35"/>
                      <a:pt x="8" y="29"/>
                      <a:pt x="9" y="24"/>
                    </a:cubicBezTo>
                    <a:cubicBezTo>
                      <a:pt x="11" y="17"/>
                      <a:pt x="14" y="9"/>
                      <a:pt x="13" y="2"/>
                    </a:cubicBezTo>
                    <a:cubicBezTo>
                      <a:pt x="13" y="0"/>
                      <a:pt x="10" y="0"/>
                      <a:pt x="10" y="2"/>
                    </a:cubicBezTo>
                    <a:cubicBezTo>
                      <a:pt x="9" y="8"/>
                      <a:pt x="8" y="15"/>
                      <a:pt x="7" y="21"/>
                    </a:cubicBezTo>
                    <a:cubicBezTo>
                      <a:pt x="5" y="25"/>
                      <a:pt x="5" y="32"/>
                      <a:pt x="1" y="35"/>
                    </a:cubicBezTo>
                    <a:cubicBezTo>
                      <a:pt x="0" y="35"/>
                      <a:pt x="0" y="37"/>
                      <a:pt x="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473"/>
              <p:cNvSpPr/>
              <p:nvPr/>
            </p:nvSpPr>
            <p:spPr bwMode="auto">
              <a:xfrm>
                <a:off x="1529" y="1195"/>
                <a:ext cx="17" cy="68"/>
              </a:xfrm>
              <a:custGeom>
                <a:avLst/>
                <a:gdLst>
                  <a:gd name="T0" fmla="*/ 2 w 20"/>
                  <a:gd name="T1" fmla="*/ 80 h 81"/>
                  <a:gd name="T2" fmla="*/ 12 w 20"/>
                  <a:gd name="T3" fmla="*/ 47 h 81"/>
                  <a:gd name="T4" fmla="*/ 20 w 20"/>
                  <a:gd name="T5" fmla="*/ 6 h 81"/>
                  <a:gd name="T6" fmla="*/ 12 w 20"/>
                  <a:gd name="T7" fmla="*/ 5 h 81"/>
                  <a:gd name="T8" fmla="*/ 5 w 20"/>
                  <a:gd name="T9" fmla="*/ 48 h 81"/>
                  <a:gd name="T10" fmla="*/ 0 w 20"/>
                  <a:gd name="T11" fmla="*/ 79 h 81"/>
                  <a:gd name="T12" fmla="*/ 2 w 20"/>
                  <a:gd name="T1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1">
                    <a:moveTo>
                      <a:pt x="2" y="80"/>
                    </a:moveTo>
                    <a:cubicBezTo>
                      <a:pt x="8" y="70"/>
                      <a:pt x="10" y="58"/>
                      <a:pt x="12" y="47"/>
                    </a:cubicBezTo>
                    <a:cubicBezTo>
                      <a:pt x="14" y="33"/>
                      <a:pt x="19" y="20"/>
                      <a:pt x="20" y="6"/>
                    </a:cubicBezTo>
                    <a:cubicBezTo>
                      <a:pt x="20" y="0"/>
                      <a:pt x="13" y="0"/>
                      <a:pt x="12" y="5"/>
                    </a:cubicBezTo>
                    <a:cubicBezTo>
                      <a:pt x="10" y="20"/>
                      <a:pt x="7" y="34"/>
                      <a:pt x="5" y="48"/>
                    </a:cubicBezTo>
                    <a:cubicBezTo>
                      <a:pt x="3" y="58"/>
                      <a:pt x="4" y="70"/>
                      <a:pt x="0" y="79"/>
                    </a:cubicBezTo>
                    <a:cubicBezTo>
                      <a:pt x="0" y="81"/>
                      <a:pt x="2" y="81"/>
                      <a:pt x="2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474"/>
              <p:cNvSpPr/>
              <p:nvPr/>
            </p:nvSpPr>
            <p:spPr bwMode="auto">
              <a:xfrm>
                <a:off x="1433" y="1182"/>
                <a:ext cx="107" cy="27"/>
              </a:xfrm>
              <a:custGeom>
                <a:avLst/>
                <a:gdLst>
                  <a:gd name="T0" fmla="*/ 1 w 126"/>
                  <a:gd name="T1" fmla="*/ 3 h 32"/>
                  <a:gd name="T2" fmla="*/ 59 w 126"/>
                  <a:gd name="T3" fmla="*/ 17 h 32"/>
                  <a:gd name="T4" fmla="*/ 122 w 126"/>
                  <a:gd name="T5" fmla="*/ 32 h 32"/>
                  <a:gd name="T6" fmla="*/ 123 w 126"/>
                  <a:gd name="T7" fmla="*/ 27 h 32"/>
                  <a:gd name="T8" fmla="*/ 2 w 126"/>
                  <a:gd name="T9" fmla="*/ 0 h 32"/>
                  <a:gd name="T10" fmla="*/ 1 w 126"/>
                  <a:gd name="T11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2">
                    <a:moveTo>
                      <a:pt x="1" y="3"/>
                    </a:moveTo>
                    <a:cubicBezTo>
                      <a:pt x="20" y="10"/>
                      <a:pt x="40" y="12"/>
                      <a:pt x="59" y="17"/>
                    </a:cubicBezTo>
                    <a:cubicBezTo>
                      <a:pt x="80" y="22"/>
                      <a:pt x="101" y="29"/>
                      <a:pt x="122" y="32"/>
                    </a:cubicBezTo>
                    <a:cubicBezTo>
                      <a:pt x="126" y="32"/>
                      <a:pt x="126" y="27"/>
                      <a:pt x="123" y="27"/>
                    </a:cubicBezTo>
                    <a:cubicBezTo>
                      <a:pt x="82" y="26"/>
                      <a:pt x="42" y="5"/>
                      <a:pt x="2" y="0"/>
                    </a:cubicBezTo>
                    <a:cubicBezTo>
                      <a:pt x="1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475"/>
              <p:cNvSpPr/>
              <p:nvPr/>
            </p:nvSpPr>
            <p:spPr bwMode="auto">
              <a:xfrm>
                <a:off x="1418" y="1223"/>
                <a:ext cx="121" cy="39"/>
              </a:xfrm>
              <a:custGeom>
                <a:avLst/>
                <a:gdLst>
                  <a:gd name="T0" fmla="*/ 2 w 142"/>
                  <a:gd name="T1" fmla="*/ 4 h 45"/>
                  <a:gd name="T2" fmla="*/ 59 w 142"/>
                  <a:gd name="T3" fmla="*/ 25 h 45"/>
                  <a:gd name="T4" fmla="*/ 98 w 142"/>
                  <a:gd name="T5" fmla="*/ 34 h 45"/>
                  <a:gd name="T6" fmla="*/ 135 w 142"/>
                  <a:gd name="T7" fmla="*/ 43 h 45"/>
                  <a:gd name="T8" fmla="*/ 138 w 142"/>
                  <a:gd name="T9" fmla="*/ 37 h 45"/>
                  <a:gd name="T10" fmla="*/ 77 w 142"/>
                  <a:gd name="T11" fmla="*/ 23 h 45"/>
                  <a:gd name="T12" fmla="*/ 3 w 142"/>
                  <a:gd name="T13" fmla="*/ 0 h 45"/>
                  <a:gd name="T14" fmla="*/ 2 w 142"/>
                  <a:gd name="T15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45">
                    <a:moveTo>
                      <a:pt x="2" y="4"/>
                    </a:moveTo>
                    <a:cubicBezTo>
                      <a:pt x="18" y="14"/>
                      <a:pt x="40" y="20"/>
                      <a:pt x="59" y="25"/>
                    </a:cubicBezTo>
                    <a:cubicBezTo>
                      <a:pt x="72" y="29"/>
                      <a:pt x="85" y="32"/>
                      <a:pt x="98" y="34"/>
                    </a:cubicBezTo>
                    <a:cubicBezTo>
                      <a:pt x="109" y="37"/>
                      <a:pt x="125" y="38"/>
                      <a:pt x="135" y="43"/>
                    </a:cubicBezTo>
                    <a:cubicBezTo>
                      <a:pt x="139" y="45"/>
                      <a:pt x="142" y="39"/>
                      <a:pt x="138" y="37"/>
                    </a:cubicBezTo>
                    <a:cubicBezTo>
                      <a:pt x="121" y="28"/>
                      <a:pt x="96" y="28"/>
                      <a:pt x="77" y="23"/>
                    </a:cubicBezTo>
                    <a:cubicBezTo>
                      <a:pt x="52" y="17"/>
                      <a:pt x="28" y="8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476"/>
              <p:cNvSpPr/>
              <p:nvPr/>
            </p:nvSpPr>
            <p:spPr bwMode="auto">
              <a:xfrm>
                <a:off x="1436" y="1165"/>
                <a:ext cx="30" cy="114"/>
              </a:xfrm>
              <a:custGeom>
                <a:avLst/>
                <a:gdLst>
                  <a:gd name="T0" fmla="*/ 33 w 35"/>
                  <a:gd name="T1" fmla="*/ 1 h 134"/>
                  <a:gd name="T2" fmla="*/ 15 w 35"/>
                  <a:gd name="T3" fmla="*/ 62 h 134"/>
                  <a:gd name="T4" fmla="*/ 2 w 35"/>
                  <a:gd name="T5" fmla="*/ 131 h 134"/>
                  <a:gd name="T6" fmla="*/ 5 w 35"/>
                  <a:gd name="T7" fmla="*/ 131 h 134"/>
                  <a:gd name="T8" fmla="*/ 35 w 35"/>
                  <a:gd name="T9" fmla="*/ 1 h 134"/>
                  <a:gd name="T10" fmla="*/ 33 w 35"/>
                  <a:gd name="T11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34">
                    <a:moveTo>
                      <a:pt x="33" y="1"/>
                    </a:moveTo>
                    <a:cubicBezTo>
                      <a:pt x="23" y="18"/>
                      <a:pt x="20" y="42"/>
                      <a:pt x="15" y="62"/>
                    </a:cubicBezTo>
                    <a:cubicBezTo>
                      <a:pt x="10" y="84"/>
                      <a:pt x="0" y="108"/>
                      <a:pt x="2" y="131"/>
                    </a:cubicBezTo>
                    <a:cubicBezTo>
                      <a:pt x="2" y="133"/>
                      <a:pt x="5" y="134"/>
                      <a:pt x="5" y="131"/>
                    </a:cubicBezTo>
                    <a:cubicBezTo>
                      <a:pt x="12" y="87"/>
                      <a:pt x="24" y="44"/>
                      <a:pt x="35" y="1"/>
                    </a:cubicBezTo>
                    <a:cubicBezTo>
                      <a:pt x="35" y="0"/>
                      <a:pt x="34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477"/>
              <p:cNvSpPr/>
              <p:nvPr/>
            </p:nvSpPr>
            <p:spPr bwMode="auto">
              <a:xfrm>
                <a:off x="1469" y="1171"/>
                <a:ext cx="29" cy="120"/>
              </a:xfrm>
              <a:custGeom>
                <a:avLst/>
                <a:gdLst>
                  <a:gd name="T0" fmla="*/ 29 w 34"/>
                  <a:gd name="T1" fmla="*/ 3 h 142"/>
                  <a:gd name="T2" fmla="*/ 11 w 34"/>
                  <a:gd name="T3" fmla="*/ 74 h 142"/>
                  <a:gd name="T4" fmla="*/ 1 w 34"/>
                  <a:gd name="T5" fmla="*/ 138 h 142"/>
                  <a:gd name="T6" fmla="*/ 7 w 34"/>
                  <a:gd name="T7" fmla="*/ 138 h 142"/>
                  <a:gd name="T8" fmla="*/ 16 w 34"/>
                  <a:gd name="T9" fmla="*/ 75 h 142"/>
                  <a:gd name="T10" fmla="*/ 34 w 34"/>
                  <a:gd name="T11" fmla="*/ 3 h 142"/>
                  <a:gd name="T12" fmla="*/ 29 w 34"/>
                  <a:gd name="T1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42">
                    <a:moveTo>
                      <a:pt x="29" y="3"/>
                    </a:moveTo>
                    <a:cubicBezTo>
                      <a:pt x="26" y="28"/>
                      <a:pt x="18" y="50"/>
                      <a:pt x="11" y="74"/>
                    </a:cubicBezTo>
                    <a:cubicBezTo>
                      <a:pt x="6" y="95"/>
                      <a:pt x="4" y="117"/>
                      <a:pt x="1" y="138"/>
                    </a:cubicBezTo>
                    <a:cubicBezTo>
                      <a:pt x="0" y="142"/>
                      <a:pt x="6" y="142"/>
                      <a:pt x="7" y="138"/>
                    </a:cubicBezTo>
                    <a:cubicBezTo>
                      <a:pt x="10" y="117"/>
                      <a:pt x="12" y="96"/>
                      <a:pt x="16" y="75"/>
                    </a:cubicBezTo>
                    <a:cubicBezTo>
                      <a:pt x="21" y="52"/>
                      <a:pt x="31" y="27"/>
                      <a:pt x="34" y="3"/>
                    </a:cubicBezTo>
                    <a:cubicBezTo>
                      <a:pt x="34" y="0"/>
                      <a:pt x="30" y="0"/>
                      <a:pt x="2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478"/>
              <p:cNvSpPr/>
              <p:nvPr/>
            </p:nvSpPr>
            <p:spPr bwMode="auto">
              <a:xfrm>
                <a:off x="1518" y="1176"/>
                <a:ext cx="8" cy="23"/>
              </a:xfrm>
              <a:custGeom>
                <a:avLst/>
                <a:gdLst>
                  <a:gd name="T0" fmla="*/ 5 w 9"/>
                  <a:gd name="T1" fmla="*/ 2 h 27"/>
                  <a:gd name="T2" fmla="*/ 3 w 9"/>
                  <a:gd name="T3" fmla="*/ 13 h 27"/>
                  <a:gd name="T4" fmla="*/ 1 w 9"/>
                  <a:gd name="T5" fmla="*/ 24 h 27"/>
                  <a:gd name="T6" fmla="*/ 5 w 9"/>
                  <a:gd name="T7" fmla="*/ 25 h 27"/>
                  <a:gd name="T8" fmla="*/ 9 w 9"/>
                  <a:gd name="T9" fmla="*/ 3 h 27"/>
                  <a:gd name="T10" fmla="*/ 5 w 9"/>
                  <a:gd name="T11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5" y="2"/>
                    </a:moveTo>
                    <a:cubicBezTo>
                      <a:pt x="5" y="6"/>
                      <a:pt x="3" y="9"/>
                      <a:pt x="3" y="13"/>
                    </a:cubicBezTo>
                    <a:cubicBezTo>
                      <a:pt x="2" y="17"/>
                      <a:pt x="2" y="20"/>
                      <a:pt x="1" y="24"/>
                    </a:cubicBezTo>
                    <a:cubicBezTo>
                      <a:pt x="0" y="26"/>
                      <a:pt x="4" y="27"/>
                      <a:pt x="5" y="25"/>
                    </a:cubicBezTo>
                    <a:cubicBezTo>
                      <a:pt x="7" y="18"/>
                      <a:pt x="9" y="10"/>
                      <a:pt x="9" y="3"/>
                    </a:cubicBezTo>
                    <a:cubicBezTo>
                      <a:pt x="9" y="0"/>
                      <a:pt x="5" y="0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479"/>
              <p:cNvSpPr/>
              <p:nvPr/>
            </p:nvSpPr>
            <p:spPr bwMode="auto">
              <a:xfrm>
                <a:off x="1503" y="1221"/>
                <a:ext cx="14" cy="77"/>
              </a:xfrm>
              <a:custGeom>
                <a:avLst/>
                <a:gdLst>
                  <a:gd name="T0" fmla="*/ 14 w 16"/>
                  <a:gd name="T1" fmla="*/ 2 h 91"/>
                  <a:gd name="T2" fmla="*/ 0 w 16"/>
                  <a:gd name="T3" fmla="*/ 87 h 91"/>
                  <a:gd name="T4" fmla="*/ 6 w 16"/>
                  <a:gd name="T5" fmla="*/ 87 h 91"/>
                  <a:gd name="T6" fmla="*/ 16 w 16"/>
                  <a:gd name="T7" fmla="*/ 2 h 91"/>
                  <a:gd name="T8" fmla="*/ 14 w 16"/>
                  <a:gd name="T9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1">
                    <a:moveTo>
                      <a:pt x="14" y="2"/>
                    </a:moveTo>
                    <a:cubicBezTo>
                      <a:pt x="9" y="30"/>
                      <a:pt x="3" y="58"/>
                      <a:pt x="0" y="87"/>
                    </a:cubicBezTo>
                    <a:cubicBezTo>
                      <a:pt x="0" y="91"/>
                      <a:pt x="7" y="91"/>
                      <a:pt x="6" y="87"/>
                    </a:cubicBezTo>
                    <a:cubicBezTo>
                      <a:pt x="6" y="59"/>
                      <a:pt x="12" y="30"/>
                      <a:pt x="16" y="2"/>
                    </a:cubicBezTo>
                    <a:cubicBezTo>
                      <a:pt x="16" y="1"/>
                      <a:pt x="14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480"/>
              <p:cNvSpPr/>
              <p:nvPr/>
            </p:nvSpPr>
            <p:spPr bwMode="auto">
              <a:xfrm>
                <a:off x="2495" y="1212"/>
                <a:ext cx="121" cy="117"/>
              </a:xfrm>
              <a:custGeom>
                <a:avLst/>
                <a:gdLst>
                  <a:gd name="T0" fmla="*/ 62 w 142"/>
                  <a:gd name="T1" fmla="*/ 2 h 138"/>
                  <a:gd name="T2" fmla="*/ 8 w 142"/>
                  <a:gd name="T3" fmla="*/ 91 h 138"/>
                  <a:gd name="T4" fmla="*/ 83 w 142"/>
                  <a:gd name="T5" fmla="*/ 133 h 138"/>
                  <a:gd name="T6" fmla="*/ 140 w 142"/>
                  <a:gd name="T7" fmla="*/ 60 h 138"/>
                  <a:gd name="T8" fmla="*/ 63 w 142"/>
                  <a:gd name="T9" fmla="*/ 5 h 138"/>
                  <a:gd name="T10" fmla="*/ 63 w 142"/>
                  <a:gd name="T11" fmla="*/ 13 h 138"/>
                  <a:gd name="T12" fmla="*/ 110 w 142"/>
                  <a:gd name="T13" fmla="*/ 25 h 138"/>
                  <a:gd name="T14" fmla="*/ 130 w 142"/>
                  <a:gd name="T15" fmla="*/ 67 h 138"/>
                  <a:gd name="T16" fmla="*/ 73 w 142"/>
                  <a:gd name="T17" fmla="*/ 125 h 138"/>
                  <a:gd name="T18" fmla="*/ 12 w 142"/>
                  <a:gd name="T19" fmla="*/ 84 h 138"/>
                  <a:gd name="T20" fmla="*/ 63 w 142"/>
                  <a:gd name="T21" fmla="*/ 5 h 138"/>
                  <a:gd name="T22" fmla="*/ 62 w 142"/>
                  <a:gd name="T23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138">
                    <a:moveTo>
                      <a:pt x="62" y="2"/>
                    </a:moveTo>
                    <a:cubicBezTo>
                      <a:pt x="24" y="7"/>
                      <a:pt x="0" y="55"/>
                      <a:pt x="8" y="91"/>
                    </a:cubicBezTo>
                    <a:cubicBezTo>
                      <a:pt x="15" y="123"/>
                      <a:pt x="53" y="138"/>
                      <a:pt x="83" y="133"/>
                    </a:cubicBezTo>
                    <a:cubicBezTo>
                      <a:pt x="117" y="128"/>
                      <a:pt x="142" y="95"/>
                      <a:pt x="140" y="60"/>
                    </a:cubicBezTo>
                    <a:cubicBezTo>
                      <a:pt x="138" y="21"/>
                      <a:pt x="98" y="0"/>
                      <a:pt x="63" y="5"/>
                    </a:cubicBezTo>
                    <a:cubicBezTo>
                      <a:pt x="58" y="5"/>
                      <a:pt x="58" y="13"/>
                      <a:pt x="63" y="13"/>
                    </a:cubicBezTo>
                    <a:cubicBezTo>
                      <a:pt x="81" y="13"/>
                      <a:pt x="96" y="14"/>
                      <a:pt x="110" y="25"/>
                    </a:cubicBezTo>
                    <a:cubicBezTo>
                      <a:pt x="123" y="35"/>
                      <a:pt x="130" y="50"/>
                      <a:pt x="130" y="67"/>
                    </a:cubicBezTo>
                    <a:cubicBezTo>
                      <a:pt x="130" y="98"/>
                      <a:pt x="103" y="123"/>
                      <a:pt x="73" y="125"/>
                    </a:cubicBezTo>
                    <a:cubicBezTo>
                      <a:pt x="47" y="127"/>
                      <a:pt x="17" y="111"/>
                      <a:pt x="12" y="84"/>
                    </a:cubicBezTo>
                    <a:cubicBezTo>
                      <a:pt x="5" y="48"/>
                      <a:pt x="30" y="15"/>
                      <a:pt x="63" y="5"/>
                    </a:cubicBezTo>
                    <a:cubicBezTo>
                      <a:pt x="64" y="4"/>
                      <a:pt x="63" y="2"/>
                      <a:pt x="6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481"/>
              <p:cNvSpPr/>
              <p:nvPr/>
            </p:nvSpPr>
            <p:spPr bwMode="auto">
              <a:xfrm>
                <a:off x="2548" y="1258"/>
                <a:ext cx="22" cy="26"/>
              </a:xfrm>
              <a:custGeom>
                <a:avLst/>
                <a:gdLst>
                  <a:gd name="T0" fmla="*/ 13 w 26"/>
                  <a:gd name="T1" fmla="*/ 8 h 30"/>
                  <a:gd name="T2" fmla="*/ 2 w 26"/>
                  <a:gd name="T3" fmla="*/ 9 h 30"/>
                  <a:gd name="T4" fmla="*/ 0 w 26"/>
                  <a:gd name="T5" fmla="*/ 17 h 30"/>
                  <a:gd name="T6" fmla="*/ 9 w 26"/>
                  <a:gd name="T7" fmla="*/ 28 h 30"/>
                  <a:gd name="T8" fmla="*/ 24 w 26"/>
                  <a:gd name="T9" fmla="*/ 17 h 30"/>
                  <a:gd name="T10" fmla="*/ 11 w 26"/>
                  <a:gd name="T11" fmla="*/ 4 h 30"/>
                  <a:gd name="T12" fmla="*/ 10 w 26"/>
                  <a:gd name="T13" fmla="*/ 10 h 30"/>
                  <a:gd name="T14" fmla="*/ 16 w 26"/>
                  <a:gd name="T15" fmla="*/ 11 h 30"/>
                  <a:gd name="T16" fmla="*/ 17 w 26"/>
                  <a:gd name="T17" fmla="*/ 16 h 30"/>
                  <a:gd name="T18" fmla="*/ 11 w 26"/>
                  <a:gd name="T19" fmla="*/ 20 h 30"/>
                  <a:gd name="T20" fmla="*/ 7 w 26"/>
                  <a:gd name="T21" fmla="*/ 15 h 30"/>
                  <a:gd name="T22" fmla="*/ 12 w 26"/>
                  <a:gd name="T23" fmla="*/ 11 h 30"/>
                  <a:gd name="T24" fmla="*/ 13 w 26"/>
                  <a:gd name="T25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0">
                    <a:moveTo>
                      <a:pt x="13" y="8"/>
                    </a:moveTo>
                    <a:cubicBezTo>
                      <a:pt x="9" y="7"/>
                      <a:pt x="5" y="6"/>
                      <a:pt x="2" y="9"/>
                    </a:cubicBezTo>
                    <a:cubicBezTo>
                      <a:pt x="0" y="11"/>
                      <a:pt x="0" y="14"/>
                      <a:pt x="0" y="17"/>
                    </a:cubicBezTo>
                    <a:cubicBezTo>
                      <a:pt x="0" y="22"/>
                      <a:pt x="3" y="26"/>
                      <a:pt x="9" y="28"/>
                    </a:cubicBezTo>
                    <a:cubicBezTo>
                      <a:pt x="16" y="30"/>
                      <a:pt x="23" y="24"/>
                      <a:pt x="24" y="17"/>
                    </a:cubicBezTo>
                    <a:cubicBezTo>
                      <a:pt x="26" y="9"/>
                      <a:pt x="19" y="0"/>
                      <a:pt x="11" y="4"/>
                    </a:cubicBezTo>
                    <a:cubicBezTo>
                      <a:pt x="8" y="5"/>
                      <a:pt x="8" y="8"/>
                      <a:pt x="10" y="10"/>
                    </a:cubicBezTo>
                    <a:cubicBezTo>
                      <a:pt x="12" y="10"/>
                      <a:pt x="15" y="10"/>
                      <a:pt x="16" y="11"/>
                    </a:cubicBezTo>
                    <a:cubicBezTo>
                      <a:pt x="18" y="12"/>
                      <a:pt x="18" y="14"/>
                      <a:pt x="17" y="16"/>
                    </a:cubicBezTo>
                    <a:cubicBezTo>
                      <a:pt x="16" y="19"/>
                      <a:pt x="14" y="21"/>
                      <a:pt x="11" y="20"/>
                    </a:cubicBezTo>
                    <a:cubicBezTo>
                      <a:pt x="8" y="20"/>
                      <a:pt x="7" y="18"/>
                      <a:pt x="7" y="15"/>
                    </a:cubicBezTo>
                    <a:cubicBezTo>
                      <a:pt x="7" y="12"/>
                      <a:pt x="10" y="12"/>
                      <a:pt x="12" y="11"/>
                    </a:cubicBezTo>
                    <a:cubicBezTo>
                      <a:pt x="14" y="10"/>
                      <a:pt x="14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482"/>
              <p:cNvSpPr/>
              <p:nvPr/>
            </p:nvSpPr>
            <p:spPr bwMode="auto">
              <a:xfrm>
                <a:off x="2545" y="1235"/>
                <a:ext cx="17" cy="35"/>
              </a:xfrm>
              <a:custGeom>
                <a:avLst/>
                <a:gdLst>
                  <a:gd name="T0" fmla="*/ 13 w 20"/>
                  <a:gd name="T1" fmla="*/ 37 h 41"/>
                  <a:gd name="T2" fmla="*/ 9 w 20"/>
                  <a:gd name="T3" fmla="*/ 12 h 41"/>
                  <a:gd name="T4" fmla="*/ 10 w 20"/>
                  <a:gd name="T5" fmla="*/ 13 h 41"/>
                  <a:gd name="T6" fmla="*/ 12 w 20"/>
                  <a:gd name="T7" fmla="*/ 18 h 41"/>
                  <a:gd name="T8" fmla="*/ 12 w 20"/>
                  <a:gd name="T9" fmla="*/ 31 h 41"/>
                  <a:gd name="T10" fmla="*/ 19 w 20"/>
                  <a:gd name="T11" fmla="*/ 32 h 41"/>
                  <a:gd name="T12" fmla="*/ 17 w 20"/>
                  <a:gd name="T13" fmla="*/ 34 h 41"/>
                  <a:gd name="T14" fmla="*/ 19 w 20"/>
                  <a:gd name="T15" fmla="*/ 32 h 41"/>
                  <a:gd name="T16" fmla="*/ 19 w 20"/>
                  <a:gd name="T17" fmla="*/ 27 h 41"/>
                  <a:gd name="T18" fmla="*/ 20 w 20"/>
                  <a:gd name="T19" fmla="*/ 16 h 41"/>
                  <a:gd name="T20" fmla="*/ 7 w 20"/>
                  <a:gd name="T21" fmla="*/ 1 h 41"/>
                  <a:gd name="T22" fmla="*/ 0 w 20"/>
                  <a:gd name="T23" fmla="*/ 17 h 41"/>
                  <a:gd name="T24" fmla="*/ 9 w 20"/>
                  <a:gd name="T25" fmla="*/ 40 h 41"/>
                  <a:gd name="T26" fmla="*/ 13 w 20"/>
                  <a:gd name="T2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41">
                    <a:moveTo>
                      <a:pt x="13" y="37"/>
                    </a:moveTo>
                    <a:cubicBezTo>
                      <a:pt x="10" y="29"/>
                      <a:pt x="7" y="21"/>
                      <a:pt x="9" y="12"/>
                    </a:cubicBezTo>
                    <a:cubicBezTo>
                      <a:pt x="9" y="8"/>
                      <a:pt x="9" y="11"/>
                      <a:pt x="10" y="13"/>
                    </a:cubicBezTo>
                    <a:cubicBezTo>
                      <a:pt x="11" y="15"/>
                      <a:pt x="11" y="16"/>
                      <a:pt x="12" y="18"/>
                    </a:cubicBezTo>
                    <a:cubicBezTo>
                      <a:pt x="12" y="22"/>
                      <a:pt x="12" y="27"/>
                      <a:pt x="12" y="31"/>
                    </a:cubicBezTo>
                    <a:cubicBezTo>
                      <a:pt x="11" y="35"/>
                      <a:pt x="17" y="37"/>
                      <a:pt x="19" y="32"/>
                    </a:cubicBezTo>
                    <a:cubicBezTo>
                      <a:pt x="19" y="32"/>
                      <a:pt x="15" y="37"/>
                      <a:pt x="17" y="34"/>
                    </a:cubicBezTo>
                    <a:cubicBezTo>
                      <a:pt x="18" y="34"/>
                      <a:pt x="18" y="33"/>
                      <a:pt x="19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20" y="24"/>
                      <a:pt x="20" y="20"/>
                      <a:pt x="20" y="16"/>
                    </a:cubicBezTo>
                    <a:cubicBezTo>
                      <a:pt x="19" y="10"/>
                      <a:pt x="15" y="0"/>
                      <a:pt x="7" y="1"/>
                    </a:cubicBezTo>
                    <a:cubicBezTo>
                      <a:pt x="0" y="2"/>
                      <a:pt x="0" y="12"/>
                      <a:pt x="0" y="17"/>
                    </a:cubicBezTo>
                    <a:cubicBezTo>
                      <a:pt x="0" y="25"/>
                      <a:pt x="2" y="36"/>
                      <a:pt x="9" y="40"/>
                    </a:cubicBezTo>
                    <a:cubicBezTo>
                      <a:pt x="12" y="41"/>
                      <a:pt x="15" y="39"/>
                      <a:pt x="1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483"/>
              <p:cNvSpPr/>
              <p:nvPr/>
            </p:nvSpPr>
            <p:spPr bwMode="auto">
              <a:xfrm>
                <a:off x="2561" y="1256"/>
                <a:ext cx="24" cy="20"/>
              </a:xfrm>
              <a:custGeom>
                <a:avLst/>
                <a:gdLst>
                  <a:gd name="T0" fmla="*/ 7 w 28"/>
                  <a:gd name="T1" fmla="*/ 9 h 23"/>
                  <a:gd name="T2" fmla="*/ 13 w 28"/>
                  <a:gd name="T3" fmla="*/ 8 h 23"/>
                  <a:gd name="T4" fmla="*/ 20 w 28"/>
                  <a:gd name="T5" fmla="*/ 9 h 23"/>
                  <a:gd name="T6" fmla="*/ 6 w 28"/>
                  <a:gd name="T7" fmla="*/ 13 h 23"/>
                  <a:gd name="T8" fmla="*/ 6 w 28"/>
                  <a:gd name="T9" fmla="*/ 22 h 23"/>
                  <a:gd name="T10" fmla="*/ 26 w 28"/>
                  <a:gd name="T11" fmla="*/ 8 h 23"/>
                  <a:gd name="T12" fmla="*/ 6 w 28"/>
                  <a:gd name="T13" fmla="*/ 6 h 23"/>
                  <a:gd name="T14" fmla="*/ 7 w 28"/>
                  <a:gd name="T1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7" y="9"/>
                    </a:moveTo>
                    <a:cubicBezTo>
                      <a:pt x="9" y="8"/>
                      <a:pt x="11" y="8"/>
                      <a:pt x="13" y="8"/>
                    </a:cubicBezTo>
                    <a:cubicBezTo>
                      <a:pt x="15" y="7"/>
                      <a:pt x="19" y="7"/>
                      <a:pt x="20" y="9"/>
                    </a:cubicBezTo>
                    <a:cubicBezTo>
                      <a:pt x="21" y="13"/>
                      <a:pt x="8" y="13"/>
                      <a:pt x="6" y="13"/>
                    </a:cubicBezTo>
                    <a:cubicBezTo>
                      <a:pt x="2" y="14"/>
                      <a:pt x="0" y="22"/>
                      <a:pt x="6" y="22"/>
                    </a:cubicBezTo>
                    <a:cubicBezTo>
                      <a:pt x="13" y="23"/>
                      <a:pt x="28" y="18"/>
                      <a:pt x="26" y="8"/>
                    </a:cubicBezTo>
                    <a:cubicBezTo>
                      <a:pt x="24" y="0"/>
                      <a:pt x="11" y="3"/>
                      <a:pt x="6" y="6"/>
                    </a:cubicBezTo>
                    <a:cubicBezTo>
                      <a:pt x="5" y="7"/>
                      <a:pt x="6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484"/>
              <p:cNvSpPr/>
              <p:nvPr/>
            </p:nvSpPr>
            <p:spPr bwMode="auto">
              <a:xfrm>
                <a:off x="2560" y="1301"/>
                <a:ext cx="11" cy="23"/>
              </a:xfrm>
              <a:custGeom>
                <a:avLst/>
                <a:gdLst>
                  <a:gd name="T0" fmla="*/ 2 w 14"/>
                  <a:gd name="T1" fmla="*/ 6 h 26"/>
                  <a:gd name="T2" fmla="*/ 4 w 14"/>
                  <a:gd name="T3" fmla="*/ 11 h 26"/>
                  <a:gd name="T4" fmla="*/ 5 w 14"/>
                  <a:gd name="T5" fmla="*/ 14 h 26"/>
                  <a:gd name="T6" fmla="*/ 4 w 14"/>
                  <a:gd name="T7" fmla="*/ 17 h 26"/>
                  <a:gd name="T8" fmla="*/ 9 w 14"/>
                  <a:gd name="T9" fmla="*/ 26 h 26"/>
                  <a:gd name="T10" fmla="*/ 12 w 14"/>
                  <a:gd name="T11" fmla="*/ 25 h 26"/>
                  <a:gd name="T12" fmla="*/ 14 w 14"/>
                  <a:gd name="T13" fmla="*/ 23 h 26"/>
                  <a:gd name="T14" fmla="*/ 13 w 14"/>
                  <a:gd name="T15" fmla="*/ 17 h 26"/>
                  <a:gd name="T16" fmla="*/ 12 w 14"/>
                  <a:gd name="T17" fmla="*/ 13 h 26"/>
                  <a:gd name="T18" fmla="*/ 7 w 14"/>
                  <a:gd name="T19" fmla="*/ 3 h 26"/>
                  <a:gd name="T20" fmla="*/ 2 w 14"/>
                  <a:gd name="T2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6">
                    <a:moveTo>
                      <a:pt x="2" y="6"/>
                    </a:moveTo>
                    <a:cubicBezTo>
                      <a:pt x="2" y="8"/>
                      <a:pt x="3" y="10"/>
                      <a:pt x="4" y="11"/>
                    </a:cubicBezTo>
                    <a:cubicBezTo>
                      <a:pt x="4" y="12"/>
                      <a:pt x="4" y="13"/>
                      <a:pt x="5" y="14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4" y="21"/>
                      <a:pt x="5" y="24"/>
                      <a:pt x="9" y="26"/>
                    </a:cubicBezTo>
                    <a:cubicBezTo>
                      <a:pt x="10" y="26"/>
                      <a:pt x="11" y="26"/>
                      <a:pt x="12" y="25"/>
                    </a:cubicBezTo>
                    <a:cubicBezTo>
                      <a:pt x="12" y="25"/>
                      <a:pt x="14" y="23"/>
                      <a:pt x="14" y="23"/>
                    </a:cubicBezTo>
                    <a:cubicBezTo>
                      <a:pt x="13" y="23"/>
                      <a:pt x="13" y="18"/>
                      <a:pt x="13" y="17"/>
                    </a:cubicBezTo>
                    <a:cubicBezTo>
                      <a:pt x="13" y="15"/>
                      <a:pt x="13" y="14"/>
                      <a:pt x="12" y="13"/>
                    </a:cubicBezTo>
                    <a:cubicBezTo>
                      <a:pt x="12" y="10"/>
                      <a:pt x="9" y="6"/>
                      <a:pt x="7" y="3"/>
                    </a:cubicBezTo>
                    <a:cubicBezTo>
                      <a:pt x="6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485"/>
              <p:cNvSpPr/>
              <p:nvPr/>
            </p:nvSpPr>
            <p:spPr bwMode="auto">
              <a:xfrm>
                <a:off x="2590" y="1264"/>
                <a:ext cx="20" cy="10"/>
              </a:xfrm>
              <a:custGeom>
                <a:avLst/>
                <a:gdLst>
                  <a:gd name="T0" fmla="*/ 6 w 23"/>
                  <a:gd name="T1" fmla="*/ 10 h 12"/>
                  <a:gd name="T2" fmla="*/ 23 w 23"/>
                  <a:gd name="T3" fmla="*/ 5 h 12"/>
                  <a:gd name="T4" fmla="*/ 15 w 23"/>
                  <a:gd name="T5" fmla="*/ 1 h 12"/>
                  <a:gd name="T6" fmla="*/ 5 w 23"/>
                  <a:gd name="T7" fmla="*/ 2 h 12"/>
                  <a:gd name="T8" fmla="*/ 6 w 23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6" y="10"/>
                    </a:moveTo>
                    <a:cubicBezTo>
                      <a:pt x="10" y="11"/>
                      <a:pt x="23" y="12"/>
                      <a:pt x="23" y="5"/>
                    </a:cubicBezTo>
                    <a:cubicBezTo>
                      <a:pt x="22" y="0"/>
                      <a:pt x="18" y="0"/>
                      <a:pt x="15" y="1"/>
                    </a:cubicBezTo>
                    <a:cubicBezTo>
                      <a:pt x="11" y="2"/>
                      <a:pt x="8" y="2"/>
                      <a:pt x="5" y="2"/>
                    </a:cubicBezTo>
                    <a:cubicBezTo>
                      <a:pt x="0" y="3"/>
                      <a:pt x="1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486"/>
              <p:cNvSpPr/>
              <p:nvPr/>
            </p:nvSpPr>
            <p:spPr bwMode="auto">
              <a:xfrm>
                <a:off x="2544" y="1217"/>
                <a:ext cx="8" cy="16"/>
              </a:xfrm>
              <a:custGeom>
                <a:avLst/>
                <a:gdLst>
                  <a:gd name="T0" fmla="*/ 1 w 9"/>
                  <a:gd name="T1" fmla="*/ 3 h 19"/>
                  <a:gd name="T2" fmla="*/ 3 w 9"/>
                  <a:gd name="T3" fmla="*/ 16 h 19"/>
                  <a:gd name="T4" fmla="*/ 9 w 9"/>
                  <a:gd name="T5" fmla="*/ 14 h 19"/>
                  <a:gd name="T6" fmla="*/ 7 w 9"/>
                  <a:gd name="T7" fmla="*/ 2 h 19"/>
                  <a:gd name="T8" fmla="*/ 1 w 9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1" y="3"/>
                    </a:moveTo>
                    <a:cubicBezTo>
                      <a:pt x="0" y="7"/>
                      <a:pt x="0" y="12"/>
                      <a:pt x="3" y="16"/>
                    </a:cubicBezTo>
                    <a:cubicBezTo>
                      <a:pt x="4" y="19"/>
                      <a:pt x="9" y="18"/>
                      <a:pt x="9" y="14"/>
                    </a:cubicBezTo>
                    <a:cubicBezTo>
                      <a:pt x="9" y="10"/>
                      <a:pt x="8" y="6"/>
                      <a:pt x="7" y="2"/>
                    </a:cubicBezTo>
                    <a:cubicBezTo>
                      <a:pt x="6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487"/>
              <p:cNvSpPr/>
              <p:nvPr/>
            </p:nvSpPr>
            <p:spPr bwMode="auto">
              <a:xfrm>
                <a:off x="2500" y="1274"/>
                <a:ext cx="12" cy="10"/>
              </a:xfrm>
              <a:custGeom>
                <a:avLst/>
                <a:gdLst>
                  <a:gd name="T0" fmla="*/ 4 w 14"/>
                  <a:gd name="T1" fmla="*/ 10 h 11"/>
                  <a:gd name="T2" fmla="*/ 7 w 14"/>
                  <a:gd name="T3" fmla="*/ 9 h 11"/>
                  <a:gd name="T4" fmla="*/ 10 w 14"/>
                  <a:gd name="T5" fmla="*/ 8 h 11"/>
                  <a:gd name="T6" fmla="*/ 14 w 14"/>
                  <a:gd name="T7" fmla="*/ 4 h 11"/>
                  <a:gd name="T8" fmla="*/ 12 w 14"/>
                  <a:gd name="T9" fmla="*/ 1 h 11"/>
                  <a:gd name="T10" fmla="*/ 10 w 14"/>
                  <a:gd name="T11" fmla="*/ 1 h 11"/>
                  <a:gd name="T12" fmla="*/ 8 w 14"/>
                  <a:gd name="T13" fmla="*/ 1 h 11"/>
                  <a:gd name="T14" fmla="*/ 5 w 14"/>
                  <a:gd name="T15" fmla="*/ 2 h 11"/>
                  <a:gd name="T16" fmla="*/ 0 w 14"/>
                  <a:gd name="T17" fmla="*/ 7 h 11"/>
                  <a:gd name="T18" fmla="*/ 4 w 14"/>
                  <a:gd name="T1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">
                    <a:moveTo>
                      <a:pt x="4" y="10"/>
                    </a:move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8"/>
                      <a:pt x="10" y="8"/>
                    </a:cubicBezTo>
                    <a:cubicBezTo>
                      <a:pt x="12" y="7"/>
                      <a:pt x="13" y="6"/>
                      <a:pt x="14" y="4"/>
                    </a:cubicBezTo>
                    <a:cubicBezTo>
                      <a:pt x="14" y="3"/>
                      <a:pt x="13" y="1"/>
                      <a:pt x="12" y="1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2" y="3"/>
                      <a:pt x="1" y="5"/>
                      <a:pt x="0" y="7"/>
                    </a:cubicBezTo>
                    <a:cubicBezTo>
                      <a:pt x="0" y="10"/>
                      <a:pt x="2" y="11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488"/>
              <p:cNvSpPr/>
              <p:nvPr/>
            </p:nvSpPr>
            <p:spPr bwMode="auto">
              <a:xfrm>
                <a:off x="2512" y="1237"/>
                <a:ext cx="14" cy="9"/>
              </a:xfrm>
              <a:custGeom>
                <a:avLst/>
                <a:gdLst>
                  <a:gd name="T0" fmla="*/ 2 w 16"/>
                  <a:gd name="T1" fmla="*/ 7 h 11"/>
                  <a:gd name="T2" fmla="*/ 11 w 16"/>
                  <a:gd name="T3" fmla="*/ 11 h 11"/>
                  <a:gd name="T4" fmla="*/ 14 w 16"/>
                  <a:gd name="T5" fmla="*/ 6 h 11"/>
                  <a:gd name="T6" fmla="*/ 9 w 16"/>
                  <a:gd name="T7" fmla="*/ 2 h 11"/>
                  <a:gd name="T8" fmla="*/ 4 w 16"/>
                  <a:gd name="T9" fmla="*/ 1 h 11"/>
                  <a:gd name="T10" fmla="*/ 0 w 16"/>
                  <a:gd name="T11" fmla="*/ 3 h 11"/>
                  <a:gd name="T12" fmla="*/ 2 w 16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1">
                    <a:moveTo>
                      <a:pt x="2" y="7"/>
                    </a:moveTo>
                    <a:cubicBezTo>
                      <a:pt x="5" y="8"/>
                      <a:pt x="7" y="10"/>
                      <a:pt x="11" y="11"/>
                    </a:cubicBezTo>
                    <a:cubicBezTo>
                      <a:pt x="13" y="11"/>
                      <a:pt x="16" y="8"/>
                      <a:pt x="14" y="6"/>
                    </a:cubicBezTo>
                    <a:cubicBezTo>
                      <a:pt x="12" y="4"/>
                      <a:pt x="11" y="3"/>
                      <a:pt x="9" y="2"/>
                    </a:cubicBezTo>
                    <a:cubicBezTo>
                      <a:pt x="7" y="2"/>
                      <a:pt x="6" y="1"/>
                      <a:pt x="4" y="1"/>
                    </a:cubicBezTo>
                    <a:cubicBezTo>
                      <a:pt x="3" y="0"/>
                      <a:pt x="1" y="1"/>
                      <a:pt x="0" y="3"/>
                    </a:cubicBezTo>
                    <a:cubicBezTo>
                      <a:pt x="0" y="4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489"/>
              <p:cNvSpPr/>
              <p:nvPr/>
            </p:nvSpPr>
            <p:spPr bwMode="auto">
              <a:xfrm>
                <a:off x="2576" y="1230"/>
                <a:ext cx="11" cy="11"/>
              </a:xfrm>
              <a:custGeom>
                <a:avLst/>
                <a:gdLst>
                  <a:gd name="T0" fmla="*/ 4 w 13"/>
                  <a:gd name="T1" fmla="*/ 11 h 13"/>
                  <a:gd name="T2" fmla="*/ 12 w 13"/>
                  <a:gd name="T3" fmla="*/ 4 h 13"/>
                  <a:gd name="T4" fmla="*/ 11 w 13"/>
                  <a:gd name="T5" fmla="*/ 0 h 13"/>
                  <a:gd name="T6" fmla="*/ 1 w 13"/>
                  <a:gd name="T7" fmla="*/ 8 h 13"/>
                  <a:gd name="T8" fmla="*/ 4 w 13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4" y="11"/>
                    </a:moveTo>
                    <a:cubicBezTo>
                      <a:pt x="7" y="8"/>
                      <a:pt x="10" y="6"/>
                      <a:pt x="12" y="4"/>
                    </a:cubicBezTo>
                    <a:cubicBezTo>
                      <a:pt x="13" y="3"/>
                      <a:pt x="13" y="0"/>
                      <a:pt x="11" y="0"/>
                    </a:cubicBezTo>
                    <a:cubicBezTo>
                      <a:pt x="7" y="1"/>
                      <a:pt x="4" y="5"/>
                      <a:pt x="1" y="8"/>
                    </a:cubicBezTo>
                    <a:cubicBezTo>
                      <a:pt x="0" y="9"/>
                      <a:pt x="2" y="13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490"/>
              <p:cNvSpPr/>
              <p:nvPr/>
            </p:nvSpPr>
            <p:spPr bwMode="auto">
              <a:xfrm>
                <a:off x="2520" y="1302"/>
                <a:ext cx="14" cy="16"/>
              </a:xfrm>
              <a:custGeom>
                <a:avLst/>
                <a:gdLst>
                  <a:gd name="T0" fmla="*/ 6 w 17"/>
                  <a:gd name="T1" fmla="*/ 16 h 18"/>
                  <a:gd name="T2" fmla="*/ 15 w 17"/>
                  <a:gd name="T3" fmla="*/ 7 h 18"/>
                  <a:gd name="T4" fmla="*/ 9 w 17"/>
                  <a:gd name="T5" fmla="*/ 4 h 18"/>
                  <a:gd name="T6" fmla="*/ 4 w 17"/>
                  <a:gd name="T7" fmla="*/ 11 h 18"/>
                  <a:gd name="T8" fmla="*/ 6 w 17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6" y="16"/>
                    </a:moveTo>
                    <a:cubicBezTo>
                      <a:pt x="10" y="14"/>
                      <a:pt x="13" y="11"/>
                      <a:pt x="15" y="7"/>
                    </a:cubicBezTo>
                    <a:cubicBezTo>
                      <a:pt x="17" y="3"/>
                      <a:pt x="11" y="0"/>
                      <a:pt x="9" y="4"/>
                    </a:cubicBezTo>
                    <a:cubicBezTo>
                      <a:pt x="7" y="6"/>
                      <a:pt x="6" y="9"/>
                      <a:pt x="4" y="11"/>
                    </a:cubicBezTo>
                    <a:cubicBezTo>
                      <a:pt x="0" y="13"/>
                      <a:pt x="3" y="18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491"/>
              <p:cNvSpPr/>
              <p:nvPr/>
            </p:nvSpPr>
            <p:spPr bwMode="auto">
              <a:xfrm>
                <a:off x="2584" y="1293"/>
                <a:ext cx="12" cy="14"/>
              </a:xfrm>
              <a:custGeom>
                <a:avLst/>
                <a:gdLst>
                  <a:gd name="T0" fmla="*/ 2 w 14"/>
                  <a:gd name="T1" fmla="*/ 7 h 17"/>
                  <a:gd name="T2" fmla="*/ 8 w 14"/>
                  <a:gd name="T3" fmla="*/ 14 h 17"/>
                  <a:gd name="T4" fmla="*/ 13 w 14"/>
                  <a:gd name="T5" fmla="*/ 11 h 17"/>
                  <a:gd name="T6" fmla="*/ 8 w 14"/>
                  <a:gd name="T7" fmla="*/ 4 h 17"/>
                  <a:gd name="T8" fmla="*/ 2 w 1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2" y="7"/>
                    </a:moveTo>
                    <a:cubicBezTo>
                      <a:pt x="4" y="10"/>
                      <a:pt x="6" y="11"/>
                      <a:pt x="8" y="14"/>
                    </a:cubicBezTo>
                    <a:cubicBezTo>
                      <a:pt x="10" y="17"/>
                      <a:pt x="14" y="15"/>
                      <a:pt x="13" y="11"/>
                    </a:cubicBezTo>
                    <a:cubicBezTo>
                      <a:pt x="12" y="8"/>
                      <a:pt x="9" y="7"/>
                      <a:pt x="8" y="4"/>
                    </a:cubicBezTo>
                    <a:cubicBezTo>
                      <a:pt x="6" y="0"/>
                      <a:pt x="0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492"/>
              <p:cNvSpPr/>
              <p:nvPr/>
            </p:nvSpPr>
            <p:spPr bwMode="auto">
              <a:xfrm>
                <a:off x="2481" y="1199"/>
                <a:ext cx="159" cy="152"/>
              </a:xfrm>
              <a:custGeom>
                <a:avLst/>
                <a:gdLst>
                  <a:gd name="T0" fmla="*/ 81 w 187"/>
                  <a:gd name="T1" fmla="*/ 3 h 179"/>
                  <a:gd name="T2" fmla="*/ 27 w 187"/>
                  <a:gd name="T3" fmla="*/ 31 h 179"/>
                  <a:gd name="T4" fmla="*/ 3 w 187"/>
                  <a:gd name="T5" fmla="*/ 103 h 179"/>
                  <a:gd name="T6" fmla="*/ 96 w 187"/>
                  <a:gd name="T7" fmla="*/ 176 h 179"/>
                  <a:gd name="T8" fmla="*/ 181 w 187"/>
                  <a:gd name="T9" fmla="*/ 85 h 179"/>
                  <a:gd name="T10" fmla="*/ 156 w 187"/>
                  <a:gd name="T11" fmla="*/ 20 h 179"/>
                  <a:gd name="T12" fmla="*/ 90 w 187"/>
                  <a:gd name="T13" fmla="*/ 0 h 179"/>
                  <a:gd name="T14" fmla="*/ 89 w 187"/>
                  <a:gd name="T15" fmla="*/ 7 h 179"/>
                  <a:gd name="T16" fmla="*/ 133 w 187"/>
                  <a:gd name="T17" fmla="*/ 16 h 179"/>
                  <a:gd name="T18" fmla="*/ 176 w 187"/>
                  <a:gd name="T19" fmla="*/ 82 h 179"/>
                  <a:gd name="T20" fmla="*/ 100 w 187"/>
                  <a:gd name="T21" fmla="*/ 168 h 179"/>
                  <a:gd name="T22" fmla="*/ 13 w 187"/>
                  <a:gd name="T23" fmla="*/ 113 h 179"/>
                  <a:gd name="T24" fmla="*/ 25 w 187"/>
                  <a:gd name="T25" fmla="*/ 46 h 179"/>
                  <a:gd name="T26" fmla="*/ 81 w 187"/>
                  <a:gd name="T27" fmla="*/ 6 h 179"/>
                  <a:gd name="T28" fmla="*/ 81 w 187"/>
                  <a:gd name="T29" fmla="*/ 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79">
                    <a:moveTo>
                      <a:pt x="81" y="3"/>
                    </a:moveTo>
                    <a:cubicBezTo>
                      <a:pt x="60" y="0"/>
                      <a:pt x="40" y="18"/>
                      <a:pt x="27" y="31"/>
                    </a:cubicBezTo>
                    <a:cubicBezTo>
                      <a:pt x="7" y="52"/>
                      <a:pt x="0" y="74"/>
                      <a:pt x="3" y="103"/>
                    </a:cubicBezTo>
                    <a:cubicBezTo>
                      <a:pt x="8" y="151"/>
                      <a:pt x="49" y="179"/>
                      <a:pt x="96" y="176"/>
                    </a:cubicBezTo>
                    <a:cubicBezTo>
                      <a:pt x="142" y="174"/>
                      <a:pt x="187" y="132"/>
                      <a:pt x="181" y="85"/>
                    </a:cubicBezTo>
                    <a:cubicBezTo>
                      <a:pt x="178" y="62"/>
                      <a:pt x="174" y="36"/>
                      <a:pt x="156" y="20"/>
                    </a:cubicBezTo>
                    <a:cubicBezTo>
                      <a:pt x="139" y="4"/>
                      <a:pt x="112" y="1"/>
                      <a:pt x="90" y="0"/>
                    </a:cubicBezTo>
                    <a:cubicBezTo>
                      <a:pt x="86" y="0"/>
                      <a:pt x="86" y="6"/>
                      <a:pt x="89" y="7"/>
                    </a:cubicBezTo>
                    <a:cubicBezTo>
                      <a:pt x="104" y="9"/>
                      <a:pt x="119" y="11"/>
                      <a:pt x="133" y="16"/>
                    </a:cubicBezTo>
                    <a:cubicBezTo>
                      <a:pt x="160" y="26"/>
                      <a:pt x="174" y="54"/>
                      <a:pt x="176" y="82"/>
                    </a:cubicBezTo>
                    <a:cubicBezTo>
                      <a:pt x="178" y="125"/>
                      <a:pt x="143" y="163"/>
                      <a:pt x="100" y="168"/>
                    </a:cubicBezTo>
                    <a:cubicBezTo>
                      <a:pt x="62" y="172"/>
                      <a:pt x="21" y="152"/>
                      <a:pt x="13" y="113"/>
                    </a:cubicBezTo>
                    <a:cubicBezTo>
                      <a:pt x="8" y="90"/>
                      <a:pt x="11" y="66"/>
                      <a:pt x="25" y="46"/>
                    </a:cubicBezTo>
                    <a:cubicBezTo>
                      <a:pt x="37" y="28"/>
                      <a:pt x="58" y="9"/>
                      <a:pt x="81" y="6"/>
                    </a:cubicBezTo>
                    <a:cubicBezTo>
                      <a:pt x="83" y="6"/>
                      <a:pt x="82" y="3"/>
                      <a:pt x="8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493"/>
              <p:cNvSpPr/>
              <p:nvPr/>
            </p:nvSpPr>
            <p:spPr bwMode="auto">
              <a:xfrm>
                <a:off x="2503" y="1370"/>
                <a:ext cx="49" cy="11"/>
              </a:xfrm>
              <a:custGeom>
                <a:avLst/>
                <a:gdLst>
                  <a:gd name="T0" fmla="*/ 2 w 58"/>
                  <a:gd name="T1" fmla="*/ 10 h 13"/>
                  <a:gd name="T2" fmla="*/ 53 w 58"/>
                  <a:gd name="T3" fmla="*/ 9 h 13"/>
                  <a:gd name="T4" fmla="*/ 54 w 58"/>
                  <a:gd name="T5" fmla="*/ 2 h 13"/>
                  <a:gd name="T6" fmla="*/ 31 w 58"/>
                  <a:gd name="T7" fmla="*/ 4 h 13"/>
                  <a:gd name="T8" fmla="*/ 2 w 58"/>
                  <a:gd name="T9" fmla="*/ 6 h 13"/>
                  <a:gd name="T10" fmla="*/ 2 w 58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13">
                    <a:moveTo>
                      <a:pt x="2" y="10"/>
                    </a:moveTo>
                    <a:cubicBezTo>
                      <a:pt x="19" y="13"/>
                      <a:pt x="37" y="13"/>
                      <a:pt x="53" y="9"/>
                    </a:cubicBezTo>
                    <a:cubicBezTo>
                      <a:pt x="57" y="8"/>
                      <a:pt x="58" y="3"/>
                      <a:pt x="54" y="2"/>
                    </a:cubicBezTo>
                    <a:cubicBezTo>
                      <a:pt x="46" y="0"/>
                      <a:pt x="39" y="3"/>
                      <a:pt x="31" y="4"/>
                    </a:cubicBezTo>
                    <a:cubicBezTo>
                      <a:pt x="22" y="5"/>
                      <a:pt x="12" y="5"/>
                      <a:pt x="2" y="6"/>
                    </a:cubicBezTo>
                    <a:cubicBezTo>
                      <a:pt x="0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494"/>
              <p:cNvSpPr/>
              <p:nvPr/>
            </p:nvSpPr>
            <p:spPr bwMode="auto">
              <a:xfrm>
                <a:off x="2599" y="1350"/>
                <a:ext cx="43" cy="17"/>
              </a:xfrm>
              <a:custGeom>
                <a:avLst/>
                <a:gdLst>
                  <a:gd name="T0" fmla="*/ 3 w 51"/>
                  <a:gd name="T1" fmla="*/ 20 h 20"/>
                  <a:gd name="T2" fmla="*/ 25 w 51"/>
                  <a:gd name="T3" fmla="*/ 16 h 20"/>
                  <a:gd name="T4" fmla="*/ 48 w 51"/>
                  <a:gd name="T5" fmla="*/ 11 h 20"/>
                  <a:gd name="T6" fmla="*/ 51 w 51"/>
                  <a:gd name="T7" fmla="*/ 6 h 20"/>
                  <a:gd name="T8" fmla="*/ 51 w 51"/>
                  <a:gd name="T9" fmla="*/ 4 h 20"/>
                  <a:gd name="T10" fmla="*/ 43 w 51"/>
                  <a:gd name="T11" fmla="*/ 4 h 20"/>
                  <a:gd name="T12" fmla="*/ 42 w 51"/>
                  <a:gd name="T13" fmla="*/ 7 h 20"/>
                  <a:gd name="T14" fmla="*/ 45 w 51"/>
                  <a:gd name="T15" fmla="*/ 2 h 20"/>
                  <a:gd name="T16" fmla="*/ 2 w 51"/>
                  <a:gd name="T17" fmla="*/ 17 h 20"/>
                  <a:gd name="T18" fmla="*/ 3 w 51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0">
                    <a:moveTo>
                      <a:pt x="3" y="20"/>
                    </a:moveTo>
                    <a:cubicBezTo>
                      <a:pt x="11" y="20"/>
                      <a:pt x="17" y="18"/>
                      <a:pt x="25" y="16"/>
                    </a:cubicBezTo>
                    <a:cubicBezTo>
                      <a:pt x="33" y="14"/>
                      <a:pt x="40" y="13"/>
                      <a:pt x="48" y="11"/>
                    </a:cubicBezTo>
                    <a:cubicBezTo>
                      <a:pt x="50" y="10"/>
                      <a:pt x="51" y="8"/>
                      <a:pt x="51" y="6"/>
                    </a:cubicBezTo>
                    <a:cubicBezTo>
                      <a:pt x="51" y="6"/>
                      <a:pt x="51" y="5"/>
                      <a:pt x="51" y="4"/>
                    </a:cubicBezTo>
                    <a:cubicBezTo>
                      <a:pt x="49" y="1"/>
                      <a:pt x="44" y="0"/>
                      <a:pt x="43" y="4"/>
                    </a:cubicBezTo>
                    <a:cubicBezTo>
                      <a:pt x="42" y="5"/>
                      <a:pt x="42" y="6"/>
                      <a:pt x="42" y="7"/>
                    </a:cubicBezTo>
                    <a:cubicBezTo>
                      <a:pt x="43" y="5"/>
                      <a:pt x="44" y="4"/>
                      <a:pt x="45" y="2"/>
                    </a:cubicBezTo>
                    <a:cubicBezTo>
                      <a:pt x="31" y="7"/>
                      <a:pt x="17" y="12"/>
                      <a:pt x="2" y="17"/>
                    </a:cubicBezTo>
                    <a:cubicBezTo>
                      <a:pt x="1" y="18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495"/>
              <p:cNvSpPr/>
              <p:nvPr/>
            </p:nvSpPr>
            <p:spPr bwMode="auto">
              <a:xfrm>
                <a:off x="2616" y="1315"/>
                <a:ext cx="25" cy="44"/>
              </a:xfrm>
              <a:custGeom>
                <a:avLst/>
                <a:gdLst>
                  <a:gd name="T0" fmla="*/ 3 w 29"/>
                  <a:gd name="T1" fmla="*/ 6 h 52"/>
                  <a:gd name="T2" fmla="*/ 12 w 29"/>
                  <a:gd name="T3" fmla="*/ 26 h 52"/>
                  <a:gd name="T4" fmla="*/ 20 w 29"/>
                  <a:gd name="T5" fmla="*/ 46 h 52"/>
                  <a:gd name="T6" fmla="*/ 29 w 29"/>
                  <a:gd name="T7" fmla="*/ 46 h 52"/>
                  <a:gd name="T8" fmla="*/ 19 w 29"/>
                  <a:gd name="T9" fmla="*/ 20 h 52"/>
                  <a:gd name="T10" fmla="*/ 5 w 29"/>
                  <a:gd name="T11" fmla="*/ 1 h 52"/>
                  <a:gd name="T12" fmla="*/ 3 w 29"/>
                  <a:gd name="T13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2">
                    <a:moveTo>
                      <a:pt x="3" y="6"/>
                    </a:moveTo>
                    <a:cubicBezTo>
                      <a:pt x="9" y="10"/>
                      <a:pt x="9" y="19"/>
                      <a:pt x="12" y="26"/>
                    </a:cubicBezTo>
                    <a:cubicBezTo>
                      <a:pt x="14" y="33"/>
                      <a:pt x="19" y="39"/>
                      <a:pt x="20" y="46"/>
                    </a:cubicBezTo>
                    <a:cubicBezTo>
                      <a:pt x="20" y="52"/>
                      <a:pt x="29" y="52"/>
                      <a:pt x="29" y="46"/>
                    </a:cubicBezTo>
                    <a:cubicBezTo>
                      <a:pt x="28" y="37"/>
                      <a:pt x="22" y="29"/>
                      <a:pt x="19" y="20"/>
                    </a:cubicBezTo>
                    <a:cubicBezTo>
                      <a:pt x="16" y="13"/>
                      <a:pt x="13" y="4"/>
                      <a:pt x="5" y="1"/>
                    </a:cubicBezTo>
                    <a:cubicBezTo>
                      <a:pt x="3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496"/>
              <p:cNvSpPr/>
              <p:nvPr/>
            </p:nvSpPr>
            <p:spPr bwMode="auto">
              <a:xfrm>
                <a:off x="2502" y="1331"/>
                <a:ext cx="18" cy="49"/>
              </a:xfrm>
              <a:custGeom>
                <a:avLst/>
                <a:gdLst>
                  <a:gd name="T0" fmla="*/ 4 w 21"/>
                  <a:gd name="T1" fmla="*/ 57 h 57"/>
                  <a:gd name="T2" fmla="*/ 6 w 21"/>
                  <a:gd name="T3" fmla="*/ 44 h 57"/>
                  <a:gd name="T4" fmla="*/ 11 w 21"/>
                  <a:gd name="T5" fmla="*/ 24 h 57"/>
                  <a:gd name="T6" fmla="*/ 18 w 21"/>
                  <a:gd name="T7" fmla="*/ 9 h 57"/>
                  <a:gd name="T8" fmla="*/ 13 w 21"/>
                  <a:gd name="T9" fmla="*/ 3 h 57"/>
                  <a:gd name="T10" fmla="*/ 2 w 21"/>
                  <a:gd name="T11" fmla="*/ 29 h 57"/>
                  <a:gd name="T12" fmla="*/ 3 w 21"/>
                  <a:gd name="T13" fmla="*/ 54 h 57"/>
                  <a:gd name="T14" fmla="*/ 4 w 21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4" y="57"/>
                    </a:moveTo>
                    <a:cubicBezTo>
                      <a:pt x="9" y="56"/>
                      <a:pt x="6" y="47"/>
                      <a:pt x="6" y="44"/>
                    </a:cubicBezTo>
                    <a:cubicBezTo>
                      <a:pt x="7" y="37"/>
                      <a:pt x="8" y="31"/>
                      <a:pt x="11" y="24"/>
                    </a:cubicBezTo>
                    <a:cubicBezTo>
                      <a:pt x="12" y="20"/>
                      <a:pt x="14" y="12"/>
                      <a:pt x="18" y="9"/>
                    </a:cubicBezTo>
                    <a:cubicBezTo>
                      <a:pt x="21" y="6"/>
                      <a:pt x="17" y="0"/>
                      <a:pt x="13" y="3"/>
                    </a:cubicBezTo>
                    <a:cubicBezTo>
                      <a:pt x="6" y="8"/>
                      <a:pt x="4" y="21"/>
                      <a:pt x="2" y="29"/>
                    </a:cubicBezTo>
                    <a:cubicBezTo>
                      <a:pt x="1" y="31"/>
                      <a:pt x="0" y="55"/>
                      <a:pt x="3" y="54"/>
                    </a:cubicBezTo>
                    <a:cubicBezTo>
                      <a:pt x="1" y="55"/>
                      <a:pt x="2" y="57"/>
                      <a:pt x="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497"/>
              <p:cNvSpPr/>
              <p:nvPr/>
            </p:nvSpPr>
            <p:spPr bwMode="auto">
              <a:xfrm>
                <a:off x="2545" y="1342"/>
                <a:ext cx="9" cy="38"/>
              </a:xfrm>
              <a:custGeom>
                <a:avLst/>
                <a:gdLst>
                  <a:gd name="T0" fmla="*/ 5 w 11"/>
                  <a:gd name="T1" fmla="*/ 42 h 44"/>
                  <a:gd name="T2" fmla="*/ 10 w 11"/>
                  <a:gd name="T3" fmla="*/ 29 h 44"/>
                  <a:gd name="T4" fmla="*/ 9 w 11"/>
                  <a:gd name="T5" fmla="*/ 4 h 44"/>
                  <a:gd name="T6" fmla="*/ 2 w 11"/>
                  <a:gd name="T7" fmla="*/ 4 h 44"/>
                  <a:gd name="T8" fmla="*/ 2 w 11"/>
                  <a:gd name="T9" fmla="*/ 28 h 44"/>
                  <a:gd name="T10" fmla="*/ 3 w 11"/>
                  <a:gd name="T11" fmla="*/ 40 h 44"/>
                  <a:gd name="T12" fmla="*/ 5 w 11"/>
                  <a:gd name="T1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4">
                    <a:moveTo>
                      <a:pt x="5" y="42"/>
                    </a:moveTo>
                    <a:cubicBezTo>
                      <a:pt x="10" y="39"/>
                      <a:pt x="10" y="35"/>
                      <a:pt x="10" y="29"/>
                    </a:cubicBezTo>
                    <a:cubicBezTo>
                      <a:pt x="10" y="21"/>
                      <a:pt x="11" y="12"/>
                      <a:pt x="9" y="4"/>
                    </a:cubicBezTo>
                    <a:cubicBezTo>
                      <a:pt x="8" y="0"/>
                      <a:pt x="3" y="1"/>
                      <a:pt x="2" y="4"/>
                    </a:cubicBezTo>
                    <a:cubicBezTo>
                      <a:pt x="0" y="11"/>
                      <a:pt x="1" y="21"/>
                      <a:pt x="2" y="28"/>
                    </a:cubicBezTo>
                    <a:cubicBezTo>
                      <a:pt x="2" y="30"/>
                      <a:pt x="4" y="39"/>
                      <a:pt x="3" y="40"/>
                    </a:cubicBezTo>
                    <a:cubicBezTo>
                      <a:pt x="2" y="41"/>
                      <a:pt x="3" y="44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498"/>
              <p:cNvSpPr/>
              <p:nvPr/>
            </p:nvSpPr>
            <p:spPr bwMode="auto">
              <a:xfrm>
                <a:off x="2581" y="1340"/>
                <a:ext cx="23" cy="32"/>
              </a:xfrm>
              <a:custGeom>
                <a:avLst/>
                <a:gdLst>
                  <a:gd name="T0" fmla="*/ 2 w 27"/>
                  <a:gd name="T1" fmla="*/ 5 h 37"/>
                  <a:gd name="T2" fmla="*/ 10 w 27"/>
                  <a:gd name="T3" fmla="*/ 20 h 37"/>
                  <a:gd name="T4" fmla="*/ 20 w 27"/>
                  <a:gd name="T5" fmla="*/ 34 h 37"/>
                  <a:gd name="T6" fmla="*/ 26 w 27"/>
                  <a:gd name="T7" fmla="*/ 29 h 37"/>
                  <a:gd name="T8" fmla="*/ 15 w 27"/>
                  <a:gd name="T9" fmla="*/ 12 h 37"/>
                  <a:gd name="T10" fmla="*/ 5 w 27"/>
                  <a:gd name="T11" fmla="*/ 1 h 37"/>
                  <a:gd name="T12" fmla="*/ 2 w 27"/>
                  <a:gd name="T13" fmla="*/ 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7">
                    <a:moveTo>
                      <a:pt x="2" y="5"/>
                    </a:moveTo>
                    <a:cubicBezTo>
                      <a:pt x="6" y="8"/>
                      <a:pt x="8" y="15"/>
                      <a:pt x="10" y="20"/>
                    </a:cubicBezTo>
                    <a:cubicBezTo>
                      <a:pt x="13" y="25"/>
                      <a:pt x="16" y="30"/>
                      <a:pt x="20" y="34"/>
                    </a:cubicBezTo>
                    <a:cubicBezTo>
                      <a:pt x="23" y="37"/>
                      <a:pt x="27" y="33"/>
                      <a:pt x="26" y="29"/>
                    </a:cubicBezTo>
                    <a:cubicBezTo>
                      <a:pt x="23" y="23"/>
                      <a:pt x="18" y="18"/>
                      <a:pt x="15" y="12"/>
                    </a:cubicBezTo>
                    <a:cubicBezTo>
                      <a:pt x="12" y="7"/>
                      <a:pt x="10" y="3"/>
                      <a:pt x="5" y="1"/>
                    </a:cubicBezTo>
                    <a:cubicBezTo>
                      <a:pt x="2" y="0"/>
                      <a:pt x="0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499"/>
              <p:cNvSpPr/>
              <p:nvPr/>
            </p:nvSpPr>
            <p:spPr bwMode="auto">
              <a:xfrm>
                <a:off x="2461" y="1187"/>
                <a:ext cx="59" cy="69"/>
              </a:xfrm>
              <a:custGeom>
                <a:avLst/>
                <a:gdLst>
                  <a:gd name="T0" fmla="*/ 32 w 70"/>
                  <a:gd name="T1" fmla="*/ 79 h 82"/>
                  <a:gd name="T2" fmla="*/ 18 w 70"/>
                  <a:gd name="T3" fmla="*/ 31 h 82"/>
                  <a:gd name="T4" fmla="*/ 45 w 70"/>
                  <a:gd name="T5" fmla="*/ 15 h 82"/>
                  <a:gd name="T6" fmla="*/ 61 w 70"/>
                  <a:gd name="T7" fmla="*/ 33 h 82"/>
                  <a:gd name="T8" fmla="*/ 69 w 70"/>
                  <a:gd name="T9" fmla="*/ 30 h 82"/>
                  <a:gd name="T10" fmla="*/ 20 w 70"/>
                  <a:gd name="T11" fmla="*/ 18 h 82"/>
                  <a:gd name="T12" fmla="*/ 31 w 70"/>
                  <a:gd name="T13" fmla="*/ 81 h 82"/>
                  <a:gd name="T14" fmla="*/ 32 w 70"/>
                  <a:gd name="T15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2">
                    <a:moveTo>
                      <a:pt x="32" y="79"/>
                    </a:moveTo>
                    <a:cubicBezTo>
                      <a:pt x="14" y="70"/>
                      <a:pt x="7" y="48"/>
                      <a:pt x="18" y="31"/>
                    </a:cubicBezTo>
                    <a:cubicBezTo>
                      <a:pt x="24" y="22"/>
                      <a:pt x="33" y="12"/>
                      <a:pt x="45" y="15"/>
                    </a:cubicBezTo>
                    <a:cubicBezTo>
                      <a:pt x="55" y="18"/>
                      <a:pt x="57" y="25"/>
                      <a:pt x="61" y="33"/>
                    </a:cubicBezTo>
                    <a:cubicBezTo>
                      <a:pt x="63" y="37"/>
                      <a:pt x="70" y="34"/>
                      <a:pt x="69" y="30"/>
                    </a:cubicBezTo>
                    <a:cubicBezTo>
                      <a:pt x="61" y="7"/>
                      <a:pt x="37" y="0"/>
                      <a:pt x="20" y="18"/>
                    </a:cubicBezTo>
                    <a:cubicBezTo>
                      <a:pt x="1" y="37"/>
                      <a:pt x="0" y="73"/>
                      <a:pt x="31" y="81"/>
                    </a:cubicBezTo>
                    <a:cubicBezTo>
                      <a:pt x="33" y="82"/>
                      <a:pt x="33" y="80"/>
                      <a:pt x="32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500"/>
              <p:cNvSpPr/>
              <p:nvPr/>
            </p:nvSpPr>
            <p:spPr bwMode="auto">
              <a:xfrm>
                <a:off x="2554" y="1172"/>
                <a:ext cx="84" cy="53"/>
              </a:xfrm>
              <a:custGeom>
                <a:avLst/>
                <a:gdLst>
                  <a:gd name="T0" fmla="*/ 6 w 98"/>
                  <a:gd name="T1" fmla="*/ 38 h 63"/>
                  <a:gd name="T2" fmla="*/ 10 w 98"/>
                  <a:gd name="T3" fmla="*/ 29 h 63"/>
                  <a:gd name="T4" fmla="*/ 10 w 98"/>
                  <a:gd name="T5" fmla="*/ 24 h 63"/>
                  <a:gd name="T6" fmla="*/ 23 w 98"/>
                  <a:gd name="T7" fmla="*/ 10 h 63"/>
                  <a:gd name="T8" fmla="*/ 38 w 98"/>
                  <a:gd name="T9" fmla="*/ 10 h 63"/>
                  <a:gd name="T10" fmla="*/ 70 w 98"/>
                  <a:gd name="T11" fmla="*/ 55 h 63"/>
                  <a:gd name="T12" fmla="*/ 76 w 98"/>
                  <a:gd name="T13" fmla="*/ 60 h 63"/>
                  <a:gd name="T14" fmla="*/ 54 w 98"/>
                  <a:gd name="T15" fmla="*/ 3 h 63"/>
                  <a:gd name="T16" fmla="*/ 16 w 98"/>
                  <a:gd name="T17" fmla="*/ 5 h 63"/>
                  <a:gd name="T18" fmla="*/ 2 w 98"/>
                  <a:gd name="T19" fmla="*/ 36 h 63"/>
                  <a:gd name="T20" fmla="*/ 6 w 98"/>
                  <a:gd name="T21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63">
                    <a:moveTo>
                      <a:pt x="6" y="38"/>
                    </a:moveTo>
                    <a:cubicBezTo>
                      <a:pt x="9" y="35"/>
                      <a:pt x="9" y="33"/>
                      <a:pt x="10" y="29"/>
                    </a:cubicBezTo>
                    <a:cubicBezTo>
                      <a:pt x="10" y="27"/>
                      <a:pt x="10" y="26"/>
                      <a:pt x="10" y="24"/>
                    </a:cubicBezTo>
                    <a:cubicBezTo>
                      <a:pt x="14" y="19"/>
                      <a:pt x="19" y="15"/>
                      <a:pt x="23" y="10"/>
                    </a:cubicBezTo>
                    <a:cubicBezTo>
                      <a:pt x="27" y="8"/>
                      <a:pt x="34" y="10"/>
                      <a:pt x="38" y="10"/>
                    </a:cubicBezTo>
                    <a:cubicBezTo>
                      <a:pt x="62" y="11"/>
                      <a:pt x="86" y="30"/>
                      <a:pt x="70" y="55"/>
                    </a:cubicBezTo>
                    <a:cubicBezTo>
                      <a:pt x="67" y="59"/>
                      <a:pt x="73" y="63"/>
                      <a:pt x="76" y="60"/>
                    </a:cubicBezTo>
                    <a:cubicBezTo>
                      <a:pt x="98" y="40"/>
                      <a:pt x="77" y="9"/>
                      <a:pt x="54" y="3"/>
                    </a:cubicBezTo>
                    <a:cubicBezTo>
                      <a:pt x="43" y="1"/>
                      <a:pt x="26" y="0"/>
                      <a:pt x="16" y="5"/>
                    </a:cubicBezTo>
                    <a:cubicBezTo>
                      <a:pt x="0" y="12"/>
                      <a:pt x="7" y="23"/>
                      <a:pt x="2" y="36"/>
                    </a:cubicBezTo>
                    <a:cubicBezTo>
                      <a:pt x="0" y="39"/>
                      <a:pt x="4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501"/>
              <p:cNvSpPr/>
              <p:nvPr/>
            </p:nvSpPr>
            <p:spPr bwMode="auto">
              <a:xfrm>
                <a:off x="2474" y="1144"/>
                <a:ext cx="124" cy="59"/>
              </a:xfrm>
              <a:custGeom>
                <a:avLst/>
                <a:gdLst>
                  <a:gd name="T0" fmla="*/ 11 w 146"/>
                  <a:gd name="T1" fmla="*/ 66 h 69"/>
                  <a:gd name="T2" fmla="*/ 23 w 146"/>
                  <a:gd name="T3" fmla="*/ 35 h 69"/>
                  <a:gd name="T4" fmla="*/ 53 w 146"/>
                  <a:gd name="T5" fmla="*/ 20 h 69"/>
                  <a:gd name="T6" fmla="*/ 94 w 146"/>
                  <a:gd name="T7" fmla="*/ 12 h 69"/>
                  <a:gd name="T8" fmla="*/ 136 w 146"/>
                  <a:gd name="T9" fmla="*/ 48 h 69"/>
                  <a:gd name="T10" fmla="*/ 145 w 146"/>
                  <a:gd name="T11" fmla="*/ 46 h 69"/>
                  <a:gd name="T12" fmla="*/ 57 w 146"/>
                  <a:gd name="T13" fmla="*/ 14 h 69"/>
                  <a:gd name="T14" fmla="*/ 9 w 146"/>
                  <a:gd name="T15" fmla="*/ 42 h 69"/>
                  <a:gd name="T16" fmla="*/ 9 w 146"/>
                  <a:gd name="T17" fmla="*/ 69 h 69"/>
                  <a:gd name="T18" fmla="*/ 11 w 146"/>
                  <a:gd name="T1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69">
                    <a:moveTo>
                      <a:pt x="11" y="66"/>
                    </a:moveTo>
                    <a:cubicBezTo>
                      <a:pt x="0" y="59"/>
                      <a:pt x="19" y="37"/>
                      <a:pt x="23" y="35"/>
                    </a:cubicBezTo>
                    <a:cubicBezTo>
                      <a:pt x="31" y="28"/>
                      <a:pt x="43" y="24"/>
                      <a:pt x="53" y="20"/>
                    </a:cubicBezTo>
                    <a:cubicBezTo>
                      <a:pt x="66" y="15"/>
                      <a:pt x="80" y="12"/>
                      <a:pt x="94" y="12"/>
                    </a:cubicBezTo>
                    <a:cubicBezTo>
                      <a:pt x="119" y="12"/>
                      <a:pt x="130" y="25"/>
                      <a:pt x="136" y="48"/>
                    </a:cubicBezTo>
                    <a:cubicBezTo>
                      <a:pt x="137" y="53"/>
                      <a:pt x="146" y="51"/>
                      <a:pt x="145" y="46"/>
                    </a:cubicBezTo>
                    <a:cubicBezTo>
                      <a:pt x="136" y="0"/>
                      <a:pt x="94" y="1"/>
                      <a:pt x="57" y="14"/>
                    </a:cubicBezTo>
                    <a:cubicBezTo>
                      <a:pt x="41" y="19"/>
                      <a:pt x="18" y="27"/>
                      <a:pt x="9" y="42"/>
                    </a:cubicBezTo>
                    <a:cubicBezTo>
                      <a:pt x="5" y="49"/>
                      <a:pt x="0" y="65"/>
                      <a:pt x="9" y="69"/>
                    </a:cubicBezTo>
                    <a:cubicBezTo>
                      <a:pt x="11" y="69"/>
                      <a:pt x="12" y="67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502"/>
              <p:cNvSpPr/>
              <p:nvPr/>
            </p:nvSpPr>
            <p:spPr bwMode="auto">
              <a:xfrm>
                <a:off x="2515" y="1194"/>
                <a:ext cx="51" cy="21"/>
              </a:xfrm>
              <a:custGeom>
                <a:avLst/>
                <a:gdLst>
                  <a:gd name="T0" fmla="*/ 3 w 60"/>
                  <a:gd name="T1" fmla="*/ 24 h 25"/>
                  <a:gd name="T2" fmla="*/ 29 w 60"/>
                  <a:gd name="T3" fmla="*/ 9 h 25"/>
                  <a:gd name="T4" fmla="*/ 45 w 60"/>
                  <a:gd name="T5" fmla="*/ 10 h 25"/>
                  <a:gd name="T6" fmla="*/ 53 w 60"/>
                  <a:gd name="T7" fmla="*/ 14 h 25"/>
                  <a:gd name="T8" fmla="*/ 55 w 60"/>
                  <a:gd name="T9" fmla="*/ 7 h 25"/>
                  <a:gd name="T10" fmla="*/ 25 w 60"/>
                  <a:gd name="T11" fmla="*/ 2 h 25"/>
                  <a:gd name="T12" fmla="*/ 0 w 60"/>
                  <a:gd name="T13" fmla="*/ 22 h 25"/>
                  <a:gd name="T14" fmla="*/ 3 w 60"/>
                  <a:gd name="T15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">
                    <a:moveTo>
                      <a:pt x="3" y="24"/>
                    </a:moveTo>
                    <a:cubicBezTo>
                      <a:pt x="10" y="17"/>
                      <a:pt x="19" y="10"/>
                      <a:pt x="29" y="9"/>
                    </a:cubicBezTo>
                    <a:cubicBezTo>
                      <a:pt x="34" y="8"/>
                      <a:pt x="40" y="8"/>
                      <a:pt x="45" y="10"/>
                    </a:cubicBezTo>
                    <a:cubicBezTo>
                      <a:pt x="48" y="11"/>
                      <a:pt x="49" y="14"/>
                      <a:pt x="53" y="14"/>
                    </a:cubicBezTo>
                    <a:cubicBezTo>
                      <a:pt x="58" y="16"/>
                      <a:pt x="60" y="9"/>
                      <a:pt x="55" y="7"/>
                    </a:cubicBezTo>
                    <a:cubicBezTo>
                      <a:pt x="45" y="3"/>
                      <a:pt x="36" y="0"/>
                      <a:pt x="25" y="2"/>
                    </a:cubicBezTo>
                    <a:cubicBezTo>
                      <a:pt x="15" y="4"/>
                      <a:pt x="3" y="12"/>
                      <a:pt x="0" y="22"/>
                    </a:cubicBezTo>
                    <a:cubicBezTo>
                      <a:pt x="0" y="24"/>
                      <a:pt x="2" y="25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503"/>
              <p:cNvSpPr/>
              <p:nvPr/>
            </p:nvSpPr>
            <p:spPr bwMode="auto">
              <a:xfrm>
                <a:off x="2583" y="1405"/>
                <a:ext cx="10" cy="36"/>
              </a:xfrm>
              <a:custGeom>
                <a:avLst/>
                <a:gdLst>
                  <a:gd name="T0" fmla="*/ 6 w 12"/>
                  <a:gd name="T1" fmla="*/ 4 h 42"/>
                  <a:gd name="T2" fmla="*/ 0 w 12"/>
                  <a:gd name="T3" fmla="*/ 38 h 42"/>
                  <a:gd name="T4" fmla="*/ 6 w 12"/>
                  <a:gd name="T5" fmla="*/ 38 h 42"/>
                  <a:gd name="T6" fmla="*/ 11 w 12"/>
                  <a:gd name="T7" fmla="*/ 4 h 42"/>
                  <a:gd name="T8" fmla="*/ 6 w 12"/>
                  <a:gd name="T9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2">
                    <a:moveTo>
                      <a:pt x="6" y="4"/>
                    </a:moveTo>
                    <a:cubicBezTo>
                      <a:pt x="4" y="15"/>
                      <a:pt x="2" y="26"/>
                      <a:pt x="0" y="38"/>
                    </a:cubicBezTo>
                    <a:cubicBezTo>
                      <a:pt x="0" y="42"/>
                      <a:pt x="6" y="42"/>
                      <a:pt x="6" y="38"/>
                    </a:cubicBezTo>
                    <a:cubicBezTo>
                      <a:pt x="8" y="27"/>
                      <a:pt x="10" y="16"/>
                      <a:pt x="11" y="4"/>
                    </a:cubicBezTo>
                    <a:cubicBezTo>
                      <a:pt x="12" y="1"/>
                      <a:pt x="7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504"/>
              <p:cNvSpPr/>
              <p:nvPr/>
            </p:nvSpPr>
            <p:spPr bwMode="auto">
              <a:xfrm>
                <a:off x="2534" y="1431"/>
                <a:ext cx="125" cy="108"/>
              </a:xfrm>
              <a:custGeom>
                <a:avLst/>
                <a:gdLst>
                  <a:gd name="T0" fmla="*/ 60 w 147"/>
                  <a:gd name="T1" fmla="*/ 8 h 127"/>
                  <a:gd name="T2" fmla="*/ 1 w 147"/>
                  <a:gd name="T3" fmla="*/ 65 h 127"/>
                  <a:gd name="T4" fmla="*/ 63 w 147"/>
                  <a:gd name="T5" fmla="*/ 124 h 127"/>
                  <a:gd name="T6" fmla="*/ 135 w 147"/>
                  <a:gd name="T7" fmla="*/ 83 h 127"/>
                  <a:gd name="T8" fmla="*/ 91 w 147"/>
                  <a:gd name="T9" fmla="*/ 15 h 127"/>
                  <a:gd name="T10" fmla="*/ 90 w 147"/>
                  <a:gd name="T11" fmla="*/ 20 h 127"/>
                  <a:gd name="T12" fmla="*/ 123 w 147"/>
                  <a:gd name="T13" fmla="*/ 90 h 127"/>
                  <a:gd name="T14" fmla="*/ 57 w 147"/>
                  <a:gd name="T15" fmla="*/ 116 h 127"/>
                  <a:gd name="T16" fmla="*/ 7 w 147"/>
                  <a:gd name="T17" fmla="*/ 65 h 127"/>
                  <a:gd name="T18" fmla="*/ 59 w 147"/>
                  <a:gd name="T19" fmla="*/ 12 h 127"/>
                  <a:gd name="T20" fmla="*/ 60 w 147"/>
                  <a:gd name="T21" fmla="*/ 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127">
                    <a:moveTo>
                      <a:pt x="60" y="8"/>
                    </a:moveTo>
                    <a:cubicBezTo>
                      <a:pt x="32" y="0"/>
                      <a:pt x="2" y="41"/>
                      <a:pt x="1" y="65"/>
                    </a:cubicBezTo>
                    <a:cubicBezTo>
                      <a:pt x="0" y="101"/>
                      <a:pt x="30" y="121"/>
                      <a:pt x="63" y="124"/>
                    </a:cubicBezTo>
                    <a:cubicBezTo>
                      <a:pt x="95" y="127"/>
                      <a:pt x="123" y="114"/>
                      <a:pt x="135" y="83"/>
                    </a:cubicBezTo>
                    <a:cubicBezTo>
                      <a:pt x="147" y="54"/>
                      <a:pt x="118" y="25"/>
                      <a:pt x="91" y="15"/>
                    </a:cubicBezTo>
                    <a:cubicBezTo>
                      <a:pt x="88" y="14"/>
                      <a:pt x="86" y="19"/>
                      <a:pt x="90" y="20"/>
                    </a:cubicBezTo>
                    <a:cubicBezTo>
                      <a:pt x="118" y="32"/>
                      <a:pt x="142" y="58"/>
                      <a:pt x="123" y="90"/>
                    </a:cubicBezTo>
                    <a:cubicBezTo>
                      <a:pt x="108" y="113"/>
                      <a:pt x="84" y="120"/>
                      <a:pt x="57" y="116"/>
                    </a:cubicBezTo>
                    <a:cubicBezTo>
                      <a:pt x="30" y="113"/>
                      <a:pt x="6" y="95"/>
                      <a:pt x="7" y="65"/>
                    </a:cubicBezTo>
                    <a:cubicBezTo>
                      <a:pt x="8" y="42"/>
                      <a:pt x="34" y="11"/>
                      <a:pt x="59" y="12"/>
                    </a:cubicBezTo>
                    <a:cubicBezTo>
                      <a:pt x="61" y="12"/>
                      <a:pt x="62" y="9"/>
                      <a:pt x="6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505"/>
              <p:cNvSpPr/>
              <p:nvPr/>
            </p:nvSpPr>
            <p:spPr bwMode="auto">
              <a:xfrm>
                <a:off x="2610" y="1410"/>
                <a:ext cx="13" cy="40"/>
              </a:xfrm>
              <a:custGeom>
                <a:avLst/>
                <a:gdLst>
                  <a:gd name="T0" fmla="*/ 6 w 15"/>
                  <a:gd name="T1" fmla="*/ 44 h 47"/>
                  <a:gd name="T2" fmla="*/ 12 w 15"/>
                  <a:gd name="T3" fmla="*/ 4 h 47"/>
                  <a:gd name="T4" fmla="*/ 4 w 15"/>
                  <a:gd name="T5" fmla="*/ 4 h 47"/>
                  <a:gd name="T6" fmla="*/ 5 w 15"/>
                  <a:gd name="T7" fmla="*/ 11 h 47"/>
                  <a:gd name="T8" fmla="*/ 4 w 15"/>
                  <a:gd name="T9" fmla="*/ 22 h 47"/>
                  <a:gd name="T10" fmla="*/ 0 w 15"/>
                  <a:gd name="T11" fmla="*/ 43 h 47"/>
                  <a:gd name="T12" fmla="*/ 6 w 15"/>
                  <a:gd name="T13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6" y="44"/>
                    </a:moveTo>
                    <a:cubicBezTo>
                      <a:pt x="9" y="32"/>
                      <a:pt x="15" y="17"/>
                      <a:pt x="12" y="4"/>
                    </a:cubicBezTo>
                    <a:cubicBezTo>
                      <a:pt x="11" y="0"/>
                      <a:pt x="5" y="0"/>
                      <a:pt x="4" y="4"/>
                    </a:cubicBezTo>
                    <a:cubicBezTo>
                      <a:pt x="4" y="7"/>
                      <a:pt x="5" y="9"/>
                      <a:pt x="5" y="11"/>
                    </a:cubicBezTo>
                    <a:cubicBezTo>
                      <a:pt x="5" y="15"/>
                      <a:pt x="4" y="18"/>
                      <a:pt x="4" y="22"/>
                    </a:cubicBezTo>
                    <a:cubicBezTo>
                      <a:pt x="3" y="29"/>
                      <a:pt x="1" y="36"/>
                      <a:pt x="0" y="43"/>
                    </a:cubicBezTo>
                    <a:cubicBezTo>
                      <a:pt x="0" y="47"/>
                      <a:pt x="6" y="47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506"/>
              <p:cNvSpPr/>
              <p:nvPr/>
            </p:nvSpPr>
            <p:spPr bwMode="auto">
              <a:xfrm>
                <a:off x="2580" y="1396"/>
                <a:ext cx="53" cy="21"/>
              </a:xfrm>
              <a:custGeom>
                <a:avLst/>
                <a:gdLst>
                  <a:gd name="T0" fmla="*/ 18 w 63"/>
                  <a:gd name="T1" fmla="*/ 10 h 24"/>
                  <a:gd name="T2" fmla="*/ 9 w 63"/>
                  <a:gd name="T3" fmla="*/ 8 h 24"/>
                  <a:gd name="T4" fmla="*/ 19 w 63"/>
                  <a:gd name="T5" fmla="*/ 7 h 24"/>
                  <a:gd name="T6" fmla="*/ 33 w 63"/>
                  <a:gd name="T7" fmla="*/ 7 h 24"/>
                  <a:gd name="T8" fmla="*/ 51 w 63"/>
                  <a:gd name="T9" fmla="*/ 16 h 24"/>
                  <a:gd name="T10" fmla="*/ 55 w 63"/>
                  <a:gd name="T11" fmla="*/ 22 h 24"/>
                  <a:gd name="T12" fmla="*/ 51 w 63"/>
                  <a:gd name="T13" fmla="*/ 5 h 24"/>
                  <a:gd name="T14" fmla="*/ 15 w 63"/>
                  <a:gd name="T15" fmla="*/ 1 h 24"/>
                  <a:gd name="T16" fmla="*/ 0 w 63"/>
                  <a:gd name="T17" fmla="*/ 7 h 24"/>
                  <a:gd name="T18" fmla="*/ 5 w 63"/>
                  <a:gd name="T19" fmla="*/ 15 h 24"/>
                  <a:gd name="T20" fmla="*/ 18 w 63"/>
                  <a:gd name="T21" fmla="*/ 16 h 24"/>
                  <a:gd name="T22" fmla="*/ 18 w 63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4">
                    <a:moveTo>
                      <a:pt x="18" y="10"/>
                    </a:moveTo>
                    <a:cubicBezTo>
                      <a:pt x="16" y="10"/>
                      <a:pt x="8" y="10"/>
                      <a:pt x="9" y="8"/>
                    </a:cubicBezTo>
                    <a:cubicBezTo>
                      <a:pt x="9" y="7"/>
                      <a:pt x="18" y="7"/>
                      <a:pt x="19" y="7"/>
                    </a:cubicBezTo>
                    <a:cubicBezTo>
                      <a:pt x="23" y="7"/>
                      <a:pt x="28" y="7"/>
                      <a:pt x="33" y="7"/>
                    </a:cubicBezTo>
                    <a:cubicBezTo>
                      <a:pt x="33" y="7"/>
                      <a:pt x="57" y="12"/>
                      <a:pt x="51" y="16"/>
                    </a:cubicBezTo>
                    <a:cubicBezTo>
                      <a:pt x="47" y="18"/>
                      <a:pt x="51" y="24"/>
                      <a:pt x="55" y="22"/>
                    </a:cubicBezTo>
                    <a:cubicBezTo>
                      <a:pt x="63" y="17"/>
                      <a:pt x="58" y="8"/>
                      <a:pt x="51" y="5"/>
                    </a:cubicBezTo>
                    <a:cubicBezTo>
                      <a:pt x="41" y="0"/>
                      <a:pt x="27" y="1"/>
                      <a:pt x="15" y="1"/>
                    </a:cubicBezTo>
                    <a:cubicBezTo>
                      <a:pt x="11" y="1"/>
                      <a:pt x="1" y="0"/>
                      <a:pt x="0" y="7"/>
                    </a:cubicBezTo>
                    <a:cubicBezTo>
                      <a:pt x="0" y="10"/>
                      <a:pt x="3" y="13"/>
                      <a:pt x="5" y="15"/>
                    </a:cubicBezTo>
                    <a:cubicBezTo>
                      <a:pt x="10" y="18"/>
                      <a:pt x="13" y="17"/>
                      <a:pt x="18" y="16"/>
                    </a:cubicBezTo>
                    <a:cubicBezTo>
                      <a:pt x="20" y="15"/>
                      <a:pt x="21" y="11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507"/>
              <p:cNvSpPr/>
              <p:nvPr/>
            </p:nvSpPr>
            <p:spPr bwMode="auto">
              <a:xfrm>
                <a:off x="2601" y="1407"/>
                <a:ext cx="15" cy="8"/>
              </a:xfrm>
              <a:custGeom>
                <a:avLst/>
                <a:gdLst>
                  <a:gd name="T0" fmla="*/ 2 w 18"/>
                  <a:gd name="T1" fmla="*/ 6 h 10"/>
                  <a:gd name="T2" fmla="*/ 13 w 18"/>
                  <a:gd name="T3" fmla="*/ 9 h 10"/>
                  <a:gd name="T4" fmla="*/ 14 w 18"/>
                  <a:gd name="T5" fmla="*/ 3 h 10"/>
                  <a:gd name="T6" fmla="*/ 5 w 18"/>
                  <a:gd name="T7" fmla="*/ 1 h 10"/>
                  <a:gd name="T8" fmla="*/ 2 w 18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6"/>
                    </a:moveTo>
                    <a:cubicBezTo>
                      <a:pt x="5" y="8"/>
                      <a:pt x="9" y="9"/>
                      <a:pt x="13" y="9"/>
                    </a:cubicBezTo>
                    <a:cubicBezTo>
                      <a:pt x="17" y="10"/>
                      <a:pt x="18" y="4"/>
                      <a:pt x="14" y="3"/>
                    </a:cubicBezTo>
                    <a:cubicBezTo>
                      <a:pt x="11" y="3"/>
                      <a:pt x="8" y="3"/>
                      <a:pt x="5" y="1"/>
                    </a:cubicBezTo>
                    <a:cubicBezTo>
                      <a:pt x="2" y="0"/>
                      <a:pt x="0" y="4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508"/>
              <p:cNvSpPr/>
              <p:nvPr/>
            </p:nvSpPr>
            <p:spPr bwMode="auto">
              <a:xfrm>
                <a:off x="2548" y="1479"/>
                <a:ext cx="2" cy="16"/>
              </a:xfrm>
              <a:custGeom>
                <a:avLst/>
                <a:gdLst>
                  <a:gd name="T0" fmla="*/ 2 w 2"/>
                  <a:gd name="T1" fmla="*/ 0 h 19"/>
                  <a:gd name="T2" fmla="*/ 1 w 2"/>
                  <a:gd name="T3" fmla="*/ 19 h 19"/>
                  <a:gd name="T4" fmla="*/ 2 w 2"/>
                  <a:gd name="T5" fmla="*/ 19 h 19"/>
                  <a:gd name="T6" fmla="*/ 2 w 2"/>
                  <a:gd name="T7" fmla="*/ 0 h 19"/>
                  <a:gd name="T8" fmla="*/ 2 w 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9">
                    <a:moveTo>
                      <a:pt x="2" y="0"/>
                    </a:moveTo>
                    <a:cubicBezTo>
                      <a:pt x="1" y="6"/>
                      <a:pt x="0" y="12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1" y="12"/>
                      <a:pt x="2" y="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509"/>
              <p:cNvSpPr/>
              <p:nvPr/>
            </p:nvSpPr>
            <p:spPr bwMode="auto">
              <a:xfrm>
                <a:off x="2555" y="1483"/>
                <a:ext cx="83" cy="48"/>
              </a:xfrm>
              <a:custGeom>
                <a:avLst/>
                <a:gdLst>
                  <a:gd name="T0" fmla="*/ 0 w 97"/>
                  <a:gd name="T1" fmla="*/ 31 h 56"/>
                  <a:gd name="T2" fmla="*/ 62 w 97"/>
                  <a:gd name="T3" fmla="*/ 46 h 56"/>
                  <a:gd name="T4" fmla="*/ 97 w 97"/>
                  <a:gd name="T5" fmla="*/ 3 h 56"/>
                  <a:gd name="T6" fmla="*/ 93 w 97"/>
                  <a:gd name="T7" fmla="*/ 2 h 56"/>
                  <a:gd name="T8" fmla="*/ 58 w 97"/>
                  <a:gd name="T9" fmla="*/ 44 h 56"/>
                  <a:gd name="T10" fmla="*/ 0 w 97"/>
                  <a:gd name="T11" fmla="*/ 30 h 56"/>
                  <a:gd name="T12" fmla="*/ 0 w 97"/>
                  <a:gd name="T13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56">
                    <a:moveTo>
                      <a:pt x="0" y="31"/>
                    </a:moveTo>
                    <a:cubicBezTo>
                      <a:pt x="18" y="46"/>
                      <a:pt x="37" y="56"/>
                      <a:pt x="62" y="46"/>
                    </a:cubicBezTo>
                    <a:cubicBezTo>
                      <a:pt x="82" y="39"/>
                      <a:pt x="96" y="24"/>
                      <a:pt x="97" y="3"/>
                    </a:cubicBezTo>
                    <a:cubicBezTo>
                      <a:pt x="97" y="1"/>
                      <a:pt x="94" y="0"/>
                      <a:pt x="93" y="2"/>
                    </a:cubicBezTo>
                    <a:cubicBezTo>
                      <a:pt x="88" y="22"/>
                      <a:pt x="78" y="37"/>
                      <a:pt x="58" y="44"/>
                    </a:cubicBezTo>
                    <a:cubicBezTo>
                      <a:pt x="35" y="51"/>
                      <a:pt x="18" y="44"/>
                      <a:pt x="0" y="30"/>
                    </a:cubicBezTo>
                    <a:cubicBezTo>
                      <a:pt x="0" y="30"/>
                      <a:pt x="0" y="30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510"/>
              <p:cNvSpPr/>
              <p:nvPr/>
            </p:nvSpPr>
            <p:spPr bwMode="auto">
              <a:xfrm>
                <a:off x="2548" y="1470"/>
                <a:ext cx="87" cy="19"/>
              </a:xfrm>
              <a:custGeom>
                <a:avLst/>
                <a:gdLst>
                  <a:gd name="T0" fmla="*/ 3 w 103"/>
                  <a:gd name="T1" fmla="*/ 21 h 22"/>
                  <a:gd name="T2" fmla="*/ 23 w 103"/>
                  <a:gd name="T3" fmla="*/ 7 h 22"/>
                  <a:gd name="T4" fmla="*/ 49 w 103"/>
                  <a:gd name="T5" fmla="*/ 13 h 22"/>
                  <a:gd name="T6" fmla="*/ 98 w 103"/>
                  <a:gd name="T7" fmla="*/ 14 h 22"/>
                  <a:gd name="T8" fmla="*/ 102 w 103"/>
                  <a:gd name="T9" fmla="*/ 13 h 22"/>
                  <a:gd name="T10" fmla="*/ 92 w 103"/>
                  <a:gd name="T11" fmla="*/ 4 h 22"/>
                  <a:gd name="T12" fmla="*/ 50 w 103"/>
                  <a:gd name="T13" fmla="*/ 9 h 22"/>
                  <a:gd name="T14" fmla="*/ 16 w 103"/>
                  <a:gd name="T15" fmla="*/ 2 h 22"/>
                  <a:gd name="T16" fmla="*/ 1 w 103"/>
                  <a:gd name="T17" fmla="*/ 19 h 22"/>
                  <a:gd name="T18" fmla="*/ 3 w 103"/>
                  <a:gd name="T1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22">
                    <a:moveTo>
                      <a:pt x="3" y="21"/>
                    </a:moveTo>
                    <a:cubicBezTo>
                      <a:pt x="9" y="12"/>
                      <a:pt x="11" y="7"/>
                      <a:pt x="23" y="7"/>
                    </a:cubicBezTo>
                    <a:cubicBezTo>
                      <a:pt x="32" y="7"/>
                      <a:pt x="40" y="11"/>
                      <a:pt x="49" y="13"/>
                    </a:cubicBezTo>
                    <a:cubicBezTo>
                      <a:pt x="58" y="15"/>
                      <a:pt x="94" y="4"/>
                      <a:pt x="98" y="14"/>
                    </a:cubicBezTo>
                    <a:cubicBezTo>
                      <a:pt x="99" y="16"/>
                      <a:pt x="103" y="15"/>
                      <a:pt x="102" y="13"/>
                    </a:cubicBezTo>
                    <a:cubicBezTo>
                      <a:pt x="101" y="6"/>
                      <a:pt x="98" y="5"/>
                      <a:pt x="92" y="4"/>
                    </a:cubicBezTo>
                    <a:cubicBezTo>
                      <a:pt x="78" y="1"/>
                      <a:pt x="65" y="11"/>
                      <a:pt x="50" y="9"/>
                    </a:cubicBezTo>
                    <a:cubicBezTo>
                      <a:pt x="40" y="7"/>
                      <a:pt x="27" y="0"/>
                      <a:pt x="16" y="2"/>
                    </a:cubicBezTo>
                    <a:cubicBezTo>
                      <a:pt x="6" y="4"/>
                      <a:pt x="4" y="11"/>
                      <a:pt x="1" y="19"/>
                    </a:cubicBezTo>
                    <a:cubicBezTo>
                      <a:pt x="0" y="21"/>
                      <a:pt x="2" y="22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511"/>
              <p:cNvSpPr/>
              <p:nvPr/>
            </p:nvSpPr>
            <p:spPr bwMode="auto">
              <a:xfrm>
                <a:off x="2560" y="1486"/>
                <a:ext cx="13" cy="7"/>
              </a:xfrm>
              <a:custGeom>
                <a:avLst/>
                <a:gdLst>
                  <a:gd name="T0" fmla="*/ 1 w 15"/>
                  <a:gd name="T1" fmla="*/ 4 h 8"/>
                  <a:gd name="T2" fmla="*/ 11 w 15"/>
                  <a:gd name="T3" fmla="*/ 7 h 8"/>
                  <a:gd name="T4" fmla="*/ 13 w 15"/>
                  <a:gd name="T5" fmla="*/ 7 h 8"/>
                  <a:gd name="T6" fmla="*/ 1 w 15"/>
                  <a:gd name="T7" fmla="*/ 2 h 8"/>
                  <a:gd name="T8" fmla="*/ 1 w 15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4"/>
                    </a:moveTo>
                    <a:cubicBezTo>
                      <a:pt x="4" y="3"/>
                      <a:pt x="11" y="3"/>
                      <a:pt x="11" y="7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5" y="0"/>
                      <a:pt x="5" y="0"/>
                      <a:pt x="1" y="2"/>
                    </a:cubicBezTo>
                    <a:cubicBezTo>
                      <a:pt x="0" y="2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512"/>
              <p:cNvSpPr/>
              <p:nvPr/>
            </p:nvSpPr>
            <p:spPr bwMode="auto">
              <a:xfrm>
                <a:off x="2560" y="1491"/>
                <a:ext cx="5" cy="6"/>
              </a:xfrm>
              <a:custGeom>
                <a:avLst/>
                <a:gdLst>
                  <a:gd name="T0" fmla="*/ 5 w 6"/>
                  <a:gd name="T1" fmla="*/ 6 h 8"/>
                  <a:gd name="T2" fmla="*/ 3 w 6"/>
                  <a:gd name="T3" fmla="*/ 2 h 8"/>
                  <a:gd name="T4" fmla="*/ 1 w 6"/>
                  <a:gd name="T5" fmla="*/ 2 h 8"/>
                  <a:gd name="T6" fmla="*/ 4 w 6"/>
                  <a:gd name="T7" fmla="*/ 7 h 8"/>
                  <a:gd name="T8" fmla="*/ 5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6"/>
                    </a:moveTo>
                    <a:cubicBezTo>
                      <a:pt x="4" y="5"/>
                      <a:pt x="3" y="4"/>
                      <a:pt x="3" y="2"/>
                    </a:cubicBezTo>
                    <a:cubicBezTo>
                      <a:pt x="3" y="1"/>
                      <a:pt x="1" y="0"/>
                      <a:pt x="1" y="2"/>
                    </a:cubicBezTo>
                    <a:cubicBezTo>
                      <a:pt x="0" y="5"/>
                      <a:pt x="2" y="6"/>
                      <a:pt x="4" y="7"/>
                    </a:cubicBezTo>
                    <a:cubicBezTo>
                      <a:pt x="5" y="8"/>
                      <a:pt x="6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513"/>
              <p:cNvSpPr/>
              <p:nvPr/>
            </p:nvSpPr>
            <p:spPr bwMode="auto">
              <a:xfrm>
                <a:off x="2577" y="1495"/>
                <a:ext cx="15" cy="17"/>
              </a:xfrm>
              <a:custGeom>
                <a:avLst/>
                <a:gdLst>
                  <a:gd name="T0" fmla="*/ 3 w 17"/>
                  <a:gd name="T1" fmla="*/ 5 h 20"/>
                  <a:gd name="T2" fmla="*/ 1 w 17"/>
                  <a:gd name="T3" fmla="*/ 14 h 20"/>
                  <a:gd name="T4" fmla="*/ 12 w 17"/>
                  <a:gd name="T5" fmla="*/ 18 h 20"/>
                  <a:gd name="T6" fmla="*/ 16 w 17"/>
                  <a:gd name="T7" fmla="*/ 10 h 20"/>
                  <a:gd name="T8" fmla="*/ 9 w 17"/>
                  <a:gd name="T9" fmla="*/ 1 h 20"/>
                  <a:gd name="T10" fmla="*/ 7 w 17"/>
                  <a:gd name="T11" fmla="*/ 8 h 20"/>
                  <a:gd name="T12" fmla="*/ 9 w 17"/>
                  <a:gd name="T13" fmla="*/ 12 h 20"/>
                  <a:gd name="T14" fmla="*/ 5 w 17"/>
                  <a:gd name="T15" fmla="*/ 8 h 20"/>
                  <a:gd name="T16" fmla="*/ 3 w 17"/>
                  <a:gd name="T1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3" y="5"/>
                    </a:moveTo>
                    <a:cubicBezTo>
                      <a:pt x="0" y="7"/>
                      <a:pt x="0" y="11"/>
                      <a:pt x="1" y="14"/>
                    </a:cubicBezTo>
                    <a:cubicBezTo>
                      <a:pt x="3" y="18"/>
                      <a:pt x="8" y="20"/>
                      <a:pt x="12" y="18"/>
                    </a:cubicBezTo>
                    <a:cubicBezTo>
                      <a:pt x="15" y="16"/>
                      <a:pt x="17" y="13"/>
                      <a:pt x="16" y="10"/>
                    </a:cubicBezTo>
                    <a:cubicBezTo>
                      <a:pt x="16" y="5"/>
                      <a:pt x="13" y="3"/>
                      <a:pt x="9" y="1"/>
                    </a:cubicBezTo>
                    <a:cubicBezTo>
                      <a:pt x="6" y="0"/>
                      <a:pt x="4" y="6"/>
                      <a:pt x="7" y="8"/>
                    </a:cubicBezTo>
                    <a:cubicBezTo>
                      <a:pt x="9" y="9"/>
                      <a:pt x="10" y="11"/>
                      <a:pt x="9" y="12"/>
                    </a:cubicBezTo>
                    <a:cubicBezTo>
                      <a:pt x="7" y="15"/>
                      <a:pt x="3" y="11"/>
                      <a:pt x="5" y="8"/>
                    </a:cubicBezTo>
                    <a:cubicBezTo>
                      <a:pt x="7" y="7"/>
                      <a:pt x="5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514"/>
              <p:cNvSpPr/>
              <p:nvPr/>
            </p:nvSpPr>
            <p:spPr bwMode="auto">
              <a:xfrm>
                <a:off x="2090" y="1738"/>
                <a:ext cx="79" cy="95"/>
              </a:xfrm>
              <a:custGeom>
                <a:avLst/>
                <a:gdLst>
                  <a:gd name="T0" fmla="*/ 63 w 93"/>
                  <a:gd name="T1" fmla="*/ 4 h 112"/>
                  <a:gd name="T2" fmla="*/ 27 w 93"/>
                  <a:gd name="T3" fmla="*/ 33 h 112"/>
                  <a:gd name="T4" fmla="*/ 7 w 93"/>
                  <a:gd name="T5" fmla="*/ 52 h 112"/>
                  <a:gd name="T6" fmla="*/ 23 w 93"/>
                  <a:gd name="T7" fmla="*/ 99 h 112"/>
                  <a:gd name="T8" fmla="*/ 78 w 93"/>
                  <a:gd name="T9" fmla="*/ 100 h 112"/>
                  <a:gd name="T10" fmla="*/ 85 w 93"/>
                  <a:gd name="T11" fmla="*/ 47 h 112"/>
                  <a:gd name="T12" fmla="*/ 77 w 93"/>
                  <a:gd name="T13" fmla="*/ 48 h 112"/>
                  <a:gd name="T14" fmla="*/ 61 w 93"/>
                  <a:gd name="T15" fmla="*/ 98 h 112"/>
                  <a:gd name="T16" fmla="*/ 14 w 93"/>
                  <a:gd name="T17" fmla="*/ 76 h 112"/>
                  <a:gd name="T18" fmla="*/ 44 w 93"/>
                  <a:gd name="T19" fmla="*/ 32 h 112"/>
                  <a:gd name="T20" fmla="*/ 69 w 93"/>
                  <a:gd name="T21" fmla="*/ 8 h 112"/>
                  <a:gd name="T22" fmla="*/ 63 w 93"/>
                  <a:gd name="T23" fmla="*/ 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112">
                    <a:moveTo>
                      <a:pt x="63" y="4"/>
                    </a:moveTo>
                    <a:cubicBezTo>
                      <a:pt x="54" y="18"/>
                      <a:pt x="41" y="24"/>
                      <a:pt x="27" y="33"/>
                    </a:cubicBezTo>
                    <a:cubicBezTo>
                      <a:pt x="19" y="37"/>
                      <a:pt x="11" y="43"/>
                      <a:pt x="7" y="52"/>
                    </a:cubicBezTo>
                    <a:cubicBezTo>
                      <a:pt x="0" y="70"/>
                      <a:pt x="7" y="89"/>
                      <a:pt x="23" y="99"/>
                    </a:cubicBezTo>
                    <a:cubicBezTo>
                      <a:pt x="38" y="108"/>
                      <a:pt x="63" y="112"/>
                      <a:pt x="78" y="100"/>
                    </a:cubicBezTo>
                    <a:cubicBezTo>
                      <a:pt x="93" y="87"/>
                      <a:pt x="89" y="63"/>
                      <a:pt x="85" y="47"/>
                    </a:cubicBezTo>
                    <a:cubicBezTo>
                      <a:pt x="83" y="42"/>
                      <a:pt x="76" y="43"/>
                      <a:pt x="77" y="48"/>
                    </a:cubicBezTo>
                    <a:cubicBezTo>
                      <a:pt x="81" y="66"/>
                      <a:pt x="86" y="92"/>
                      <a:pt x="61" y="98"/>
                    </a:cubicBezTo>
                    <a:cubicBezTo>
                      <a:pt x="43" y="102"/>
                      <a:pt x="20" y="95"/>
                      <a:pt x="14" y="76"/>
                    </a:cubicBezTo>
                    <a:cubicBezTo>
                      <a:pt x="6" y="52"/>
                      <a:pt x="27" y="42"/>
                      <a:pt x="44" y="32"/>
                    </a:cubicBezTo>
                    <a:cubicBezTo>
                      <a:pt x="54" y="26"/>
                      <a:pt x="62" y="18"/>
                      <a:pt x="69" y="8"/>
                    </a:cubicBezTo>
                    <a:cubicBezTo>
                      <a:pt x="72" y="4"/>
                      <a:pt x="66" y="0"/>
                      <a:pt x="6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515"/>
              <p:cNvSpPr/>
              <p:nvPr/>
            </p:nvSpPr>
            <p:spPr bwMode="auto">
              <a:xfrm>
                <a:off x="2152" y="1744"/>
                <a:ext cx="22" cy="39"/>
              </a:xfrm>
              <a:custGeom>
                <a:avLst/>
                <a:gdLst>
                  <a:gd name="T0" fmla="*/ 9 w 26"/>
                  <a:gd name="T1" fmla="*/ 41 h 45"/>
                  <a:gd name="T2" fmla="*/ 15 w 26"/>
                  <a:gd name="T3" fmla="*/ 19 h 45"/>
                  <a:gd name="T4" fmla="*/ 23 w 26"/>
                  <a:gd name="T5" fmla="*/ 2 h 45"/>
                  <a:gd name="T6" fmla="*/ 20 w 26"/>
                  <a:gd name="T7" fmla="*/ 1 h 45"/>
                  <a:gd name="T8" fmla="*/ 5 w 26"/>
                  <a:gd name="T9" fmla="*/ 22 h 45"/>
                  <a:gd name="T10" fmla="*/ 6 w 26"/>
                  <a:gd name="T11" fmla="*/ 43 h 45"/>
                  <a:gd name="T12" fmla="*/ 9 w 26"/>
                  <a:gd name="T1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5">
                    <a:moveTo>
                      <a:pt x="9" y="41"/>
                    </a:moveTo>
                    <a:cubicBezTo>
                      <a:pt x="7" y="33"/>
                      <a:pt x="11" y="26"/>
                      <a:pt x="15" y="19"/>
                    </a:cubicBezTo>
                    <a:cubicBezTo>
                      <a:pt x="18" y="14"/>
                      <a:pt x="26" y="9"/>
                      <a:pt x="23" y="2"/>
                    </a:cubicBezTo>
                    <a:cubicBezTo>
                      <a:pt x="23" y="0"/>
                      <a:pt x="21" y="0"/>
                      <a:pt x="20" y="1"/>
                    </a:cubicBezTo>
                    <a:cubicBezTo>
                      <a:pt x="13" y="6"/>
                      <a:pt x="8" y="15"/>
                      <a:pt x="5" y="22"/>
                    </a:cubicBezTo>
                    <a:cubicBezTo>
                      <a:pt x="2" y="29"/>
                      <a:pt x="0" y="38"/>
                      <a:pt x="6" y="43"/>
                    </a:cubicBezTo>
                    <a:cubicBezTo>
                      <a:pt x="7" y="45"/>
                      <a:pt x="9" y="43"/>
                      <a:pt x="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516"/>
              <p:cNvSpPr/>
              <p:nvPr/>
            </p:nvSpPr>
            <p:spPr bwMode="auto">
              <a:xfrm>
                <a:off x="2145" y="1736"/>
                <a:ext cx="24" cy="15"/>
              </a:xfrm>
              <a:custGeom>
                <a:avLst/>
                <a:gdLst>
                  <a:gd name="T0" fmla="*/ 2 w 28"/>
                  <a:gd name="T1" fmla="*/ 8 h 18"/>
                  <a:gd name="T2" fmla="*/ 22 w 28"/>
                  <a:gd name="T3" fmla="*/ 17 h 18"/>
                  <a:gd name="T4" fmla="*/ 27 w 28"/>
                  <a:gd name="T5" fmla="*/ 11 h 18"/>
                  <a:gd name="T6" fmla="*/ 12 w 28"/>
                  <a:gd name="T7" fmla="*/ 1 h 18"/>
                  <a:gd name="T8" fmla="*/ 5 w 28"/>
                  <a:gd name="T9" fmla="*/ 1 h 18"/>
                  <a:gd name="T10" fmla="*/ 0 w 28"/>
                  <a:gd name="T11" fmla="*/ 6 h 18"/>
                  <a:gd name="T12" fmla="*/ 2 w 2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2" y="8"/>
                    </a:moveTo>
                    <a:cubicBezTo>
                      <a:pt x="10" y="5"/>
                      <a:pt x="16" y="14"/>
                      <a:pt x="22" y="17"/>
                    </a:cubicBezTo>
                    <a:cubicBezTo>
                      <a:pt x="25" y="18"/>
                      <a:pt x="28" y="14"/>
                      <a:pt x="27" y="11"/>
                    </a:cubicBezTo>
                    <a:cubicBezTo>
                      <a:pt x="25" y="6"/>
                      <a:pt x="17" y="2"/>
                      <a:pt x="12" y="1"/>
                    </a:cubicBezTo>
                    <a:cubicBezTo>
                      <a:pt x="10" y="0"/>
                      <a:pt x="7" y="0"/>
                      <a:pt x="5" y="1"/>
                    </a:cubicBezTo>
                    <a:cubicBezTo>
                      <a:pt x="2" y="2"/>
                      <a:pt x="2" y="4"/>
                      <a:pt x="0" y="6"/>
                    </a:cubicBezTo>
                    <a:cubicBezTo>
                      <a:pt x="0" y="7"/>
                      <a:pt x="1" y="9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517"/>
              <p:cNvSpPr/>
              <p:nvPr/>
            </p:nvSpPr>
            <p:spPr bwMode="auto">
              <a:xfrm>
                <a:off x="2151" y="1633"/>
                <a:ext cx="80" cy="111"/>
              </a:xfrm>
              <a:custGeom>
                <a:avLst/>
                <a:gdLst>
                  <a:gd name="T0" fmla="*/ 5 w 94"/>
                  <a:gd name="T1" fmla="*/ 127 h 130"/>
                  <a:gd name="T2" fmla="*/ 48 w 94"/>
                  <a:gd name="T3" fmla="*/ 68 h 130"/>
                  <a:gd name="T4" fmla="*/ 92 w 94"/>
                  <a:gd name="T5" fmla="*/ 8 h 130"/>
                  <a:gd name="T6" fmla="*/ 86 w 94"/>
                  <a:gd name="T7" fmla="*/ 4 h 130"/>
                  <a:gd name="T8" fmla="*/ 38 w 94"/>
                  <a:gd name="T9" fmla="*/ 69 h 130"/>
                  <a:gd name="T10" fmla="*/ 1 w 94"/>
                  <a:gd name="T11" fmla="*/ 125 h 130"/>
                  <a:gd name="T12" fmla="*/ 5 w 94"/>
                  <a:gd name="T13" fmla="*/ 12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30">
                    <a:moveTo>
                      <a:pt x="5" y="127"/>
                    </a:moveTo>
                    <a:cubicBezTo>
                      <a:pt x="18" y="107"/>
                      <a:pt x="34" y="88"/>
                      <a:pt x="48" y="68"/>
                    </a:cubicBezTo>
                    <a:cubicBezTo>
                      <a:pt x="62" y="48"/>
                      <a:pt x="79" y="29"/>
                      <a:pt x="92" y="8"/>
                    </a:cubicBezTo>
                    <a:cubicBezTo>
                      <a:pt x="94" y="4"/>
                      <a:pt x="88" y="0"/>
                      <a:pt x="86" y="4"/>
                    </a:cubicBezTo>
                    <a:cubicBezTo>
                      <a:pt x="71" y="26"/>
                      <a:pt x="53" y="47"/>
                      <a:pt x="38" y="69"/>
                    </a:cubicBezTo>
                    <a:cubicBezTo>
                      <a:pt x="26" y="86"/>
                      <a:pt x="6" y="105"/>
                      <a:pt x="1" y="125"/>
                    </a:cubicBezTo>
                    <a:cubicBezTo>
                      <a:pt x="0" y="127"/>
                      <a:pt x="4" y="130"/>
                      <a:pt x="5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518"/>
              <p:cNvSpPr/>
              <p:nvPr/>
            </p:nvSpPr>
            <p:spPr bwMode="auto">
              <a:xfrm>
                <a:off x="2223" y="1635"/>
                <a:ext cx="14" cy="25"/>
              </a:xfrm>
              <a:custGeom>
                <a:avLst/>
                <a:gdLst>
                  <a:gd name="T0" fmla="*/ 3 w 17"/>
                  <a:gd name="T1" fmla="*/ 8 h 30"/>
                  <a:gd name="T2" fmla="*/ 7 w 17"/>
                  <a:gd name="T3" fmla="*/ 19 h 30"/>
                  <a:gd name="T4" fmla="*/ 9 w 17"/>
                  <a:gd name="T5" fmla="*/ 29 h 30"/>
                  <a:gd name="T6" fmla="*/ 12 w 17"/>
                  <a:gd name="T7" fmla="*/ 29 h 30"/>
                  <a:gd name="T8" fmla="*/ 13 w 17"/>
                  <a:gd name="T9" fmla="*/ 10 h 30"/>
                  <a:gd name="T10" fmla="*/ 2 w 17"/>
                  <a:gd name="T11" fmla="*/ 3 h 30"/>
                  <a:gd name="T12" fmla="*/ 3 w 1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0">
                    <a:moveTo>
                      <a:pt x="3" y="8"/>
                    </a:moveTo>
                    <a:cubicBezTo>
                      <a:pt x="6" y="7"/>
                      <a:pt x="7" y="17"/>
                      <a:pt x="7" y="19"/>
                    </a:cubicBezTo>
                    <a:cubicBezTo>
                      <a:pt x="7" y="22"/>
                      <a:pt x="7" y="26"/>
                      <a:pt x="9" y="29"/>
                    </a:cubicBezTo>
                    <a:cubicBezTo>
                      <a:pt x="10" y="30"/>
                      <a:pt x="11" y="29"/>
                      <a:pt x="12" y="29"/>
                    </a:cubicBezTo>
                    <a:cubicBezTo>
                      <a:pt x="17" y="26"/>
                      <a:pt x="14" y="15"/>
                      <a:pt x="13" y="10"/>
                    </a:cubicBezTo>
                    <a:cubicBezTo>
                      <a:pt x="11" y="6"/>
                      <a:pt x="8" y="0"/>
                      <a:pt x="2" y="3"/>
                    </a:cubicBezTo>
                    <a:cubicBezTo>
                      <a:pt x="0" y="4"/>
                      <a:pt x="1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519"/>
              <p:cNvSpPr/>
              <p:nvPr/>
            </p:nvSpPr>
            <p:spPr bwMode="auto">
              <a:xfrm>
                <a:off x="2167" y="1662"/>
                <a:ext cx="62" cy="88"/>
              </a:xfrm>
              <a:custGeom>
                <a:avLst/>
                <a:gdLst>
                  <a:gd name="T0" fmla="*/ 70 w 73"/>
                  <a:gd name="T1" fmla="*/ 2 h 103"/>
                  <a:gd name="T2" fmla="*/ 32 w 73"/>
                  <a:gd name="T3" fmla="*/ 52 h 103"/>
                  <a:gd name="T4" fmla="*/ 15 w 73"/>
                  <a:gd name="T5" fmla="*/ 76 h 103"/>
                  <a:gd name="T6" fmla="*/ 1 w 73"/>
                  <a:gd name="T7" fmla="*/ 96 h 103"/>
                  <a:gd name="T8" fmla="*/ 8 w 73"/>
                  <a:gd name="T9" fmla="*/ 99 h 103"/>
                  <a:gd name="T10" fmla="*/ 26 w 73"/>
                  <a:gd name="T11" fmla="*/ 72 h 103"/>
                  <a:gd name="T12" fmla="*/ 46 w 73"/>
                  <a:gd name="T13" fmla="*/ 46 h 103"/>
                  <a:gd name="T14" fmla="*/ 72 w 73"/>
                  <a:gd name="T15" fmla="*/ 3 h 103"/>
                  <a:gd name="T16" fmla="*/ 70 w 73"/>
                  <a:gd name="T17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103">
                    <a:moveTo>
                      <a:pt x="70" y="2"/>
                    </a:moveTo>
                    <a:cubicBezTo>
                      <a:pt x="61" y="20"/>
                      <a:pt x="45" y="36"/>
                      <a:pt x="32" y="52"/>
                    </a:cubicBezTo>
                    <a:cubicBezTo>
                      <a:pt x="26" y="60"/>
                      <a:pt x="21" y="68"/>
                      <a:pt x="15" y="76"/>
                    </a:cubicBezTo>
                    <a:cubicBezTo>
                      <a:pt x="10" y="83"/>
                      <a:pt x="4" y="88"/>
                      <a:pt x="1" y="96"/>
                    </a:cubicBezTo>
                    <a:cubicBezTo>
                      <a:pt x="0" y="100"/>
                      <a:pt x="6" y="103"/>
                      <a:pt x="8" y="99"/>
                    </a:cubicBezTo>
                    <a:cubicBezTo>
                      <a:pt x="12" y="89"/>
                      <a:pt x="20" y="81"/>
                      <a:pt x="26" y="72"/>
                    </a:cubicBezTo>
                    <a:cubicBezTo>
                      <a:pt x="33" y="63"/>
                      <a:pt x="39" y="55"/>
                      <a:pt x="46" y="46"/>
                    </a:cubicBezTo>
                    <a:cubicBezTo>
                      <a:pt x="56" y="33"/>
                      <a:pt x="67" y="18"/>
                      <a:pt x="72" y="3"/>
                    </a:cubicBezTo>
                    <a:cubicBezTo>
                      <a:pt x="73" y="1"/>
                      <a:pt x="71" y="0"/>
                      <a:pt x="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520"/>
              <p:cNvSpPr/>
              <p:nvPr/>
            </p:nvSpPr>
            <p:spPr bwMode="auto">
              <a:xfrm>
                <a:off x="2109" y="1767"/>
                <a:ext cx="45" cy="46"/>
              </a:xfrm>
              <a:custGeom>
                <a:avLst/>
                <a:gdLst>
                  <a:gd name="T0" fmla="*/ 33 w 53"/>
                  <a:gd name="T1" fmla="*/ 3 h 54"/>
                  <a:gd name="T2" fmla="*/ 3 w 53"/>
                  <a:gd name="T3" fmla="*/ 26 h 54"/>
                  <a:gd name="T4" fmla="*/ 26 w 53"/>
                  <a:gd name="T5" fmla="*/ 53 h 54"/>
                  <a:gd name="T6" fmla="*/ 51 w 53"/>
                  <a:gd name="T7" fmla="*/ 30 h 54"/>
                  <a:gd name="T8" fmla="*/ 31 w 53"/>
                  <a:gd name="T9" fmla="*/ 1 h 54"/>
                  <a:gd name="T10" fmla="*/ 28 w 53"/>
                  <a:gd name="T11" fmla="*/ 9 h 54"/>
                  <a:gd name="T12" fmla="*/ 43 w 53"/>
                  <a:gd name="T13" fmla="*/ 25 h 54"/>
                  <a:gd name="T14" fmla="*/ 24 w 53"/>
                  <a:gd name="T15" fmla="*/ 47 h 54"/>
                  <a:gd name="T16" fmla="*/ 8 w 53"/>
                  <a:gd name="T17" fmla="*/ 25 h 54"/>
                  <a:gd name="T18" fmla="*/ 33 w 53"/>
                  <a:gd name="T19" fmla="*/ 5 h 54"/>
                  <a:gd name="T20" fmla="*/ 33 w 53"/>
                  <a:gd name="T21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54">
                    <a:moveTo>
                      <a:pt x="33" y="3"/>
                    </a:moveTo>
                    <a:cubicBezTo>
                      <a:pt x="19" y="4"/>
                      <a:pt x="5" y="11"/>
                      <a:pt x="3" y="26"/>
                    </a:cubicBezTo>
                    <a:cubicBezTo>
                      <a:pt x="0" y="41"/>
                      <a:pt x="13" y="51"/>
                      <a:pt x="26" y="53"/>
                    </a:cubicBezTo>
                    <a:cubicBezTo>
                      <a:pt x="40" y="54"/>
                      <a:pt x="49" y="43"/>
                      <a:pt x="51" y="30"/>
                    </a:cubicBezTo>
                    <a:cubicBezTo>
                      <a:pt x="53" y="17"/>
                      <a:pt x="44" y="4"/>
                      <a:pt x="31" y="1"/>
                    </a:cubicBezTo>
                    <a:cubicBezTo>
                      <a:pt x="27" y="0"/>
                      <a:pt x="24" y="6"/>
                      <a:pt x="28" y="9"/>
                    </a:cubicBezTo>
                    <a:cubicBezTo>
                      <a:pt x="35" y="12"/>
                      <a:pt x="42" y="16"/>
                      <a:pt x="43" y="25"/>
                    </a:cubicBezTo>
                    <a:cubicBezTo>
                      <a:pt x="43" y="36"/>
                      <a:pt x="35" y="47"/>
                      <a:pt x="24" y="47"/>
                    </a:cubicBezTo>
                    <a:cubicBezTo>
                      <a:pt x="13" y="46"/>
                      <a:pt x="5" y="35"/>
                      <a:pt x="8" y="25"/>
                    </a:cubicBezTo>
                    <a:cubicBezTo>
                      <a:pt x="11" y="12"/>
                      <a:pt x="22" y="7"/>
                      <a:pt x="33" y="5"/>
                    </a:cubicBezTo>
                    <a:cubicBezTo>
                      <a:pt x="34" y="5"/>
                      <a:pt x="34" y="3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521"/>
              <p:cNvSpPr/>
              <p:nvPr/>
            </p:nvSpPr>
            <p:spPr bwMode="auto">
              <a:xfrm>
                <a:off x="2162" y="1753"/>
                <a:ext cx="85" cy="92"/>
              </a:xfrm>
              <a:custGeom>
                <a:avLst/>
                <a:gdLst>
                  <a:gd name="T0" fmla="*/ 56 w 100"/>
                  <a:gd name="T1" fmla="*/ 5 h 109"/>
                  <a:gd name="T2" fmla="*/ 66 w 100"/>
                  <a:gd name="T3" fmla="*/ 32 h 109"/>
                  <a:gd name="T4" fmla="*/ 76 w 100"/>
                  <a:gd name="T5" fmla="*/ 93 h 109"/>
                  <a:gd name="T6" fmla="*/ 30 w 100"/>
                  <a:gd name="T7" fmla="*/ 93 h 109"/>
                  <a:gd name="T8" fmla="*/ 33 w 100"/>
                  <a:gd name="T9" fmla="*/ 39 h 109"/>
                  <a:gd name="T10" fmla="*/ 27 w 100"/>
                  <a:gd name="T11" fmla="*/ 35 h 109"/>
                  <a:gd name="T12" fmla="*/ 14 w 100"/>
                  <a:gd name="T13" fmla="*/ 90 h 109"/>
                  <a:gd name="T14" fmla="*/ 59 w 100"/>
                  <a:gd name="T15" fmla="*/ 108 h 109"/>
                  <a:gd name="T16" fmla="*/ 95 w 100"/>
                  <a:gd name="T17" fmla="*/ 76 h 109"/>
                  <a:gd name="T18" fmla="*/ 64 w 100"/>
                  <a:gd name="T19" fmla="*/ 5 h 109"/>
                  <a:gd name="T20" fmla="*/ 56 w 100"/>
                  <a:gd name="T21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109">
                    <a:moveTo>
                      <a:pt x="56" y="5"/>
                    </a:moveTo>
                    <a:cubicBezTo>
                      <a:pt x="58" y="15"/>
                      <a:pt x="61" y="24"/>
                      <a:pt x="66" y="32"/>
                    </a:cubicBezTo>
                    <a:cubicBezTo>
                      <a:pt x="78" y="51"/>
                      <a:pt x="100" y="74"/>
                      <a:pt x="76" y="93"/>
                    </a:cubicBezTo>
                    <a:cubicBezTo>
                      <a:pt x="64" y="104"/>
                      <a:pt x="43" y="101"/>
                      <a:pt x="30" y="93"/>
                    </a:cubicBezTo>
                    <a:cubicBezTo>
                      <a:pt x="7" y="79"/>
                      <a:pt x="22" y="55"/>
                      <a:pt x="33" y="39"/>
                    </a:cubicBezTo>
                    <a:cubicBezTo>
                      <a:pt x="37" y="35"/>
                      <a:pt x="30" y="31"/>
                      <a:pt x="27" y="35"/>
                    </a:cubicBezTo>
                    <a:cubicBezTo>
                      <a:pt x="15" y="50"/>
                      <a:pt x="0" y="72"/>
                      <a:pt x="14" y="90"/>
                    </a:cubicBezTo>
                    <a:cubicBezTo>
                      <a:pt x="25" y="103"/>
                      <a:pt x="44" y="109"/>
                      <a:pt x="59" y="108"/>
                    </a:cubicBezTo>
                    <a:cubicBezTo>
                      <a:pt x="77" y="106"/>
                      <a:pt x="92" y="94"/>
                      <a:pt x="95" y="76"/>
                    </a:cubicBezTo>
                    <a:cubicBezTo>
                      <a:pt x="98" y="49"/>
                      <a:pt x="69" y="30"/>
                      <a:pt x="64" y="5"/>
                    </a:cubicBezTo>
                    <a:cubicBezTo>
                      <a:pt x="63" y="0"/>
                      <a:pt x="56" y="1"/>
                      <a:pt x="5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522"/>
              <p:cNvSpPr/>
              <p:nvPr/>
            </p:nvSpPr>
            <p:spPr bwMode="auto">
              <a:xfrm>
                <a:off x="2185" y="1749"/>
                <a:ext cx="16" cy="40"/>
              </a:xfrm>
              <a:custGeom>
                <a:avLst/>
                <a:gdLst>
                  <a:gd name="T0" fmla="*/ 3 w 18"/>
                  <a:gd name="T1" fmla="*/ 46 h 47"/>
                  <a:gd name="T2" fmla="*/ 8 w 18"/>
                  <a:gd name="T3" fmla="*/ 2 h 47"/>
                  <a:gd name="T4" fmla="*/ 4 w 18"/>
                  <a:gd name="T5" fmla="*/ 1 h 47"/>
                  <a:gd name="T6" fmla="*/ 5 w 18"/>
                  <a:gd name="T7" fmla="*/ 22 h 47"/>
                  <a:gd name="T8" fmla="*/ 1 w 18"/>
                  <a:gd name="T9" fmla="*/ 43 h 47"/>
                  <a:gd name="T10" fmla="*/ 3 w 18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7">
                    <a:moveTo>
                      <a:pt x="3" y="46"/>
                    </a:moveTo>
                    <a:cubicBezTo>
                      <a:pt x="18" y="40"/>
                      <a:pt x="13" y="13"/>
                      <a:pt x="8" y="2"/>
                    </a:cubicBezTo>
                    <a:cubicBezTo>
                      <a:pt x="8" y="0"/>
                      <a:pt x="5" y="0"/>
                      <a:pt x="4" y="1"/>
                    </a:cubicBezTo>
                    <a:cubicBezTo>
                      <a:pt x="0" y="8"/>
                      <a:pt x="4" y="15"/>
                      <a:pt x="5" y="22"/>
                    </a:cubicBezTo>
                    <a:cubicBezTo>
                      <a:pt x="6" y="30"/>
                      <a:pt x="5" y="37"/>
                      <a:pt x="1" y="43"/>
                    </a:cubicBezTo>
                    <a:cubicBezTo>
                      <a:pt x="0" y="45"/>
                      <a:pt x="2" y="47"/>
                      <a:pt x="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523"/>
              <p:cNvSpPr/>
              <p:nvPr/>
            </p:nvSpPr>
            <p:spPr bwMode="auto">
              <a:xfrm>
                <a:off x="2190" y="1747"/>
                <a:ext cx="25" cy="10"/>
              </a:xfrm>
              <a:custGeom>
                <a:avLst/>
                <a:gdLst>
                  <a:gd name="T0" fmla="*/ 29 w 29"/>
                  <a:gd name="T1" fmla="*/ 10 h 12"/>
                  <a:gd name="T2" fmla="*/ 26 w 29"/>
                  <a:gd name="T3" fmla="*/ 3 h 12"/>
                  <a:gd name="T4" fmla="*/ 20 w 29"/>
                  <a:gd name="T5" fmla="*/ 1 h 12"/>
                  <a:gd name="T6" fmla="*/ 3 w 29"/>
                  <a:gd name="T7" fmla="*/ 4 h 12"/>
                  <a:gd name="T8" fmla="*/ 2 w 29"/>
                  <a:gd name="T9" fmla="*/ 10 h 12"/>
                  <a:gd name="T10" fmla="*/ 10 w 29"/>
                  <a:gd name="T11" fmla="*/ 11 h 12"/>
                  <a:gd name="T12" fmla="*/ 26 w 29"/>
                  <a:gd name="T13" fmla="*/ 12 h 12"/>
                  <a:gd name="T14" fmla="*/ 29 w 29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29" y="10"/>
                    </a:moveTo>
                    <a:cubicBezTo>
                      <a:pt x="28" y="8"/>
                      <a:pt x="29" y="6"/>
                      <a:pt x="26" y="3"/>
                    </a:cubicBezTo>
                    <a:cubicBezTo>
                      <a:pt x="25" y="2"/>
                      <a:pt x="22" y="1"/>
                      <a:pt x="20" y="1"/>
                    </a:cubicBezTo>
                    <a:cubicBezTo>
                      <a:pt x="14" y="0"/>
                      <a:pt x="7" y="0"/>
                      <a:pt x="3" y="4"/>
                    </a:cubicBezTo>
                    <a:cubicBezTo>
                      <a:pt x="1" y="5"/>
                      <a:pt x="0" y="8"/>
                      <a:pt x="2" y="10"/>
                    </a:cubicBezTo>
                    <a:cubicBezTo>
                      <a:pt x="4" y="12"/>
                      <a:pt x="7" y="11"/>
                      <a:pt x="10" y="11"/>
                    </a:cubicBezTo>
                    <a:cubicBezTo>
                      <a:pt x="15" y="10"/>
                      <a:pt x="22" y="7"/>
                      <a:pt x="26" y="12"/>
                    </a:cubicBezTo>
                    <a:cubicBezTo>
                      <a:pt x="27" y="12"/>
                      <a:pt x="29" y="12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524"/>
              <p:cNvSpPr/>
              <p:nvPr/>
            </p:nvSpPr>
            <p:spPr bwMode="auto">
              <a:xfrm>
                <a:off x="2179" y="1625"/>
                <a:ext cx="20" cy="61"/>
              </a:xfrm>
              <a:custGeom>
                <a:avLst/>
                <a:gdLst>
                  <a:gd name="T0" fmla="*/ 22 w 23"/>
                  <a:gd name="T1" fmla="*/ 66 h 72"/>
                  <a:gd name="T2" fmla="*/ 8 w 23"/>
                  <a:gd name="T3" fmla="*/ 5 h 72"/>
                  <a:gd name="T4" fmla="*/ 0 w 23"/>
                  <a:gd name="T5" fmla="*/ 6 h 72"/>
                  <a:gd name="T6" fmla="*/ 14 w 23"/>
                  <a:gd name="T7" fmla="*/ 67 h 72"/>
                  <a:gd name="T8" fmla="*/ 22 w 23"/>
                  <a:gd name="T9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72">
                    <a:moveTo>
                      <a:pt x="22" y="66"/>
                    </a:moveTo>
                    <a:cubicBezTo>
                      <a:pt x="18" y="45"/>
                      <a:pt x="11" y="25"/>
                      <a:pt x="8" y="5"/>
                    </a:cubicBezTo>
                    <a:cubicBezTo>
                      <a:pt x="7" y="0"/>
                      <a:pt x="0" y="1"/>
                      <a:pt x="0" y="6"/>
                    </a:cubicBezTo>
                    <a:cubicBezTo>
                      <a:pt x="2" y="26"/>
                      <a:pt x="10" y="47"/>
                      <a:pt x="14" y="67"/>
                    </a:cubicBezTo>
                    <a:cubicBezTo>
                      <a:pt x="15" y="72"/>
                      <a:pt x="23" y="71"/>
                      <a:pt x="2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525"/>
              <p:cNvSpPr/>
              <p:nvPr/>
            </p:nvSpPr>
            <p:spPr bwMode="auto">
              <a:xfrm>
                <a:off x="2195" y="1701"/>
                <a:ext cx="17" cy="54"/>
              </a:xfrm>
              <a:custGeom>
                <a:avLst/>
                <a:gdLst>
                  <a:gd name="T0" fmla="*/ 17 w 19"/>
                  <a:gd name="T1" fmla="*/ 59 h 63"/>
                  <a:gd name="T2" fmla="*/ 15 w 19"/>
                  <a:gd name="T3" fmla="*/ 35 h 63"/>
                  <a:gd name="T4" fmla="*/ 8 w 19"/>
                  <a:gd name="T5" fmla="*/ 5 h 63"/>
                  <a:gd name="T6" fmla="*/ 1 w 19"/>
                  <a:gd name="T7" fmla="*/ 6 h 63"/>
                  <a:gd name="T8" fmla="*/ 8 w 19"/>
                  <a:gd name="T9" fmla="*/ 39 h 63"/>
                  <a:gd name="T10" fmla="*/ 12 w 19"/>
                  <a:gd name="T11" fmla="*/ 59 h 63"/>
                  <a:gd name="T12" fmla="*/ 17 w 19"/>
                  <a:gd name="T13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3">
                    <a:moveTo>
                      <a:pt x="17" y="59"/>
                    </a:moveTo>
                    <a:cubicBezTo>
                      <a:pt x="19" y="52"/>
                      <a:pt x="16" y="42"/>
                      <a:pt x="15" y="35"/>
                    </a:cubicBezTo>
                    <a:cubicBezTo>
                      <a:pt x="14" y="25"/>
                      <a:pt x="10" y="15"/>
                      <a:pt x="8" y="5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3" y="17"/>
                      <a:pt x="6" y="28"/>
                      <a:pt x="8" y="39"/>
                    </a:cubicBezTo>
                    <a:cubicBezTo>
                      <a:pt x="9" y="46"/>
                      <a:pt x="11" y="53"/>
                      <a:pt x="12" y="59"/>
                    </a:cubicBezTo>
                    <a:cubicBezTo>
                      <a:pt x="12" y="63"/>
                      <a:pt x="16" y="62"/>
                      <a:pt x="17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526"/>
              <p:cNvSpPr/>
              <p:nvPr/>
            </p:nvSpPr>
            <p:spPr bwMode="auto">
              <a:xfrm>
                <a:off x="2166" y="1624"/>
                <a:ext cx="21" cy="23"/>
              </a:xfrm>
              <a:custGeom>
                <a:avLst/>
                <a:gdLst>
                  <a:gd name="T0" fmla="*/ 23 w 25"/>
                  <a:gd name="T1" fmla="*/ 6 h 27"/>
                  <a:gd name="T2" fmla="*/ 9 w 25"/>
                  <a:gd name="T3" fmla="*/ 11 h 27"/>
                  <a:gd name="T4" fmla="*/ 4 w 25"/>
                  <a:gd name="T5" fmla="*/ 26 h 27"/>
                  <a:gd name="T6" fmla="*/ 6 w 25"/>
                  <a:gd name="T7" fmla="*/ 27 h 27"/>
                  <a:gd name="T8" fmla="*/ 13 w 25"/>
                  <a:gd name="T9" fmla="*/ 17 h 27"/>
                  <a:gd name="T10" fmla="*/ 20 w 25"/>
                  <a:gd name="T11" fmla="*/ 10 h 27"/>
                  <a:gd name="T12" fmla="*/ 23 w 25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7">
                    <a:moveTo>
                      <a:pt x="23" y="6"/>
                    </a:moveTo>
                    <a:cubicBezTo>
                      <a:pt x="18" y="0"/>
                      <a:pt x="12" y="6"/>
                      <a:pt x="9" y="11"/>
                    </a:cubicBezTo>
                    <a:cubicBezTo>
                      <a:pt x="6" y="14"/>
                      <a:pt x="0" y="22"/>
                      <a:pt x="4" y="26"/>
                    </a:cubicBezTo>
                    <a:cubicBezTo>
                      <a:pt x="4" y="27"/>
                      <a:pt x="6" y="27"/>
                      <a:pt x="6" y="27"/>
                    </a:cubicBezTo>
                    <a:cubicBezTo>
                      <a:pt x="10" y="25"/>
                      <a:pt x="11" y="20"/>
                      <a:pt x="13" y="17"/>
                    </a:cubicBezTo>
                    <a:cubicBezTo>
                      <a:pt x="14" y="15"/>
                      <a:pt x="18" y="9"/>
                      <a:pt x="20" y="10"/>
                    </a:cubicBezTo>
                    <a:cubicBezTo>
                      <a:pt x="22" y="11"/>
                      <a:pt x="25" y="8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527"/>
              <p:cNvSpPr/>
              <p:nvPr/>
            </p:nvSpPr>
            <p:spPr bwMode="auto">
              <a:xfrm>
                <a:off x="2182" y="1716"/>
                <a:ext cx="13" cy="37"/>
              </a:xfrm>
              <a:custGeom>
                <a:avLst/>
                <a:gdLst>
                  <a:gd name="T0" fmla="*/ 0 w 15"/>
                  <a:gd name="T1" fmla="*/ 5 h 43"/>
                  <a:gd name="T2" fmla="*/ 7 w 15"/>
                  <a:gd name="T3" fmla="*/ 39 h 43"/>
                  <a:gd name="T4" fmla="*/ 14 w 15"/>
                  <a:gd name="T5" fmla="*/ 39 h 43"/>
                  <a:gd name="T6" fmla="*/ 13 w 15"/>
                  <a:gd name="T7" fmla="*/ 24 h 43"/>
                  <a:gd name="T8" fmla="*/ 8 w 15"/>
                  <a:gd name="T9" fmla="*/ 5 h 43"/>
                  <a:gd name="T10" fmla="*/ 0 w 15"/>
                  <a:gd name="T11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3">
                    <a:moveTo>
                      <a:pt x="0" y="5"/>
                    </a:moveTo>
                    <a:cubicBezTo>
                      <a:pt x="2" y="16"/>
                      <a:pt x="7" y="27"/>
                      <a:pt x="7" y="39"/>
                    </a:cubicBezTo>
                    <a:cubicBezTo>
                      <a:pt x="7" y="43"/>
                      <a:pt x="13" y="43"/>
                      <a:pt x="14" y="39"/>
                    </a:cubicBezTo>
                    <a:cubicBezTo>
                      <a:pt x="15" y="34"/>
                      <a:pt x="14" y="29"/>
                      <a:pt x="13" y="24"/>
                    </a:cubicBezTo>
                    <a:cubicBezTo>
                      <a:pt x="11" y="18"/>
                      <a:pt x="9" y="11"/>
                      <a:pt x="8" y="5"/>
                    </a:cubicBezTo>
                    <a:cubicBezTo>
                      <a:pt x="7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528"/>
              <p:cNvSpPr/>
              <p:nvPr/>
            </p:nvSpPr>
            <p:spPr bwMode="auto">
              <a:xfrm>
                <a:off x="2170" y="1651"/>
                <a:ext cx="14" cy="53"/>
              </a:xfrm>
              <a:custGeom>
                <a:avLst/>
                <a:gdLst>
                  <a:gd name="T0" fmla="*/ 1 w 17"/>
                  <a:gd name="T1" fmla="*/ 1 h 62"/>
                  <a:gd name="T2" fmla="*/ 3 w 17"/>
                  <a:gd name="T3" fmla="*/ 26 h 62"/>
                  <a:gd name="T4" fmla="*/ 9 w 17"/>
                  <a:gd name="T5" fmla="*/ 58 h 62"/>
                  <a:gd name="T6" fmla="*/ 16 w 17"/>
                  <a:gd name="T7" fmla="*/ 56 h 62"/>
                  <a:gd name="T8" fmla="*/ 8 w 17"/>
                  <a:gd name="T9" fmla="*/ 28 h 62"/>
                  <a:gd name="T10" fmla="*/ 4 w 17"/>
                  <a:gd name="T11" fmla="*/ 1 h 62"/>
                  <a:gd name="T12" fmla="*/ 1 w 17"/>
                  <a:gd name="T1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2">
                    <a:moveTo>
                      <a:pt x="1" y="1"/>
                    </a:moveTo>
                    <a:cubicBezTo>
                      <a:pt x="0" y="9"/>
                      <a:pt x="3" y="17"/>
                      <a:pt x="3" y="26"/>
                    </a:cubicBezTo>
                    <a:cubicBezTo>
                      <a:pt x="4" y="37"/>
                      <a:pt x="6" y="47"/>
                      <a:pt x="9" y="58"/>
                    </a:cubicBezTo>
                    <a:cubicBezTo>
                      <a:pt x="10" y="62"/>
                      <a:pt x="17" y="60"/>
                      <a:pt x="16" y="56"/>
                    </a:cubicBezTo>
                    <a:cubicBezTo>
                      <a:pt x="13" y="47"/>
                      <a:pt x="10" y="38"/>
                      <a:pt x="8" y="28"/>
                    </a:cubicBezTo>
                    <a:cubicBezTo>
                      <a:pt x="7" y="19"/>
                      <a:pt x="3" y="10"/>
                      <a:pt x="4" y="1"/>
                    </a:cubicBezTo>
                    <a:cubicBezTo>
                      <a:pt x="4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529"/>
              <p:cNvSpPr/>
              <p:nvPr/>
            </p:nvSpPr>
            <p:spPr bwMode="auto">
              <a:xfrm>
                <a:off x="2184" y="1783"/>
                <a:ext cx="46" cy="46"/>
              </a:xfrm>
              <a:custGeom>
                <a:avLst/>
                <a:gdLst>
                  <a:gd name="T0" fmla="*/ 30 w 54"/>
                  <a:gd name="T1" fmla="*/ 5 h 55"/>
                  <a:gd name="T2" fmla="*/ 46 w 54"/>
                  <a:gd name="T3" fmla="*/ 32 h 55"/>
                  <a:gd name="T4" fmla="*/ 18 w 54"/>
                  <a:gd name="T5" fmla="*/ 45 h 55"/>
                  <a:gd name="T6" fmla="*/ 13 w 54"/>
                  <a:gd name="T7" fmla="*/ 19 h 55"/>
                  <a:gd name="T8" fmla="*/ 33 w 54"/>
                  <a:gd name="T9" fmla="*/ 11 h 55"/>
                  <a:gd name="T10" fmla="*/ 34 w 54"/>
                  <a:gd name="T11" fmla="*/ 3 h 55"/>
                  <a:gd name="T12" fmla="*/ 4 w 54"/>
                  <a:gd name="T13" fmla="*/ 20 h 55"/>
                  <a:gd name="T14" fmla="*/ 19 w 54"/>
                  <a:gd name="T15" fmla="*/ 52 h 55"/>
                  <a:gd name="T16" fmla="*/ 49 w 54"/>
                  <a:gd name="T17" fmla="*/ 39 h 55"/>
                  <a:gd name="T18" fmla="*/ 31 w 54"/>
                  <a:gd name="T19" fmla="*/ 4 h 55"/>
                  <a:gd name="T20" fmla="*/ 30 w 54"/>
                  <a:gd name="T21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30" y="5"/>
                    </a:moveTo>
                    <a:cubicBezTo>
                      <a:pt x="39" y="12"/>
                      <a:pt x="47" y="20"/>
                      <a:pt x="46" y="32"/>
                    </a:cubicBezTo>
                    <a:cubicBezTo>
                      <a:pt x="45" y="45"/>
                      <a:pt x="29" y="54"/>
                      <a:pt x="18" y="45"/>
                    </a:cubicBezTo>
                    <a:cubicBezTo>
                      <a:pt x="10" y="40"/>
                      <a:pt x="9" y="27"/>
                      <a:pt x="13" y="19"/>
                    </a:cubicBezTo>
                    <a:cubicBezTo>
                      <a:pt x="18" y="12"/>
                      <a:pt x="25" y="11"/>
                      <a:pt x="33" y="11"/>
                    </a:cubicBezTo>
                    <a:cubicBezTo>
                      <a:pt x="37" y="11"/>
                      <a:pt x="39" y="4"/>
                      <a:pt x="34" y="3"/>
                    </a:cubicBezTo>
                    <a:cubicBezTo>
                      <a:pt x="21" y="0"/>
                      <a:pt x="8" y="7"/>
                      <a:pt x="4" y="20"/>
                    </a:cubicBezTo>
                    <a:cubicBezTo>
                      <a:pt x="0" y="33"/>
                      <a:pt x="5" y="49"/>
                      <a:pt x="19" y="52"/>
                    </a:cubicBezTo>
                    <a:cubicBezTo>
                      <a:pt x="31" y="55"/>
                      <a:pt x="45" y="51"/>
                      <a:pt x="49" y="39"/>
                    </a:cubicBezTo>
                    <a:cubicBezTo>
                      <a:pt x="54" y="23"/>
                      <a:pt x="44" y="10"/>
                      <a:pt x="31" y="4"/>
                    </a:cubicBezTo>
                    <a:cubicBezTo>
                      <a:pt x="30" y="4"/>
                      <a:pt x="29" y="5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530"/>
              <p:cNvSpPr/>
              <p:nvPr/>
            </p:nvSpPr>
            <p:spPr bwMode="auto">
              <a:xfrm>
                <a:off x="2186" y="1695"/>
                <a:ext cx="10" cy="11"/>
              </a:xfrm>
              <a:custGeom>
                <a:avLst/>
                <a:gdLst>
                  <a:gd name="T0" fmla="*/ 4 w 12"/>
                  <a:gd name="T1" fmla="*/ 4 h 13"/>
                  <a:gd name="T2" fmla="*/ 2 w 12"/>
                  <a:gd name="T3" fmla="*/ 10 h 13"/>
                  <a:gd name="T4" fmla="*/ 8 w 12"/>
                  <a:gd name="T5" fmla="*/ 12 h 13"/>
                  <a:gd name="T6" fmla="*/ 5 w 12"/>
                  <a:gd name="T7" fmla="*/ 2 h 13"/>
                  <a:gd name="T8" fmla="*/ 5 w 12"/>
                  <a:gd name="T9" fmla="*/ 7 h 13"/>
                  <a:gd name="T10" fmla="*/ 6 w 12"/>
                  <a:gd name="T11" fmla="*/ 7 h 13"/>
                  <a:gd name="T12" fmla="*/ 6 w 12"/>
                  <a:gd name="T13" fmla="*/ 7 h 13"/>
                  <a:gd name="T14" fmla="*/ 6 w 12"/>
                  <a:gd name="T15" fmla="*/ 9 h 13"/>
                  <a:gd name="T16" fmla="*/ 4 w 12"/>
                  <a:gd name="T17" fmla="*/ 8 h 13"/>
                  <a:gd name="T18" fmla="*/ 5 w 12"/>
                  <a:gd name="T19" fmla="*/ 5 h 13"/>
                  <a:gd name="T20" fmla="*/ 4 w 12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4" y="4"/>
                    </a:moveTo>
                    <a:cubicBezTo>
                      <a:pt x="2" y="5"/>
                      <a:pt x="0" y="7"/>
                      <a:pt x="2" y="10"/>
                    </a:cubicBezTo>
                    <a:cubicBezTo>
                      <a:pt x="3" y="12"/>
                      <a:pt x="5" y="13"/>
                      <a:pt x="8" y="12"/>
                    </a:cubicBezTo>
                    <a:cubicBezTo>
                      <a:pt x="12" y="9"/>
                      <a:pt x="11" y="0"/>
                      <a:pt x="5" y="2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7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7" y="8"/>
                      <a:pt x="6" y="9"/>
                    </a:cubicBezTo>
                    <a:cubicBezTo>
                      <a:pt x="6" y="9"/>
                      <a:pt x="5" y="9"/>
                      <a:pt x="4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5" y="5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15" name="矩形 614"/>
            <p:cNvSpPr/>
            <p:nvPr/>
          </p:nvSpPr>
          <p:spPr>
            <a:xfrm>
              <a:off x="3991003" y="1756834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第三节</a:t>
              </a:r>
              <a:endParaRPr lang="zh-CN" altLang="en-US" sz="24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sp>
        <p:nvSpPr>
          <p:cNvPr id="616" name="矩形 615"/>
          <p:cNvSpPr/>
          <p:nvPr/>
        </p:nvSpPr>
        <p:spPr>
          <a:xfrm>
            <a:off x="3414059" y="3316986"/>
            <a:ext cx="2339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8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8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8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17" name="直接连接符 616"/>
          <p:cNvCxnSpPr/>
          <p:nvPr/>
        </p:nvCxnSpPr>
        <p:spPr>
          <a:xfrm>
            <a:off x="4417416" y="3800396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矩形 617"/>
          <p:cNvSpPr/>
          <p:nvPr/>
        </p:nvSpPr>
        <p:spPr>
          <a:xfrm>
            <a:off x="2499460" y="3837264"/>
            <a:ext cx="416974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prstClr val="white"/>
              </a:solidFill>
              <a:ea typeface="微软雅黑" panose="020B0503020204020204" charset="-122"/>
            </a:endParaRPr>
          </a:p>
        </p:txBody>
      </p:sp>
      <p:grpSp>
        <p:nvGrpSpPr>
          <p:cNvPr id="620" name="Group 533"/>
          <p:cNvGrpSpPr>
            <a:grpSpLocks noChangeAspect="1"/>
          </p:cNvGrpSpPr>
          <p:nvPr/>
        </p:nvGrpSpPr>
        <p:grpSpPr bwMode="auto">
          <a:xfrm>
            <a:off x="142623" y="3707843"/>
            <a:ext cx="1995872" cy="1282814"/>
            <a:chOff x="8" y="1787"/>
            <a:chExt cx="1156" cy="743"/>
          </a:xfrm>
          <a:solidFill>
            <a:schemeClr val="bg1"/>
          </a:solidFill>
        </p:grpSpPr>
        <p:sp>
          <p:nvSpPr>
            <p:cNvPr id="622" name="Freeform 534"/>
            <p:cNvSpPr/>
            <p:nvPr/>
          </p:nvSpPr>
          <p:spPr bwMode="auto">
            <a:xfrm>
              <a:off x="222" y="2058"/>
              <a:ext cx="214" cy="64"/>
            </a:xfrm>
            <a:custGeom>
              <a:avLst/>
              <a:gdLst>
                <a:gd name="T0" fmla="*/ 185 w 196"/>
                <a:gd name="T1" fmla="*/ 4 h 58"/>
                <a:gd name="T2" fmla="*/ 8 w 196"/>
                <a:gd name="T3" fmla="*/ 5 h 58"/>
                <a:gd name="T4" fmla="*/ 5 w 196"/>
                <a:gd name="T5" fmla="*/ 12 h 58"/>
                <a:gd name="T6" fmla="*/ 192 w 196"/>
                <a:gd name="T7" fmla="*/ 12 h 58"/>
                <a:gd name="T8" fmla="*/ 185 w 196"/>
                <a:gd name="T9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8">
                  <a:moveTo>
                    <a:pt x="185" y="4"/>
                  </a:moveTo>
                  <a:cubicBezTo>
                    <a:pt x="130" y="45"/>
                    <a:pt x="67" y="33"/>
                    <a:pt x="8" y="5"/>
                  </a:cubicBezTo>
                  <a:cubicBezTo>
                    <a:pt x="4" y="3"/>
                    <a:pt x="0" y="9"/>
                    <a:pt x="5" y="12"/>
                  </a:cubicBezTo>
                  <a:cubicBezTo>
                    <a:pt x="60" y="46"/>
                    <a:pt x="139" y="58"/>
                    <a:pt x="192" y="12"/>
                  </a:cubicBezTo>
                  <a:cubicBezTo>
                    <a:pt x="196" y="8"/>
                    <a:pt x="190" y="0"/>
                    <a:pt x="1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3" name="Freeform 535"/>
            <p:cNvSpPr/>
            <p:nvPr/>
          </p:nvSpPr>
          <p:spPr bwMode="auto">
            <a:xfrm>
              <a:off x="303" y="2035"/>
              <a:ext cx="45" cy="38"/>
            </a:xfrm>
            <a:custGeom>
              <a:avLst/>
              <a:gdLst>
                <a:gd name="T0" fmla="*/ 37 w 41"/>
                <a:gd name="T1" fmla="*/ 18 h 34"/>
                <a:gd name="T2" fmla="*/ 34 w 41"/>
                <a:gd name="T3" fmla="*/ 17 h 34"/>
                <a:gd name="T4" fmla="*/ 26 w 41"/>
                <a:gd name="T5" fmla="*/ 22 h 34"/>
                <a:gd name="T6" fmla="*/ 16 w 41"/>
                <a:gd name="T7" fmla="*/ 23 h 34"/>
                <a:gd name="T8" fmla="*/ 20 w 41"/>
                <a:gd name="T9" fmla="*/ 10 h 34"/>
                <a:gd name="T10" fmla="*/ 20 w 41"/>
                <a:gd name="T11" fmla="*/ 3 h 34"/>
                <a:gd name="T12" fmla="*/ 8 w 41"/>
                <a:gd name="T13" fmla="*/ 28 h 34"/>
                <a:gd name="T14" fmla="*/ 26 w 41"/>
                <a:gd name="T15" fmla="*/ 32 h 34"/>
                <a:gd name="T16" fmla="*/ 37 w 41"/>
                <a:gd name="T1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37" y="18"/>
                  </a:moveTo>
                  <a:cubicBezTo>
                    <a:pt x="37" y="17"/>
                    <a:pt x="35" y="16"/>
                    <a:pt x="34" y="17"/>
                  </a:cubicBezTo>
                  <a:cubicBezTo>
                    <a:pt x="31" y="17"/>
                    <a:pt x="29" y="20"/>
                    <a:pt x="26" y="22"/>
                  </a:cubicBezTo>
                  <a:cubicBezTo>
                    <a:pt x="23" y="23"/>
                    <a:pt x="19" y="24"/>
                    <a:pt x="16" y="23"/>
                  </a:cubicBezTo>
                  <a:cubicBezTo>
                    <a:pt x="11" y="20"/>
                    <a:pt x="14" y="10"/>
                    <a:pt x="20" y="10"/>
                  </a:cubicBezTo>
                  <a:cubicBezTo>
                    <a:pt x="23" y="9"/>
                    <a:pt x="24" y="4"/>
                    <a:pt x="20" y="3"/>
                  </a:cubicBezTo>
                  <a:cubicBezTo>
                    <a:pt x="7" y="0"/>
                    <a:pt x="0" y="19"/>
                    <a:pt x="8" y="28"/>
                  </a:cubicBezTo>
                  <a:cubicBezTo>
                    <a:pt x="12" y="33"/>
                    <a:pt x="20" y="34"/>
                    <a:pt x="26" y="32"/>
                  </a:cubicBezTo>
                  <a:cubicBezTo>
                    <a:pt x="31" y="31"/>
                    <a:pt x="41" y="25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4" name="Freeform 536"/>
            <p:cNvSpPr/>
            <p:nvPr/>
          </p:nvSpPr>
          <p:spPr bwMode="auto">
            <a:xfrm>
              <a:off x="247" y="2005"/>
              <a:ext cx="41" cy="27"/>
            </a:xfrm>
            <a:custGeom>
              <a:avLst/>
              <a:gdLst>
                <a:gd name="T0" fmla="*/ 15 w 37"/>
                <a:gd name="T1" fmla="*/ 1 h 25"/>
                <a:gd name="T2" fmla="*/ 6 w 37"/>
                <a:gd name="T3" fmla="*/ 22 h 25"/>
                <a:gd name="T4" fmla="*/ 11 w 37"/>
                <a:gd name="T5" fmla="*/ 18 h 25"/>
                <a:gd name="T6" fmla="*/ 17 w 37"/>
                <a:gd name="T7" fmla="*/ 10 h 25"/>
                <a:gd name="T8" fmla="*/ 27 w 37"/>
                <a:gd name="T9" fmla="*/ 21 h 25"/>
                <a:gd name="T10" fmla="*/ 32 w 37"/>
                <a:gd name="T11" fmla="*/ 21 h 25"/>
                <a:gd name="T12" fmla="*/ 15 w 37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5">
                  <a:moveTo>
                    <a:pt x="15" y="1"/>
                  </a:moveTo>
                  <a:cubicBezTo>
                    <a:pt x="5" y="3"/>
                    <a:pt x="0" y="14"/>
                    <a:pt x="6" y="22"/>
                  </a:cubicBezTo>
                  <a:cubicBezTo>
                    <a:pt x="8" y="25"/>
                    <a:pt x="13" y="21"/>
                    <a:pt x="11" y="18"/>
                  </a:cubicBezTo>
                  <a:cubicBezTo>
                    <a:pt x="9" y="14"/>
                    <a:pt x="13" y="9"/>
                    <a:pt x="17" y="10"/>
                  </a:cubicBezTo>
                  <a:cubicBezTo>
                    <a:pt x="24" y="10"/>
                    <a:pt x="24" y="17"/>
                    <a:pt x="27" y="21"/>
                  </a:cubicBezTo>
                  <a:cubicBezTo>
                    <a:pt x="28" y="23"/>
                    <a:pt x="31" y="23"/>
                    <a:pt x="32" y="21"/>
                  </a:cubicBezTo>
                  <a:cubicBezTo>
                    <a:pt x="37" y="11"/>
                    <a:pt x="24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5" name="Freeform 537"/>
            <p:cNvSpPr/>
            <p:nvPr/>
          </p:nvSpPr>
          <p:spPr bwMode="auto">
            <a:xfrm>
              <a:off x="376" y="1994"/>
              <a:ext cx="48" cy="30"/>
            </a:xfrm>
            <a:custGeom>
              <a:avLst/>
              <a:gdLst>
                <a:gd name="T0" fmla="*/ 23 w 44"/>
                <a:gd name="T1" fmla="*/ 2 h 28"/>
                <a:gd name="T2" fmla="*/ 7 w 44"/>
                <a:gd name="T3" fmla="*/ 5 h 28"/>
                <a:gd name="T4" fmla="*/ 1 w 44"/>
                <a:gd name="T5" fmla="*/ 18 h 28"/>
                <a:gd name="T6" fmla="*/ 7 w 44"/>
                <a:gd name="T7" fmla="*/ 19 h 28"/>
                <a:gd name="T8" fmla="*/ 21 w 44"/>
                <a:gd name="T9" fmla="*/ 12 h 28"/>
                <a:gd name="T10" fmla="*/ 28 w 44"/>
                <a:gd name="T11" fmla="*/ 26 h 28"/>
                <a:gd name="T12" fmla="*/ 34 w 44"/>
                <a:gd name="T13" fmla="*/ 27 h 28"/>
                <a:gd name="T14" fmla="*/ 23 w 44"/>
                <a:gd name="T1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8">
                  <a:moveTo>
                    <a:pt x="23" y="2"/>
                  </a:moveTo>
                  <a:cubicBezTo>
                    <a:pt x="18" y="0"/>
                    <a:pt x="12" y="1"/>
                    <a:pt x="7" y="5"/>
                  </a:cubicBezTo>
                  <a:cubicBezTo>
                    <a:pt x="2" y="8"/>
                    <a:pt x="1" y="12"/>
                    <a:pt x="1" y="18"/>
                  </a:cubicBezTo>
                  <a:cubicBezTo>
                    <a:pt x="0" y="22"/>
                    <a:pt x="6" y="22"/>
                    <a:pt x="7" y="19"/>
                  </a:cubicBezTo>
                  <a:cubicBezTo>
                    <a:pt x="8" y="14"/>
                    <a:pt x="16" y="9"/>
                    <a:pt x="21" y="12"/>
                  </a:cubicBezTo>
                  <a:cubicBezTo>
                    <a:pt x="28" y="15"/>
                    <a:pt x="25" y="21"/>
                    <a:pt x="28" y="26"/>
                  </a:cubicBezTo>
                  <a:cubicBezTo>
                    <a:pt x="29" y="27"/>
                    <a:pt x="32" y="28"/>
                    <a:pt x="34" y="27"/>
                  </a:cubicBezTo>
                  <a:cubicBezTo>
                    <a:pt x="44" y="20"/>
                    <a:pt x="32" y="4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6" name="Freeform 538"/>
            <p:cNvSpPr>
              <a:spLocks noEditPoints="1"/>
            </p:cNvSpPr>
            <p:nvPr/>
          </p:nvSpPr>
          <p:spPr bwMode="auto">
            <a:xfrm>
              <a:off x="8" y="1852"/>
              <a:ext cx="1156" cy="678"/>
            </a:xfrm>
            <a:custGeom>
              <a:avLst/>
              <a:gdLst>
                <a:gd name="T0" fmla="*/ 892 w 1058"/>
                <a:gd name="T1" fmla="*/ 259 h 618"/>
                <a:gd name="T2" fmla="*/ 794 w 1058"/>
                <a:gd name="T3" fmla="*/ 193 h 618"/>
                <a:gd name="T4" fmla="*/ 800 w 1058"/>
                <a:gd name="T5" fmla="*/ 140 h 618"/>
                <a:gd name="T6" fmla="*/ 571 w 1058"/>
                <a:gd name="T7" fmla="*/ 160 h 618"/>
                <a:gd name="T8" fmla="*/ 566 w 1058"/>
                <a:gd name="T9" fmla="*/ 230 h 618"/>
                <a:gd name="T10" fmla="*/ 383 w 1058"/>
                <a:gd name="T11" fmla="*/ 265 h 618"/>
                <a:gd name="T12" fmla="*/ 403 w 1058"/>
                <a:gd name="T13" fmla="*/ 120 h 618"/>
                <a:gd name="T14" fmla="*/ 402 w 1058"/>
                <a:gd name="T15" fmla="*/ 119 h 618"/>
                <a:gd name="T16" fmla="*/ 378 w 1058"/>
                <a:gd name="T17" fmla="*/ 91 h 618"/>
                <a:gd name="T18" fmla="*/ 358 w 1058"/>
                <a:gd name="T19" fmla="*/ 72 h 618"/>
                <a:gd name="T20" fmla="*/ 295 w 1058"/>
                <a:gd name="T21" fmla="*/ 73 h 618"/>
                <a:gd name="T22" fmla="*/ 253 w 1058"/>
                <a:gd name="T23" fmla="*/ 77 h 618"/>
                <a:gd name="T24" fmla="*/ 190 w 1058"/>
                <a:gd name="T25" fmla="*/ 97 h 618"/>
                <a:gd name="T26" fmla="*/ 163 w 1058"/>
                <a:gd name="T27" fmla="*/ 107 h 618"/>
                <a:gd name="T28" fmla="*/ 179 w 1058"/>
                <a:gd name="T29" fmla="*/ 225 h 618"/>
                <a:gd name="T30" fmla="*/ 1 w 1058"/>
                <a:gd name="T31" fmla="*/ 359 h 618"/>
                <a:gd name="T32" fmla="*/ 224 w 1058"/>
                <a:gd name="T33" fmla="*/ 446 h 618"/>
                <a:gd name="T34" fmla="*/ 257 w 1058"/>
                <a:gd name="T35" fmla="*/ 590 h 618"/>
                <a:gd name="T36" fmla="*/ 277 w 1058"/>
                <a:gd name="T37" fmla="*/ 523 h 618"/>
                <a:gd name="T38" fmla="*/ 361 w 1058"/>
                <a:gd name="T39" fmla="*/ 515 h 618"/>
                <a:gd name="T40" fmla="*/ 364 w 1058"/>
                <a:gd name="T41" fmla="*/ 515 h 618"/>
                <a:gd name="T42" fmla="*/ 485 w 1058"/>
                <a:gd name="T43" fmla="*/ 407 h 618"/>
                <a:gd name="T44" fmla="*/ 657 w 1058"/>
                <a:gd name="T45" fmla="*/ 589 h 618"/>
                <a:gd name="T46" fmla="*/ 770 w 1058"/>
                <a:gd name="T47" fmla="*/ 489 h 618"/>
                <a:gd name="T48" fmla="*/ 795 w 1058"/>
                <a:gd name="T49" fmla="*/ 487 h 618"/>
                <a:gd name="T50" fmla="*/ 926 w 1058"/>
                <a:gd name="T51" fmla="*/ 391 h 618"/>
                <a:gd name="T52" fmla="*/ 1056 w 1058"/>
                <a:gd name="T53" fmla="*/ 332 h 618"/>
                <a:gd name="T54" fmla="*/ 389 w 1058"/>
                <a:gd name="T55" fmla="*/ 573 h 618"/>
                <a:gd name="T56" fmla="*/ 638 w 1058"/>
                <a:gd name="T57" fmla="*/ 589 h 618"/>
                <a:gd name="T58" fmla="*/ 792 w 1058"/>
                <a:gd name="T59" fmla="*/ 590 h 618"/>
                <a:gd name="T60" fmla="*/ 778 w 1058"/>
                <a:gd name="T61" fmla="*/ 257 h 618"/>
                <a:gd name="T62" fmla="*/ 702 w 1058"/>
                <a:gd name="T63" fmla="*/ 204 h 618"/>
                <a:gd name="T64" fmla="*/ 625 w 1058"/>
                <a:gd name="T65" fmla="*/ 261 h 618"/>
                <a:gd name="T66" fmla="*/ 413 w 1058"/>
                <a:gd name="T67" fmla="*/ 196 h 618"/>
                <a:gd name="T68" fmla="*/ 166 w 1058"/>
                <a:gd name="T69" fmla="*/ 224 h 618"/>
                <a:gd name="T70" fmla="*/ 174 w 1058"/>
                <a:gd name="T71" fmla="*/ 199 h 618"/>
                <a:gd name="T72" fmla="*/ 288 w 1058"/>
                <a:gd name="T73" fmla="*/ 270 h 618"/>
                <a:gd name="T74" fmla="*/ 865 w 1058"/>
                <a:gd name="T75" fmla="*/ 297 h 618"/>
                <a:gd name="T76" fmla="*/ 115 w 1058"/>
                <a:gd name="T77" fmla="*/ 408 h 618"/>
                <a:gd name="T78" fmla="*/ 48 w 1058"/>
                <a:gd name="T79" fmla="*/ 355 h 618"/>
                <a:gd name="T80" fmla="*/ 107 w 1058"/>
                <a:gd name="T81" fmla="*/ 286 h 618"/>
                <a:gd name="T82" fmla="*/ 106 w 1058"/>
                <a:gd name="T83" fmla="*/ 381 h 618"/>
                <a:gd name="T84" fmla="*/ 124 w 1058"/>
                <a:gd name="T85" fmla="*/ 334 h 618"/>
                <a:gd name="T86" fmla="*/ 216 w 1058"/>
                <a:gd name="T87" fmla="*/ 415 h 618"/>
                <a:gd name="T88" fmla="*/ 229 w 1058"/>
                <a:gd name="T89" fmla="*/ 477 h 618"/>
                <a:gd name="T90" fmla="*/ 394 w 1058"/>
                <a:gd name="T91" fmla="*/ 413 h 618"/>
                <a:gd name="T92" fmla="*/ 436 w 1058"/>
                <a:gd name="T93" fmla="*/ 409 h 618"/>
                <a:gd name="T94" fmla="*/ 598 w 1058"/>
                <a:gd name="T95" fmla="*/ 465 h 618"/>
                <a:gd name="T96" fmla="*/ 760 w 1058"/>
                <a:gd name="T97" fmla="*/ 403 h 618"/>
                <a:gd name="T98" fmla="*/ 766 w 1058"/>
                <a:gd name="T99" fmla="*/ 403 h 618"/>
                <a:gd name="T100" fmla="*/ 858 w 1058"/>
                <a:gd name="T101" fmla="*/ 388 h 618"/>
                <a:gd name="T102" fmla="*/ 498 w 1058"/>
                <a:gd name="T103" fmla="*/ 372 h 618"/>
                <a:gd name="T104" fmla="*/ 858 w 1058"/>
                <a:gd name="T105" fmla="*/ 260 h 618"/>
                <a:gd name="T106" fmla="*/ 933 w 1058"/>
                <a:gd name="T107" fmla="*/ 329 h 618"/>
                <a:gd name="T108" fmla="*/ 964 w 1058"/>
                <a:gd name="T109" fmla="*/ 296 h 618"/>
                <a:gd name="T110" fmla="*/ 972 w 1058"/>
                <a:gd name="T111" fmla="*/ 37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618">
                  <a:moveTo>
                    <a:pt x="1056" y="332"/>
                  </a:moveTo>
                  <a:cubicBezTo>
                    <a:pt x="1055" y="311"/>
                    <a:pt x="1058" y="280"/>
                    <a:pt x="1037" y="267"/>
                  </a:cubicBezTo>
                  <a:cubicBezTo>
                    <a:pt x="1017" y="255"/>
                    <a:pt x="984" y="263"/>
                    <a:pt x="964" y="271"/>
                  </a:cubicBezTo>
                  <a:cubicBezTo>
                    <a:pt x="960" y="265"/>
                    <a:pt x="956" y="261"/>
                    <a:pt x="950" y="258"/>
                  </a:cubicBezTo>
                  <a:cubicBezTo>
                    <a:pt x="940" y="252"/>
                    <a:pt x="927" y="255"/>
                    <a:pt x="924" y="265"/>
                  </a:cubicBezTo>
                  <a:cubicBezTo>
                    <a:pt x="916" y="260"/>
                    <a:pt x="906" y="259"/>
                    <a:pt x="897" y="265"/>
                  </a:cubicBezTo>
                  <a:cubicBezTo>
                    <a:pt x="896" y="263"/>
                    <a:pt x="894" y="261"/>
                    <a:pt x="892" y="259"/>
                  </a:cubicBezTo>
                  <a:cubicBezTo>
                    <a:pt x="880" y="250"/>
                    <a:pt x="865" y="248"/>
                    <a:pt x="854" y="256"/>
                  </a:cubicBezTo>
                  <a:cubicBezTo>
                    <a:pt x="853" y="256"/>
                    <a:pt x="852" y="256"/>
                    <a:pt x="852" y="256"/>
                  </a:cubicBezTo>
                  <a:cubicBezTo>
                    <a:pt x="845" y="256"/>
                    <a:pt x="839" y="256"/>
                    <a:pt x="833" y="256"/>
                  </a:cubicBezTo>
                  <a:cubicBezTo>
                    <a:pt x="834" y="255"/>
                    <a:pt x="834" y="253"/>
                    <a:pt x="833" y="251"/>
                  </a:cubicBezTo>
                  <a:cubicBezTo>
                    <a:pt x="827" y="241"/>
                    <a:pt x="827" y="231"/>
                    <a:pt x="822" y="220"/>
                  </a:cubicBezTo>
                  <a:cubicBezTo>
                    <a:pt x="821" y="216"/>
                    <a:pt x="819" y="213"/>
                    <a:pt x="816" y="211"/>
                  </a:cubicBezTo>
                  <a:cubicBezTo>
                    <a:pt x="810" y="207"/>
                    <a:pt x="790" y="202"/>
                    <a:pt x="794" y="193"/>
                  </a:cubicBezTo>
                  <a:cubicBezTo>
                    <a:pt x="796" y="189"/>
                    <a:pt x="791" y="186"/>
                    <a:pt x="789" y="189"/>
                  </a:cubicBezTo>
                  <a:cubicBezTo>
                    <a:pt x="779" y="204"/>
                    <a:pt x="798" y="210"/>
                    <a:pt x="807" y="217"/>
                  </a:cubicBezTo>
                  <a:cubicBezTo>
                    <a:pt x="820" y="226"/>
                    <a:pt x="813" y="247"/>
                    <a:pt x="825" y="256"/>
                  </a:cubicBezTo>
                  <a:cubicBezTo>
                    <a:pt x="815" y="257"/>
                    <a:pt x="804" y="257"/>
                    <a:pt x="794" y="257"/>
                  </a:cubicBezTo>
                  <a:cubicBezTo>
                    <a:pt x="787" y="248"/>
                    <a:pt x="778" y="241"/>
                    <a:pt x="771" y="232"/>
                  </a:cubicBezTo>
                  <a:cubicBezTo>
                    <a:pt x="762" y="222"/>
                    <a:pt x="754" y="212"/>
                    <a:pt x="746" y="201"/>
                  </a:cubicBezTo>
                  <a:cubicBezTo>
                    <a:pt x="772" y="187"/>
                    <a:pt x="792" y="166"/>
                    <a:pt x="800" y="140"/>
                  </a:cubicBezTo>
                  <a:cubicBezTo>
                    <a:pt x="804" y="143"/>
                    <a:pt x="811" y="142"/>
                    <a:pt x="815" y="141"/>
                  </a:cubicBezTo>
                  <a:cubicBezTo>
                    <a:pt x="822" y="138"/>
                    <a:pt x="828" y="133"/>
                    <a:pt x="830" y="125"/>
                  </a:cubicBezTo>
                  <a:cubicBezTo>
                    <a:pt x="832" y="111"/>
                    <a:pt x="815" y="98"/>
                    <a:pt x="803" y="105"/>
                  </a:cubicBezTo>
                  <a:cubicBezTo>
                    <a:pt x="802" y="97"/>
                    <a:pt x="800" y="88"/>
                    <a:pt x="796" y="79"/>
                  </a:cubicBezTo>
                  <a:cubicBezTo>
                    <a:pt x="779" y="33"/>
                    <a:pt x="726" y="1"/>
                    <a:pt x="677" y="8"/>
                  </a:cubicBezTo>
                  <a:cubicBezTo>
                    <a:pt x="631" y="0"/>
                    <a:pt x="593" y="45"/>
                    <a:pt x="578" y="83"/>
                  </a:cubicBezTo>
                  <a:cubicBezTo>
                    <a:pt x="568" y="108"/>
                    <a:pt x="564" y="135"/>
                    <a:pt x="571" y="160"/>
                  </a:cubicBezTo>
                  <a:cubicBezTo>
                    <a:pt x="565" y="161"/>
                    <a:pt x="559" y="160"/>
                    <a:pt x="556" y="155"/>
                  </a:cubicBezTo>
                  <a:cubicBezTo>
                    <a:pt x="552" y="148"/>
                    <a:pt x="556" y="138"/>
                    <a:pt x="562" y="135"/>
                  </a:cubicBezTo>
                  <a:cubicBezTo>
                    <a:pt x="565" y="134"/>
                    <a:pt x="563" y="130"/>
                    <a:pt x="561" y="131"/>
                  </a:cubicBezTo>
                  <a:cubicBezTo>
                    <a:pt x="549" y="135"/>
                    <a:pt x="542" y="148"/>
                    <a:pt x="549" y="160"/>
                  </a:cubicBezTo>
                  <a:cubicBezTo>
                    <a:pt x="553" y="168"/>
                    <a:pt x="565" y="172"/>
                    <a:pt x="573" y="168"/>
                  </a:cubicBezTo>
                  <a:cubicBezTo>
                    <a:pt x="578" y="180"/>
                    <a:pt x="585" y="190"/>
                    <a:pt x="594" y="199"/>
                  </a:cubicBezTo>
                  <a:cubicBezTo>
                    <a:pt x="582" y="205"/>
                    <a:pt x="571" y="217"/>
                    <a:pt x="566" y="230"/>
                  </a:cubicBezTo>
                  <a:cubicBezTo>
                    <a:pt x="565" y="236"/>
                    <a:pt x="565" y="240"/>
                    <a:pt x="571" y="243"/>
                  </a:cubicBezTo>
                  <a:cubicBezTo>
                    <a:pt x="573" y="244"/>
                    <a:pt x="579" y="245"/>
                    <a:pt x="580" y="246"/>
                  </a:cubicBezTo>
                  <a:cubicBezTo>
                    <a:pt x="584" y="251"/>
                    <a:pt x="569" y="259"/>
                    <a:pt x="567" y="261"/>
                  </a:cubicBezTo>
                  <a:cubicBezTo>
                    <a:pt x="566" y="261"/>
                    <a:pt x="565" y="262"/>
                    <a:pt x="565" y="263"/>
                  </a:cubicBezTo>
                  <a:cubicBezTo>
                    <a:pt x="535" y="264"/>
                    <a:pt x="504" y="265"/>
                    <a:pt x="474" y="265"/>
                  </a:cubicBezTo>
                  <a:cubicBezTo>
                    <a:pt x="444" y="266"/>
                    <a:pt x="413" y="267"/>
                    <a:pt x="382" y="268"/>
                  </a:cubicBezTo>
                  <a:cubicBezTo>
                    <a:pt x="383" y="267"/>
                    <a:pt x="383" y="266"/>
                    <a:pt x="383" y="265"/>
                  </a:cubicBezTo>
                  <a:cubicBezTo>
                    <a:pt x="383" y="260"/>
                    <a:pt x="380" y="257"/>
                    <a:pt x="377" y="254"/>
                  </a:cubicBezTo>
                  <a:cubicBezTo>
                    <a:pt x="375" y="250"/>
                    <a:pt x="372" y="246"/>
                    <a:pt x="369" y="243"/>
                  </a:cubicBezTo>
                  <a:cubicBezTo>
                    <a:pt x="380" y="237"/>
                    <a:pt x="390" y="230"/>
                    <a:pt x="397" y="221"/>
                  </a:cubicBezTo>
                  <a:cubicBezTo>
                    <a:pt x="403" y="227"/>
                    <a:pt x="414" y="228"/>
                    <a:pt x="422" y="226"/>
                  </a:cubicBezTo>
                  <a:cubicBezTo>
                    <a:pt x="430" y="223"/>
                    <a:pt x="435" y="215"/>
                    <a:pt x="436" y="207"/>
                  </a:cubicBezTo>
                  <a:cubicBezTo>
                    <a:pt x="437" y="195"/>
                    <a:pt x="424" y="187"/>
                    <a:pt x="414" y="191"/>
                  </a:cubicBezTo>
                  <a:cubicBezTo>
                    <a:pt x="423" y="166"/>
                    <a:pt x="417" y="141"/>
                    <a:pt x="403" y="120"/>
                  </a:cubicBezTo>
                  <a:cubicBezTo>
                    <a:pt x="403" y="121"/>
                    <a:pt x="404" y="121"/>
                    <a:pt x="404" y="121"/>
                  </a:cubicBezTo>
                  <a:cubicBezTo>
                    <a:pt x="408" y="119"/>
                    <a:pt x="411" y="117"/>
                    <a:pt x="414" y="115"/>
                  </a:cubicBezTo>
                  <a:cubicBezTo>
                    <a:pt x="417" y="113"/>
                    <a:pt x="421" y="110"/>
                    <a:pt x="423" y="107"/>
                  </a:cubicBezTo>
                  <a:cubicBezTo>
                    <a:pt x="425" y="103"/>
                    <a:pt x="420" y="99"/>
                    <a:pt x="417" y="102"/>
                  </a:cubicBezTo>
                  <a:cubicBezTo>
                    <a:pt x="414" y="104"/>
                    <a:pt x="413" y="108"/>
                    <a:pt x="410" y="110"/>
                  </a:cubicBezTo>
                  <a:cubicBezTo>
                    <a:pt x="408" y="113"/>
                    <a:pt x="405" y="115"/>
                    <a:pt x="402" y="117"/>
                  </a:cubicBezTo>
                  <a:cubicBezTo>
                    <a:pt x="402" y="117"/>
                    <a:pt x="402" y="118"/>
                    <a:pt x="402" y="119"/>
                  </a:cubicBezTo>
                  <a:cubicBezTo>
                    <a:pt x="396" y="111"/>
                    <a:pt x="389" y="104"/>
                    <a:pt x="381" y="98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6" y="96"/>
                    <a:pt x="390" y="93"/>
                    <a:pt x="393" y="90"/>
                  </a:cubicBezTo>
                  <a:cubicBezTo>
                    <a:pt x="395" y="87"/>
                    <a:pt x="399" y="82"/>
                    <a:pt x="399" y="78"/>
                  </a:cubicBezTo>
                  <a:cubicBezTo>
                    <a:pt x="398" y="75"/>
                    <a:pt x="396" y="73"/>
                    <a:pt x="393" y="75"/>
                  </a:cubicBezTo>
                  <a:cubicBezTo>
                    <a:pt x="390" y="77"/>
                    <a:pt x="389" y="81"/>
                    <a:pt x="386" y="84"/>
                  </a:cubicBezTo>
                  <a:cubicBezTo>
                    <a:pt x="384" y="87"/>
                    <a:pt x="381" y="89"/>
                    <a:pt x="378" y="91"/>
                  </a:cubicBezTo>
                  <a:cubicBezTo>
                    <a:pt x="377" y="92"/>
                    <a:pt x="377" y="93"/>
                    <a:pt x="377" y="94"/>
                  </a:cubicBezTo>
                  <a:cubicBezTo>
                    <a:pt x="371" y="91"/>
                    <a:pt x="366" y="88"/>
                    <a:pt x="360" y="85"/>
                  </a:cubicBezTo>
                  <a:cubicBezTo>
                    <a:pt x="360" y="85"/>
                    <a:pt x="360" y="85"/>
                    <a:pt x="360" y="85"/>
                  </a:cubicBezTo>
                  <a:cubicBezTo>
                    <a:pt x="362" y="82"/>
                    <a:pt x="364" y="79"/>
                    <a:pt x="365" y="76"/>
                  </a:cubicBezTo>
                  <a:cubicBezTo>
                    <a:pt x="367" y="73"/>
                    <a:pt x="369" y="70"/>
                    <a:pt x="370" y="66"/>
                  </a:cubicBezTo>
                  <a:cubicBezTo>
                    <a:pt x="370" y="62"/>
                    <a:pt x="367" y="60"/>
                    <a:pt x="364" y="62"/>
                  </a:cubicBezTo>
                  <a:cubicBezTo>
                    <a:pt x="361" y="65"/>
                    <a:pt x="360" y="68"/>
                    <a:pt x="358" y="72"/>
                  </a:cubicBezTo>
                  <a:cubicBezTo>
                    <a:pt x="356" y="75"/>
                    <a:pt x="355" y="78"/>
                    <a:pt x="353" y="82"/>
                  </a:cubicBezTo>
                  <a:cubicBezTo>
                    <a:pt x="353" y="82"/>
                    <a:pt x="353" y="82"/>
                    <a:pt x="353" y="82"/>
                  </a:cubicBezTo>
                  <a:cubicBezTo>
                    <a:pt x="343" y="79"/>
                    <a:pt x="333" y="76"/>
                    <a:pt x="322" y="75"/>
                  </a:cubicBezTo>
                  <a:cubicBezTo>
                    <a:pt x="325" y="70"/>
                    <a:pt x="329" y="66"/>
                    <a:pt x="330" y="60"/>
                  </a:cubicBezTo>
                  <a:cubicBezTo>
                    <a:pt x="330" y="57"/>
                    <a:pt x="326" y="54"/>
                    <a:pt x="324" y="57"/>
                  </a:cubicBezTo>
                  <a:cubicBezTo>
                    <a:pt x="319" y="62"/>
                    <a:pt x="318" y="68"/>
                    <a:pt x="315" y="74"/>
                  </a:cubicBezTo>
                  <a:cubicBezTo>
                    <a:pt x="308" y="73"/>
                    <a:pt x="302" y="73"/>
                    <a:pt x="295" y="73"/>
                  </a:cubicBezTo>
                  <a:cubicBezTo>
                    <a:pt x="296" y="68"/>
                    <a:pt x="297" y="62"/>
                    <a:pt x="297" y="57"/>
                  </a:cubicBezTo>
                  <a:cubicBezTo>
                    <a:pt x="297" y="54"/>
                    <a:pt x="292" y="52"/>
                    <a:pt x="291" y="55"/>
                  </a:cubicBezTo>
                  <a:cubicBezTo>
                    <a:pt x="288" y="61"/>
                    <a:pt x="287" y="67"/>
                    <a:pt x="286" y="73"/>
                  </a:cubicBezTo>
                  <a:cubicBezTo>
                    <a:pt x="278" y="73"/>
                    <a:pt x="269" y="74"/>
                    <a:pt x="261" y="76"/>
                  </a:cubicBezTo>
                  <a:cubicBezTo>
                    <a:pt x="261" y="72"/>
                    <a:pt x="261" y="68"/>
                    <a:pt x="259" y="64"/>
                  </a:cubicBezTo>
                  <a:cubicBezTo>
                    <a:pt x="258" y="61"/>
                    <a:pt x="254" y="61"/>
                    <a:pt x="253" y="64"/>
                  </a:cubicBezTo>
                  <a:cubicBezTo>
                    <a:pt x="252" y="68"/>
                    <a:pt x="252" y="73"/>
                    <a:pt x="253" y="77"/>
                  </a:cubicBezTo>
                  <a:cubicBezTo>
                    <a:pt x="244" y="79"/>
                    <a:pt x="236" y="82"/>
                    <a:pt x="228" y="85"/>
                  </a:cubicBezTo>
                  <a:cubicBezTo>
                    <a:pt x="226" y="80"/>
                    <a:pt x="223" y="75"/>
                    <a:pt x="219" y="73"/>
                  </a:cubicBezTo>
                  <a:cubicBezTo>
                    <a:pt x="215" y="71"/>
                    <a:pt x="213" y="75"/>
                    <a:pt x="215" y="77"/>
                  </a:cubicBezTo>
                  <a:cubicBezTo>
                    <a:pt x="218" y="81"/>
                    <a:pt x="220" y="84"/>
                    <a:pt x="221" y="88"/>
                  </a:cubicBezTo>
                  <a:cubicBezTo>
                    <a:pt x="216" y="90"/>
                    <a:pt x="211" y="92"/>
                    <a:pt x="206" y="95"/>
                  </a:cubicBezTo>
                  <a:cubicBezTo>
                    <a:pt x="202" y="97"/>
                    <a:pt x="198" y="100"/>
                    <a:pt x="195" y="102"/>
                  </a:cubicBezTo>
                  <a:cubicBezTo>
                    <a:pt x="193" y="101"/>
                    <a:pt x="191" y="99"/>
                    <a:pt x="190" y="97"/>
                  </a:cubicBezTo>
                  <a:cubicBezTo>
                    <a:pt x="187" y="94"/>
                    <a:pt x="184" y="91"/>
                    <a:pt x="181" y="89"/>
                  </a:cubicBezTo>
                  <a:cubicBezTo>
                    <a:pt x="179" y="88"/>
                    <a:pt x="176" y="90"/>
                    <a:pt x="177" y="93"/>
                  </a:cubicBezTo>
                  <a:cubicBezTo>
                    <a:pt x="179" y="96"/>
                    <a:pt x="182" y="99"/>
                    <a:pt x="185" y="101"/>
                  </a:cubicBezTo>
                  <a:cubicBezTo>
                    <a:pt x="187" y="103"/>
                    <a:pt x="188" y="105"/>
                    <a:pt x="190" y="106"/>
                  </a:cubicBezTo>
                  <a:cubicBezTo>
                    <a:pt x="185" y="110"/>
                    <a:pt x="180" y="115"/>
                    <a:pt x="176" y="121"/>
                  </a:cubicBezTo>
                  <a:cubicBezTo>
                    <a:pt x="175" y="119"/>
                    <a:pt x="173" y="117"/>
                    <a:pt x="172" y="116"/>
                  </a:cubicBezTo>
                  <a:cubicBezTo>
                    <a:pt x="169" y="113"/>
                    <a:pt x="166" y="110"/>
                    <a:pt x="163" y="107"/>
                  </a:cubicBezTo>
                  <a:cubicBezTo>
                    <a:pt x="160" y="106"/>
                    <a:pt x="157" y="109"/>
                    <a:pt x="158" y="112"/>
                  </a:cubicBezTo>
                  <a:cubicBezTo>
                    <a:pt x="160" y="115"/>
                    <a:pt x="163" y="118"/>
                    <a:pt x="167" y="121"/>
                  </a:cubicBezTo>
                  <a:cubicBezTo>
                    <a:pt x="168" y="122"/>
                    <a:pt x="170" y="124"/>
                    <a:pt x="172" y="126"/>
                  </a:cubicBezTo>
                  <a:cubicBezTo>
                    <a:pt x="157" y="146"/>
                    <a:pt x="151" y="173"/>
                    <a:pt x="160" y="197"/>
                  </a:cubicBezTo>
                  <a:cubicBezTo>
                    <a:pt x="148" y="198"/>
                    <a:pt x="139" y="213"/>
                    <a:pt x="146" y="224"/>
                  </a:cubicBezTo>
                  <a:cubicBezTo>
                    <a:pt x="150" y="230"/>
                    <a:pt x="157" y="233"/>
                    <a:pt x="163" y="233"/>
                  </a:cubicBezTo>
                  <a:cubicBezTo>
                    <a:pt x="169" y="233"/>
                    <a:pt x="177" y="231"/>
                    <a:pt x="179" y="225"/>
                  </a:cubicBezTo>
                  <a:cubicBezTo>
                    <a:pt x="196" y="243"/>
                    <a:pt x="219" y="251"/>
                    <a:pt x="244" y="254"/>
                  </a:cubicBezTo>
                  <a:cubicBezTo>
                    <a:pt x="242" y="256"/>
                    <a:pt x="240" y="258"/>
                    <a:pt x="238" y="260"/>
                  </a:cubicBezTo>
                  <a:cubicBezTo>
                    <a:pt x="236" y="263"/>
                    <a:pt x="232" y="267"/>
                    <a:pt x="230" y="271"/>
                  </a:cubicBezTo>
                  <a:cubicBezTo>
                    <a:pt x="186" y="272"/>
                    <a:pt x="141" y="272"/>
                    <a:pt x="97" y="278"/>
                  </a:cubicBezTo>
                  <a:cubicBezTo>
                    <a:pt x="95" y="278"/>
                    <a:pt x="94" y="280"/>
                    <a:pt x="94" y="282"/>
                  </a:cubicBezTo>
                  <a:cubicBezTo>
                    <a:pt x="75" y="295"/>
                    <a:pt x="55" y="310"/>
                    <a:pt x="36" y="324"/>
                  </a:cubicBezTo>
                  <a:cubicBezTo>
                    <a:pt x="28" y="331"/>
                    <a:pt x="0" y="345"/>
                    <a:pt x="1" y="359"/>
                  </a:cubicBezTo>
                  <a:cubicBezTo>
                    <a:pt x="3" y="373"/>
                    <a:pt x="34" y="381"/>
                    <a:pt x="44" y="385"/>
                  </a:cubicBezTo>
                  <a:cubicBezTo>
                    <a:pt x="65" y="396"/>
                    <a:pt x="87" y="407"/>
                    <a:pt x="110" y="414"/>
                  </a:cubicBezTo>
                  <a:cubicBezTo>
                    <a:pt x="113" y="417"/>
                    <a:pt x="117" y="417"/>
                    <a:pt x="120" y="415"/>
                  </a:cubicBezTo>
                  <a:cubicBezTo>
                    <a:pt x="149" y="416"/>
                    <a:pt x="178" y="416"/>
                    <a:pt x="207" y="415"/>
                  </a:cubicBezTo>
                  <a:cubicBezTo>
                    <a:pt x="200" y="424"/>
                    <a:pt x="205" y="440"/>
                    <a:pt x="217" y="444"/>
                  </a:cubicBezTo>
                  <a:cubicBezTo>
                    <a:pt x="219" y="445"/>
                    <a:pt x="221" y="446"/>
                    <a:pt x="224" y="446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2" y="462"/>
                    <a:pt x="221" y="477"/>
                    <a:pt x="220" y="493"/>
                  </a:cubicBezTo>
                  <a:cubicBezTo>
                    <a:pt x="220" y="500"/>
                    <a:pt x="219" y="509"/>
                    <a:pt x="223" y="515"/>
                  </a:cubicBezTo>
                  <a:cubicBezTo>
                    <a:pt x="230" y="525"/>
                    <a:pt x="247" y="525"/>
                    <a:pt x="262" y="524"/>
                  </a:cubicBezTo>
                  <a:cubicBezTo>
                    <a:pt x="261" y="542"/>
                    <a:pt x="261" y="559"/>
                    <a:pt x="261" y="576"/>
                  </a:cubicBezTo>
                  <a:cubicBezTo>
                    <a:pt x="244" y="572"/>
                    <a:pt x="212" y="564"/>
                    <a:pt x="213" y="587"/>
                  </a:cubicBezTo>
                  <a:cubicBezTo>
                    <a:pt x="213" y="614"/>
                    <a:pt x="246" y="608"/>
                    <a:pt x="260" y="597"/>
                  </a:cubicBezTo>
                  <a:cubicBezTo>
                    <a:pt x="264" y="595"/>
                    <a:pt x="262" y="588"/>
                    <a:pt x="257" y="590"/>
                  </a:cubicBezTo>
                  <a:cubicBezTo>
                    <a:pt x="255" y="591"/>
                    <a:pt x="253" y="592"/>
                    <a:pt x="250" y="593"/>
                  </a:cubicBezTo>
                  <a:cubicBezTo>
                    <a:pt x="247" y="594"/>
                    <a:pt x="244" y="595"/>
                    <a:pt x="240" y="596"/>
                  </a:cubicBezTo>
                  <a:cubicBezTo>
                    <a:pt x="234" y="585"/>
                    <a:pt x="234" y="581"/>
                    <a:pt x="240" y="583"/>
                  </a:cubicBezTo>
                  <a:cubicBezTo>
                    <a:pt x="247" y="582"/>
                    <a:pt x="258" y="586"/>
                    <a:pt x="264" y="587"/>
                  </a:cubicBezTo>
                  <a:cubicBezTo>
                    <a:pt x="267" y="588"/>
                    <a:pt x="270" y="586"/>
                    <a:pt x="270" y="583"/>
                  </a:cubicBezTo>
                  <a:cubicBezTo>
                    <a:pt x="270" y="563"/>
                    <a:pt x="269" y="543"/>
                    <a:pt x="268" y="524"/>
                  </a:cubicBezTo>
                  <a:cubicBezTo>
                    <a:pt x="271" y="524"/>
                    <a:pt x="275" y="523"/>
                    <a:pt x="277" y="523"/>
                  </a:cubicBezTo>
                  <a:cubicBezTo>
                    <a:pt x="296" y="523"/>
                    <a:pt x="300" y="519"/>
                    <a:pt x="302" y="500"/>
                  </a:cubicBezTo>
                  <a:cubicBezTo>
                    <a:pt x="305" y="472"/>
                    <a:pt x="307" y="442"/>
                    <a:pt x="304" y="413"/>
                  </a:cubicBezTo>
                  <a:cubicBezTo>
                    <a:pt x="314" y="413"/>
                    <a:pt x="323" y="412"/>
                    <a:pt x="333" y="412"/>
                  </a:cubicBezTo>
                  <a:cubicBezTo>
                    <a:pt x="332" y="445"/>
                    <a:pt x="333" y="477"/>
                    <a:pt x="334" y="510"/>
                  </a:cubicBezTo>
                  <a:cubicBezTo>
                    <a:pt x="334" y="513"/>
                    <a:pt x="336" y="515"/>
                    <a:pt x="339" y="515"/>
                  </a:cubicBezTo>
                  <a:cubicBezTo>
                    <a:pt x="346" y="515"/>
                    <a:pt x="353" y="515"/>
                    <a:pt x="361" y="515"/>
                  </a:cubicBezTo>
                  <a:cubicBezTo>
                    <a:pt x="361" y="515"/>
                    <a:pt x="361" y="515"/>
                    <a:pt x="361" y="515"/>
                  </a:cubicBezTo>
                  <a:cubicBezTo>
                    <a:pt x="359" y="539"/>
                    <a:pt x="360" y="562"/>
                    <a:pt x="359" y="586"/>
                  </a:cubicBezTo>
                  <a:cubicBezTo>
                    <a:pt x="359" y="588"/>
                    <a:pt x="360" y="590"/>
                    <a:pt x="362" y="590"/>
                  </a:cubicBezTo>
                  <a:cubicBezTo>
                    <a:pt x="362" y="591"/>
                    <a:pt x="362" y="592"/>
                    <a:pt x="362" y="593"/>
                  </a:cubicBezTo>
                  <a:cubicBezTo>
                    <a:pt x="362" y="618"/>
                    <a:pt x="410" y="603"/>
                    <a:pt x="413" y="583"/>
                  </a:cubicBezTo>
                  <a:cubicBezTo>
                    <a:pt x="414" y="571"/>
                    <a:pt x="405" y="563"/>
                    <a:pt x="394" y="562"/>
                  </a:cubicBezTo>
                  <a:cubicBezTo>
                    <a:pt x="384" y="561"/>
                    <a:pt x="376" y="566"/>
                    <a:pt x="369" y="573"/>
                  </a:cubicBezTo>
                  <a:cubicBezTo>
                    <a:pt x="368" y="553"/>
                    <a:pt x="367" y="534"/>
                    <a:pt x="364" y="515"/>
                  </a:cubicBezTo>
                  <a:cubicBezTo>
                    <a:pt x="380" y="515"/>
                    <a:pt x="395" y="515"/>
                    <a:pt x="411" y="515"/>
                  </a:cubicBezTo>
                  <a:cubicBezTo>
                    <a:pt x="414" y="515"/>
                    <a:pt x="416" y="513"/>
                    <a:pt x="416" y="510"/>
                  </a:cubicBezTo>
                  <a:cubicBezTo>
                    <a:pt x="417" y="488"/>
                    <a:pt x="418" y="466"/>
                    <a:pt x="415" y="445"/>
                  </a:cubicBezTo>
                  <a:cubicBezTo>
                    <a:pt x="415" y="444"/>
                    <a:pt x="414" y="443"/>
                    <a:pt x="413" y="443"/>
                  </a:cubicBezTo>
                  <a:cubicBezTo>
                    <a:pt x="416" y="443"/>
                    <a:pt x="419" y="443"/>
                    <a:pt x="422" y="442"/>
                  </a:cubicBezTo>
                  <a:cubicBezTo>
                    <a:pt x="436" y="439"/>
                    <a:pt x="449" y="423"/>
                    <a:pt x="445" y="408"/>
                  </a:cubicBezTo>
                  <a:cubicBezTo>
                    <a:pt x="458" y="408"/>
                    <a:pt x="472" y="408"/>
                    <a:pt x="485" y="407"/>
                  </a:cubicBezTo>
                  <a:cubicBezTo>
                    <a:pt x="519" y="407"/>
                    <a:pt x="553" y="406"/>
                    <a:pt x="587" y="405"/>
                  </a:cubicBezTo>
                  <a:cubicBezTo>
                    <a:pt x="580" y="415"/>
                    <a:pt x="585" y="429"/>
                    <a:pt x="596" y="434"/>
                  </a:cubicBezTo>
                  <a:cubicBezTo>
                    <a:pt x="594" y="441"/>
                    <a:pt x="592" y="448"/>
                    <a:pt x="590" y="455"/>
                  </a:cubicBezTo>
                  <a:cubicBezTo>
                    <a:pt x="589" y="461"/>
                    <a:pt x="584" y="471"/>
                    <a:pt x="586" y="477"/>
                  </a:cubicBezTo>
                  <a:cubicBezTo>
                    <a:pt x="589" y="484"/>
                    <a:pt x="595" y="484"/>
                    <a:pt x="602" y="485"/>
                  </a:cubicBezTo>
                  <a:cubicBezTo>
                    <a:pt x="622" y="488"/>
                    <a:pt x="643" y="489"/>
                    <a:pt x="664" y="490"/>
                  </a:cubicBezTo>
                  <a:cubicBezTo>
                    <a:pt x="658" y="522"/>
                    <a:pt x="653" y="557"/>
                    <a:pt x="657" y="589"/>
                  </a:cubicBezTo>
                  <a:cubicBezTo>
                    <a:pt x="650" y="583"/>
                    <a:pt x="641" y="578"/>
                    <a:pt x="632" y="580"/>
                  </a:cubicBezTo>
                  <a:cubicBezTo>
                    <a:pt x="624" y="582"/>
                    <a:pt x="618" y="590"/>
                    <a:pt x="619" y="598"/>
                  </a:cubicBezTo>
                  <a:cubicBezTo>
                    <a:pt x="622" y="618"/>
                    <a:pt x="660" y="612"/>
                    <a:pt x="669" y="600"/>
                  </a:cubicBezTo>
                  <a:cubicBezTo>
                    <a:pt x="670" y="598"/>
                    <a:pt x="669" y="596"/>
                    <a:pt x="667" y="594"/>
                  </a:cubicBezTo>
                  <a:cubicBezTo>
                    <a:pt x="670" y="560"/>
                    <a:pt x="668" y="525"/>
                    <a:pt x="671" y="491"/>
                  </a:cubicBezTo>
                  <a:cubicBezTo>
                    <a:pt x="692" y="491"/>
                    <a:pt x="713" y="491"/>
                    <a:pt x="733" y="490"/>
                  </a:cubicBezTo>
                  <a:cubicBezTo>
                    <a:pt x="745" y="490"/>
                    <a:pt x="758" y="490"/>
                    <a:pt x="770" y="489"/>
                  </a:cubicBezTo>
                  <a:cubicBezTo>
                    <a:pt x="771" y="522"/>
                    <a:pt x="772" y="556"/>
                    <a:pt x="775" y="590"/>
                  </a:cubicBezTo>
                  <a:cubicBezTo>
                    <a:pt x="775" y="595"/>
                    <a:pt x="780" y="597"/>
                    <a:pt x="783" y="595"/>
                  </a:cubicBezTo>
                  <a:cubicBezTo>
                    <a:pt x="784" y="596"/>
                    <a:pt x="784" y="597"/>
                    <a:pt x="785" y="598"/>
                  </a:cubicBezTo>
                  <a:cubicBezTo>
                    <a:pt x="797" y="610"/>
                    <a:pt x="832" y="601"/>
                    <a:pt x="834" y="582"/>
                  </a:cubicBezTo>
                  <a:cubicBezTo>
                    <a:pt x="836" y="561"/>
                    <a:pt x="799" y="577"/>
                    <a:pt x="786" y="585"/>
                  </a:cubicBezTo>
                  <a:cubicBezTo>
                    <a:pt x="784" y="553"/>
                    <a:pt x="781" y="520"/>
                    <a:pt x="778" y="488"/>
                  </a:cubicBezTo>
                  <a:cubicBezTo>
                    <a:pt x="784" y="488"/>
                    <a:pt x="789" y="487"/>
                    <a:pt x="795" y="487"/>
                  </a:cubicBezTo>
                  <a:cubicBezTo>
                    <a:pt x="806" y="486"/>
                    <a:pt x="830" y="488"/>
                    <a:pt x="839" y="479"/>
                  </a:cubicBezTo>
                  <a:cubicBezTo>
                    <a:pt x="846" y="473"/>
                    <a:pt x="842" y="464"/>
                    <a:pt x="840" y="456"/>
                  </a:cubicBezTo>
                  <a:cubicBezTo>
                    <a:pt x="834" y="438"/>
                    <a:pt x="828" y="419"/>
                    <a:pt x="822" y="401"/>
                  </a:cubicBezTo>
                  <a:cubicBezTo>
                    <a:pt x="833" y="401"/>
                    <a:pt x="845" y="400"/>
                    <a:pt x="857" y="399"/>
                  </a:cubicBezTo>
                  <a:cubicBezTo>
                    <a:pt x="859" y="399"/>
                    <a:pt x="861" y="398"/>
                    <a:pt x="862" y="397"/>
                  </a:cubicBezTo>
                  <a:cubicBezTo>
                    <a:pt x="872" y="404"/>
                    <a:pt x="886" y="401"/>
                    <a:pt x="895" y="393"/>
                  </a:cubicBezTo>
                  <a:cubicBezTo>
                    <a:pt x="905" y="400"/>
                    <a:pt x="917" y="398"/>
                    <a:pt x="926" y="391"/>
                  </a:cubicBezTo>
                  <a:cubicBezTo>
                    <a:pt x="937" y="401"/>
                    <a:pt x="955" y="396"/>
                    <a:pt x="965" y="386"/>
                  </a:cubicBezTo>
                  <a:cubicBezTo>
                    <a:pt x="966" y="385"/>
                    <a:pt x="966" y="385"/>
                    <a:pt x="967" y="384"/>
                  </a:cubicBezTo>
                  <a:cubicBezTo>
                    <a:pt x="967" y="385"/>
                    <a:pt x="968" y="385"/>
                    <a:pt x="968" y="385"/>
                  </a:cubicBezTo>
                  <a:cubicBezTo>
                    <a:pt x="985" y="389"/>
                    <a:pt x="1002" y="392"/>
                    <a:pt x="1019" y="396"/>
                  </a:cubicBezTo>
                  <a:cubicBezTo>
                    <a:pt x="1027" y="398"/>
                    <a:pt x="1038" y="402"/>
                    <a:pt x="1045" y="399"/>
                  </a:cubicBezTo>
                  <a:cubicBezTo>
                    <a:pt x="1051" y="396"/>
                    <a:pt x="1052" y="391"/>
                    <a:pt x="1054" y="385"/>
                  </a:cubicBezTo>
                  <a:cubicBezTo>
                    <a:pt x="1058" y="369"/>
                    <a:pt x="1056" y="349"/>
                    <a:pt x="1056" y="332"/>
                  </a:cubicBezTo>
                  <a:close/>
                  <a:moveTo>
                    <a:pt x="803" y="111"/>
                  </a:moveTo>
                  <a:cubicBezTo>
                    <a:pt x="803" y="111"/>
                    <a:pt x="803" y="111"/>
                    <a:pt x="803" y="111"/>
                  </a:cubicBezTo>
                  <a:cubicBezTo>
                    <a:pt x="811" y="108"/>
                    <a:pt x="824" y="115"/>
                    <a:pt x="820" y="125"/>
                  </a:cubicBezTo>
                  <a:cubicBezTo>
                    <a:pt x="819" y="128"/>
                    <a:pt x="815" y="131"/>
                    <a:pt x="811" y="132"/>
                  </a:cubicBezTo>
                  <a:cubicBezTo>
                    <a:pt x="808" y="132"/>
                    <a:pt x="805" y="131"/>
                    <a:pt x="802" y="131"/>
                  </a:cubicBezTo>
                  <a:cubicBezTo>
                    <a:pt x="803" y="124"/>
                    <a:pt x="803" y="118"/>
                    <a:pt x="803" y="111"/>
                  </a:cubicBezTo>
                  <a:close/>
                  <a:moveTo>
                    <a:pt x="389" y="573"/>
                  </a:moveTo>
                  <a:cubicBezTo>
                    <a:pt x="397" y="570"/>
                    <a:pt x="398" y="573"/>
                    <a:pt x="393" y="583"/>
                  </a:cubicBezTo>
                  <a:cubicBezTo>
                    <a:pt x="394" y="589"/>
                    <a:pt x="393" y="593"/>
                    <a:pt x="388" y="593"/>
                  </a:cubicBezTo>
                  <a:cubicBezTo>
                    <a:pt x="385" y="596"/>
                    <a:pt x="373" y="596"/>
                    <a:pt x="371" y="591"/>
                  </a:cubicBezTo>
                  <a:cubicBezTo>
                    <a:pt x="371" y="590"/>
                    <a:pt x="370" y="589"/>
                    <a:pt x="368" y="588"/>
                  </a:cubicBezTo>
                  <a:cubicBezTo>
                    <a:pt x="374" y="582"/>
                    <a:pt x="380" y="573"/>
                    <a:pt x="389" y="573"/>
                  </a:cubicBezTo>
                  <a:close/>
                  <a:moveTo>
                    <a:pt x="634" y="600"/>
                  </a:moveTo>
                  <a:cubicBezTo>
                    <a:pt x="625" y="596"/>
                    <a:pt x="631" y="589"/>
                    <a:pt x="638" y="589"/>
                  </a:cubicBezTo>
                  <a:cubicBezTo>
                    <a:pt x="644" y="589"/>
                    <a:pt x="649" y="594"/>
                    <a:pt x="654" y="596"/>
                  </a:cubicBezTo>
                  <a:cubicBezTo>
                    <a:pt x="655" y="597"/>
                    <a:pt x="655" y="597"/>
                    <a:pt x="656" y="597"/>
                  </a:cubicBezTo>
                  <a:cubicBezTo>
                    <a:pt x="649" y="600"/>
                    <a:pt x="641" y="603"/>
                    <a:pt x="634" y="600"/>
                  </a:cubicBezTo>
                  <a:close/>
                  <a:moveTo>
                    <a:pt x="806" y="585"/>
                  </a:moveTo>
                  <a:cubicBezTo>
                    <a:pt x="810" y="584"/>
                    <a:pt x="823" y="579"/>
                    <a:pt x="821" y="584"/>
                  </a:cubicBezTo>
                  <a:cubicBezTo>
                    <a:pt x="819" y="589"/>
                    <a:pt x="809" y="592"/>
                    <a:pt x="805" y="592"/>
                  </a:cubicBezTo>
                  <a:cubicBezTo>
                    <a:pt x="800" y="593"/>
                    <a:pt x="796" y="591"/>
                    <a:pt x="792" y="590"/>
                  </a:cubicBezTo>
                  <a:cubicBezTo>
                    <a:pt x="797" y="588"/>
                    <a:pt x="801" y="586"/>
                    <a:pt x="806" y="585"/>
                  </a:cubicBezTo>
                  <a:close/>
                  <a:moveTo>
                    <a:pt x="778" y="257"/>
                  </a:moveTo>
                  <a:cubicBezTo>
                    <a:pt x="731" y="258"/>
                    <a:pt x="683" y="260"/>
                    <a:pt x="636" y="261"/>
                  </a:cubicBezTo>
                  <a:cubicBezTo>
                    <a:pt x="638" y="256"/>
                    <a:pt x="639" y="251"/>
                    <a:pt x="641" y="246"/>
                  </a:cubicBezTo>
                  <a:cubicBezTo>
                    <a:pt x="644" y="237"/>
                    <a:pt x="646" y="228"/>
                    <a:pt x="649" y="220"/>
                  </a:cubicBezTo>
                  <a:cubicBezTo>
                    <a:pt x="679" y="223"/>
                    <a:pt x="712" y="218"/>
                    <a:pt x="740" y="204"/>
                  </a:cubicBezTo>
                  <a:cubicBezTo>
                    <a:pt x="750" y="222"/>
                    <a:pt x="763" y="242"/>
                    <a:pt x="778" y="257"/>
                  </a:cubicBezTo>
                  <a:close/>
                  <a:moveTo>
                    <a:pt x="580" y="132"/>
                  </a:moveTo>
                  <a:cubicBezTo>
                    <a:pt x="581" y="103"/>
                    <a:pt x="595" y="71"/>
                    <a:pt x="614" y="49"/>
                  </a:cubicBezTo>
                  <a:cubicBezTo>
                    <a:pt x="629" y="31"/>
                    <a:pt x="648" y="22"/>
                    <a:pt x="670" y="17"/>
                  </a:cubicBezTo>
                  <a:cubicBezTo>
                    <a:pt x="671" y="18"/>
                    <a:pt x="672" y="19"/>
                    <a:pt x="673" y="19"/>
                  </a:cubicBezTo>
                  <a:cubicBezTo>
                    <a:pt x="699" y="20"/>
                    <a:pt x="723" y="23"/>
                    <a:pt x="746" y="37"/>
                  </a:cubicBezTo>
                  <a:cubicBezTo>
                    <a:pt x="768" y="51"/>
                    <a:pt x="783" y="73"/>
                    <a:pt x="788" y="99"/>
                  </a:cubicBezTo>
                  <a:cubicBezTo>
                    <a:pt x="798" y="154"/>
                    <a:pt x="752" y="194"/>
                    <a:pt x="702" y="204"/>
                  </a:cubicBezTo>
                  <a:cubicBezTo>
                    <a:pt x="647" y="214"/>
                    <a:pt x="579" y="199"/>
                    <a:pt x="580" y="132"/>
                  </a:cubicBezTo>
                  <a:close/>
                  <a:moveTo>
                    <a:pt x="579" y="227"/>
                  </a:moveTo>
                  <a:cubicBezTo>
                    <a:pt x="584" y="217"/>
                    <a:pt x="591" y="209"/>
                    <a:pt x="601" y="203"/>
                  </a:cubicBezTo>
                  <a:cubicBezTo>
                    <a:pt x="605" y="206"/>
                    <a:pt x="609" y="209"/>
                    <a:pt x="614" y="211"/>
                  </a:cubicBezTo>
                  <a:cubicBezTo>
                    <a:pt x="623" y="214"/>
                    <a:pt x="632" y="217"/>
                    <a:pt x="641" y="219"/>
                  </a:cubicBezTo>
                  <a:cubicBezTo>
                    <a:pt x="638" y="225"/>
                    <a:pt x="635" y="232"/>
                    <a:pt x="632" y="240"/>
                  </a:cubicBezTo>
                  <a:cubicBezTo>
                    <a:pt x="630" y="246"/>
                    <a:pt x="625" y="254"/>
                    <a:pt x="625" y="261"/>
                  </a:cubicBezTo>
                  <a:cubicBezTo>
                    <a:pt x="611" y="262"/>
                    <a:pt x="597" y="262"/>
                    <a:pt x="583" y="262"/>
                  </a:cubicBezTo>
                  <a:cubicBezTo>
                    <a:pt x="591" y="256"/>
                    <a:pt x="598" y="246"/>
                    <a:pt x="590" y="238"/>
                  </a:cubicBezTo>
                  <a:cubicBezTo>
                    <a:pt x="583" y="233"/>
                    <a:pt x="573" y="239"/>
                    <a:pt x="579" y="227"/>
                  </a:cubicBezTo>
                  <a:close/>
                  <a:moveTo>
                    <a:pt x="426" y="209"/>
                  </a:moveTo>
                  <a:cubicBezTo>
                    <a:pt x="424" y="213"/>
                    <a:pt x="421" y="216"/>
                    <a:pt x="416" y="217"/>
                  </a:cubicBezTo>
                  <a:cubicBezTo>
                    <a:pt x="411" y="218"/>
                    <a:pt x="407" y="215"/>
                    <a:pt x="403" y="214"/>
                  </a:cubicBezTo>
                  <a:cubicBezTo>
                    <a:pt x="407" y="209"/>
                    <a:pt x="410" y="203"/>
                    <a:pt x="413" y="196"/>
                  </a:cubicBezTo>
                  <a:cubicBezTo>
                    <a:pt x="420" y="193"/>
                    <a:pt x="429" y="201"/>
                    <a:pt x="426" y="209"/>
                  </a:cubicBezTo>
                  <a:close/>
                  <a:moveTo>
                    <a:pt x="166" y="224"/>
                  </a:moveTo>
                  <a:cubicBezTo>
                    <a:pt x="162" y="224"/>
                    <a:pt x="158" y="223"/>
                    <a:pt x="155" y="221"/>
                  </a:cubicBezTo>
                  <a:cubicBezTo>
                    <a:pt x="149" y="215"/>
                    <a:pt x="155" y="205"/>
                    <a:pt x="163" y="203"/>
                  </a:cubicBezTo>
                  <a:cubicBezTo>
                    <a:pt x="164" y="205"/>
                    <a:pt x="164" y="206"/>
                    <a:pt x="165" y="208"/>
                  </a:cubicBezTo>
                  <a:cubicBezTo>
                    <a:pt x="168" y="212"/>
                    <a:pt x="171" y="217"/>
                    <a:pt x="174" y="220"/>
                  </a:cubicBezTo>
                  <a:cubicBezTo>
                    <a:pt x="171" y="221"/>
                    <a:pt x="169" y="223"/>
                    <a:pt x="166" y="224"/>
                  </a:cubicBezTo>
                  <a:close/>
                  <a:moveTo>
                    <a:pt x="174" y="199"/>
                  </a:moveTo>
                  <a:cubicBezTo>
                    <a:pt x="142" y="140"/>
                    <a:pt x="214" y="96"/>
                    <a:pt x="263" y="88"/>
                  </a:cubicBezTo>
                  <a:cubicBezTo>
                    <a:pt x="315" y="79"/>
                    <a:pt x="385" y="88"/>
                    <a:pt x="404" y="146"/>
                  </a:cubicBezTo>
                  <a:cubicBezTo>
                    <a:pt x="414" y="174"/>
                    <a:pt x="402" y="204"/>
                    <a:pt x="380" y="223"/>
                  </a:cubicBezTo>
                  <a:cubicBezTo>
                    <a:pt x="358" y="242"/>
                    <a:pt x="330" y="245"/>
                    <a:pt x="302" y="244"/>
                  </a:cubicBezTo>
                  <a:cubicBezTo>
                    <a:pt x="301" y="243"/>
                    <a:pt x="300" y="244"/>
                    <a:pt x="299" y="245"/>
                  </a:cubicBezTo>
                  <a:cubicBezTo>
                    <a:pt x="253" y="246"/>
                    <a:pt x="198" y="244"/>
                    <a:pt x="174" y="199"/>
                  </a:cubicBezTo>
                  <a:close/>
                  <a:moveTo>
                    <a:pt x="244" y="266"/>
                  </a:moveTo>
                  <a:cubicBezTo>
                    <a:pt x="247" y="262"/>
                    <a:pt x="251" y="258"/>
                    <a:pt x="254" y="255"/>
                  </a:cubicBezTo>
                  <a:cubicBezTo>
                    <a:pt x="270" y="256"/>
                    <a:pt x="286" y="255"/>
                    <a:pt x="301" y="253"/>
                  </a:cubicBezTo>
                  <a:cubicBezTo>
                    <a:pt x="322" y="257"/>
                    <a:pt x="344" y="254"/>
                    <a:pt x="363" y="246"/>
                  </a:cubicBezTo>
                  <a:cubicBezTo>
                    <a:pt x="365" y="250"/>
                    <a:pt x="368" y="254"/>
                    <a:pt x="370" y="259"/>
                  </a:cubicBezTo>
                  <a:cubicBezTo>
                    <a:pt x="372" y="262"/>
                    <a:pt x="374" y="266"/>
                    <a:pt x="377" y="268"/>
                  </a:cubicBezTo>
                  <a:cubicBezTo>
                    <a:pt x="347" y="268"/>
                    <a:pt x="317" y="269"/>
                    <a:pt x="288" y="270"/>
                  </a:cubicBezTo>
                  <a:cubicBezTo>
                    <a:pt x="272" y="270"/>
                    <a:pt x="257" y="271"/>
                    <a:pt x="241" y="271"/>
                  </a:cubicBezTo>
                  <a:cubicBezTo>
                    <a:pt x="242" y="269"/>
                    <a:pt x="243" y="267"/>
                    <a:pt x="244" y="266"/>
                  </a:cubicBezTo>
                  <a:close/>
                  <a:moveTo>
                    <a:pt x="288" y="281"/>
                  </a:moveTo>
                  <a:cubicBezTo>
                    <a:pt x="350" y="280"/>
                    <a:pt x="412" y="278"/>
                    <a:pt x="474" y="277"/>
                  </a:cubicBezTo>
                  <a:cubicBezTo>
                    <a:pt x="600" y="274"/>
                    <a:pt x="726" y="271"/>
                    <a:pt x="852" y="267"/>
                  </a:cubicBezTo>
                  <a:cubicBezTo>
                    <a:pt x="853" y="267"/>
                    <a:pt x="854" y="266"/>
                    <a:pt x="855" y="265"/>
                  </a:cubicBezTo>
                  <a:cubicBezTo>
                    <a:pt x="860" y="276"/>
                    <a:pt x="863" y="287"/>
                    <a:pt x="865" y="297"/>
                  </a:cubicBezTo>
                  <a:cubicBezTo>
                    <a:pt x="738" y="302"/>
                    <a:pt x="611" y="308"/>
                    <a:pt x="485" y="314"/>
                  </a:cubicBezTo>
                  <a:cubicBezTo>
                    <a:pt x="362" y="319"/>
                    <a:pt x="239" y="329"/>
                    <a:pt x="117" y="328"/>
                  </a:cubicBezTo>
                  <a:cubicBezTo>
                    <a:pt x="115" y="328"/>
                    <a:pt x="114" y="327"/>
                    <a:pt x="112" y="327"/>
                  </a:cubicBezTo>
                  <a:cubicBezTo>
                    <a:pt x="121" y="321"/>
                    <a:pt x="128" y="312"/>
                    <a:pt x="128" y="301"/>
                  </a:cubicBezTo>
                  <a:cubicBezTo>
                    <a:pt x="129" y="296"/>
                    <a:pt x="127" y="289"/>
                    <a:pt x="124" y="285"/>
                  </a:cubicBezTo>
                  <a:cubicBezTo>
                    <a:pt x="178" y="286"/>
                    <a:pt x="233" y="283"/>
                    <a:pt x="288" y="281"/>
                  </a:cubicBezTo>
                  <a:close/>
                  <a:moveTo>
                    <a:pt x="115" y="408"/>
                  </a:moveTo>
                  <a:cubicBezTo>
                    <a:pt x="114" y="408"/>
                    <a:pt x="114" y="408"/>
                    <a:pt x="113" y="408"/>
                  </a:cubicBezTo>
                  <a:cubicBezTo>
                    <a:pt x="112" y="408"/>
                    <a:pt x="112" y="408"/>
                    <a:pt x="111" y="408"/>
                  </a:cubicBezTo>
                  <a:cubicBezTo>
                    <a:pt x="96" y="399"/>
                    <a:pt x="80" y="391"/>
                    <a:pt x="63" y="383"/>
                  </a:cubicBezTo>
                  <a:cubicBezTo>
                    <a:pt x="59" y="380"/>
                    <a:pt x="54" y="378"/>
                    <a:pt x="49" y="376"/>
                  </a:cubicBezTo>
                  <a:cubicBezTo>
                    <a:pt x="57" y="365"/>
                    <a:pt x="59" y="343"/>
                    <a:pt x="46" y="336"/>
                  </a:cubicBezTo>
                  <a:cubicBezTo>
                    <a:pt x="43" y="334"/>
                    <a:pt x="40" y="337"/>
                    <a:pt x="41" y="340"/>
                  </a:cubicBezTo>
                  <a:cubicBezTo>
                    <a:pt x="43" y="345"/>
                    <a:pt x="46" y="349"/>
                    <a:pt x="48" y="355"/>
                  </a:cubicBezTo>
                  <a:cubicBezTo>
                    <a:pt x="49" y="362"/>
                    <a:pt x="47" y="368"/>
                    <a:pt x="45" y="374"/>
                  </a:cubicBezTo>
                  <a:cubicBezTo>
                    <a:pt x="44" y="373"/>
                    <a:pt x="43" y="373"/>
                    <a:pt x="43" y="372"/>
                  </a:cubicBezTo>
                  <a:cubicBezTo>
                    <a:pt x="39" y="371"/>
                    <a:pt x="16" y="362"/>
                    <a:pt x="15" y="359"/>
                  </a:cubicBezTo>
                  <a:cubicBezTo>
                    <a:pt x="14" y="351"/>
                    <a:pt x="49" y="329"/>
                    <a:pt x="55" y="324"/>
                  </a:cubicBezTo>
                  <a:cubicBezTo>
                    <a:pt x="72" y="311"/>
                    <a:pt x="88" y="299"/>
                    <a:pt x="105" y="287"/>
                  </a:cubicBezTo>
                  <a:cubicBezTo>
                    <a:pt x="105" y="287"/>
                    <a:pt x="106" y="287"/>
                    <a:pt x="106" y="286"/>
                  </a:cubicBezTo>
                  <a:cubicBezTo>
                    <a:pt x="106" y="286"/>
                    <a:pt x="107" y="286"/>
                    <a:pt x="107" y="286"/>
                  </a:cubicBezTo>
                  <a:cubicBezTo>
                    <a:pt x="118" y="285"/>
                    <a:pt x="121" y="298"/>
                    <a:pt x="119" y="307"/>
                  </a:cubicBezTo>
                  <a:cubicBezTo>
                    <a:pt x="117" y="315"/>
                    <a:pt x="110" y="322"/>
                    <a:pt x="102" y="325"/>
                  </a:cubicBezTo>
                  <a:cubicBezTo>
                    <a:pt x="100" y="326"/>
                    <a:pt x="100" y="329"/>
                    <a:pt x="101" y="330"/>
                  </a:cubicBezTo>
                  <a:cubicBezTo>
                    <a:pt x="101" y="332"/>
                    <a:pt x="102" y="334"/>
                    <a:pt x="105" y="334"/>
                  </a:cubicBezTo>
                  <a:cubicBezTo>
                    <a:pt x="131" y="337"/>
                    <a:pt x="124" y="366"/>
                    <a:pt x="105" y="373"/>
                  </a:cubicBezTo>
                  <a:cubicBezTo>
                    <a:pt x="102" y="374"/>
                    <a:pt x="101" y="379"/>
                    <a:pt x="104" y="380"/>
                  </a:cubicBezTo>
                  <a:cubicBezTo>
                    <a:pt x="105" y="381"/>
                    <a:pt x="105" y="381"/>
                    <a:pt x="106" y="381"/>
                  </a:cubicBezTo>
                  <a:cubicBezTo>
                    <a:pt x="106" y="383"/>
                    <a:pt x="107" y="385"/>
                    <a:pt x="110" y="385"/>
                  </a:cubicBezTo>
                  <a:cubicBezTo>
                    <a:pt x="110" y="385"/>
                    <a:pt x="111" y="385"/>
                    <a:pt x="111" y="384"/>
                  </a:cubicBezTo>
                  <a:cubicBezTo>
                    <a:pt x="113" y="386"/>
                    <a:pt x="115" y="388"/>
                    <a:pt x="117" y="391"/>
                  </a:cubicBezTo>
                  <a:cubicBezTo>
                    <a:pt x="122" y="397"/>
                    <a:pt x="121" y="403"/>
                    <a:pt x="115" y="408"/>
                  </a:cubicBezTo>
                  <a:close/>
                  <a:moveTo>
                    <a:pt x="116" y="377"/>
                  </a:moveTo>
                  <a:cubicBezTo>
                    <a:pt x="125" y="371"/>
                    <a:pt x="132" y="361"/>
                    <a:pt x="131" y="349"/>
                  </a:cubicBezTo>
                  <a:cubicBezTo>
                    <a:pt x="131" y="343"/>
                    <a:pt x="128" y="338"/>
                    <a:pt x="124" y="334"/>
                  </a:cubicBezTo>
                  <a:cubicBezTo>
                    <a:pt x="178" y="339"/>
                    <a:pt x="232" y="334"/>
                    <a:pt x="285" y="332"/>
                  </a:cubicBezTo>
                  <a:cubicBezTo>
                    <a:pt x="350" y="329"/>
                    <a:pt x="416" y="326"/>
                    <a:pt x="481" y="324"/>
                  </a:cubicBezTo>
                  <a:cubicBezTo>
                    <a:pt x="609" y="318"/>
                    <a:pt x="738" y="313"/>
                    <a:pt x="866" y="307"/>
                  </a:cubicBezTo>
                  <a:cubicBezTo>
                    <a:pt x="868" y="317"/>
                    <a:pt x="868" y="328"/>
                    <a:pt x="867" y="338"/>
                  </a:cubicBezTo>
                  <a:cubicBezTo>
                    <a:pt x="743" y="350"/>
                    <a:pt x="619" y="358"/>
                    <a:pt x="494" y="361"/>
                  </a:cubicBezTo>
                  <a:cubicBezTo>
                    <a:pt x="368" y="364"/>
                    <a:pt x="241" y="364"/>
                    <a:pt x="116" y="377"/>
                  </a:cubicBezTo>
                  <a:close/>
                  <a:moveTo>
                    <a:pt x="216" y="415"/>
                  </a:moveTo>
                  <a:cubicBezTo>
                    <a:pt x="226" y="415"/>
                    <a:pt x="236" y="415"/>
                    <a:pt x="246" y="415"/>
                  </a:cubicBezTo>
                  <a:cubicBezTo>
                    <a:pt x="242" y="424"/>
                    <a:pt x="239" y="436"/>
                    <a:pt x="226" y="436"/>
                  </a:cubicBezTo>
                  <a:cubicBezTo>
                    <a:pt x="214" y="436"/>
                    <a:pt x="207" y="423"/>
                    <a:pt x="216" y="415"/>
                  </a:cubicBezTo>
                  <a:close/>
                  <a:moveTo>
                    <a:pt x="295" y="462"/>
                  </a:moveTo>
                  <a:cubicBezTo>
                    <a:pt x="294" y="477"/>
                    <a:pt x="297" y="508"/>
                    <a:pt x="281" y="513"/>
                  </a:cubicBezTo>
                  <a:cubicBezTo>
                    <a:pt x="267" y="517"/>
                    <a:pt x="236" y="516"/>
                    <a:pt x="229" y="501"/>
                  </a:cubicBezTo>
                  <a:cubicBezTo>
                    <a:pt x="227" y="495"/>
                    <a:pt x="229" y="484"/>
                    <a:pt x="229" y="477"/>
                  </a:cubicBezTo>
                  <a:cubicBezTo>
                    <a:pt x="229" y="467"/>
                    <a:pt x="228" y="457"/>
                    <a:pt x="228" y="446"/>
                  </a:cubicBezTo>
                  <a:cubicBezTo>
                    <a:pt x="228" y="446"/>
                    <a:pt x="228" y="446"/>
                    <a:pt x="228" y="446"/>
                  </a:cubicBezTo>
                  <a:cubicBezTo>
                    <a:pt x="243" y="444"/>
                    <a:pt x="257" y="430"/>
                    <a:pt x="255" y="414"/>
                  </a:cubicBezTo>
                  <a:cubicBezTo>
                    <a:pt x="268" y="414"/>
                    <a:pt x="282" y="414"/>
                    <a:pt x="295" y="413"/>
                  </a:cubicBezTo>
                  <a:cubicBezTo>
                    <a:pt x="295" y="430"/>
                    <a:pt x="295" y="446"/>
                    <a:pt x="295" y="462"/>
                  </a:cubicBezTo>
                  <a:close/>
                  <a:moveTo>
                    <a:pt x="421" y="433"/>
                  </a:moveTo>
                  <a:cubicBezTo>
                    <a:pt x="408" y="437"/>
                    <a:pt x="396" y="426"/>
                    <a:pt x="394" y="413"/>
                  </a:cubicBezTo>
                  <a:cubicBezTo>
                    <a:pt x="393" y="411"/>
                    <a:pt x="388" y="411"/>
                    <a:pt x="388" y="414"/>
                  </a:cubicBezTo>
                  <a:cubicBezTo>
                    <a:pt x="389" y="427"/>
                    <a:pt x="398" y="439"/>
                    <a:pt x="410" y="442"/>
                  </a:cubicBezTo>
                  <a:cubicBezTo>
                    <a:pt x="408" y="442"/>
                    <a:pt x="406" y="444"/>
                    <a:pt x="406" y="446"/>
                  </a:cubicBezTo>
                  <a:cubicBezTo>
                    <a:pt x="406" y="466"/>
                    <a:pt x="407" y="485"/>
                    <a:pt x="406" y="505"/>
                  </a:cubicBezTo>
                  <a:cubicBezTo>
                    <a:pt x="385" y="505"/>
                    <a:pt x="364" y="505"/>
                    <a:pt x="343" y="505"/>
                  </a:cubicBezTo>
                  <a:cubicBezTo>
                    <a:pt x="342" y="474"/>
                    <a:pt x="341" y="443"/>
                    <a:pt x="338" y="412"/>
                  </a:cubicBezTo>
                  <a:cubicBezTo>
                    <a:pt x="371" y="411"/>
                    <a:pt x="404" y="410"/>
                    <a:pt x="436" y="409"/>
                  </a:cubicBezTo>
                  <a:cubicBezTo>
                    <a:pt x="436" y="419"/>
                    <a:pt x="433" y="430"/>
                    <a:pt x="421" y="433"/>
                  </a:cubicBezTo>
                  <a:close/>
                  <a:moveTo>
                    <a:pt x="828" y="460"/>
                  </a:moveTo>
                  <a:cubicBezTo>
                    <a:pt x="829" y="462"/>
                    <a:pt x="830" y="464"/>
                    <a:pt x="830" y="467"/>
                  </a:cubicBezTo>
                  <a:cubicBezTo>
                    <a:pt x="827" y="470"/>
                    <a:pt x="823" y="472"/>
                    <a:pt x="818" y="472"/>
                  </a:cubicBezTo>
                  <a:cubicBezTo>
                    <a:pt x="790" y="479"/>
                    <a:pt x="757" y="478"/>
                    <a:pt x="729" y="479"/>
                  </a:cubicBezTo>
                  <a:cubicBezTo>
                    <a:pt x="701" y="479"/>
                    <a:pt x="672" y="479"/>
                    <a:pt x="644" y="477"/>
                  </a:cubicBezTo>
                  <a:cubicBezTo>
                    <a:pt x="632" y="476"/>
                    <a:pt x="603" y="480"/>
                    <a:pt x="598" y="465"/>
                  </a:cubicBezTo>
                  <a:cubicBezTo>
                    <a:pt x="596" y="459"/>
                    <a:pt x="599" y="445"/>
                    <a:pt x="601" y="435"/>
                  </a:cubicBezTo>
                  <a:cubicBezTo>
                    <a:pt x="615" y="438"/>
                    <a:pt x="632" y="427"/>
                    <a:pt x="634" y="414"/>
                  </a:cubicBezTo>
                  <a:cubicBezTo>
                    <a:pt x="634" y="410"/>
                    <a:pt x="630" y="410"/>
                    <a:pt x="628" y="411"/>
                  </a:cubicBezTo>
                  <a:cubicBezTo>
                    <a:pt x="620" y="418"/>
                    <a:pt x="614" y="428"/>
                    <a:pt x="602" y="426"/>
                  </a:cubicBezTo>
                  <a:cubicBezTo>
                    <a:pt x="594" y="424"/>
                    <a:pt x="588" y="413"/>
                    <a:pt x="593" y="405"/>
                  </a:cubicBezTo>
                  <a:cubicBezTo>
                    <a:pt x="617" y="404"/>
                    <a:pt x="642" y="404"/>
                    <a:pt x="667" y="403"/>
                  </a:cubicBezTo>
                  <a:cubicBezTo>
                    <a:pt x="698" y="403"/>
                    <a:pt x="729" y="403"/>
                    <a:pt x="760" y="403"/>
                  </a:cubicBezTo>
                  <a:cubicBezTo>
                    <a:pt x="758" y="407"/>
                    <a:pt x="759" y="411"/>
                    <a:pt x="761" y="415"/>
                  </a:cubicBezTo>
                  <a:cubicBezTo>
                    <a:pt x="765" y="423"/>
                    <a:pt x="774" y="427"/>
                    <a:pt x="782" y="428"/>
                  </a:cubicBezTo>
                  <a:cubicBezTo>
                    <a:pt x="792" y="429"/>
                    <a:pt x="801" y="425"/>
                    <a:pt x="806" y="417"/>
                  </a:cubicBezTo>
                  <a:cubicBezTo>
                    <a:pt x="808" y="414"/>
                    <a:pt x="810" y="411"/>
                    <a:pt x="811" y="407"/>
                  </a:cubicBezTo>
                  <a:cubicBezTo>
                    <a:pt x="814" y="418"/>
                    <a:pt x="818" y="428"/>
                    <a:pt x="821" y="439"/>
                  </a:cubicBezTo>
                  <a:cubicBezTo>
                    <a:pt x="823" y="445"/>
                    <a:pt x="828" y="453"/>
                    <a:pt x="828" y="460"/>
                  </a:cubicBezTo>
                  <a:close/>
                  <a:moveTo>
                    <a:pt x="766" y="403"/>
                  </a:moveTo>
                  <a:cubicBezTo>
                    <a:pt x="778" y="403"/>
                    <a:pt x="789" y="402"/>
                    <a:pt x="801" y="402"/>
                  </a:cubicBezTo>
                  <a:cubicBezTo>
                    <a:pt x="801" y="403"/>
                    <a:pt x="801" y="404"/>
                    <a:pt x="800" y="405"/>
                  </a:cubicBezTo>
                  <a:cubicBezTo>
                    <a:pt x="798" y="410"/>
                    <a:pt x="794" y="415"/>
                    <a:pt x="789" y="417"/>
                  </a:cubicBezTo>
                  <a:cubicBezTo>
                    <a:pt x="784" y="418"/>
                    <a:pt x="778" y="418"/>
                    <a:pt x="773" y="415"/>
                  </a:cubicBezTo>
                  <a:cubicBezTo>
                    <a:pt x="769" y="413"/>
                    <a:pt x="765" y="407"/>
                    <a:pt x="766" y="403"/>
                  </a:cubicBezTo>
                  <a:close/>
                  <a:moveTo>
                    <a:pt x="858" y="386"/>
                  </a:moveTo>
                  <a:cubicBezTo>
                    <a:pt x="858" y="387"/>
                    <a:pt x="858" y="387"/>
                    <a:pt x="858" y="388"/>
                  </a:cubicBezTo>
                  <a:cubicBezTo>
                    <a:pt x="858" y="388"/>
                    <a:pt x="857" y="388"/>
                    <a:pt x="857" y="388"/>
                  </a:cubicBezTo>
                  <a:cubicBezTo>
                    <a:pt x="795" y="385"/>
                    <a:pt x="733" y="390"/>
                    <a:pt x="671" y="391"/>
                  </a:cubicBezTo>
                  <a:cubicBezTo>
                    <a:pt x="609" y="392"/>
                    <a:pt x="547" y="394"/>
                    <a:pt x="485" y="395"/>
                  </a:cubicBezTo>
                  <a:cubicBezTo>
                    <a:pt x="366" y="398"/>
                    <a:pt x="245" y="397"/>
                    <a:pt x="126" y="407"/>
                  </a:cubicBezTo>
                  <a:cubicBezTo>
                    <a:pt x="126" y="407"/>
                    <a:pt x="126" y="407"/>
                    <a:pt x="126" y="407"/>
                  </a:cubicBezTo>
                  <a:cubicBezTo>
                    <a:pt x="129" y="398"/>
                    <a:pt x="126" y="391"/>
                    <a:pt x="121" y="384"/>
                  </a:cubicBezTo>
                  <a:cubicBezTo>
                    <a:pt x="247" y="379"/>
                    <a:pt x="372" y="375"/>
                    <a:pt x="498" y="372"/>
                  </a:cubicBezTo>
                  <a:cubicBezTo>
                    <a:pt x="620" y="368"/>
                    <a:pt x="745" y="366"/>
                    <a:pt x="866" y="349"/>
                  </a:cubicBezTo>
                  <a:cubicBezTo>
                    <a:pt x="865" y="361"/>
                    <a:pt x="862" y="373"/>
                    <a:pt x="858" y="386"/>
                  </a:cubicBezTo>
                  <a:close/>
                  <a:moveTo>
                    <a:pt x="866" y="389"/>
                  </a:moveTo>
                  <a:cubicBezTo>
                    <a:pt x="872" y="376"/>
                    <a:pt x="876" y="362"/>
                    <a:pt x="878" y="347"/>
                  </a:cubicBezTo>
                  <a:cubicBezTo>
                    <a:pt x="878" y="347"/>
                    <a:pt x="878" y="347"/>
                    <a:pt x="878" y="347"/>
                  </a:cubicBezTo>
                  <a:cubicBezTo>
                    <a:pt x="883" y="346"/>
                    <a:pt x="883" y="339"/>
                    <a:pt x="879" y="337"/>
                  </a:cubicBezTo>
                  <a:cubicBezTo>
                    <a:pt x="880" y="310"/>
                    <a:pt x="873" y="282"/>
                    <a:pt x="858" y="260"/>
                  </a:cubicBezTo>
                  <a:cubicBezTo>
                    <a:pt x="893" y="245"/>
                    <a:pt x="902" y="299"/>
                    <a:pt x="902" y="323"/>
                  </a:cubicBezTo>
                  <a:cubicBezTo>
                    <a:pt x="902" y="346"/>
                    <a:pt x="903" y="399"/>
                    <a:pt x="866" y="389"/>
                  </a:cubicBezTo>
                  <a:close/>
                  <a:moveTo>
                    <a:pt x="901" y="387"/>
                  </a:moveTo>
                  <a:cubicBezTo>
                    <a:pt x="915" y="368"/>
                    <a:pt x="913" y="337"/>
                    <a:pt x="912" y="316"/>
                  </a:cubicBezTo>
                  <a:cubicBezTo>
                    <a:pt x="911" y="300"/>
                    <a:pt x="909" y="282"/>
                    <a:pt x="901" y="269"/>
                  </a:cubicBezTo>
                  <a:cubicBezTo>
                    <a:pt x="917" y="261"/>
                    <a:pt x="929" y="283"/>
                    <a:pt x="931" y="297"/>
                  </a:cubicBezTo>
                  <a:cubicBezTo>
                    <a:pt x="932" y="307"/>
                    <a:pt x="933" y="318"/>
                    <a:pt x="933" y="329"/>
                  </a:cubicBezTo>
                  <a:cubicBezTo>
                    <a:pt x="933" y="352"/>
                    <a:pt x="932" y="392"/>
                    <a:pt x="901" y="387"/>
                  </a:cubicBezTo>
                  <a:close/>
                  <a:moveTo>
                    <a:pt x="932" y="385"/>
                  </a:moveTo>
                  <a:cubicBezTo>
                    <a:pt x="944" y="369"/>
                    <a:pt x="943" y="344"/>
                    <a:pt x="942" y="326"/>
                  </a:cubicBezTo>
                  <a:cubicBezTo>
                    <a:pt x="942" y="308"/>
                    <a:pt x="942" y="282"/>
                    <a:pt x="928" y="268"/>
                  </a:cubicBezTo>
                  <a:cubicBezTo>
                    <a:pt x="930" y="267"/>
                    <a:pt x="932" y="266"/>
                    <a:pt x="934" y="264"/>
                  </a:cubicBezTo>
                  <a:cubicBezTo>
                    <a:pt x="941" y="268"/>
                    <a:pt x="948" y="273"/>
                    <a:pt x="956" y="277"/>
                  </a:cubicBezTo>
                  <a:cubicBezTo>
                    <a:pt x="960" y="281"/>
                    <a:pt x="962" y="290"/>
                    <a:pt x="964" y="296"/>
                  </a:cubicBezTo>
                  <a:cubicBezTo>
                    <a:pt x="967" y="307"/>
                    <a:pt x="968" y="318"/>
                    <a:pt x="969" y="330"/>
                  </a:cubicBezTo>
                  <a:cubicBezTo>
                    <a:pt x="970" y="353"/>
                    <a:pt x="964" y="397"/>
                    <a:pt x="932" y="385"/>
                  </a:cubicBezTo>
                  <a:close/>
                  <a:moveTo>
                    <a:pt x="1046" y="336"/>
                  </a:moveTo>
                  <a:cubicBezTo>
                    <a:pt x="1046" y="346"/>
                    <a:pt x="1046" y="356"/>
                    <a:pt x="1045" y="366"/>
                  </a:cubicBezTo>
                  <a:cubicBezTo>
                    <a:pt x="1045" y="371"/>
                    <a:pt x="1045" y="376"/>
                    <a:pt x="1044" y="381"/>
                  </a:cubicBezTo>
                  <a:cubicBezTo>
                    <a:pt x="1041" y="389"/>
                    <a:pt x="1036" y="392"/>
                    <a:pt x="1029" y="388"/>
                  </a:cubicBezTo>
                  <a:cubicBezTo>
                    <a:pt x="1012" y="389"/>
                    <a:pt x="990" y="380"/>
                    <a:pt x="972" y="376"/>
                  </a:cubicBezTo>
                  <a:cubicBezTo>
                    <a:pt x="981" y="359"/>
                    <a:pt x="979" y="335"/>
                    <a:pt x="977" y="317"/>
                  </a:cubicBezTo>
                  <a:cubicBezTo>
                    <a:pt x="976" y="304"/>
                    <a:pt x="973" y="288"/>
                    <a:pt x="966" y="275"/>
                  </a:cubicBezTo>
                  <a:cubicBezTo>
                    <a:pt x="983" y="275"/>
                    <a:pt x="1000" y="270"/>
                    <a:pt x="1017" y="271"/>
                  </a:cubicBezTo>
                  <a:cubicBezTo>
                    <a:pt x="1050" y="274"/>
                    <a:pt x="1046" y="312"/>
                    <a:pt x="1046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7" name="Freeform 539"/>
            <p:cNvSpPr/>
            <p:nvPr/>
          </p:nvSpPr>
          <p:spPr bwMode="auto">
            <a:xfrm>
              <a:off x="537" y="1794"/>
              <a:ext cx="161" cy="54"/>
            </a:xfrm>
            <a:custGeom>
              <a:avLst/>
              <a:gdLst>
                <a:gd name="T0" fmla="*/ 144 w 147"/>
                <a:gd name="T1" fmla="*/ 43 h 49"/>
                <a:gd name="T2" fmla="*/ 105 w 147"/>
                <a:gd name="T3" fmla="*/ 24 h 49"/>
                <a:gd name="T4" fmla="*/ 90 w 147"/>
                <a:gd name="T5" fmla="*/ 28 h 49"/>
                <a:gd name="T6" fmla="*/ 68 w 147"/>
                <a:gd name="T7" fmla="*/ 31 h 49"/>
                <a:gd name="T8" fmla="*/ 61 w 147"/>
                <a:gd name="T9" fmla="*/ 22 h 49"/>
                <a:gd name="T10" fmla="*/ 1 w 147"/>
                <a:gd name="T11" fmla="*/ 35 h 49"/>
                <a:gd name="T12" fmla="*/ 8 w 147"/>
                <a:gd name="T13" fmla="*/ 40 h 49"/>
                <a:gd name="T14" fmla="*/ 47 w 147"/>
                <a:gd name="T15" fmla="*/ 24 h 49"/>
                <a:gd name="T16" fmla="*/ 59 w 147"/>
                <a:gd name="T17" fmla="*/ 37 h 49"/>
                <a:gd name="T18" fmla="*/ 75 w 147"/>
                <a:gd name="T19" fmla="*/ 47 h 49"/>
                <a:gd name="T20" fmla="*/ 114 w 147"/>
                <a:gd name="T21" fmla="*/ 36 h 49"/>
                <a:gd name="T22" fmla="*/ 143 w 147"/>
                <a:gd name="T23" fmla="*/ 49 h 49"/>
                <a:gd name="T24" fmla="*/ 144 w 147"/>
                <a:gd name="T25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49">
                  <a:moveTo>
                    <a:pt x="144" y="43"/>
                  </a:moveTo>
                  <a:cubicBezTo>
                    <a:pt x="131" y="38"/>
                    <a:pt x="119" y="25"/>
                    <a:pt x="105" y="24"/>
                  </a:cubicBezTo>
                  <a:cubicBezTo>
                    <a:pt x="99" y="24"/>
                    <a:pt x="96" y="26"/>
                    <a:pt x="90" y="28"/>
                  </a:cubicBezTo>
                  <a:cubicBezTo>
                    <a:pt x="83" y="31"/>
                    <a:pt x="78" y="37"/>
                    <a:pt x="68" y="31"/>
                  </a:cubicBezTo>
                  <a:cubicBezTo>
                    <a:pt x="65" y="29"/>
                    <a:pt x="63" y="25"/>
                    <a:pt x="61" y="22"/>
                  </a:cubicBezTo>
                  <a:cubicBezTo>
                    <a:pt x="41" y="0"/>
                    <a:pt x="14" y="8"/>
                    <a:pt x="1" y="35"/>
                  </a:cubicBezTo>
                  <a:cubicBezTo>
                    <a:pt x="0" y="39"/>
                    <a:pt x="4" y="43"/>
                    <a:pt x="8" y="40"/>
                  </a:cubicBezTo>
                  <a:cubicBezTo>
                    <a:pt x="18" y="31"/>
                    <a:pt x="28" y="11"/>
                    <a:pt x="47" y="24"/>
                  </a:cubicBezTo>
                  <a:cubicBezTo>
                    <a:pt x="52" y="27"/>
                    <a:pt x="55" y="33"/>
                    <a:pt x="59" y="37"/>
                  </a:cubicBezTo>
                  <a:cubicBezTo>
                    <a:pt x="63" y="42"/>
                    <a:pt x="68" y="46"/>
                    <a:pt x="75" y="47"/>
                  </a:cubicBezTo>
                  <a:cubicBezTo>
                    <a:pt x="91" y="48"/>
                    <a:pt x="94" y="30"/>
                    <a:pt x="114" y="36"/>
                  </a:cubicBezTo>
                  <a:cubicBezTo>
                    <a:pt x="124" y="39"/>
                    <a:pt x="132" y="47"/>
                    <a:pt x="143" y="49"/>
                  </a:cubicBezTo>
                  <a:cubicBezTo>
                    <a:pt x="147" y="49"/>
                    <a:pt x="147" y="44"/>
                    <a:pt x="14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8" name="Freeform 540"/>
            <p:cNvSpPr/>
            <p:nvPr/>
          </p:nvSpPr>
          <p:spPr bwMode="auto">
            <a:xfrm>
              <a:off x="526" y="1884"/>
              <a:ext cx="135" cy="88"/>
            </a:xfrm>
            <a:custGeom>
              <a:avLst/>
              <a:gdLst>
                <a:gd name="T0" fmla="*/ 122 w 124"/>
                <a:gd name="T1" fmla="*/ 8 h 80"/>
                <a:gd name="T2" fmla="*/ 86 w 124"/>
                <a:gd name="T3" fmla="*/ 8 h 80"/>
                <a:gd name="T4" fmla="*/ 43 w 124"/>
                <a:gd name="T5" fmla="*/ 37 h 80"/>
                <a:gd name="T6" fmla="*/ 17 w 124"/>
                <a:gd name="T7" fmla="*/ 77 h 80"/>
                <a:gd name="T8" fmla="*/ 25 w 124"/>
                <a:gd name="T9" fmla="*/ 72 h 80"/>
                <a:gd name="T10" fmla="*/ 51 w 124"/>
                <a:gd name="T11" fmla="*/ 50 h 80"/>
                <a:gd name="T12" fmla="*/ 68 w 124"/>
                <a:gd name="T13" fmla="*/ 44 h 80"/>
                <a:gd name="T14" fmla="*/ 81 w 124"/>
                <a:gd name="T15" fmla="*/ 29 h 80"/>
                <a:gd name="T16" fmla="*/ 121 w 124"/>
                <a:gd name="T17" fmla="*/ 13 h 80"/>
                <a:gd name="T18" fmla="*/ 122 w 124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122" y="8"/>
                  </a:moveTo>
                  <a:cubicBezTo>
                    <a:pt x="112" y="0"/>
                    <a:pt x="97" y="1"/>
                    <a:pt x="86" y="8"/>
                  </a:cubicBezTo>
                  <a:cubicBezTo>
                    <a:pt x="69" y="19"/>
                    <a:pt x="67" y="39"/>
                    <a:pt x="43" y="37"/>
                  </a:cubicBezTo>
                  <a:cubicBezTo>
                    <a:pt x="23" y="36"/>
                    <a:pt x="0" y="58"/>
                    <a:pt x="17" y="77"/>
                  </a:cubicBezTo>
                  <a:cubicBezTo>
                    <a:pt x="20" y="80"/>
                    <a:pt x="25" y="76"/>
                    <a:pt x="25" y="72"/>
                  </a:cubicBezTo>
                  <a:cubicBezTo>
                    <a:pt x="22" y="52"/>
                    <a:pt x="35" y="50"/>
                    <a:pt x="51" y="50"/>
                  </a:cubicBezTo>
                  <a:cubicBezTo>
                    <a:pt x="58" y="50"/>
                    <a:pt x="63" y="48"/>
                    <a:pt x="68" y="44"/>
                  </a:cubicBezTo>
                  <a:cubicBezTo>
                    <a:pt x="74" y="40"/>
                    <a:pt x="77" y="34"/>
                    <a:pt x="81" y="29"/>
                  </a:cubicBezTo>
                  <a:cubicBezTo>
                    <a:pt x="92" y="14"/>
                    <a:pt x="103" y="12"/>
                    <a:pt x="121" y="13"/>
                  </a:cubicBezTo>
                  <a:cubicBezTo>
                    <a:pt x="124" y="13"/>
                    <a:pt x="124" y="1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9" name="Freeform 541"/>
            <p:cNvSpPr/>
            <p:nvPr/>
          </p:nvSpPr>
          <p:spPr bwMode="auto">
            <a:xfrm>
              <a:off x="538" y="1988"/>
              <a:ext cx="59" cy="135"/>
            </a:xfrm>
            <a:custGeom>
              <a:avLst/>
              <a:gdLst>
                <a:gd name="T0" fmla="*/ 48 w 54"/>
                <a:gd name="T1" fmla="*/ 2 h 123"/>
                <a:gd name="T2" fmla="*/ 21 w 54"/>
                <a:gd name="T3" fmla="*/ 66 h 123"/>
                <a:gd name="T4" fmla="*/ 23 w 54"/>
                <a:gd name="T5" fmla="*/ 88 h 123"/>
                <a:gd name="T6" fmla="*/ 6 w 54"/>
                <a:gd name="T7" fmla="*/ 99 h 123"/>
                <a:gd name="T8" fmla="*/ 6 w 54"/>
                <a:gd name="T9" fmla="*/ 120 h 123"/>
                <a:gd name="T10" fmla="*/ 13 w 54"/>
                <a:gd name="T11" fmla="*/ 116 h 123"/>
                <a:gd name="T12" fmla="*/ 41 w 54"/>
                <a:gd name="T13" fmla="*/ 77 h 123"/>
                <a:gd name="T14" fmla="*/ 27 w 54"/>
                <a:gd name="T15" fmla="*/ 49 h 123"/>
                <a:gd name="T16" fmla="*/ 52 w 54"/>
                <a:gd name="T17" fmla="*/ 8 h 123"/>
                <a:gd name="T18" fmla="*/ 48 w 54"/>
                <a:gd name="T19" fmla="*/ 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3">
                  <a:moveTo>
                    <a:pt x="48" y="2"/>
                  </a:moveTo>
                  <a:cubicBezTo>
                    <a:pt x="29" y="16"/>
                    <a:pt x="7" y="41"/>
                    <a:pt x="21" y="66"/>
                  </a:cubicBezTo>
                  <a:cubicBezTo>
                    <a:pt x="26" y="74"/>
                    <a:pt x="30" y="79"/>
                    <a:pt x="23" y="88"/>
                  </a:cubicBezTo>
                  <a:cubicBezTo>
                    <a:pt x="19" y="93"/>
                    <a:pt x="11" y="94"/>
                    <a:pt x="6" y="99"/>
                  </a:cubicBezTo>
                  <a:cubicBezTo>
                    <a:pt x="1" y="107"/>
                    <a:pt x="0" y="113"/>
                    <a:pt x="6" y="120"/>
                  </a:cubicBezTo>
                  <a:cubicBezTo>
                    <a:pt x="9" y="123"/>
                    <a:pt x="13" y="119"/>
                    <a:pt x="13" y="116"/>
                  </a:cubicBezTo>
                  <a:cubicBezTo>
                    <a:pt x="9" y="98"/>
                    <a:pt x="45" y="97"/>
                    <a:pt x="41" y="77"/>
                  </a:cubicBezTo>
                  <a:cubicBezTo>
                    <a:pt x="39" y="66"/>
                    <a:pt x="28" y="63"/>
                    <a:pt x="27" y="49"/>
                  </a:cubicBezTo>
                  <a:cubicBezTo>
                    <a:pt x="26" y="32"/>
                    <a:pt x="41" y="19"/>
                    <a:pt x="52" y="8"/>
                  </a:cubicBezTo>
                  <a:cubicBezTo>
                    <a:pt x="54" y="5"/>
                    <a:pt x="51" y="0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0" name="Freeform 542"/>
            <p:cNvSpPr/>
            <p:nvPr/>
          </p:nvSpPr>
          <p:spPr bwMode="auto">
            <a:xfrm>
              <a:off x="746" y="1787"/>
              <a:ext cx="181" cy="65"/>
            </a:xfrm>
            <a:custGeom>
              <a:avLst/>
              <a:gdLst>
                <a:gd name="T0" fmla="*/ 154 w 166"/>
                <a:gd name="T1" fmla="*/ 14 h 60"/>
                <a:gd name="T2" fmla="*/ 99 w 166"/>
                <a:gd name="T3" fmla="*/ 3 h 60"/>
                <a:gd name="T4" fmla="*/ 86 w 166"/>
                <a:gd name="T5" fmla="*/ 8 h 60"/>
                <a:gd name="T6" fmla="*/ 70 w 166"/>
                <a:gd name="T7" fmla="*/ 30 h 60"/>
                <a:gd name="T8" fmla="*/ 34 w 166"/>
                <a:gd name="T9" fmla="*/ 30 h 60"/>
                <a:gd name="T10" fmla="*/ 15 w 166"/>
                <a:gd name="T11" fmla="*/ 31 h 60"/>
                <a:gd name="T12" fmla="*/ 4 w 166"/>
                <a:gd name="T13" fmla="*/ 56 h 60"/>
                <a:gd name="T14" fmla="*/ 11 w 166"/>
                <a:gd name="T15" fmla="*/ 54 h 60"/>
                <a:gd name="T16" fmla="*/ 32 w 166"/>
                <a:gd name="T17" fmla="*/ 40 h 60"/>
                <a:gd name="T18" fmla="*/ 38 w 166"/>
                <a:gd name="T19" fmla="*/ 41 h 60"/>
                <a:gd name="T20" fmla="*/ 50 w 166"/>
                <a:gd name="T21" fmla="*/ 45 h 60"/>
                <a:gd name="T22" fmla="*/ 67 w 166"/>
                <a:gd name="T23" fmla="*/ 47 h 60"/>
                <a:gd name="T24" fmla="*/ 87 w 166"/>
                <a:gd name="T25" fmla="*/ 32 h 60"/>
                <a:gd name="T26" fmla="*/ 92 w 166"/>
                <a:gd name="T27" fmla="*/ 19 h 60"/>
                <a:gd name="T28" fmla="*/ 116 w 166"/>
                <a:gd name="T29" fmla="*/ 18 h 60"/>
                <a:gd name="T30" fmla="*/ 133 w 166"/>
                <a:gd name="T31" fmla="*/ 26 h 60"/>
                <a:gd name="T32" fmla="*/ 161 w 166"/>
                <a:gd name="T33" fmla="*/ 21 h 60"/>
                <a:gd name="T34" fmla="*/ 154 w 166"/>
                <a:gd name="T3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60">
                  <a:moveTo>
                    <a:pt x="154" y="14"/>
                  </a:moveTo>
                  <a:cubicBezTo>
                    <a:pt x="138" y="27"/>
                    <a:pt x="116" y="0"/>
                    <a:pt x="99" y="3"/>
                  </a:cubicBezTo>
                  <a:cubicBezTo>
                    <a:pt x="94" y="3"/>
                    <a:pt x="89" y="5"/>
                    <a:pt x="86" y="8"/>
                  </a:cubicBezTo>
                  <a:cubicBezTo>
                    <a:pt x="78" y="16"/>
                    <a:pt x="80" y="23"/>
                    <a:pt x="70" y="30"/>
                  </a:cubicBezTo>
                  <a:cubicBezTo>
                    <a:pt x="57" y="39"/>
                    <a:pt x="49" y="32"/>
                    <a:pt x="34" y="30"/>
                  </a:cubicBezTo>
                  <a:cubicBezTo>
                    <a:pt x="28" y="29"/>
                    <a:pt x="21" y="28"/>
                    <a:pt x="15" y="31"/>
                  </a:cubicBezTo>
                  <a:cubicBezTo>
                    <a:pt x="5" y="36"/>
                    <a:pt x="0" y="45"/>
                    <a:pt x="4" y="56"/>
                  </a:cubicBezTo>
                  <a:cubicBezTo>
                    <a:pt x="6" y="60"/>
                    <a:pt x="11" y="58"/>
                    <a:pt x="11" y="54"/>
                  </a:cubicBezTo>
                  <a:cubicBezTo>
                    <a:pt x="18" y="49"/>
                    <a:pt x="25" y="44"/>
                    <a:pt x="32" y="40"/>
                  </a:cubicBezTo>
                  <a:cubicBezTo>
                    <a:pt x="34" y="40"/>
                    <a:pt x="36" y="41"/>
                    <a:pt x="38" y="41"/>
                  </a:cubicBezTo>
                  <a:cubicBezTo>
                    <a:pt x="42" y="42"/>
                    <a:pt x="46" y="44"/>
                    <a:pt x="50" y="45"/>
                  </a:cubicBezTo>
                  <a:cubicBezTo>
                    <a:pt x="55" y="46"/>
                    <a:pt x="61" y="47"/>
                    <a:pt x="67" y="47"/>
                  </a:cubicBezTo>
                  <a:cubicBezTo>
                    <a:pt x="77" y="45"/>
                    <a:pt x="83" y="40"/>
                    <a:pt x="87" y="32"/>
                  </a:cubicBezTo>
                  <a:cubicBezTo>
                    <a:pt x="89" y="29"/>
                    <a:pt x="89" y="22"/>
                    <a:pt x="92" y="19"/>
                  </a:cubicBezTo>
                  <a:cubicBezTo>
                    <a:pt x="98" y="13"/>
                    <a:pt x="109" y="15"/>
                    <a:pt x="116" y="18"/>
                  </a:cubicBezTo>
                  <a:cubicBezTo>
                    <a:pt x="122" y="21"/>
                    <a:pt x="127" y="24"/>
                    <a:pt x="133" y="26"/>
                  </a:cubicBezTo>
                  <a:cubicBezTo>
                    <a:pt x="143" y="30"/>
                    <a:pt x="153" y="30"/>
                    <a:pt x="161" y="21"/>
                  </a:cubicBezTo>
                  <a:cubicBezTo>
                    <a:pt x="166" y="17"/>
                    <a:pt x="159" y="10"/>
                    <a:pt x="15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1" name="Freeform 543"/>
            <p:cNvSpPr/>
            <p:nvPr/>
          </p:nvSpPr>
          <p:spPr bwMode="auto">
            <a:xfrm>
              <a:off x="851" y="1855"/>
              <a:ext cx="149" cy="116"/>
            </a:xfrm>
            <a:custGeom>
              <a:avLst/>
              <a:gdLst>
                <a:gd name="T0" fmla="*/ 131 w 137"/>
                <a:gd name="T1" fmla="*/ 92 h 106"/>
                <a:gd name="T2" fmla="*/ 107 w 137"/>
                <a:gd name="T3" fmla="*/ 82 h 106"/>
                <a:gd name="T4" fmla="*/ 108 w 137"/>
                <a:gd name="T5" fmla="*/ 61 h 106"/>
                <a:gd name="T6" fmla="*/ 107 w 137"/>
                <a:gd name="T7" fmla="*/ 42 h 106"/>
                <a:gd name="T8" fmla="*/ 78 w 137"/>
                <a:gd name="T9" fmla="*/ 30 h 106"/>
                <a:gd name="T10" fmla="*/ 59 w 137"/>
                <a:gd name="T11" fmla="*/ 31 h 106"/>
                <a:gd name="T12" fmla="*/ 48 w 137"/>
                <a:gd name="T13" fmla="*/ 21 h 106"/>
                <a:gd name="T14" fmla="*/ 38 w 137"/>
                <a:gd name="T15" fmla="*/ 8 h 106"/>
                <a:gd name="T16" fmla="*/ 3 w 137"/>
                <a:gd name="T17" fmla="*/ 16 h 106"/>
                <a:gd name="T18" fmla="*/ 7 w 137"/>
                <a:gd name="T19" fmla="*/ 22 h 106"/>
                <a:gd name="T20" fmla="*/ 52 w 137"/>
                <a:gd name="T21" fmla="*/ 43 h 106"/>
                <a:gd name="T22" fmla="*/ 64 w 137"/>
                <a:gd name="T23" fmla="*/ 46 h 106"/>
                <a:gd name="T24" fmla="*/ 78 w 137"/>
                <a:gd name="T25" fmla="*/ 42 h 106"/>
                <a:gd name="T26" fmla="*/ 89 w 137"/>
                <a:gd name="T27" fmla="*/ 49 h 106"/>
                <a:gd name="T28" fmla="*/ 96 w 137"/>
                <a:gd name="T29" fmla="*/ 64 h 106"/>
                <a:gd name="T30" fmla="*/ 101 w 137"/>
                <a:gd name="T31" fmla="*/ 93 h 106"/>
                <a:gd name="T32" fmla="*/ 132 w 137"/>
                <a:gd name="T33" fmla="*/ 102 h 106"/>
                <a:gd name="T34" fmla="*/ 131 w 137"/>
                <a:gd name="T35" fmla="*/ 9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06">
                  <a:moveTo>
                    <a:pt x="131" y="92"/>
                  </a:moveTo>
                  <a:cubicBezTo>
                    <a:pt x="122" y="93"/>
                    <a:pt x="112" y="91"/>
                    <a:pt x="107" y="82"/>
                  </a:cubicBezTo>
                  <a:cubicBezTo>
                    <a:pt x="104" y="76"/>
                    <a:pt x="108" y="67"/>
                    <a:pt x="108" y="61"/>
                  </a:cubicBezTo>
                  <a:cubicBezTo>
                    <a:pt x="109" y="54"/>
                    <a:pt x="110" y="49"/>
                    <a:pt x="107" y="42"/>
                  </a:cubicBezTo>
                  <a:cubicBezTo>
                    <a:pt x="101" y="31"/>
                    <a:pt x="90" y="28"/>
                    <a:pt x="78" y="30"/>
                  </a:cubicBezTo>
                  <a:cubicBezTo>
                    <a:pt x="70" y="32"/>
                    <a:pt x="68" y="34"/>
                    <a:pt x="59" y="31"/>
                  </a:cubicBezTo>
                  <a:cubicBezTo>
                    <a:pt x="51" y="28"/>
                    <a:pt x="51" y="27"/>
                    <a:pt x="48" y="21"/>
                  </a:cubicBezTo>
                  <a:cubicBezTo>
                    <a:pt x="45" y="16"/>
                    <a:pt x="42" y="11"/>
                    <a:pt x="38" y="8"/>
                  </a:cubicBezTo>
                  <a:cubicBezTo>
                    <a:pt x="25" y="0"/>
                    <a:pt x="12" y="7"/>
                    <a:pt x="3" y="16"/>
                  </a:cubicBezTo>
                  <a:cubicBezTo>
                    <a:pt x="0" y="19"/>
                    <a:pt x="4" y="24"/>
                    <a:pt x="7" y="22"/>
                  </a:cubicBezTo>
                  <a:cubicBezTo>
                    <a:pt x="37" y="2"/>
                    <a:pt x="35" y="34"/>
                    <a:pt x="52" y="43"/>
                  </a:cubicBezTo>
                  <a:cubicBezTo>
                    <a:pt x="56" y="45"/>
                    <a:pt x="60" y="46"/>
                    <a:pt x="64" y="46"/>
                  </a:cubicBezTo>
                  <a:cubicBezTo>
                    <a:pt x="69" y="45"/>
                    <a:pt x="74" y="42"/>
                    <a:pt x="78" y="42"/>
                  </a:cubicBezTo>
                  <a:cubicBezTo>
                    <a:pt x="83" y="39"/>
                    <a:pt x="87" y="42"/>
                    <a:pt x="89" y="49"/>
                  </a:cubicBezTo>
                  <a:cubicBezTo>
                    <a:pt x="97" y="53"/>
                    <a:pt x="99" y="58"/>
                    <a:pt x="96" y="64"/>
                  </a:cubicBezTo>
                  <a:cubicBezTo>
                    <a:pt x="96" y="75"/>
                    <a:pt x="92" y="82"/>
                    <a:pt x="101" y="93"/>
                  </a:cubicBezTo>
                  <a:cubicBezTo>
                    <a:pt x="109" y="102"/>
                    <a:pt x="121" y="106"/>
                    <a:pt x="132" y="102"/>
                  </a:cubicBezTo>
                  <a:cubicBezTo>
                    <a:pt x="137" y="100"/>
                    <a:pt x="137" y="92"/>
                    <a:pt x="13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2" name="Freeform 544"/>
            <p:cNvSpPr/>
            <p:nvPr/>
          </p:nvSpPr>
          <p:spPr bwMode="auto">
            <a:xfrm>
              <a:off x="904" y="2005"/>
              <a:ext cx="83" cy="120"/>
            </a:xfrm>
            <a:custGeom>
              <a:avLst/>
              <a:gdLst>
                <a:gd name="T0" fmla="*/ 73 w 76"/>
                <a:gd name="T1" fmla="*/ 97 h 110"/>
                <a:gd name="T2" fmla="*/ 62 w 76"/>
                <a:gd name="T3" fmla="*/ 92 h 110"/>
                <a:gd name="T4" fmla="*/ 57 w 76"/>
                <a:gd name="T5" fmla="*/ 67 h 110"/>
                <a:gd name="T6" fmla="*/ 57 w 76"/>
                <a:gd name="T7" fmla="*/ 42 h 110"/>
                <a:gd name="T8" fmla="*/ 40 w 76"/>
                <a:gd name="T9" fmla="*/ 32 h 110"/>
                <a:gd name="T10" fmla="*/ 12 w 76"/>
                <a:gd name="T11" fmla="*/ 26 h 110"/>
                <a:gd name="T12" fmla="*/ 12 w 76"/>
                <a:gd name="T13" fmla="*/ 4 h 110"/>
                <a:gd name="T14" fmla="*/ 7 w 76"/>
                <a:gd name="T15" fmla="*/ 3 h 110"/>
                <a:gd name="T16" fmla="*/ 5 w 76"/>
                <a:gd name="T17" fmla="*/ 34 h 110"/>
                <a:gd name="T18" fmla="*/ 33 w 76"/>
                <a:gd name="T19" fmla="*/ 43 h 110"/>
                <a:gd name="T20" fmla="*/ 44 w 76"/>
                <a:gd name="T21" fmla="*/ 90 h 110"/>
                <a:gd name="T22" fmla="*/ 50 w 76"/>
                <a:gd name="T23" fmla="*/ 100 h 110"/>
                <a:gd name="T24" fmla="*/ 67 w 76"/>
                <a:gd name="T25" fmla="*/ 107 h 110"/>
                <a:gd name="T26" fmla="*/ 76 w 76"/>
                <a:gd name="T27" fmla="*/ 106 h 110"/>
                <a:gd name="T28" fmla="*/ 76 w 76"/>
                <a:gd name="T29" fmla="*/ 103 h 110"/>
                <a:gd name="T30" fmla="*/ 73 w 76"/>
                <a:gd name="T31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110">
                  <a:moveTo>
                    <a:pt x="73" y="97"/>
                  </a:moveTo>
                  <a:cubicBezTo>
                    <a:pt x="70" y="94"/>
                    <a:pt x="66" y="94"/>
                    <a:pt x="62" y="92"/>
                  </a:cubicBezTo>
                  <a:cubicBezTo>
                    <a:pt x="50" y="86"/>
                    <a:pt x="55" y="77"/>
                    <a:pt x="57" y="67"/>
                  </a:cubicBezTo>
                  <a:cubicBezTo>
                    <a:pt x="59" y="59"/>
                    <a:pt x="61" y="50"/>
                    <a:pt x="57" y="42"/>
                  </a:cubicBezTo>
                  <a:cubicBezTo>
                    <a:pt x="53" y="36"/>
                    <a:pt x="47" y="33"/>
                    <a:pt x="40" y="32"/>
                  </a:cubicBezTo>
                  <a:cubicBezTo>
                    <a:pt x="31" y="31"/>
                    <a:pt x="17" y="37"/>
                    <a:pt x="12" y="26"/>
                  </a:cubicBezTo>
                  <a:cubicBezTo>
                    <a:pt x="9" y="20"/>
                    <a:pt x="12" y="10"/>
                    <a:pt x="12" y="4"/>
                  </a:cubicBezTo>
                  <a:cubicBezTo>
                    <a:pt x="11" y="2"/>
                    <a:pt x="8" y="0"/>
                    <a:pt x="7" y="3"/>
                  </a:cubicBezTo>
                  <a:cubicBezTo>
                    <a:pt x="3" y="12"/>
                    <a:pt x="0" y="25"/>
                    <a:pt x="5" y="34"/>
                  </a:cubicBezTo>
                  <a:cubicBezTo>
                    <a:pt x="12" y="46"/>
                    <a:pt x="22" y="41"/>
                    <a:pt x="33" y="43"/>
                  </a:cubicBezTo>
                  <a:cubicBezTo>
                    <a:pt x="59" y="50"/>
                    <a:pt x="38" y="72"/>
                    <a:pt x="44" y="90"/>
                  </a:cubicBezTo>
                  <a:cubicBezTo>
                    <a:pt x="45" y="94"/>
                    <a:pt x="47" y="98"/>
                    <a:pt x="50" y="100"/>
                  </a:cubicBezTo>
                  <a:cubicBezTo>
                    <a:pt x="55" y="104"/>
                    <a:pt x="64" y="102"/>
                    <a:pt x="67" y="107"/>
                  </a:cubicBezTo>
                  <a:cubicBezTo>
                    <a:pt x="69" y="109"/>
                    <a:pt x="75" y="110"/>
                    <a:pt x="76" y="106"/>
                  </a:cubicBezTo>
                  <a:cubicBezTo>
                    <a:pt x="76" y="105"/>
                    <a:pt x="76" y="104"/>
                    <a:pt x="76" y="103"/>
                  </a:cubicBezTo>
                  <a:cubicBezTo>
                    <a:pt x="76" y="100"/>
                    <a:pt x="76" y="98"/>
                    <a:pt x="7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3" name="Freeform 545"/>
            <p:cNvSpPr/>
            <p:nvPr/>
          </p:nvSpPr>
          <p:spPr bwMode="auto">
            <a:xfrm>
              <a:off x="682" y="1994"/>
              <a:ext cx="160" cy="64"/>
            </a:xfrm>
            <a:custGeom>
              <a:avLst/>
              <a:gdLst>
                <a:gd name="T0" fmla="*/ 136 w 146"/>
                <a:gd name="T1" fmla="*/ 4 h 59"/>
                <a:gd name="T2" fmla="*/ 5 w 146"/>
                <a:gd name="T3" fmla="*/ 28 h 59"/>
                <a:gd name="T4" fmla="*/ 4 w 146"/>
                <a:gd name="T5" fmla="*/ 34 h 59"/>
                <a:gd name="T6" fmla="*/ 143 w 146"/>
                <a:gd name="T7" fmla="*/ 10 h 59"/>
                <a:gd name="T8" fmla="*/ 136 w 146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9">
                  <a:moveTo>
                    <a:pt x="136" y="4"/>
                  </a:moveTo>
                  <a:cubicBezTo>
                    <a:pt x="102" y="46"/>
                    <a:pt x="52" y="36"/>
                    <a:pt x="5" y="28"/>
                  </a:cubicBezTo>
                  <a:cubicBezTo>
                    <a:pt x="2" y="27"/>
                    <a:pt x="0" y="32"/>
                    <a:pt x="4" y="34"/>
                  </a:cubicBezTo>
                  <a:cubicBezTo>
                    <a:pt x="48" y="48"/>
                    <a:pt x="115" y="59"/>
                    <a:pt x="143" y="10"/>
                  </a:cubicBezTo>
                  <a:cubicBezTo>
                    <a:pt x="146" y="6"/>
                    <a:pt x="139" y="0"/>
                    <a:pt x="1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4" name="Freeform 546"/>
            <p:cNvSpPr/>
            <p:nvPr/>
          </p:nvSpPr>
          <p:spPr bwMode="auto">
            <a:xfrm>
              <a:off x="731" y="1964"/>
              <a:ext cx="40" cy="39"/>
            </a:xfrm>
            <a:custGeom>
              <a:avLst/>
              <a:gdLst>
                <a:gd name="T0" fmla="*/ 29 w 36"/>
                <a:gd name="T1" fmla="*/ 21 h 35"/>
                <a:gd name="T2" fmla="*/ 23 w 36"/>
                <a:gd name="T3" fmla="*/ 25 h 35"/>
                <a:gd name="T4" fmla="*/ 17 w 36"/>
                <a:gd name="T5" fmla="*/ 22 h 35"/>
                <a:gd name="T6" fmla="*/ 17 w 36"/>
                <a:gd name="T7" fmla="*/ 14 h 35"/>
                <a:gd name="T8" fmla="*/ 27 w 36"/>
                <a:gd name="T9" fmla="*/ 8 h 35"/>
                <a:gd name="T10" fmla="*/ 27 w 36"/>
                <a:gd name="T11" fmla="*/ 4 h 35"/>
                <a:gd name="T12" fmla="*/ 9 w 36"/>
                <a:gd name="T13" fmla="*/ 28 h 35"/>
                <a:gd name="T14" fmla="*/ 24 w 36"/>
                <a:gd name="T15" fmla="*/ 35 h 35"/>
                <a:gd name="T16" fmla="*/ 36 w 36"/>
                <a:gd name="T17" fmla="*/ 24 h 35"/>
                <a:gd name="T18" fmla="*/ 29 w 36"/>
                <a:gd name="T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29" y="21"/>
                  </a:moveTo>
                  <a:cubicBezTo>
                    <a:pt x="27" y="23"/>
                    <a:pt x="26" y="24"/>
                    <a:pt x="23" y="25"/>
                  </a:cubicBezTo>
                  <a:cubicBezTo>
                    <a:pt x="21" y="25"/>
                    <a:pt x="18" y="24"/>
                    <a:pt x="17" y="22"/>
                  </a:cubicBezTo>
                  <a:cubicBezTo>
                    <a:pt x="15" y="20"/>
                    <a:pt x="16" y="17"/>
                    <a:pt x="17" y="14"/>
                  </a:cubicBezTo>
                  <a:cubicBezTo>
                    <a:pt x="19" y="11"/>
                    <a:pt x="23" y="9"/>
                    <a:pt x="27" y="8"/>
                  </a:cubicBezTo>
                  <a:cubicBezTo>
                    <a:pt x="30" y="8"/>
                    <a:pt x="29" y="4"/>
                    <a:pt x="27" y="4"/>
                  </a:cubicBezTo>
                  <a:cubicBezTo>
                    <a:pt x="14" y="0"/>
                    <a:pt x="0" y="16"/>
                    <a:pt x="9" y="28"/>
                  </a:cubicBezTo>
                  <a:cubicBezTo>
                    <a:pt x="12" y="33"/>
                    <a:pt x="18" y="35"/>
                    <a:pt x="24" y="35"/>
                  </a:cubicBezTo>
                  <a:cubicBezTo>
                    <a:pt x="29" y="34"/>
                    <a:pt x="36" y="30"/>
                    <a:pt x="36" y="24"/>
                  </a:cubicBezTo>
                  <a:cubicBezTo>
                    <a:pt x="35" y="20"/>
                    <a:pt x="32" y="19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5" name="Freeform 547"/>
            <p:cNvSpPr/>
            <p:nvPr/>
          </p:nvSpPr>
          <p:spPr bwMode="auto">
            <a:xfrm>
              <a:off x="680" y="1947"/>
              <a:ext cx="43" cy="26"/>
            </a:xfrm>
            <a:custGeom>
              <a:avLst/>
              <a:gdLst>
                <a:gd name="T0" fmla="*/ 19 w 39"/>
                <a:gd name="T1" fmla="*/ 1 h 24"/>
                <a:gd name="T2" fmla="*/ 1 w 39"/>
                <a:gd name="T3" fmla="*/ 19 h 24"/>
                <a:gd name="T4" fmla="*/ 9 w 39"/>
                <a:gd name="T5" fmla="*/ 19 h 24"/>
                <a:gd name="T6" fmla="*/ 19 w 39"/>
                <a:gd name="T7" fmla="*/ 10 h 24"/>
                <a:gd name="T8" fmla="*/ 24 w 39"/>
                <a:gd name="T9" fmla="*/ 14 h 24"/>
                <a:gd name="T10" fmla="*/ 26 w 39"/>
                <a:gd name="T11" fmla="*/ 21 h 24"/>
                <a:gd name="T12" fmla="*/ 32 w 39"/>
                <a:gd name="T13" fmla="*/ 21 h 24"/>
                <a:gd name="T14" fmla="*/ 19 w 39"/>
                <a:gd name="T1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19" y="1"/>
                  </a:moveTo>
                  <a:cubicBezTo>
                    <a:pt x="9" y="0"/>
                    <a:pt x="0" y="9"/>
                    <a:pt x="1" y="19"/>
                  </a:cubicBezTo>
                  <a:cubicBezTo>
                    <a:pt x="2" y="24"/>
                    <a:pt x="9" y="24"/>
                    <a:pt x="9" y="19"/>
                  </a:cubicBezTo>
                  <a:cubicBezTo>
                    <a:pt x="9" y="14"/>
                    <a:pt x="14" y="9"/>
                    <a:pt x="19" y="10"/>
                  </a:cubicBezTo>
                  <a:cubicBezTo>
                    <a:pt x="21" y="11"/>
                    <a:pt x="23" y="12"/>
                    <a:pt x="24" y="14"/>
                  </a:cubicBezTo>
                  <a:cubicBezTo>
                    <a:pt x="25" y="16"/>
                    <a:pt x="25" y="19"/>
                    <a:pt x="26" y="21"/>
                  </a:cubicBezTo>
                  <a:cubicBezTo>
                    <a:pt x="28" y="22"/>
                    <a:pt x="30" y="23"/>
                    <a:pt x="32" y="21"/>
                  </a:cubicBezTo>
                  <a:cubicBezTo>
                    <a:pt x="39" y="14"/>
                    <a:pt x="27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6" name="Freeform 548"/>
            <p:cNvSpPr/>
            <p:nvPr/>
          </p:nvSpPr>
          <p:spPr bwMode="auto">
            <a:xfrm>
              <a:off x="786" y="1933"/>
              <a:ext cx="42" cy="26"/>
            </a:xfrm>
            <a:custGeom>
              <a:avLst/>
              <a:gdLst>
                <a:gd name="T0" fmla="*/ 18 w 38"/>
                <a:gd name="T1" fmla="*/ 0 h 23"/>
                <a:gd name="T2" fmla="*/ 3 w 38"/>
                <a:gd name="T3" fmla="*/ 18 h 23"/>
                <a:gd name="T4" fmla="*/ 10 w 38"/>
                <a:gd name="T5" fmla="*/ 17 h 23"/>
                <a:gd name="T6" fmla="*/ 21 w 38"/>
                <a:gd name="T7" fmla="*/ 10 h 23"/>
                <a:gd name="T8" fmla="*/ 30 w 38"/>
                <a:gd name="T9" fmla="*/ 21 h 23"/>
                <a:gd name="T10" fmla="*/ 36 w 38"/>
                <a:gd name="T11" fmla="*/ 19 h 23"/>
                <a:gd name="T12" fmla="*/ 18 w 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3">
                  <a:moveTo>
                    <a:pt x="18" y="0"/>
                  </a:moveTo>
                  <a:cubicBezTo>
                    <a:pt x="9" y="0"/>
                    <a:pt x="0" y="9"/>
                    <a:pt x="3" y="18"/>
                  </a:cubicBezTo>
                  <a:cubicBezTo>
                    <a:pt x="5" y="22"/>
                    <a:pt x="11" y="21"/>
                    <a:pt x="10" y="17"/>
                  </a:cubicBezTo>
                  <a:cubicBezTo>
                    <a:pt x="8" y="10"/>
                    <a:pt x="16" y="7"/>
                    <a:pt x="21" y="10"/>
                  </a:cubicBezTo>
                  <a:cubicBezTo>
                    <a:pt x="26" y="12"/>
                    <a:pt x="26" y="17"/>
                    <a:pt x="30" y="21"/>
                  </a:cubicBezTo>
                  <a:cubicBezTo>
                    <a:pt x="32" y="23"/>
                    <a:pt x="35" y="22"/>
                    <a:pt x="36" y="19"/>
                  </a:cubicBezTo>
                  <a:cubicBezTo>
                    <a:pt x="38" y="10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graphicFrame>
        <p:nvGraphicFramePr>
          <p:cNvPr id="25" name="图表 24"/>
          <p:cNvGraphicFramePr/>
          <p:nvPr/>
        </p:nvGraphicFramePr>
        <p:xfrm>
          <a:off x="2019263" y="1393031"/>
          <a:ext cx="4945742" cy="3297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6" name="矩形 25"/>
          <p:cNvSpPr/>
          <p:nvPr/>
        </p:nvSpPr>
        <p:spPr>
          <a:xfrm>
            <a:off x="3498595" y="2167607"/>
            <a:ext cx="5709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0%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069585" y="1788982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%</a:t>
            </a:r>
            <a:endParaRPr lang="en-US" altLang="zh-CN" sz="16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84130" y="2726501"/>
            <a:ext cx="668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58%</a:t>
            </a:r>
            <a:endParaRPr lang="en-US" altLang="zh-CN" sz="20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449703" y="2926556"/>
            <a:ext cx="668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23%</a:t>
            </a:r>
            <a:endParaRPr lang="en-US" altLang="zh-CN" sz="20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680937" y="1867711"/>
            <a:ext cx="2908569" cy="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H="1">
            <a:off x="632045" y="3764605"/>
            <a:ext cx="2817658" cy="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5192979" y="1867711"/>
            <a:ext cx="3180855" cy="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556176" y="3764605"/>
            <a:ext cx="2817658" cy="0"/>
          </a:xfrm>
          <a:prstGeom prst="straightConnector1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2131117" y="1587647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57200" y="1891956"/>
            <a:ext cx="267739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59429" y="3426051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85512" y="3745450"/>
            <a:ext cx="267739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820668" y="1587647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21359" y="1891956"/>
            <a:ext cx="267739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848980" y="341379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49671" y="3745450"/>
            <a:ext cx="267739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105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1050">
              <a:solidFill>
                <a:schemeClr val="bg1"/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图表 53"/>
          <p:cNvGraphicFramePr/>
          <p:nvPr/>
        </p:nvGraphicFramePr>
        <p:xfrm>
          <a:off x="6761791" y="1385641"/>
          <a:ext cx="2532394" cy="168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5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graphicFrame>
        <p:nvGraphicFramePr>
          <p:cNvPr id="48" name="图表 47"/>
          <p:cNvGraphicFramePr/>
          <p:nvPr/>
        </p:nvGraphicFramePr>
        <p:xfrm>
          <a:off x="-97256" y="1385641"/>
          <a:ext cx="2532394" cy="168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图表 49"/>
          <p:cNvGraphicFramePr/>
          <p:nvPr/>
        </p:nvGraphicFramePr>
        <p:xfrm>
          <a:off x="2216147" y="1385641"/>
          <a:ext cx="2532394" cy="168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2" name="图表 51"/>
          <p:cNvGraphicFramePr/>
          <p:nvPr/>
        </p:nvGraphicFramePr>
        <p:xfrm>
          <a:off x="4434463" y="1385641"/>
          <a:ext cx="2532394" cy="168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1131371" y="2115310"/>
            <a:ext cx="725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80%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3428789" y="2115310"/>
            <a:ext cx="725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70%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>
            <a:spLocks noChangeArrowheads="1"/>
          </p:cNvSpPr>
          <p:nvPr/>
        </p:nvSpPr>
        <p:spPr bwMode="auto">
          <a:xfrm>
            <a:off x="5706936" y="2108814"/>
            <a:ext cx="725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60%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7931145" y="2097561"/>
            <a:ext cx="7257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1879" y="3373476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686047" y="3063145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5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1007553" y="3410709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2310217" y="3373476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2931541" y="3063145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5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3285891" y="3410709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4603879" y="3373476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5579553" y="3410709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6881567" y="3373476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7857241" y="3410709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5201028" y="3063145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5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sp>
        <p:nvSpPr>
          <p:cNvPr id="72" name="文本框 71"/>
          <p:cNvSpPr txBox="1">
            <a:spLocks noChangeArrowheads="1"/>
          </p:cNvSpPr>
          <p:nvPr/>
        </p:nvSpPr>
        <p:spPr bwMode="auto">
          <a:xfrm>
            <a:off x="7506875" y="3063145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5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5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graphicFrame>
        <p:nvGraphicFramePr>
          <p:cNvPr id="76" name="图表 75"/>
          <p:cNvGraphicFramePr/>
          <p:nvPr/>
        </p:nvGraphicFramePr>
        <p:xfrm>
          <a:off x="396953" y="1345722"/>
          <a:ext cx="4341962" cy="3218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7" name="矩形 76"/>
          <p:cNvSpPr/>
          <p:nvPr/>
        </p:nvSpPr>
        <p:spPr>
          <a:xfrm>
            <a:off x="4980454" y="1476076"/>
            <a:ext cx="284672" cy="28467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1</a:t>
            </a:r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5265126" y="1434704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265126" y="1760748"/>
            <a:ext cx="273341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5384543" y="1747172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4980454" y="2504888"/>
            <a:ext cx="284672" cy="28467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2</a:t>
            </a:r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5265126" y="246351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265126" y="2789560"/>
            <a:ext cx="273341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>
            <a:off x="5384543" y="2775984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4980454" y="3554512"/>
            <a:ext cx="284672" cy="28467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mtClean="0"/>
              <a:t>3</a:t>
            </a:r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5265126" y="3513140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2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265126" y="3839184"/>
            <a:ext cx="273341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5384543" y="3825608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6068" y="3084585"/>
            <a:ext cx="1056988" cy="1904820"/>
          </a:xfrm>
          <a:prstGeom prst="rect">
            <a:avLst/>
          </a:prstGeom>
        </p:spPr>
      </p:pic>
      <p:grpSp>
        <p:nvGrpSpPr>
          <p:cNvPr id="637" name="组合 636"/>
          <p:cNvGrpSpPr/>
          <p:nvPr/>
        </p:nvGrpSpPr>
        <p:grpSpPr>
          <a:xfrm>
            <a:off x="3399944" y="968378"/>
            <a:ext cx="2290115" cy="2260899"/>
            <a:chOff x="3399944" y="887994"/>
            <a:chExt cx="2290115" cy="2260899"/>
          </a:xfrm>
        </p:grpSpPr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3399944" y="887994"/>
              <a:ext cx="2290115" cy="2260899"/>
              <a:chOff x="1026" y="314"/>
              <a:chExt cx="2038" cy="2012"/>
            </a:xfrm>
            <a:solidFill>
              <a:schemeClr val="bg1"/>
            </a:solidFill>
          </p:grpSpPr>
          <p:grpSp>
            <p:nvGrpSpPr>
              <p:cNvPr id="7" name="Group 205"/>
              <p:cNvGrpSpPr/>
              <p:nvPr/>
            </p:nvGrpSpPr>
            <p:grpSpPr bwMode="auto">
              <a:xfrm>
                <a:off x="1032" y="393"/>
                <a:ext cx="2032" cy="1933"/>
                <a:chOff x="1032" y="393"/>
                <a:chExt cx="2032" cy="1933"/>
              </a:xfrm>
              <a:grpFill/>
            </p:grpSpPr>
            <p:sp>
              <p:nvSpPr>
                <p:cNvPr id="413" name="Freeform 5"/>
                <p:cNvSpPr/>
                <p:nvPr/>
              </p:nvSpPr>
              <p:spPr bwMode="auto">
                <a:xfrm>
                  <a:off x="2639" y="648"/>
                  <a:ext cx="262" cy="355"/>
                </a:xfrm>
                <a:custGeom>
                  <a:avLst/>
                  <a:gdLst>
                    <a:gd name="T0" fmla="*/ 307 w 308"/>
                    <a:gd name="T1" fmla="*/ 414 h 418"/>
                    <a:gd name="T2" fmla="*/ 232 w 308"/>
                    <a:gd name="T3" fmla="*/ 312 h 418"/>
                    <a:gd name="T4" fmla="*/ 151 w 308"/>
                    <a:gd name="T5" fmla="*/ 205 h 418"/>
                    <a:gd name="T6" fmla="*/ 79 w 308"/>
                    <a:gd name="T7" fmla="*/ 101 h 418"/>
                    <a:gd name="T8" fmla="*/ 8 w 308"/>
                    <a:gd name="T9" fmla="*/ 3 h 418"/>
                    <a:gd name="T10" fmla="*/ 1 w 308"/>
                    <a:gd name="T11" fmla="*/ 7 h 418"/>
                    <a:gd name="T12" fmla="*/ 31 w 308"/>
                    <a:gd name="T13" fmla="*/ 52 h 418"/>
                    <a:gd name="T14" fmla="*/ 74 w 308"/>
                    <a:gd name="T15" fmla="*/ 113 h 418"/>
                    <a:gd name="T16" fmla="*/ 150 w 308"/>
                    <a:gd name="T17" fmla="*/ 216 h 418"/>
                    <a:gd name="T18" fmla="*/ 304 w 308"/>
                    <a:gd name="T19" fmla="*/ 417 h 418"/>
                    <a:gd name="T20" fmla="*/ 307 w 308"/>
                    <a:gd name="T21" fmla="*/ 414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8" h="418">
                      <a:moveTo>
                        <a:pt x="307" y="414"/>
                      </a:moveTo>
                      <a:cubicBezTo>
                        <a:pt x="289" y="378"/>
                        <a:pt x="257" y="345"/>
                        <a:pt x="232" y="312"/>
                      </a:cubicBezTo>
                      <a:cubicBezTo>
                        <a:pt x="205" y="276"/>
                        <a:pt x="178" y="241"/>
                        <a:pt x="151" y="205"/>
                      </a:cubicBezTo>
                      <a:cubicBezTo>
                        <a:pt x="126" y="170"/>
                        <a:pt x="103" y="136"/>
                        <a:pt x="79" y="101"/>
                      </a:cubicBezTo>
                      <a:cubicBezTo>
                        <a:pt x="56" y="69"/>
                        <a:pt x="35" y="31"/>
                        <a:pt x="8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8" y="23"/>
                        <a:pt x="20" y="38"/>
                        <a:pt x="31" y="52"/>
                      </a:cubicBezTo>
                      <a:cubicBezTo>
                        <a:pt x="46" y="72"/>
                        <a:pt x="60" y="92"/>
                        <a:pt x="74" y="113"/>
                      </a:cubicBezTo>
                      <a:cubicBezTo>
                        <a:pt x="99" y="147"/>
                        <a:pt x="124" y="182"/>
                        <a:pt x="150" y="216"/>
                      </a:cubicBezTo>
                      <a:cubicBezTo>
                        <a:pt x="200" y="283"/>
                        <a:pt x="249" y="354"/>
                        <a:pt x="304" y="417"/>
                      </a:cubicBezTo>
                      <a:cubicBezTo>
                        <a:pt x="306" y="418"/>
                        <a:pt x="308" y="416"/>
                        <a:pt x="307" y="4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4" name="Freeform 6"/>
                <p:cNvSpPr/>
                <p:nvPr/>
              </p:nvSpPr>
              <p:spPr bwMode="auto">
                <a:xfrm>
                  <a:off x="2728" y="602"/>
                  <a:ext cx="239" cy="339"/>
                </a:xfrm>
                <a:custGeom>
                  <a:avLst/>
                  <a:gdLst>
                    <a:gd name="T0" fmla="*/ 282 w 282"/>
                    <a:gd name="T1" fmla="*/ 393 h 399"/>
                    <a:gd name="T2" fmla="*/ 269 w 282"/>
                    <a:gd name="T3" fmla="*/ 365 h 399"/>
                    <a:gd name="T4" fmla="*/ 229 w 282"/>
                    <a:gd name="T5" fmla="*/ 315 h 399"/>
                    <a:gd name="T6" fmla="*/ 156 w 282"/>
                    <a:gd name="T7" fmla="*/ 209 h 399"/>
                    <a:gd name="T8" fmla="*/ 85 w 282"/>
                    <a:gd name="T9" fmla="*/ 107 h 399"/>
                    <a:gd name="T10" fmla="*/ 46 w 282"/>
                    <a:gd name="T11" fmla="*/ 51 h 399"/>
                    <a:gd name="T12" fmla="*/ 12 w 282"/>
                    <a:gd name="T13" fmla="*/ 5 h 399"/>
                    <a:gd name="T14" fmla="*/ 3 w 282"/>
                    <a:gd name="T15" fmla="*/ 11 h 399"/>
                    <a:gd name="T16" fmla="*/ 72 w 282"/>
                    <a:gd name="T17" fmla="*/ 110 h 399"/>
                    <a:gd name="T18" fmla="*/ 140 w 282"/>
                    <a:gd name="T19" fmla="*/ 208 h 399"/>
                    <a:gd name="T20" fmla="*/ 209 w 282"/>
                    <a:gd name="T21" fmla="*/ 306 h 399"/>
                    <a:gd name="T22" fmla="*/ 245 w 282"/>
                    <a:gd name="T23" fmla="*/ 353 h 399"/>
                    <a:gd name="T24" fmla="*/ 275 w 282"/>
                    <a:gd name="T25" fmla="*/ 395 h 399"/>
                    <a:gd name="T26" fmla="*/ 282 w 282"/>
                    <a:gd name="T27" fmla="*/ 393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2" h="399">
                      <a:moveTo>
                        <a:pt x="282" y="393"/>
                      </a:moveTo>
                      <a:cubicBezTo>
                        <a:pt x="281" y="383"/>
                        <a:pt x="275" y="373"/>
                        <a:pt x="269" y="365"/>
                      </a:cubicBezTo>
                      <a:cubicBezTo>
                        <a:pt x="257" y="348"/>
                        <a:pt x="241" y="333"/>
                        <a:pt x="229" y="315"/>
                      </a:cubicBezTo>
                      <a:cubicBezTo>
                        <a:pt x="204" y="280"/>
                        <a:pt x="182" y="243"/>
                        <a:pt x="156" y="209"/>
                      </a:cubicBezTo>
                      <a:cubicBezTo>
                        <a:pt x="132" y="175"/>
                        <a:pt x="108" y="142"/>
                        <a:pt x="85" y="107"/>
                      </a:cubicBezTo>
                      <a:cubicBezTo>
                        <a:pt x="73" y="88"/>
                        <a:pt x="59" y="70"/>
                        <a:pt x="46" y="51"/>
                      </a:cubicBezTo>
                      <a:cubicBezTo>
                        <a:pt x="35" y="36"/>
                        <a:pt x="26" y="18"/>
                        <a:pt x="12" y="5"/>
                      </a:cubicBezTo>
                      <a:cubicBezTo>
                        <a:pt x="7" y="0"/>
                        <a:pt x="0" y="5"/>
                        <a:pt x="3" y="11"/>
                      </a:cubicBezTo>
                      <a:cubicBezTo>
                        <a:pt x="23" y="46"/>
                        <a:pt x="50" y="77"/>
                        <a:pt x="72" y="110"/>
                      </a:cubicBezTo>
                      <a:cubicBezTo>
                        <a:pt x="93" y="143"/>
                        <a:pt x="116" y="176"/>
                        <a:pt x="140" y="208"/>
                      </a:cubicBezTo>
                      <a:cubicBezTo>
                        <a:pt x="164" y="240"/>
                        <a:pt x="186" y="273"/>
                        <a:pt x="209" y="306"/>
                      </a:cubicBezTo>
                      <a:cubicBezTo>
                        <a:pt x="220" y="322"/>
                        <a:pt x="233" y="337"/>
                        <a:pt x="245" y="353"/>
                      </a:cubicBezTo>
                      <a:cubicBezTo>
                        <a:pt x="255" y="364"/>
                        <a:pt x="271" y="380"/>
                        <a:pt x="275" y="395"/>
                      </a:cubicBezTo>
                      <a:cubicBezTo>
                        <a:pt x="276" y="399"/>
                        <a:pt x="282" y="397"/>
                        <a:pt x="282" y="3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5" name="Freeform 7"/>
                <p:cNvSpPr/>
                <p:nvPr/>
              </p:nvSpPr>
              <p:spPr bwMode="auto">
                <a:xfrm>
                  <a:off x="2631" y="592"/>
                  <a:ext cx="113" cy="74"/>
                </a:xfrm>
                <a:custGeom>
                  <a:avLst/>
                  <a:gdLst>
                    <a:gd name="T0" fmla="*/ 8 w 134"/>
                    <a:gd name="T1" fmla="*/ 84 h 87"/>
                    <a:gd name="T2" fmla="*/ 81 w 134"/>
                    <a:gd name="T3" fmla="*/ 50 h 87"/>
                    <a:gd name="T4" fmla="*/ 131 w 134"/>
                    <a:gd name="T5" fmla="*/ 15 h 87"/>
                    <a:gd name="T6" fmla="*/ 118 w 134"/>
                    <a:gd name="T7" fmla="*/ 9 h 87"/>
                    <a:gd name="T8" fmla="*/ 118 w 134"/>
                    <a:gd name="T9" fmla="*/ 10 h 87"/>
                    <a:gd name="T10" fmla="*/ 132 w 134"/>
                    <a:gd name="T11" fmla="*/ 12 h 87"/>
                    <a:gd name="T12" fmla="*/ 133 w 134"/>
                    <a:gd name="T13" fmla="*/ 11 h 87"/>
                    <a:gd name="T14" fmla="*/ 120 w 134"/>
                    <a:gd name="T15" fmla="*/ 5 h 87"/>
                    <a:gd name="T16" fmla="*/ 60 w 134"/>
                    <a:gd name="T17" fmla="*/ 46 h 87"/>
                    <a:gd name="T18" fmla="*/ 3 w 134"/>
                    <a:gd name="T19" fmla="*/ 79 h 87"/>
                    <a:gd name="T20" fmla="*/ 8 w 134"/>
                    <a:gd name="T21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87">
                      <a:moveTo>
                        <a:pt x="8" y="84"/>
                      </a:moveTo>
                      <a:cubicBezTo>
                        <a:pt x="28" y="66"/>
                        <a:pt x="58" y="64"/>
                        <a:pt x="81" y="50"/>
                      </a:cubicBezTo>
                      <a:cubicBezTo>
                        <a:pt x="98" y="39"/>
                        <a:pt x="116" y="29"/>
                        <a:pt x="131" y="15"/>
                      </a:cubicBezTo>
                      <a:cubicBezTo>
                        <a:pt x="127" y="13"/>
                        <a:pt x="123" y="11"/>
                        <a:pt x="118" y="9"/>
                      </a:cubicBezTo>
                      <a:cubicBezTo>
                        <a:pt x="118" y="9"/>
                        <a:pt x="118" y="10"/>
                        <a:pt x="118" y="10"/>
                      </a:cubicBezTo>
                      <a:cubicBezTo>
                        <a:pt x="118" y="19"/>
                        <a:pt x="131" y="22"/>
                        <a:pt x="132" y="12"/>
                      </a:cubicBezTo>
                      <a:cubicBezTo>
                        <a:pt x="133" y="12"/>
                        <a:pt x="133" y="12"/>
                        <a:pt x="133" y="11"/>
                      </a:cubicBezTo>
                      <a:cubicBezTo>
                        <a:pt x="134" y="3"/>
                        <a:pt x="125" y="0"/>
                        <a:pt x="120" y="5"/>
                      </a:cubicBezTo>
                      <a:cubicBezTo>
                        <a:pt x="104" y="22"/>
                        <a:pt x="81" y="37"/>
                        <a:pt x="60" y="46"/>
                      </a:cubicBezTo>
                      <a:cubicBezTo>
                        <a:pt x="39" y="56"/>
                        <a:pt x="18" y="61"/>
                        <a:pt x="3" y="79"/>
                      </a:cubicBezTo>
                      <a:cubicBezTo>
                        <a:pt x="0" y="83"/>
                        <a:pt x="5" y="87"/>
                        <a:pt x="8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6" name="Freeform 8"/>
                <p:cNvSpPr/>
                <p:nvPr/>
              </p:nvSpPr>
              <p:spPr bwMode="auto">
                <a:xfrm>
                  <a:off x="2623" y="627"/>
                  <a:ext cx="26" cy="35"/>
                </a:xfrm>
                <a:custGeom>
                  <a:avLst/>
                  <a:gdLst>
                    <a:gd name="T0" fmla="*/ 19 w 30"/>
                    <a:gd name="T1" fmla="*/ 35 h 41"/>
                    <a:gd name="T2" fmla="*/ 8 w 30"/>
                    <a:gd name="T3" fmla="*/ 29 h 41"/>
                    <a:gd name="T4" fmla="*/ 15 w 30"/>
                    <a:gd name="T5" fmla="*/ 22 h 41"/>
                    <a:gd name="T6" fmla="*/ 28 w 30"/>
                    <a:gd name="T7" fmla="*/ 7 h 41"/>
                    <a:gd name="T8" fmla="*/ 20 w 30"/>
                    <a:gd name="T9" fmla="*/ 4 h 41"/>
                    <a:gd name="T10" fmla="*/ 1 w 30"/>
                    <a:gd name="T11" fmla="*/ 25 h 41"/>
                    <a:gd name="T12" fmla="*/ 2 w 30"/>
                    <a:gd name="T13" fmla="*/ 36 h 41"/>
                    <a:gd name="T14" fmla="*/ 18 w 30"/>
                    <a:gd name="T15" fmla="*/ 41 h 41"/>
                    <a:gd name="T16" fmla="*/ 19 w 30"/>
                    <a:gd name="T17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41">
                      <a:moveTo>
                        <a:pt x="19" y="35"/>
                      </a:moveTo>
                      <a:cubicBezTo>
                        <a:pt x="15" y="35"/>
                        <a:pt x="7" y="34"/>
                        <a:pt x="8" y="29"/>
                      </a:cubicBezTo>
                      <a:cubicBezTo>
                        <a:pt x="9" y="26"/>
                        <a:pt x="13" y="24"/>
                        <a:pt x="15" y="22"/>
                      </a:cubicBezTo>
                      <a:cubicBezTo>
                        <a:pt x="20" y="17"/>
                        <a:pt x="25" y="14"/>
                        <a:pt x="28" y="7"/>
                      </a:cubicBezTo>
                      <a:cubicBezTo>
                        <a:pt x="30" y="3"/>
                        <a:pt x="22" y="0"/>
                        <a:pt x="20" y="4"/>
                      </a:cubicBezTo>
                      <a:cubicBezTo>
                        <a:pt x="15" y="12"/>
                        <a:pt x="5" y="16"/>
                        <a:pt x="1" y="25"/>
                      </a:cubicBezTo>
                      <a:cubicBezTo>
                        <a:pt x="0" y="29"/>
                        <a:pt x="0" y="33"/>
                        <a:pt x="2" y="36"/>
                      </a:cubicBezTo>
                      <a:cubicBezTo>
                        <a:pt x="5" y="41"/>
                        <a:pt x="13" y="41"/>
                        <a:pt x="18" y="41"/>
                      </a:cubicBezTo>
                      <a:cubicBezTo>
                        <a:pt x="21" y="41"/>
                        <a:pt x="22" y="36"/>
                        <a:pt x="19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7" name="Freeform 9"/>
                <p:cNvSpPr/>
                <p:nvPr/>
              </p:nvSpPr>
              <p:spPr bwMode="auto">
                <a:xfrm>
                  <a:off x="2610" y="607"/>
                  <a:ext cx="26" cy="38"/>
                </a:xfrm>
                <a:custGeom>
                  <a:avLst/>
                  <a:gdLst>
                    <a:gd name="T0" fmla="*/ 27 w 30"/>
                    <a:gd name="T1" fmla="*/ 40 h 44"/>
                    <a:gd name="T2" fmla="*/ 16 w 30"/>
                    <a:gd name="T3" fmla="*/ 33 h 44"/>
                    <a:gd name="T4" fmla="*/ 11 w 30"/>
                    <a:gd name="T5" fmla="*/ 26 h 44"/>
                    <a:gd name="T6" fmla="*/ 14 w 30"/>
                    <a:gd name="T7" fmla="*/ 22 h 44"/>
                    <a:gd name="T8" fmla="*/ 21 w 30"/>
                    <a:gd name="T9" fmla="*/ 14 h 44"/>
                    <a:gd name="T10" fmla="*/ 28 w 30"/>
                    <a:gd name="T11" fmla="*/ 5 h 44"/>
                    <a:gd name="T12" fmla="*/ 24 w 30"/>
                    <a:gd name="T13" fmla="*/ 1 h 44"/>
                    <a:gd name="T14" fmla="*/ 10 w 30"/>
                    <a:gd name="T15" fmla="*/ 12 h 44"/>
                    <a:gd name="T16" fmla="*/ 2 w 30"/>
                    <a:gd name="T17" fmla="*/ 26 h 44"/>
                    <a:gd name="T18" fmla="*/ 27 w 30"/>
                    <a:gd name="T19" fmla="*/ 44 h 44"/>
                    <a:gd name="T20" fmla="*/ 27 w 30"/>
                    <a:gd name="T21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" h="44">
                      <a:moveTo>
                        <a:pt x="27" y="40"/>
                      </a:moveTo>
                      <a:cubicBezTo>
                        <a:pt x="23" y="38"/>
                        <a:pt x="19" y="36"/>
                        <a:pt x="16" y="33"/>
                      </a:cubicBezTo>
                      <a:cubicBezTo>
                        <a:pt x="13" y="31"/>
                        <a:pt x="10" y="30"/>
                        <a:pt x="11" y="26"/>
                      </a:cubicBezTo>
                      <a:cubicBezTo>
                        <a:pt x="11" y="25"/>
                        <a:pt x="13" y="23"/>
                        <a:pt x="14" y="22"/>
                      </a:cubicBezTo>
                      <a:cubicBezTo>
                        <a:pt x="16" y="19"/>
                        <a:pt x="18" y="16"/>
                        <a:pt x="21" y="14"/>
                      </a:cubicBezTo>
                      <a:cubicBezTo>
                        <a:pt x="24" y="11"/>
                        <a:pt x="26" y="9"/>
                        <a:pt x="28" y="5"/>
                      </a:cubicBezTo>
                      <a:cubicBezTo>
                        <a:pt x="30" y="2"/>
                        <a:pt x="26" y="0"/>
                        <a:pt x="24" y="1"/>
                      </a:cubicBezTo>
                      <a:cubicBezTo>
                        <a:pt x="18" y="2"/>
                        <a:pt x="14" y="8"/>
                        <a:pt x="10" y="12"/>
                      </a:cubicBezTo>
                      <a:cubicBezTo>
                        <a:pt x="7" y="17"/>
                        <a:pt x="3" y="21"/>
                        <a:pt x="2" y="26"/>
                      </a:cubicBezTo>
                      <a:cubicBezTo>
                        <a:pt x="0" y="38"/>
                        <a:pt x="18" y="44"/>
                        <a:pt x="27" y="44"/>
                      </a:cubicBezTo>
                      <a:cubicBezTo>
                        <a:pt x="30" y="44"/>
                        <a:pt x="29" y="40"/>
                        <a:pt x="27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8" name="Freeform 10"/>
                <p:cNvSpPr/>
                <p:nvPr/>
              </p:nvSpPr>
              <p:spPr bwMode="auto">
                <a:xfrm>
                  <a:off x="2694" y="576"/>
                  <a:ext cx="51" cy="27"/>
                </a:xfrm>
                <a:custGeom>
                  <a:avLst/>
                  <a:gdLst>
                    <a:gd name="T0" fmla="*/ 60 w 61"/>
                    <a:gd name="T1" fmla="*/ 26 h 32"/>
                    <a:gd name="T2" fmla="*/ 40 w 61"/>
                    <a:gd name="T3" fmla="*/ 1 h 32"/>
                    <a:gd name="T4" fmla="*/ 22 w 61"/>
                    <a:gd name="T5" fmla="*/ 5 h 32"/>
                    <a:gd name="T6" fmla="*/ 2 w 61"/>
                    <a:gd name="T7" fmla="*/ 14 h 32"/>
                    <a:gd name="T8" fmla="*/ 2 w 61"/>
                    <a:gd name="T9" fmla="*/ 23 h 32"/>
                    <a:gd name="T10" fmla="*/ 17 w 61"/>
                    <a:gd name="T11" fmla="*/ 19 h 32"/>
                    <a:gd name="T12" fmla="*/ 41 w 61"/>
                    <a:gd name="T13" fmla="*/ 12 h 32"/>
                    <a:gd name="T14" fmla="*/ 54 w 61"/>
                    <a:gd name="T15" fmla="*/ 29 h 32"/>
                    <a:gd name="T16" fmla="*/ 60 w 61"/>
                    <a:gd name="T17" fmla="*/ 2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32">
                      <a:moveTo>
                        <a:pt x="60" y="26"/>
                      </a:moveTo>
                      <a:cubicBezTo>
                        <a:pt x="57" y="15"/>
                        <a:pt x="52" y="2"/>
                        <a:pt x="40" y="1"/>
                      </a:cubicBezTo>
                      <a:cubicBezTo>
                        <a:pt x="34" y="0"/>
                        <a:pt x="28" y="2"/>
                        <a:pt x="22" y="5"/>
                      </a:cubicBezTo>
                      <a:cubicBezTo>
                        <a:pt x="16" y="7"/>
                        <a:pt x="6" y="10"/>
                        <a:pt x="2" y="14"/>
                      </a:cubicBezTo>
                      <a:cubicBezTo>
                        <a:pt x="0" y="17"/>
                        <a:pt x="0" y="21"/>
                        <a:pt x="2" y="23"/>
                      </a:cubicBezTo>
                      <a:cubicBezTo>
                        <a:pt x="7" y="26"/>
                        <a:pt x="13" y="21"/>
                        <a:pt x="17" y="19"/>
                      </a:cubicBezTo>
                      <a:cubicBezTo>
                        <a:pt x="23" y="15"/>
                        <a:pt x="34" y="9"/>
                        <a:pt x="41" y="12"/>
                      </a:cubicBezTo>
                      <a:cubicBezTo>
                        <a:pt x="47" y="14"/>
                        <a:pt x="51" y="24"/>
                        <a:pt x="54" y="29"/>
                      </a:cubicBezTo>
                      <a:cubicBezTo>
                        <a:pt x="56" y="32"/>
                        <a:pt x="61" y="29"/>
                        <a:pt x="6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" name="Freeform 11"/>
                <p:cNvSpPr/>
                <p:nvPr/>
              </p:nvSpPr>
              <p:spPr bwMode="auto">
                <a:xfrm>
                  <a:off x="2631" y="559"/>
                  <a:ext cx="108" cy="53"/>
                </a:xfrm>
                <a:custGeom>
                  <a:avLst/>
                  <a:gdLst>
                    <a:gd name="T0" fmla="*/ 117 w 128"/>
                    <a:gd name="T1" fmla="*/ 28 h 63"/>
                    <a:gd name="T2" fmla="*/ 77 w 128"/>
                    <a:gd name="T3" fmla="*/ 4 h 63"/>
                    <a:gd name="T4" fmla="*/ 31 w 128"/>
                    <a:gd name="T5" fmla="*/ 27 h 63"/>
                    <a:gd name="T6" fmla="*/ 1 w 128"/>
                    <a:gd name="T7" fmla="*/ 58 h 63"/>
                    <a:gd name="T8" fmla="*/ 6 w 128"/>
                    <a:gd name="T9" fmla="*/ 61 h 63"/>
                    <a:gd name="T10" fmla="*/ 48 w 128"/>
                    <a:gd name="T11" fmla="*/ 28 h 63"/>
                    <a:gd name="T12" fmla="*/ 67 w 128"/>
                    <a:gd name="T13" fmla="*/ 17 h 63"/>
                    <a:gd name="T14" fmla="*/ 101 w 128"/>
                    <a:gd name="T15" fmla="*/ 13 h 63"/>
                    <a:gd name="T16" fmla="*/ 111 w 128"/>
                    <a:gd name="T17" fmla="*/ 25 h 63"/>
                    <a:gd name="T18" fmla="*/ 117 w 128"/>
                    <a:gd name="T19" fmla="*/ 2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8" h="63">
                      <a:moveTo>
                        <a:pt x="117" y="28"/>
                      </a:moveTo>
                      <a:cubicBezTo>
                        <a:pt x="128" y="6"/>
                        <a:pt x="90" y="0"/>
                        <a:pt x="77" y="4"/>
                      </a:cubicBezTo>
                      <a:cubicBezTo>
                        <a:pt x="61" y="8"/>
                        <a:pt x="45" y="19"/>
                        <a:pt x="31" y="27"/>
                      </a:cubicBezTo>
                      <a:cubicBezTo>
                        <a:pt x="19" y="35"/>
                        <a:pt x="4" y="44"/>
                        <a:pt x="1" y="58"/>
                      </a:cubicBezTo>
                      <a:cubicBezTo>
                        <a:pt x="0" y="61"/>
                        <a:pt x="4" y="63"/>
                        <a:pt x="6" y="61"/>
                      </a:cubicBezTo>
                      <a:cubicBezTo>
                        <a:pt x="20" y="48"/>
                        <a:pt x="31" y="37"/>
                        <a:pt x="48" y="28"/>
                      </a:cubicBezTo>
                      <a:cubicBezTo>
                        <a:pt x="54" y="24"/>
                        <a:pt x="60" y="20"/>
                        <a:pt x="67" y="17"/>
                      </a:cubicBezTo>
                      <a:cubicBezTo>
                        <a:pt x="77" y="13"/>
                        <a:pt x="90" y="7"/>
                        <a:pt x="101" y="13"/>
                      </a:cubicBezTo>
                      <a:cubicBezTo>
                        <a:pt x="105" y="15"/>
                        <a:pt x="114" y="18"/>
                        <a:pt x="111" y="25"/>
                      </a:cubicBezTo>
                      <a:cubicBezTo>
                        <a:pt x="110" y="29"/>
                        <a:pt x="115" y="32"/>
                        <a:pt x="11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0" name="Freeform 12"/>
                <p:cNvSpPr/>
                <p:nvPr/>
              </p:nvSpPr>
              <p:spPr bwMode="auto">
                <a:xfrm>
                  <a:off x="2660" y="609"/>
                  <a:ext cx="6" cy="10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3 h 12"/>
                    <a:gd name="T4" fmla="*/ 2 w 7"/>
                    <a:gd name="T5" fmla="*/ 2 h 12"/>
                    <a:gd name="T6" fmla="*/ 1 w 7"/>
                    <a:gd name="T7" fmla="*/ 8 h 12"/>
                    <a:gd name="T8" fmla="*/ 7 w 7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6"/>
                        <a:pt x="7" y="4"/>
                        <a:pt x="7" y="3"/>
                      </a:cubicBezTo>
                      <a:cubicBezTo>
                        <a:pt x="7" y="0"/>
                        <a:pt x="3" y="0"/>
                        <a:pt x="2" y="2"/>
                      </a:cubicBezTo>
                      <a:cubicBezTo>
                        <a:pt x="1" y="4"/>
                        <a:pt x="1" y="6"/>
                        <a:pt x="1" y="8"/>
                      </a:cubicBezTo>
                      <a:cubicBezTo>
                        <a:pt x="0" y="12"/>
                        <a:pt x="7" y="12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1" name="Freeform 13"/>
                <p:cNvSpPr/>
                <p:nvPr/>
              </p:nvSpPr>
              <p:spPr bwMode="auto">
                <a:xfrm>
                  <a:off x="2669" y="601"/>
                  <a:ext cx="10" cy="14"/>
                </a:xfrm>
                <a:custGeom>
                  <a:avLst/>
                  <a:gdLst>
                    <a:gd name="T0" fmla="*/ 8 w 12"/>
                    <a:gd name="T1" fmla="*/ 11 h 16"/>
                    <a:gd name="T2" fmla="*/ 8 w 12"/>
                    <a:gd name="T3" fmla="*/ 11 h 16"/>
                    <a:gd name="T4" fmla="*/ 9 w 12"/>
                    <a:gd name="T5" fmla="*/ 10 h 16"/>
                    <a:gd name="T6" fmla="*/ 11 w 12"/>
                    <a:gd name="T7" fmla="*/ 6 h 16"/>
                    <a:gd name="T8" fmla="*/ 4 w 12"/>
                    <a:gd name="T9" fmla="*/ 5 h 16"/>
                    <a:gd name="T10" fmla="*/ 4 w 12"/>
                    <a:gd name="T11" fmla="*/ 5 h 16"/>
                    <a:gd name="T12" fmla="*/ 3 w 12"/>
                    <a:gd name="T13" fmla="*/ 6 h 16"/>
                    <a:gd name="T14" fmla="*/ 1 w 12"/>
                    <a:gd name="T15" fmla="*/ 10 h 16"/>
                    <a:gd name="T16" fmla="*/ 8 w 1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6">
                      <a:moveTo>
                        <a:pt x="8" y="11"/>
                      </a:moveTo>
                      <a:cubicBezTo>
                        <a:pt x="8" y="11"/>
                        <a:pt x="8" y="10"/>
                        <a:pt x="8" y="11"/>
                      </a:cubicBezTo>
                      <a:cubicBezTo>
                        <a:pt x="8" y="10"/>
                        <a:pt x="9" y="10"/>
                        <a:pt x="9" y="10"/>
                      </a:cubicBezTo>
                      <a:cubicBezTo>
                        <a:pt x="10" y="9"/>
                        <a:pt x="11" y="7"/>
                        <a:pt x="11" y="6"/>
                      </a:cubicBezTo>
                      <a:cubicBezTo>
                        <a:pt x="12" y="1"/>
                        <a:pt x="5" y="0"/>
                        <a:pt x="4" y="5"/>
                      </a:cubicBezTo>
                      <a:cubicBezTo>
                        <a:pt x="4" y="5"/>
                        <a:pt x="5" y="4"/>
                        <a:pt x="4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2" y="7"/>
                        <a:pt x="1" y="8"/>
                        <a:pt x="1" y="10"/>
                      </a:cubicBezTo>
                      <a:cubicBezTo>
                        <a:pt x="0" y="14"/>
                        <a:pt x="7" y="16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2" name="Freeform 14"/>
                <p:cNvSpPr/>
                <p:nvPr/>
              </p:nvSpPr>
              <p:spPr bwMode="auto">
                <a:xfrm>
                  <a:off x="2571" y="489"/>
                  <a:ext cx="93" cy="138"/>
                </a:xfrm>
                <a:custGeom>
                  <a:avLst/>
                  <a:gdLst>
                    <a:gd name="T0" fmla="*/ 65 w 110"/>
                    <a:gd name="T1" fmla="*/ 157 h 162"/>
                    <a:gd name="T2" fmla="*/ 32 w 110"/>
                    <a:gd name="T3" fmla="*/ 120 h 162"/>
                    <a:gd name="T4" fmla="*/ 25 w 110"/>
                    <a:gd name="T5" fmla="*/ 69 h 162"/>
                    <a:gd name="T6" fmla="*/ 67 w 110"/>
                    <a:gd name="T7" fmla="*/ 34 h 162"/>
                    <a:gd name="T8" fmla="*/ 105 w 110"/>
                    <a:gd name="T9" fmla="*/ 14 h 162"/>
                    <a:gd name="T10" fmla="*/ 99 w 110"/>
                    <a:gd name="T11" fmla="*/ 3 h 162"/>
                    <a:gd name="T12" fmla="*/ 6 w 110"/>
                    <a:gd name="T13" fmla="*/ 76 h 162"/>
                    <a:gd name="T14" fmla="*/ 16 w 110"/>
                    <a:gd name="T15" fmla="*/ 116 h 162"/>
                    <a:gd name="T16" fmla="*/ 61 w 110"/>
                    <a:gd name="T17" fmla="*/ 161 h 162"/>
                    <a:gd name="T18" fmla="*/ 65 w 110"/>
                    <a:gd name="T19" fmla="*/ 157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0" h="162">
                      <a:moveTo>
                        <a:pt x="65" y="157"/>
                      </a:moveTo>
                      <a:cubicBezTo>
                        <a:pt x="56" y="143"/>
                        <a:pt x="43" y="132"/>
                        <a:pt x="32" y="120"/>
                      </a:cubicBezTo>
                      <a:cubicBezTo>
                        <a:pt x="17" y="102"/>
                        <a:pt x="7" y="91"/>
                        <a:pt x="25" y="69"/>
                      </a:cubicBezTo>
                      <a:cubicBezTo>
                        <a:pt x="35" y="55"/>
                        <a:pt x="52" y="43"/>
                        <a:pt x="67" y="34"/>
                      </a:cubicBezTo>
                      <a:cubicBezTo>
                        <a:pt x="80" y="27"/>
                        <a:pt x="94" y="24"/>
                        <a:pt x="105" y="14"/>
                      </a:cubicBezTo>
                      <a:cubicBezTo>
                        <a:pt x="110" y="10"/>
                        <a:pt x="105" y="0"/>
                        <a:pt x="99" y="3"/>
                      </a:cubicBezTo>
                      <a:cubicBezTo>
                        <a:pt x="66" y="23"/>
                        <a:pt x="21" y="37"/>
                        <a:pt x="6" y="76"/>
                      </a:cubicBezTo>
                      <a:cubicBezTo>
                        <a:pt x="0" y="91"/>
                        <a:pt x="6" y="104"/>
                        <a:pt x="16" y="116"/>
                      </a:cubicBezTo>
                      <a:cubicBezTo>
                        <a:pt x="29" y="132"/>
                        <a:pt x="43" y="150"/>
                        <a:pt x="61" y="161"/>
                      </a:cubicBezTo>
                      <a:cubicBezTo>
                        <a:pt x="64" y="162"/>
                        <a:pt x="67" y="159"/>
                        <a:pt x="65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3" name="Freeform 15"/>
                <p:cNvSpPr/>
                <p:nvPr/>
              </p:nvSpPr>
              <p:spPr bwMode="auto">
                <a:xfrm>
                  <a:off x="2650" y="490"/>
                  <a:ext cx="70" cy="79"/>
                </a:xfrm>
                <a:custGeom>
                  <a:avLst/>
                  <a:gdLst>
                    <a:gd name="T0" fmla="*/ 77 w 82"/>
                    <a:gd name="T1" fmla="*/ 91 h 93"/>
                    <a:gd name="T2" fmla="*/ 50 w 82"/>
                    <a:gd name="T3" fmla="*/ 38 h 93"/>
                    <a:gd name="T4" fmla="*/ 8 w 82"/>
                    <a:gd name="T5" fmla="*/ 0 h 93"/>
                    <a:gd name="T6" fmla="*/ 6 w 82"/>
                    <a:gd name="T7" fmla="*/ 10 h 93"/>
                    <a:gd name="T8" fmla="*/ 42 w 82"/>
                    <a:gd name="T9" fmla="*/ 46 h 93"/>
                    <a:gd name="T10" fmla="*/ 72 w 82"/>
                    <a:gd name="T11" fmla="*/ 90 h 93"/>
                    <a:gd name="T12" fmla="*/ 77 w 82"/>
                    <a:gd name="T13" fmla="*/ 9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2" h="93">
                      <a:moveTo>
                        <a:pt x="77" y="91"/>
                      </a:moveTo>
                      <a:cubicBezTo>
                        <a:pt x="82" y="67"/>
                        <a:pt x="63" y="55"/>
                        <a:pt x="50" y="38"/>
                      </a:cubicBezTo>
                      <a:cubicBezTo>
                        <a:pt x="40" y="25"/>
                        <a:pt x="27" y="0"/>
                        <a:pt x="8" y="0"/>
                      </a:cubicBezTo>
                      <a:cubicBezTo>
                        <a:pt x="2" y="0"/>
                        <a:pt x="0" y="8"/>
                        <a:pt x="6" y="10"/>
                      </a:cubicBezTo>
                      <a:cubicBezTo>
                        <a:pt x="22" y="18"/>
                        <a:pt x="31" y="32"/>
                        <a:pt x="42" y="46"/>
                      </a:cubicBezTo>
                      <a:cubicBezTo>
                        <a:pt x="54" y="61"/>
                        <a:pt x="69" y="71"/>
                        <a:pt x="72" y="90"/>
                      </a:cubicBezTo>
                      <a:cubicBezTo>
                        <a:pt x="72" y="93"/>
                        <a:pt x="76" y="93"/>
                        <a:pt x="77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4" name="Freeform 16"/>
                <p:cNvSpPr/>
                <p:nvPr/>
              </p:nvSpPr>
              <p:spPr bwMode="auto">
                <a:xfrm>
                  <a:off x="2590" y="545"/>
                  <a:ext cx="40" cy="26"/>
                </a:xfrm>
                <a:custGeom>
                  <a:avLst/>
                  <a:gdLst>
                    <a:gd name="T0" fmla="*/ 4 w 47"/>
                    <a:gd name="T1" fmla="*/ 29 h 30"/>
                    <a:gd name="T2" fmla="*/ 45 w 47"/>
                    <a:gd name="T3" fmla="*/ 6 h 30"/>
                    <a:gd name="T4" fmla="*/ 41 w 47"/>
                    <a:gd name="T5" fmla="*/ 1 h 30"/>
                    <a:gd name="T6" fmla="*/ 2 w 47"/>
                    <a:gd name="T7" fmla="*/ 25 h 30"/>
                    <a:gd name="T8" fmla="*/ 4 w 47"/>
                    <a:gd name="T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30">
                      <a:moveTo>
                        <a:pt x="4" y="29"/>
                      </a:moveTo>
                      <a:cubicBezTo>
                        <a:pt x="19" y="26"/>
                        <a:pt x="33" y="16"/>
                        <a:pt x="45" y="6"/>
                      </a:cubicBezTo>
                      <a:cubicBezTo>
                        <a:pt x="47" y="4"/>
                        <a:pt x="44" y="0"/>
                        <a:pt x="41" y="1"/>
                      </a:cubicBezTo>
                      <a:cubicBezTo>
                        <a:pt x="27" y="8"/>
                        <a:pt x="16" y="19"/>
                        <a:pt x="2" y="25"/>
                      </a:cubicBezTo>
                      <a:cubicBezTo>
                        <a:pt x="0" y="26"/>
                        <a:pt x="1" y="30"/>
                        <a:pt x="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5" name="Freeform 17"/>
                <p:cNvSpPr/>
                <p:nvPr/>
              </p:nvSpPr>
              <p:spPr bwMode="auto">
                <a:xfrm>
                  <a:off x="2638" y="523"/>
                  <a:ext cx="16" cy="13"/>
                </a:xfrm>
                <a:custGeom>
                  <a:avLst/>
                  <a:gdLst>
                    <a:gd name="T0" fmla="*/ 7 w 19"/>
                    <a:gd name="T1" fmla="*/ 12 h 15"/>
                    <a:gd name="T2" fmla="*/ 18 w 19"/>
                    <a:gd name="T3" fmla="*/ 5 h 15"/>
                    <a:gd name="T4" fmla="*/ 15 w 19"/>
                    <a:gd name="T5" fmla="*/ 1 h 15"/>
                    <a:gd name="T6" fmla="*/ 3 w 19"/>
                    <a:gd name="T7" fmla="*/ 8 h 15"/>
                    <a:gd name="T8" fmla="*/ 7 w 19"/>
                    <a:gd name="T9" fmla="*/ 12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5">
                      <a:moveTo>
                        <a:pt x="7" y="12"/>
                      </a:moveTo>
                      <a:cubicBezTo>
                        <a:pt x="10" y="10"/>
                        <a:pt x="15" y="9"/>
                        <a:pt x="18" y="5"/>
                      </a:cubicBezTo>
                      <a:cubicBezTo>
                        <a:pt x="19" y="3"/>
                        <a:pt x="17" y="0"/>
                        <a:pt x="15" y="1"/>
                      </a:cubicBezTo>
                      <a:cubicBezTo>
                        <a:pt x="11" y="3"/>
                        <a:pt x="7" y="5"/>
                        <a:pt x="3" y="8"/>
                      </a:cubicBezTo>
                      <a:cubicBezTo>
                        <a:pt x="0" y="11"/>
                        <a:pt x="4" y="15"/>
                        <a:pt x="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6" name="Freeform 18"/>
                <p:cNvSpPr/>
                <p:nvPr/>
              </p:nvSpPr>
              <p:spPr bwMode="auto">
                <a:xfrm>
                  <a:off x="2885" y="955"/>
                  <a:ext cx="53" cy="47"/>
                </a:xfrm>
                <a:custGeom>
                  <a:avLst/>
                  <a:gdLst>
                    <a:gd name="T0" fmla="*/ 20 w 62"/>
                    <a:gd name="T1" fmla="*/ 48 h 55"/>
                    <a:gd name="T2" fmla="*/ 23 w 62"/>
                    <a:gd name="T3" fmla="*/ 21 h 55"/>
                    <a:gd name="T4" fmla="*/ 39 w 62"/>
                    <a:gd name="T5" fmla="*/ 10 h 55"/>
                    <a:gd name="T6" fmla="*/ 56 w 62"/>
                    <a:gd name="T7" fmla="*/ 15 h 55"/>
                    <a:gd name="T8" fmla="*/ 60 w 62"/>
                    <a:gd name="T9" fmla="*/ 10 h 55"/>
                    <a:gd name="T10" fmla="*/ 38 w 62"/>
                    <a:gd name="T11" fmla="*/ 0 h 55"/>
                    <a:gd name="T12" fmla="*/ 17 w 62"/>
                    <a:gd name="T13" fmla="*/ 13 h 55"/>
                    <a:gd name="T14" fmla="*/ 17 w 62"/>
                    <a:gd name="T15" fmla="*/ 54 h 55"/>
                    <a:gd name="T16" fmla="*/ 20 w 62"/>
                    <a:gd name="T17" fmla="*/ 48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55">
                      <a:moveTo>
                        <a:pt x="20" y="48"/>
                      </a:moveTo>
                      <a:cubicBezTo>
                        <a:pt x="13" y="41"/>
                        <a:pt x="17" y="29"/>
                        <a:pt x="23" y="21"/>
                      </a:cubicBezTo>
                      <a:cubicBezTo>
                        <a:pt x="27" y="15"/>
                        <a:pt x="31" y="10"/>
                        <a:pt x="39" y="10"/>
                      </a:cubicBezTo>
                      <a:cubicBezTo>
                        <a:pt x="45" y="10"/>
                        <a:pt x="50" y="14"/>
                        <a:pt x="56" y="15"/>
                      </a:cubicBezTo>
                      <a:cubicBezTo>
                        <a:pt x="59" y="16"/>
                        <a:pt x="62" y="12"/>
                        <a:pt x="60" y="10"/>
                      </a:cubicBezTo>
                      <a:cubicBezTo>
                        <a:pt x="55" y="4"/>
                        <a:pt x="45" y="0"/>
                        <a:pt x="38" y="0"/>
                      </a:cubicBezTo>
                      <a:cubicBezTo>
                        <a:pt x="29" y="0"/>
                        <a:pt x="22" y="6"/>
                        <a:pt x="17" y="13"/>
                      </a:cubicBezTo>
                      <a:cubicBezTo>
                        <a:pt x="10" y="23"/>
                        <a:pt x="0" y="47"/>
                        <a:pt x="17" y="54"/>
                      </a:cubicBezTo>
                      <a:cubicBezTo>
                        <a:pt x="20" y="55"/>
                        <a:pt x="23" y="51"/>
                        <a:pt x="20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7" name="Freeform 19"/>
                <p:cNvSpPr/>
                <p:nvPr/>
              </p:nvSpPr>
              <p:spPr bwMode="auto">
                <a:xfrm>
                  <a:off x="2929" y="925"/>
                  <a:ext cx="42" cy="45"/>
                </a:xfrm>
                <a:custGeom>
                  <a:avLst/>
                  <a:gdLst>
                    <a:gd name="T0" fmla="*/ 8 w 50"/>
                    <a:gd name="T1" fmla="*/ 51 h 54"/>
                    <a:gd name="T2" fmla="*/ 14 w 50"/>
                    <a:gd name="T3" fmla="*/ 19 h 54"/>
                    <a:gd name="T4" fmla="*/ 33 w 50"/>
                    <a:gd name="T5" fmla="*/ 13 h 54"/>
                    <a:gd name="T6" fmla="*/ 40 w 50"/>
                    <a:gd name="T7" fmla="*/ 22 h 54"/>
                    <a:gd name="T8" fmla="*/ 47 w 50"/>
                    <a:gd name="T9" fmla="*/ 17 h 54"/>
                    <a:gd name="T10" fmla="*/ 35 w 50"/>
                    <a:gd name="T11" fmla="*/ 3 h 54"/>
                    <a:gd name="T12" fmla="*/ 13 w 50"/>
                    <a:gd name="T13" fmla="*/ 8 h 54"/>
                    <a:gd name="T14" fmla="*/ 4 w 50"/>
                    <a:gd name="T15" fmla="*/ 15 h 54"/>
                    <a:gd name="T16" fmla="*/ 0 w 50"/>
                    <a:gd name="T17" fmla="*/ 32 h 54"/>
                    <a:gd name="T18" fmla="*/ 3 w 50"/>
                    <a:gd name="T19" fmla="*/ 51 h 54"/>
                    <a:gd name="T20" fmla="*/ 8 w 50"/>
                    <a:gd name="T21" fmla="*/ 5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54">
                      <a:moveTo>
                        <a:pt x="8" y="51"/>
                      </a:moveTo>
                      <a:cubicBezTo>
                        <a:pt x="10" y="41"/>
                        <a:pt x="5" y="26"/>
                        <a:pt x="14" y="19"/>
                      </a:cubicBezTo>
                      <a:cubicBezTo>
                        <a:pt x="18" y="15"/>
                        <a:pt x="27" y="9"/>
                        <a:pt x="33" y="13"/>
                      </a:cubicBezTo>
                      <a:cubicBezTo>
                        <a:pt x="36" y="15"/>
                        <a:pt x="38" y="20"/>
                        <a:pt x="40" y="22"/>
                      </a:cubicBezTo>
                      <a:cubicBezTo>
                        <a:pt x="44" y="26"/>
                        <a:pt x="50" y="21"/>
                        <a:pt x="47" y="17"/>
                      </a:cubicBezTo>
                      <a:cubicBezTo>
                        <a:pt x="44" y="12"/>
                        <a:pt x="41" y="5"/>
                        <a:pt x="35" y="3"/>
                      </a:cubicBezTo>
                      <a:cubicBezTo>
                        <a:pt x="27" y="0"/>
                        <a:pt x="19" y="4"/>
                        <a:pt x="13" y="8"/>
                      </a:cubicBezTo>
                      <a:cubicBezTo>
                        <a:pt x="9" y="10"/>
                        <a:pt x="7" y="13"/>
                        <a:pt x="4" y="15"/>
                      </a:cubicBezTo>
                      <a:cubicBezTo>
                        <a:pt x="0" y="20"/>
                        <a:pt x="1" y="26"/>
                        <a:pt x="0" y="32"/>
                      </a:cubicBezTo>
                      <a:cubicBezTo>
                        <a:pt x="0" y="39"/>
                        <a:pt x="2" y="44"/>
                        <a:pt x="3" y="51"/>
                      </a:cubicBezTo>
                      <a:cubicBezTo>
                        <a:pt x="4" y="54"/>
                        <a:pt x="8" y="54"/>
                        <a:pt x="8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8" name="Freeform 20"/>
                <p:cNvSpPr/>
                <p:nvPr/>
              </p:nvSpPr>
              <p:spPr bwMode="auto">
                <a:xfrm>
                  <a:off x="2896" y="997"/>
                  <a:ext cx="99" cy="66"/>
                </a:xfrm>
                <a:custGeom>
                  <a:avLst/>
                  <a:gdLst>
                    <a:gd name="T0" fmla="*/ 2 w 116"/>
                    <a:gd name="T1" fmla="*/ 3 h 78"/>
                    <a:gd name="T2" fmla="*/ 66 w 116"/>
                    <a:gd name="T3" fmla="*/ 45 h 78"/>
                    <a:gd name="T4" fmla="*/ 110 w 116"/>
                    <a:gd name="T5" fmla="*/ 77 h 78"/>
                    <a:gd name="T6" fmla="*/ 113 w 116"/>
                    <a:gd name="T7" fmla="*/ 71 h 78"/>
                    <a:gd name="T8" fmla="*/ 54 w 116"/>
                    <a:gd name="T9" fmla="*/ 27 h 78"/>
                    <a:gd name="T10" fmla="*/ 3 w 116"/>
                    <a:gd name="T11" fmla="*/ 0 h 78"/>
                    <a:gd name="T12" fmla="*/ 2 w 116"/>
                    <a:gd name="T13" fmla="*/ 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" h="78">
                      <a:moveTo>
                        <a:pt x="2" y="3"/>
                      </a:moveTo>
                      <a:cubicBezTo>
                        <a:pt x="25" y="9"/>
                        <a:pt x="48" y="30"/>
                        <a:pt x="66" y="45"/>
                      </a:cubicBezTo>
                      <a:cubicBezTo>
                        <a:pt x="79" y="56"/>
                        <a:pt x="94" y="71"/>
                        <a:pt x="110" y="77"/>
                      </a:cubicBezTo>
                      <a:cubicBezTo>
                        <a:pt x="113" y="78"/>
                        <a:pt x="116" y="73"/>
                        <a:pt x="113" y="71"/>
                      </a:cubicBezTo>
                      <a:cubicBezTo>
                        <a:pt x="94" y="56"/>
                        <a:pt x="74" y="41"/>
                        <a:pt x="54" y="27"/>
                      </a:cubicBezTo>
                      <a:cubicBezTo>
                        <a:pt x="37" y="15"/>
                        <a:pt x="24" y="2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9" name="Freeform 21"/>
                <p:cNvSpPr/>
                <p:nvPr/>
              </p:nvSpPr>
              <p:spPr bwMode="auto">
                <a:xfrm>
                  <a:off x="2962" y="937"/>
                  <a:ext cx="40" cy="128"/>
                </a:xfrm>
                <a:custGeom>
                  <a:avLst/>
                  <a:gdLst>
                    <a:gd name="T0" fmla="*/ 42 w 47"/>
                    <a:gd name="T1" fmla="*/ 147 h 151"/>
                    <a:gd name="T2" fmla="*/ 44 w 47"/>
                    <a:gd name="T3" fmla="*/ 127 h 151"/>
                    <a:gd name="T4" fmla="*/ 35 w 47"/>
                    <a:gd name="T5" fmla="*/ 81 h 151"/>
                    <a:gd name="T6" fmla="*/ 7 w 47"/>
                    <a:gd name="T7" fmla="*/ 3 h 151"/>
                    <a:gd name="T8" fmla="*/ 1 w 47"/>
                    <a:gd name="T9" fmla="*/ 7 h 151"/>
                    <a:gd name="T10" fmla="*/ 21 w 47"/>
                    <a:gd name="T11" fmla="*/ 70 h 151"/>
                    <a:gd name="T12" fmla="*/ 29 w 47"/>
                    <a:gd name="T13" fmla="*/ 102 h 151"/>
                    <a:gd name="T14" fmla="*/ 36 w 47"/>
                    <a:gd name="T15" fmla="*/ 144 h 151"/>
                    <a:gd name="T16" fmla="*/ 42 w 47"/>
                    <a:gd name="T17" fmla="*/ 147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42" y="147"/>
                      </a:moveTo>
                      <a:cubicBezTo>
                        <a:pt x="47" y="140"/>
                        <a:pt x="46" y="136"/>
                        <a:pt x="44" y="127"/>
                      </a:cubicBezTo>
                      <a:cubicBezTo>
                        <a:pt x="42" y="112"/>
                        <a:pt x="39" y="96"/>
                        <a:pt x="35" y="81"/>
                      </a:cubicBezTo>
                      <a:cubicBezTo>
                        <a:pt x="29" y="56"/>
                        <a:pt x="23" y="24"/>
                        <a:pt x="7" y="3"/>
                      </a:cubicBezTo>
                      <a:cubicBezTo>
                        <a:pt x="5" y="0"/>
                        <a:pt x="0" y="3"/>
                        <a:pt x="1" y="7"/>
                      </a:cubicBezTo>
                      <a:cubicBezTo>
                        <a:pt x="6" y="28"/>
                        <a:pt x="16" y="48"/>
                        <a:pt x="21" y="70"/>
                      </a:cubicBezTo>
                      <a:cubicBezTo>
                        <a:pt x="24" y="80"/>
                        <a:pt x="27" y="91"/>
                        <a:pt x="29" y="102"/>
                      </a:cubicBezTo>
                      <a:cubicBezTo>
                        <a:pt x="32" y="113"/>
                        <a:pt x="39" y="133"/>
                        <a:pt x="36" y="144"/>
                      </a:cubicBezTo>
                      <a:cubicBezTo>
                        <a:pt x="35" y="147"/>
                        <a:pt x="40" y="151"/>
                        <a:pt x="42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0" name="Freeform 22"/>
                <p:cNvSpPr/>
                <p:nvPr/>
              </p:nvSpPr>
              <p:spPr bwMode="auto">
                <a:xfrm>
                  <a:off x="2960" y="1020"/>
                  <a:ext cx="31" cy="23"/>
                </a:xfrm>
                <a:custGeom>
                  <a:avLst/>
                  <a:gdLst>
                    <a:gd name="T0" fmla="*/ 5 w 37"/>
                    <a:gd name="T1" fmla="*/ 26 h 28"/>
                    <a:gd name="T2" fmla="*/ 33 w 37"/>
                    <a:gd name="T3" fmla="*/ 7 h 28"/>
                    <a:gd name="T4" fmla="*/ 32 w 37"/>
                    <a:gd name="T5" fmla="*/ 0 h 28"/>
                    <a:gd name="T6" fmla="*/ 1 w 37"/>
                    <a:gd name="T7" fmla="*/ 24 h 28"/>
                    <a:gd name="T8" fmla="*/ 5 w 37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28">
                      <a:moveTo>
                        <a:pt x="5" y="26"/>
                      </a:moveTo>
                      <a:cubicBezTo>
                        <a:pt x="12" y="16"/>
                        <a:pt x="22" y="11"/>
                        <a:pt x="33" y="7"/>
                      </a:cubicBezTo>
                      <a:cubicBezTo>
                        <a:pt x="37" y="6"/>
                        <a:pt x="36" y="0"/>
                        <a:pt x="32" y="0"/>
                      </a:cubicBezTo>
                      <a:cubicBezTo>
                        <a:pt x="19" y="1"/>
                        <a:pt x="7" y="13"/>
                        <a:pt x="1" y="24"/>
                      </a:cubicBezTo>
                      <a:cubicBezTo>
                        <a:pt x="0" y="26"/>
                        <a:pt x="3" y="28"/>
                        <a:pt x="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1" name="Freeform 23"/>
                <p:cNvSpPr/>
                <p:nvPr/>
              </p:nvSpPr>
              <p:spPr bwMode="auto">
                <a:xfrm>
                  <a:off x="2679" y="622"/>
                  <a:ext cx="233" cy="345"/>
                </a:xfrm>
                <a:custGeom>
                  <a:avLst/>
                  <a:gdLst>
                    <a:gd name="T0" fmla="*/ 272 w 274"/>
                    <a:gd name="T1" fmla="*/ 403 h 407"/>
                    <a:gd name="T2" fmla="*/ 146 w 274"/>
                    <a:gd name="T3" fmla="*/ 218 h 407"/>
                    <a:gd name="T4" fmla="*/ 14 w 274"/>
                    <a:gd name="T5" fmla="*/ 7 h 407"/>
                    <a:gd name="T6" fmla="*/ 4 w 274"/>
                    <a:gd name="T7" fmla="*/ 12 h 407"/>
                    <a:gd name="T8" fmla="*/ 65 w 274"/>
                    <a:gd name="T9" fmla="*/ 114 h 407"/>
                    <a:gd name="T10" fmla="*/ 132 w 274"/>
                    <a:gd name="T11" fmla="*/ 213 h 407"/>
                    <a:gd name="T12" fmla="*/ 204 w 274"/>
                    <a:gd name="T13" fmla="*/ 316 h 407"/>
                    <a:gd name="T14" fmla="*/ 239 w 274"/>
                    <a:gd name="T15" fmla="*/ 367 h 407"/>
                    <a:gd name="T16" fmla="*/ 269 w 274"/>
                    <a:gd name="T17" fmla="*/ 406 h 407"/>
                    <a:gd name="T18" fmla="*/ 272 w 274"/>
                    <a:gd name="T19" fmla="*/ 403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4" h="407">
                      <a:moveTo>
                        <a:pt x="272" y="403"/>
                      </a:moveTo>
                      <a:cubicBezTo>
                        <a:pt x="229" y="342"/>
                        <a:pt x="188" y="279"/>
                        <a:pt x="146" y="218"/>
                      </a:cubicBezTo>
                      <a:cubicBezTo>
                        <a:pt x="99" y="149"/>
                        <a:pt x="55" y="79"/>
                        <a:pt x="14" y="7"/>
                      </a:cubicBezTo>
                      <a:cubicBezTo>
                        <a:pt x="10" y="0"/>
                        <a:pt x="0" y="6"/>
                        <a:pt x="4" y="12"/>
                      </a:cubicBezTo>
                      <a:cubicBezTo>
                        <a:pt x="24" y="47"/>
                        <a:pt x="43" y="80"/>
                        <a:pt x="65" y="114"/>
                      </a:cubicBezTo>
                      <a:cubicBezTo>
                        <a:pt x="86" y="147"/>
                        <a:pt x="109" y="180"/>
                        <a:pt x="132" y="213"/>
                      </a:cubicBezTo>
                      <a:cubicBezTo>
                        <a:pt x="156" y="247"/>
                        <a:pt x="180" y="281"/>
                        <a:pt x="204" y="316"/>
                      </a:cubicBezTo>
                      <a:cubicBezTo>
                        <a:pt x="215" y="333"/>
                        <a:pt x="228" y="350"/>
                        <a:pt x="239" y="367"/>
                      </a:cubicBezTo>
                      <a:cubicBezTo>
                        <a:pt x="248" y="382"/>
                        <a:pt x="256" y="395"/>
                        <a:pt x="269" y="406"/>
                      </a:cubicBezTo>
                      <a:cubicBezTo>
                        <a:pt x="271" y="407"/>
                        <a:pt x="274" y="405"/>
                        <a:pt x="272" y="4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2" name="Freeform 24"/>
                <p:cNvSpPr/>
                <p:nvPr/>
              </p:nvSpPr>
              <p:spPr bwMode="auto">
                <a:xfrm>
                  <a:off x="2705" y="616"/>
                  <a:ext cx="234" cy="334"/>
                </a:xfrm>
                <a:custGeom>
                  <a:avLst/>
                  <a:gdLst>
                    <a:gd name="T0" fmla="*/ 268 w 276"/>
                    <a:gd name="T1" fmla="*/ 391 h 394"/>
                    <a:gd name="T2" fmla="*/ 263 w 276"/>
                    <a:gd name="T3" fmla="*/ 366 h 394"/>
                    <a:gd name="T4" fmla="*/ 225 w 276"/>
                    <a:gd name="T5" fmla="*/ 313 h 394"/>
                    <a:gd name="T6" fmla="*/ 160 w 276"/>
                    <a:gd name="T7" fmla="*/ 217 h 394"/>
                    <a:gd name="T8" fmla="*/ 86 w 276"/>
                    <a:gd name="T9" fmla="*/ 108 h 394"/>
                    <a:gd name="T10" fmla="*/ 15 w 276"/>
                    <a:gd name="T11" fmla="*/ 6 h 394"/>
                    <a:gd name="T12" fmla="*/ 3 w 276"/>
                    <a:gd name="T13" fmla="*/ 11 h 394"/>
                    <a:gd name="T14" fmla="*/ 61 w 276"/>
                    <a:gd name="T15" fmla="*/ 92 h 394"/>
                    <a:gd name="T16" fmla="*/ 125 w 276"/>
                    <a:gd name="T17" fmla="*/ 187 h 394"/>
                    <a:gd name="T18" fmla="*/ 197 w 276"/>
                    <a:gd name="T19" fmla="*/ 291 h 394"/>
                    <a:gd name="T20" fmla="*/ 229 w 276"/>
                    <a:gd name="T21" fmla="*/ 336 h 394"/>
                    <a:gd name="T22" fmla="*/ 265 w 276"/>
                    <a:gd name="T23" fmla="*/ 389 h 394"/>
                    <a:gd name="T24" fmla="*/ 268 w 276"/>
                    <a:gd name="T25" fmla="*/ 39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6" h="394">
                      <a:moveTo>
                        <a:pt x="268" y="391"/>
                      </a:moveTo>
                      <a:cubicBezTo>
                        <a:pt x="276" y="383"/>
                        <a:pt x="268" y="374"/>
                        <a:pt x="263" y="366"/>
                      </a:cubicBezTo>
                      <a:cubicBezTo>
                        <a:pt x="250" y="348"/>
                        <a:pt x="237" y="331"/>
                        <a:pt x="225" y="313"/>
                      </a:cubicBezTo>
                      <a:cubicBezTo>
                        <a:pt x="202" y="282"/>
                        <a:pt x="184" y="248"/>
                        <a:pt x="160" y="217"/>
                      </a:cubicBezTo>
                      <a:cubicBezTo>
                        <a:pt x="134" y="182"/>
                        <a:pt x="111" y="145"/>
                        <a:pt x="86" y="108"/>
                      </a:cubicBezTo>
                      <a:cubicBezTo>
                        <a:pt x="63" y="74"/>
                        <a:pt x="34" y="44"/>
                        <a:pt x="15" y="6"/>
                      </a:cubicBezTo>
                      <a:cubicBezTo>
                        <a:pt x="11" y="0"/>
                        <a:pt x="0" y="4"/>
                        <a:pt x="3" y="11"/>
                      </a:cubicBezTo>
                      <a:cubicBezTo>
                        <a:pt x="19" y="41"/>
                        <a:pt x="39" y="66"/>
                        <a:pt x="61" y="92"/>
                      </a:cubicBezTo>
                      <a:cubicBezTo>
                        <a:pt x="85" y="122"/>
                        <a:pt x="103" y="156"/>
                        <a:pt x="125" y="187"/>
                      </a:cubicBezTo>
                      <a:cubicBezTo>
                        <a:pt x="149" y="222"/>
                        <a:pt x="174" y="256"/>
                        <a:pt x="197" y="291"/>
                      </a:cubicBezTo>
                      <a:cubicBezTo>
                        <a:pt x="207" y="306"/>
                        <a:pt x="218" y="321"/>
                        <a:pt x="229" y="336"/>
                      </a:cubicBezTo>
                      <a:cubicBezTo>
                        <a:pt x="235" y="345"/>
                        <a:pt x="268" y="379"/>
                        <a:pt x="265" y="389"/>
                      </a:cubicBezTo>
                      <a:cubicBezTo>
                        <a:pt x="264" y="391"/>
                        <a:pt x="267" y="394"/>
                        <a:pt x="268" y="3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3" name="Freeform 25"/>
                <p:cNvSpPr/>
                <p:nvPr/>
              </p:nvSpPr>
              <p:spPr bwMode="auto">
                <a:xfrm>
                  <a:off x="2324" y="467"/>
                  <a:ext cx="17" cy="135"/>
                </a:xfrm>
                <a:custGeom>
                  <a:avLst/>
                  <a:gdLst>
                    <a:gd name="T0" fmla="*/ 5 w 20"/>
                    <a:gd name="T1" fmla="*/ 1 h 159"/>
                    <a:gd name="T2" fmla="*/ 1 w 20"/>
                    <a:gd name="T3" fmla="*/ 34 h 159"/>
                    <a:gd name="T4" fmla="*/ 0 w 20"/>
                    <a:gd name="T5" fmla="*/ 72 h 159"/>
                    <a:gd name="T6" fmla="*/ 9 w 20"/>
                    <a:gd name="T7" fmla="*/ 153 h 159"/>
                    <a:gd name="T8" fmla="*/ 19 w 20"/>
                    <a:gd name="T9" fmla="*/ 150 h 159"/>
                    <a:gd name="T10" fmla="*/ 8 w 20"/>
                    <a:gd name="T11" fmla="*/ 58 h 159"/>
                    <a:gd name="T12" fmla="*/ 7 w 20"/>
                    <a:gd name="T13" fmla="*/ 0 h 159"/>
                    <a:gd name="T14" fmla="*/ 5 w 20"/>
                    <a:gd name="T15" fmla="*/ 1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159">
                      <a:moveTo>
                        <a:pt x="5" y="1"/>
                      </a:moveTo>
                      <a:cubicBezTo>
                        <a:pt x="7" y="12"/>
                        <a:pt x="3" y="23"/>
                        <a:pt x="1" y="34"/>
                      </a:cubicBezTo>
                      <a:cubicBezTo>
                        <a:pt x="0" y="47"/>
                        <a:pt x="0" y="60"/>
                        <a:pt x="0" y="72"/>
                      </a:cubicBezTo>
                      <a:cubicBezTo>
                        <a:pt x="0" y="99"/>
                        <a:pt x="4" y="126"/>
                        <a:pt x="9" y="153"/>
                      </a:cubicBezTo>
                      <a:cubicBezTo>
                        <a:pt x="10" y="159"/>
                        <a:pt x="20" y="157"/>
                        <a:pt x="19" y="150"/>
                      </a:cubicBezTo>
                      <a:cubicBezTo>
                        <a:pt x="15" y="120"/>
                        <a:pt x="8" y="90"/>
                        <a:pt x="8" y="58"/>
                      </a:cubicBezTo>
                      <a:cubicBezTo>
                        <a:pt x="7" y="40"/>
                        <a:pt x="11" y="18"/>
                        <a:pt x="7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4" name="Freeform 26"/>
                <p:cNvSpPr/>
                <p:nvPr/>
              </p:nvSpPr>
              <p:spPr bwMode="auto">
                <a:xfrm>
                  <a:off x="2324" y="420"/>
                  <a:ext cx="57" cy="89"/>
                </a:xfrm>
                <a:custGeom>
                  <a:avLst/>
                  <a:gdLst>
                    <a:gd name="T0" fmla="*/ 10 w 68"/>
                    <a:gd name="T1" fmla="*/ 102 h 105"/>
                    <a:gd name="T2" fmla="*/ 18 w 68"/>
                    <a:gd name="T3" fmla="*/ 53 h 105"/>
                    <a:gd name="T4" fmla="*/ 64 w 68"/>
                    <a:gd name="T5" fmla="*/ 9 h 105"/>
                    <a:gd name="T6" fmla="*/ 61 w 68"/>
                    <a:gd name="T7" fmla="*/ 0 h 105"/>
                    <a:gd name="T8" fmla="*/ 41 w 68"/>
                    <a:gd name="T9" fmla="*/ 13 h 105"/>
                    <a:gd name="T10" fmla="*/ 11 w 68"/>
                    <a:gd name="T11" fmla="*/ 43 h 105"/>
                    <a:gd name="T12" fmla="*/ 6 w 68"/>
                    <a:gd name="T13" fmla="*/ 102 h 105"/>
                    <a:gd name="T14" fmla="*/ 10 w 68"/>
                    <a:gd name="T15" fmla="*/ 10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05">
                      <a:moveTo>
                        <a:pt x="10" y="102"/>
                      </a:moveTo>
                      <a:cubicBezTo>
                        <a:pt x="12" y="87"/>
                        <a:pt x="11" y="67"/>
                        <a:pt x="18" y="53"/>
                      </a:cubicBezTo>
                      <a:cubicBezTo>
                        <a:pt x="26" y="35"/>
                        <a:pt x="48" y="20"/>
                        <a:pt x="64" y="9"/>
                      </a:cubicBezTo>
                      <a:cubicBezTo>
                        <a:pt x="68" y="6"/>
                        <a:pt x="66" y="1"/>
                        <a:pt x="61" y="0"/>
                      </a:cubicBezTo>
                      <a:cubicBezTo>
                        <a:pt x="52" y="0"/>
                        <a:pt x="47" y="7"/>
                        <a:pt x="41" y="13"/>
                      </a:cubicBezTo>
                      <a:cubicBezTo>
                        <a:pt x="30" y="22"/>
                        <a:pt x="19" y="32"/>
                        <a:pt x="11" y="43"/>
                      </a:cubicBezTo>
                      <a:cubicBezTo>
                        <a:pt x="0" y="59"/>
                        <a:pt x="4" y="84"/>
                        <a:pt x="6" y="102"/>
                      </a:cubicBezTo>
                      <a:cubicBezTo>
                        <a:pt x="6" y="105"/>
                        <a:pt x="10" y="105"/>
                        <a:pt x="10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5" name="Freeform 27"/>
                <p:cNvSpPr/>
                <p:nvPr/>
              </p:nvSpPr>
              <p:spPr bwMode="auto">
                <a:xfrm>
                  <a:off x="2369" y="393"/>
                  <a:ext cx="135" cy="32"/>
                </a:xfrm>
                <a:custGeom>
                  <a:avLst/>
                  <a:gdLst>
                    <a:gd name="T0" fmla="*/ 5 w 159"/>
                    <a:gd name="T1" fmla="*/ 36 h 37"/>
                    <a:gd name="T2" fmla="*/ 84 w 159"/>
                    <a:gd name="T3" fmla="*/ 16 h 37"/>
                    <a:gd name="T4" fmla="*/ 151 w 159"/>
                    <a:gd name="T5" fmla="*/ 16 h 37"/>
                    <a:gd name="T6" fmla="*/ 152 w 159"/>
                    <a:gd name="T7" fmla="*/ 5 h 37"/>
                    <a:gd name="T8" fmla="*/ 80 w 159"/>
                    <a:gd name="T9" fmla="*/ 6 h 37"/>
                    <a:gd name="T10" fmla="*/ 2 w 159"/>
                    <a:gd name="T11" fmla="*/ 32 h 37"/>
                    <a:gd name="T12" fmla="*/ 5 w 159"/>
                    <a:gd name="T13" fmla="*/ 36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9" h="37">
                      <a:moveTo>
                        <a:pt x="5" y="36"/>
                      </a:moveTo>
                      <a:cubicBezTo>
                        <a:pt x="31" y="28"/>
                        <a:pt x="57" y="19"/>
                        <a:pt x="84" y="16"/>
                      </a:cubicBezTo>
                      <a:cubicBezTo>
                        <a:pt x="106" y="14"/>
                        <a:pt x="129" y="19"/>
                        <a:pt x="151" y="16"/>
                      </a:cubicBezTo>
                      <a:cubicBezTo>
                        <a:pt x="156" y="15"/>
                        <a:pt x="159" y="6"/>
                        <a:pt x="152" y="5"/>
                      </a:cubicBezTo>
                      <a:cubicBezTo>
                        <a:pt x="128" y="0"/>
                        <a:pt x="103" y="2"/>
                        <a:pt x="80" y="6"/>
                      </a:cubicBezTo>
                      <a:cubicBezTo>
                        <a:pt x="53" y="10"/>
                        <a:pt x="24" y="16"/>
                        <a:pt x="2" y="32"/>
                      </a:cubicBezTo>
                      <a:cubicBezTo>
                        <a:pt x="0" y="34"/>
                        <a:pt x="2" y="37"/>
                        <a:pt x="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6" name="Freeform 28"/>
                <p:cNvSpPr/>
                <p:nvPr/>
              </p:nvSpPr>
              <p:spPr bwMode="auto">
                <a:xfrm>
                  <a:off x="2343" y="430"/>
                  <a:ext cx="146" cy="36"/>
                </a:xfrm>
                <a:custGeom>
                  <a:avLst/>
                  <a:gdLst>
                    <a:gd name="T0" fmla="*/ 3 w 172"/>
                    <a:gd name="T1" fmla="*/ 43 h 43"/>
                    <a:gd name="T2" fmla="*/ 88 w 172"/>
                    <a:gd name="T3" fmla="*/ 22 h 43"/>
                    <a:gd name="T4" fmla="*/ 167 w 172"/>
                    <a:gd name="T5" fmla="*/ 9 h 43"/>
                    <a:gd name="T6" fmla="*/ 166 w 172"/>
                    <a:gd name="T7" fmla="*/ 1 h 43"/>
                    <a:gd name="T8" fmla="*/ 138 w 172"/>
                    <a:gd name="T9" fmla="*/ 5 h 43"/>
                    <a:gd name="T10" fmla="*/ 92 w 172"/>
                    <a:gd name="T11" fmla="*/ 12 h 43"/>
                    <a:gd name="T12" fmla="*/ 2 w 172"/>
                    <a:gd name="T13" fmla="*/ 39 h 43"/>
                    <a:gd name="T14" fmla="*/ 3 w 172"/>
                    <a:gd name="T1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2" h="43">
                      <a:moveTo>
                        <a:pt x="3" y="43"/>
                      </a:moveTo>
                      <a:cubicBezTo>
                        <a:pt x="32" y="37"/>
                        <a:pt x="59" y="27"/>
                        <a:pt x="88" y="22"/>
                      </a:cubicBezTo>
                      <a:cubicBezTo>
                        <a:pt x="114" y="17"/>
                        <a:pt x="142" y="18"/>
                        <a:pt x="167" y="9"/>
                      </a:cubicBezTo>
                      <a:cubicBezTo>
                        <a:pt x="172" y="7"/>
                        <a:pt x="169" y="1"/>
                        <a:pt x="166" y="1"/>
                      </a:cubicBezTo>
                      <a:cubicBezTo>
                        <a:pt x="156" y="0"/>
                        <a:pt x="148" y="3"/>
                        <a:pt x="138" y="5"/>
                      </a:cubicBezTo>
                      <a:cubicBezTo>
                        <a:pt x="123" y="8"/>
                        <a:pt x="107" y="10"/>
                        <a:pt x="92" y="12"/>
                      </a:cubicBezTo>
                      <a:cubicBezTo>
                        <a:pt x="60" y="18"/>
                        <a:pt x="33" y="29"/>
                        <a:pt x="2" y="39"/>
                      </a:cubicBezTo>
                      <a:cubicBezTo>
                        <a:pt x="0" y="40"/>
                        <a:pt x="1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7" name="Freeform 29"/>
                <p:cNvSpPr/>
                <p:nvPr/>
              </p:nvSpPr>
              <p:spPr bwMode="auto">
                <a:xfrm>
                  <a:off x="2333" y="571"/>
                  <a:ext cx="165" cy="40"/>
                </a:xfrm>
                <a:custGeom>
                  <a:avLst/>
                  <a:gdLst>
                    <a:gd name="T0" fmla="*/ 2 w 194"/>
                    <a:gd name="T1" fmla="*/ 34 h 47"/>
                    <a:gd name="T2" fmla="*/ 37 w 194"/>
                    <a:gd name="T3" fmla="*/ 45 h 47"/>
                    <a:gd name="T4" fmla="*/ 95 w 194"/>
                    <a:gd name="T5" fmla="*/ 39 h 47"/>
                    <a:gd name="T6" fmla="*/ 188 w 194"/>
                    <a:gd name="T7" fmla="*/ 12 h 47"/>
                    <a:gd name="T8" fmla="*/ 184 w 194"/>
                    <a:gd name="T9" fmla="*/ 2 h 47"/>
                    <a:gd name="T10" fmla="*/ 89 w 194"/>
                    <a:gd name="T11" fmla="*/ 27 h 47"/>
                    <a:gd name="T12" fmla="*/ 45 w 194"/>
                    <a:gd name="T13" fmla="*/ 34 h 47"/>
                    <a:gd name="T14" fmla="*/ 3 w 194"/>
                    <a:gd name="T15" fmla="*/ 29 h 47"/>
                    <a:gd name="T16" fmla="*/ 2 w 194"/>
                    <a:gd name="T17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4" h="47">
                      <a:moveTo>
                        <a:pt x="2" y="34"/>
                      </a:moveTo>
                      <a:cubicBezTo>
                        <a:pt x="14" y="38"/>
                        <a:pt x="24" y="44"/>
                        <a:pt x="37" y="45"/>
                      </a:cubicBezTo>
                      <a:cubicBezTo>
                        <a:pt x="56" y="47"/>
                        <a:pt x="76" y="42"/>
                        <a:pt x="95" y="39"/>
                      </a:cubicBezTo>
                      <a:cubicBezTo>
                        <a:pt x="126" y="34"/>
                        <a:pt x="161" y="30"/>
                        <a:pt x="188" y="12"/>
                      </a:cubicBezTo>
                      <a:cubicBezTo>
                        <a:pt x="194" y="9"/>
                        <a:pt x="190" y="0"/>
                        <a:pt x="184" y="2"/>
                      </a:cubicBezTo>
                      <a:cubicBezTo>
                        <a:pt x="153" y="15"/>
                        <a:pt x="122" y="22"/>
                        <a:pt x="89" y="27"/>
                      </a:cubicBezTo>
                      <a:cubicBezTo>
                        <a:pt x="74" y="29"/>
                        <a:pt x="60" y="33"/>
                        <a:pt x="45" y="34"/>
                      </a:cubicBezTo>
                      <a:cubicBezTo>
                        <a:pt x="30" y="34"/>
                        <a:pt x="17" y="28"/>
                        <a:pt x="3" y="29"/>
                      </a:cubicBezTo>
                      <a:cubicBezTo>
                        <a:pt x="0" y="29"/>
                        <a:pt x="0" y="33"/>
                        <a:pt x="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8" name="Freeform 30"/>
                <p:cNvSpPr/>
                <p:nvPr/>
              </p:nvSpPr>
              <p:spPr bwMode="auto">
                <a:xfrm>
                  <a:off x="2490" y="439"/>
                  <a:ext cx="26" cy="117"/>
                </a:xfrm>
                <a:custGeom>
                  <a:avLst/>
                  <a:gdLst>
                    <a:gd name="T0" fmla="*/ 2 w 31"/>
                    <a:gd name="T1" fmla="*/ 3 h 138"/>
                    <a:gd name="T2" fmla="*/ 9 w 31"/>
                    <a:gd name="T3" fmla="*/ 28 h 138"/>
                    <a:gd name="T4" fmla="*/ 15 w 31"/>
                    <a:gd name="T5" fmla="*/ 68 h 138"/>
                    <a:gd name="T6" fmla="*/ 20 w 31"/>
                    <a:gd name="T7" fmla="*/ 132 h 138"/>
                    <a:gd name="T8" fmla="*/ 29 w 31"/>
                    <a:gd name="T9" fmla="*/ 131 h 138"/>
                    <a:gd name="T10" fmla="*/ 29 w 31"/>
                    <a:gd name="T11" fmla="*/ 131 h 138"/>
                    <a:gd name="T12" fmla="*/ 20 w 31"/>
                    <a:gd name="T13" fmla="*/ 130 h 138"/>
                    <a:gd name="T14" fmla="*/ 20 w 31"/>
                    <a:gd name="T15" fmla="*/ 131 h 138"/>
                    <a:gd name="T16" fmla="*/ 29 w 31"/>
                    <a:gd name="T17" fmla="*/ 132 h 138"/>
                    <a:gd name="T18" fmla="*/ 23 w 31"/>
                    <a:gd name="T19" fmla="*/ 63 h 138"/>
                    <a:gd name="T20" fmla="*/ 3 w 31"/>
                    <a:gd name="T21" fmla="*/ 1 h 138"/>
                    <a:gd name="T22" fmla="*/ 2 w 31"/>
                    <a:gd name="T23" fmla="*/ 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138">
                      <a:moveTo>
                        <a:pt x="2" y="3"/>
                      </a:moveTo>
                      <a:cubicBezTo>
                        <a:pt x="7" y="8"/>
                        <a:pt x="8" y="21"/>
                        <a:pt x="9" y="28"/>
                      </a:cubicBezTo>
                      <a:cubicBezTo>
                        <a:pt x="12" y="41"/>
                        <a:pt x="14" y="55"/>
                        <a:pt x="15" y="68"/>
                      </a:cubicBezTo>
                      <a:cubicBezTo>
                        <a:pt x="18" y="89"/>
                        <a:pt x="17" y="111"/>
                        <a:pt x="20" y="132"/>
                      </a:cubicBezTo>
                      <a:cubicBezTo>
                        <a:pt x="20" y="138"/>
                        <a:pt x="30" y="137"/>
                        <a:pt x="29" y="131"/>
                      </a:cubicBezTo>
                      <a:cubicBezTo>
                        <a:pt x="29" y="131"/>
                        <a:pt x="29" y="131"/>
                        <a:pt x="29" y="131"/>
                      </a:cubicBezTo>
                      <a:cubicBezTo>
                        <a:pt x="28" y="126"/>
                        <a:pt x="21" y="124"/>
                        <a:pt x="20" y="130"/>
                      </a:cubicBezTo>
                      <a:cubicBezTo>
                        <a:pt x="20" y="130"/>
                        <a:pt x="20" y="130"/>
                        <a:pt x="20" y="131"/>
                      </a:cubicBezTo>
                      <a:cubicBezTo>
                        <a:pt x="19" y="137"/>
                        <a:pt x="28" y="138"/>
                        <a:pt x="29" y="132"/>
                      </a:cubicBezTo>
                      <a:cubicBezTo>
                        <a:pt x="31" y="110"/>
                        <a:pt x="25" y="85"/>
                        <a:pt x="23" y="63"/>
                      </a:cubicBezTo>
                      <a:cubicBezTo>
                        <a:pt x="21" y="47"/>
                        <a:pt x="20" y="11"/>
                        <a:pt x="3" y="1"/>
                      </a:cubicBezTo>
                      <a:cubicBezTo>
                        <a:pt x="2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9" name="Freeform 31"/>
                <p:cNvSpPr/>
                <p:nvPr/>
              </p:nvSpPr>
              <p:spPr bwMode="auto">
                <a:xfrm>
                  <a:off x="2495" y="397"/>
                  <a:ext cx="42" cy="173"/>
                </a:xfrm>
                <a:custGeom>
                  <a:avLst/>
                  <a:gdLst>
                    <a:gd name="T0" fmla="*/ 3 w 49"/>
                    <a:gd name="T1" fmla="*/ 8 h 204"/>
                    <a:gd name="T2" fmla="*/ 29 w 49"/>
                    <a:gd name="T3" fmla="*/ 94 h 204"/>
                    <a:gd name="T4" fmla="*/ 34 w 49"/>
                    <a:gd name="T5" fmla="*/ 143 h 204"/>
                    <a:gd name="T6" fmla="*/ 12 w 49"/>
                    <a:gd name="T7" fmla="*/ 191 h 204"/>
                    <a:gd name="T8" fmla="*/ 20 w 49"/>
                    <a:gd name="T9" fmla="*/ 199 h 204"/>
                    <a:gd name="T10" fmla="*/ 45 w 49"/>
                    <a:gd name="T11" fmla="*/ 156 h 204"/>
                    <a:gd name="T12" fmla="*/ 39 w 49"/>
                    <a:gd name="T13" fmla="*/ 86 h 204"/>
                    <a:gd name="T14" fmla="*/ 27 w 49"/>
                    <a:gd name="T15" fmla="*/ 23 h 204"/>
                    <a:gd name="T16" fmla="*/ 5 w 49"/>
                    <a:gd name="T17" fmla="*/ 0 h 204"/>
                    <a:gd name="T18" fmla="*/ 0 w 49"/>
                    <a:gd name="T19" fmla="*/ 4 h 204"/>
                    <a:gd name="T20" fmla="*/ 0 w 49"/>
                    <a:gd name="T21" fmla="*/ 6 h 204"/>
                    <a:gd name="T22" fmla="*/ 3 w 49"/>
                    <a:gd name="T23" fmla="*/ 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9" h="204">
                      <a:moveTo>
                        <a:pt x="3" y="8"/>
                      </a:moveTo>
                      <a:cubicBezTo>
                        <a:pt x="21" y="5"/>
                        <a:pt x="27" y="86"/>
                        <a:pt x="29" y="94"/>
                      </a:cubicBezTo>
                      <a:cubicBezTo>
                        <a:pt x="31" y="110"/>
                        <a:pt x="35" y="126"/>
                        <a:pt x="34" y="143"/>
                      </a:cubicBezTo>
                      <a:cubicBezTo>
                        <a:pt x="34" y="165"/>
                        <a:pt x="25" y="175"/>
                        <a:pt x="12" y="191"/>
                      </a:cubicBezTo>
                      <a:cubicBezTo>
                        <a:pt x="8" y="197"/>
                        <a:pt x="16" y="204"/>
                        <a:pt x="20" y="199"/>
                      </a:cubicBezTo>
                      <a:cubicBezTo>
                        <a:pt x="31" y="185"/>
                        <a:pt x="43" y="175"/>
                        <a:pt x="45" y="156"/>
                      </a:cubicBezTo>
                      <a:cubicBezTo>
                        <a:pt x="49" y="134"/>
                        <a:pt x="42" y="109"/>
                        <a:pt x="39" y="86"/>
                      </a:cubicBezTo>
                      <a:cubicBezTo>
                        <a:pt x="36" y="65"/>
                        <a:pt x="33" y="43"/>
                        <a:pt x="27" y="23"/>
                      </a:cubicBezTo>
                      <a:cubicBezTo>
                        <a:pt x="23" y="12"/>
                        <a:pt x="18" y="1"/>
                        <a:pt x="5" y="0"/>
                      </a:cubicBez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1" y="9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0" name="Freeform 32"/>
                <p:cNvSpPr/>
                <p:nvPr/>
              </p:nvSpPr>
              <p:spPr bwMode="auto">
                <a:xfrm>
                  <a:off x="2484" y="552"/>
                  <a:ext cx="31" cy="32"/>
                </a:xfrm>
                <a:custGeom>
                  <a:avLst/>
                  <a:gdLst>
                    <a:gd name="T0" fmla="*/ 6 w 37"/>
                    <a:gd name="T1" fmla="*/ 35 h 37"/>
                    <a:gd name="T2" fmla="*/ 11 w 37"/>
                    <a:gd name="T3" fmla="*/ 34 h 37"/>
                    <a:gd name="T4" fmla="*/ 15 w 37"/>
                    <a:gd name="T5" fmla="*/ 32 h 37"/>
                    <a:gd name="T6" fmla="*/ 21 w 37"/>
                    <a:gd name="T7" fmla="*/ 26 h 37"/>
                    <a:gd name="T8" fmla="*/ 27 w 37"/>
                    <a:gd name="T9" fmla="*/ 18 h 37"/>
                    <a:gd name="T10" fmla="*/ 35 w 37"/>
                    <a:gd name="T11" fmla="*/ 9 h 37"/>
                    <a:gd name="T12" fmla="*/ 35 w 37"/>
                    <a:gd name="T13" fmla="*/ 2 h 37"/>
                    <a:gd name="T14" fmla="*/ 28 w 37"/>
                    <a:gd name="T15" fmla="*/ 2 h 37"/>
                    <a:gd name="T16" fmla="*/ 17 w 37"/>
                    <a:gd name="T17" fmla="*/ 12 h 37"/>
                    <a:gd name="T18" fmla="*/ 10 w 37"/>
                    <a:gd name="T19" fmla="*/ 23 h 37"/>
                    <a:gd name="T20" fmla="*/ 7 w 37"/>
                    <a:gd name="T21" fmla="*/ 26 h 37"/>
                    <a:gd name="T22" fmla="*/ 3 w 37"/>
                    <a:gd name="T23" fmla="*/ 29 h 37"/>
                    <a:gd name="T24" fmla="*/ 6 w 37"/>
                    <a:gd name="T25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7" h="37">
                      <a:moveTo>
                        <a:pt x="6" y="35"/>
                      </a:moveTo>
                      <a:cubicBezTo>
                        <a:pt x="6" y="35"/>
                        <a:pt x="10" y="34"/>
                        <a:pt x="11" y="34"/>
                      </a:cubicBezTo>
                      <a:cubicBezTo>
                        <a:pt x="12" y="33"/>
                        <a:pt x="14" y="33"/>
                        <a:pt x="15" y="32"/>
                      </a:cubicBezTo>
                      <a:cubicBezTo>
                        <a:pt x="17" y="30"/>
                        <a:pt x="19" y="28"/>
                        <a:pt x="21" y="26"/>
                      </a:cubicBezTo>
                      <a:cubicBezTo>
                        <a:pt x="23" y="23"/>
                        <a:pt x="25" y="20"/>
                        <a:pt x="27" y="18"/>
                      </a:cubicBezTo>
                      <a:cubicBezTo>
                        <a:pt x="30" y="15"/>
                        <a:pt x="33" y="12"/>
                        <a:pt x="35" y="9"/>
                      </a:cubicBezTo>
                      <a:cubicBezTo>
                        <a:pt x="37" y="7"/>
                        <a:pt x="37" y="4"/>
                        <a:pt x="35" y="2"/>
                      </a:cubicBezTo>
                      <a:cubicBezTo>
                        <a:pt x="32" y="0"/>
                        <a:pt x="31" y="2"/>
                        <a:pt x="28" y="2"/>
                      </a:cubicBezTo>
                      <a:cubicBezTo>
                        <a:pt x="24" y="2"/>
                        <a:pt x="20" y="9"/>
                        <a:pt x="17" y="12"/>
                      </a:cubicBezTo>
                      <a:cubicBezTo>
                        <a:pt x="15" y="16"/>
                        <a:pt x="13" y="19"/>
                        <a:pt x="10" y="23"/>
                      </a:cubicBezTo>
                      <a:cubicBezTo>
                        <a:pt x="9" y="24"/>
                        <a:pt x="8" y="25"/>
                        <a:pt x="7" y="26"/>
                      </a:cubicBezTo>
                      <a:cubicBezTo>
                        <a:pt x="6" y="28"/>
                        <a:pt x="5" y="28"/>
                        <a:pt x="3" y="29"/>
                      </a:cubicBezTo>
                      <a:cubicBezTo>
                        <a:pt x="0" y="31"/>
                        <a:pt x="4" y="37"/>
                        <a:pt x="6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1" name="Freeform 33"/>
                <p:cNvSpPr/>
                <p:nvPr/>
              </p:nvSpPr>
              <p:spPr bwMode="auto">
                <a:xfrm>
                  <a:off x="2190" y="1893"/>
                  <a:ext cx="75" cy="55"/>
                </a:xfrm>
                <a:custGeom>
                  <a:avLst/>
                  <a:gdLst>
                    <a:gd name="T0" fmla="*/ 12 w 89"/>
                    <a:gd name="T1" fmla="*/ 8 h 65"/>
                    <a:gd name="T2" fmla="*/ 13 w 89"/>
                    <a:gd name="T3" fmla="*/ 5 h 65"/>
                    <a:gd name="T4" fmla="*/ 11 w 89"/>
                    <a:gd name="T5" fmla="*/ 1 h 65"/>
                    <a:gd name="T6" fmla="*/ 9 w 89"/>
                    <a:gd name="T7" fmla="*/ 0 h 65"/>
                    <a:gd name="T8" fmla="*/ 3 w 89"/>
                    <a:gd name="T9" fmla="*/ 3 h 65"/>
                    <a:gd name="T10" fmla="*/ 21 w 89"/>
                    <a:gd name="T11" fmla="*/ 52 h 65"/>
                    <a:gd name="T12" fmla="*/ 82 w 89"/>
                    <a:gd name="T13" fmla="*/ 55 h 65"/>
                    <a:gd name="T14" fmla="*/ 77 w 89"/>
                    <a:gd name="T15" fmla="*/ 44 h 65"/>
                    <a:gd name="T16" fmla="*/ 24 w 89"/>
                    <a:gd name="T17" fmla="*/ 40 h 65"/>
                    <a:gd name="T18" fmla="*/ 11 w 89"/>
                    <a:gd name="T19" fmla="*/ 4 h 65"/>
                    <a:gd name="T20" fmla="*/ 8 w 89"/>
                    <a:gd name="T21" fmla="*/ 8 h 65"/>
                    <a:gd name="T22" fmla="*/ 11 w 89"/>
                    <a:gd name="T23" fmla="*/ 7 h 65"/>
                    <a:gd name="T24" fmla="*/ 7 w 89"/>
                    <a:gd name="T25" fmla="*/ 5 h 65"/>
                    <a:gd name="T26" fmla="*/ 8 w 89"/>
                    <a:gd name="T27" fmla="*/ 8 h 65"/>
                    <a:gd name="T28" fmla="*/ 12 w 89"/>
                    <a:gd name="T29" fmla="*/ 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65">
                      <a:moveTo>
                        <a:pt x="12" y="8"/>
                      </a:moveTo>
                      <a:cubicBezTo>
                        <a:pt x="13" y="7"/>
                        <a:pt x="13" y="6"/>
                        <a:pt x="13" y="5"/>
                      </a:cubicBezTo>
                      <a:cubicBezTo>
                        <a:pt x="14" y="3"/>
                        <a:pt x="12" y="1"/>
                        <a:pt x="11" y="1"/>
                      </a:cubicBezTo>
                      <a:cubicBezTo>
                        <a:pt x="10" y="1"/>
                        <a:pt x="9" y="0"/>
                        <a:pt x="9" y="0"/>
                      </a:cubicBezTo>
                      <a:cubicBezTo>
                        <a:pt x="7" y="0"/>
                        <a:pt x="4" y="1"/>
                        <a:pt x="3" y="3"/>
                      </a:cubicBezTo>
                      <a:cubicBezTo>
                        <a:pt x="0" y="21"/>
                        <a:pt x="7" y="40"/>
                        <a:pt x="21" y="52"/>
                      </a:cubicBezTo>
                      <a:cubicBezTo>
                        <a:pt x="38" y="65"/>
                        <a:pt x="63" y="61"/>
                        <a:pt x="82" y="55"/>
                      </a:cubicBezTo>
                      <a:cubicBezTo>
                        <a:pt x="89" y="52"/>
                        <a:pt x="84" y="41"/>
                        <a:pt x="77" y="44"/>
                      </a:cubicBezTo>
                      <a:cubicBezTo>
                        <a:pt x="61" y="50"/>
                        <a:pt x="38" y="54"/>
                        <a:pt x="24" y="40"/>
                      </a:cubicBezTo>
                      <a:cubicBezTo>
                        <a:pt x="15" y="30"/>
                        <a:pt x="11" y="17"/>
                        <a:pt x="11" y="4"/>
                      </a:cubicBezTo>
                      <a:cubicBezTo>
                        <a:pt x="10" y="5"/>
                        <a:pt x="9" y="7"/>
                        <a:pt x="8" y="8"/>
                      </a:cubicBezTo>
                      <a:cubicBezTo>
                        <a:pt x="9" y="8"/>
                        <a:pt x="10" y="7"/>
                        <a:pt x="11" y="7"/>
                      </a:cubicBezTo>
                      <a:cubicBezTo>
                        <a:pt x="10" y="6"/>
                        <a:pt x="8" y="6"/>
                        <a:pt x="7" y="5"/>
                      </a:cubicBezTo>
                      <a:cubicBezTo>
                        <a:pt x="7" y="6"/>
                        <a:pt x="7" y="7"/>
                        <a:pt x="8" y="8"/>
                      </a:cubicBezTo>
                      <a:cubicBezTo>
                        <a:pt x="9" y="9"/>
                        <a:pt x="11" y="10"/>
                        <a:pt x="1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2" name="Freeform 34"/>
                <p:cNvSpPr/>
                <p:nvPr/>
              </p:nvSpPr>
              <p:spPr bwMode="auto">
                <a:xfrm>
                  <a:off x="2245" y="1796"/>
                  <a:ext cx="243" cy="145"/>
                </a:xfrm>
                <a:custGeom>
                  <a:avLst/>
                  <a:gdLst>
                    <a:gd name="T0" fmla="*/ 7 w 287"/>
                    <a:gd name="T1" fmla="*/ 170 h 171"/>
                    <a:gd name="T2" fmla="*/ 73 w 287"/>
                    <a:gd name="T3" fmla="*/ 133 h 171"/>
                    <a:gd name="T4" fmla="*/ 141 w 287"/>
                    <a:gd name="T5" fmla="*/ 93 h 171"/>
                    <a:gd name="T6" fmla="*/ 208 w 287"/>
                    <a:gd name="T7" fmla="*/ 55 h 171"/>
                    <a:gd name="T8" fmla="*/ 280 w 287"/>
                    <a:gd name="T9" fmla="*/ 13 h 171"/>
                    <a:gd name="T10" fmla="*/ 272 w 287"/>
                    <a:gd name="T11" fmla="*/ 3 h 171"/>
                    <a:gd name="T12" fmla="*/ 200 w 287"/>
                    <a:gd name="T13" fmla="*/ 44 h 171"/>
                    <a:gd name="T14" fmla="*/ 137 w 287"/>
                    <a:gd name="T15" fmla="*/ 80 h 171"/>
                    <a:gd name="T16" fmla="*/ 66 w 287"/>
                    <a:gd name="T17" fmla="*/ 123 h 171"/>
                    <a:gd name="T18" fmla="*/ 33 w 287"/>
                    <a:gd name="T19" fmla="*/ 144 h 171"/>
                    <a:gd name="T20" fmla="*/ 4 w 287"/>
                    <a:gd name="T21" fmla="*/ 162 h 171"/>
                    <a:gd name="T22" fmla="*/ 7 w 287"/>
                    <a:gd name="T23" fmla="*/ 17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" h="171">
                      <a:moveTo>
                        <a:pt x="7" y="170"/>
                      </a:moveTo>
                      <a:cubicBezTo>
                        <a:pt x="30" y="164"/>
                        <a:pt x="53" y="145"/>
                        <a:pt x="73" y="133"/>
                      </a:cubicBezTo>
                      <a:cubicBezTo>
                        <a:pt x="96" y="120"/>
                        <a:pt x="119" y="107"/>
                        <a:pt x="141" y="93"/>
                      </a:cubicBezTo>
                      <a:cubicBezTo>
                        <a:pt x="163" y="79"/>
                        <a:pt x="186" y="69"/>
                        <a:pt x="208" y="55"/>
                      </a:cubicBezTo>
                      <a:cubicBezTo>
                        <a:pt x="231" y="41"/>
                        <a:pt x="259" y="31"/>
                        <a:pt x="280" y="13"/>
                      </a:cubicBezTo>
                      <a:cubicBezTo>
                        <a:pt x="287" y="8"/>
                        <a:pt x="279" y="0"/>
                        <a:pt x="272" y="3"/>
                      </a:cubicBezTo>
                      <a:cubicBezTo>
                        <a:pt x="248" y="13"/>
                        <a:pt x="222" y="29"/>
                        <a:pt x="200" y="44"/>
                      </a:cubicBezTo>
                      <a:cubicBezTo>
                        <a:pt x="179" y="57"/>
                        <a:pt x="158" y="67"/>
                        <a:pt x="137" y="80"/>
                      </a:cubicBezTo>
                      <a:cubicBezTo>
                        <a:pt x="114" y="95"/>
                        <a:pt x="90" y="109"/>
                        <a:pt x="66" y="123"/>
                      </a:cubicBezTo>
                      <a:cubicBezTo>
                        <a:pt x="55" y="130"/>
                        <a:pt x="44" y="137"/>
                        <a:pt x="33" y="144"/>
                      </a:cubicBezTo>
                      <a:cubicBezTo>
                        <a:pt x="25" y="149"/>
                        <a:pt x="14" y="159"/>
                        <a:pt x="4" y="162"/>
                      </a:cubicBezTo>
                      <a:cubicBezTo>
                        <a:pt x="0" y="164"/>
                        <a:pt x="3" y="171"/>
                        <a:pt x="7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3" name="Freeform 35"/>
                <p:cNvSpPr/>
                <p:nvPr/>
              </p:nvSpPr>
              <p:spPr bwMode="auto">
                <a:xfrm>
                  <a:off x="2473" y="1787"/>
                  <a:ext cx="150" cy="366"/>
                </a:xfrm>
                <a:custGeom>
                  <a:avLst/>
                  <a:gdLst>
                    <a:gd name="T0" fmla="*/ 8 w 177"/>
                    <a:gd name="T1" fmla="*/ 21 h 432"/>
                    <a:gd name="T2" fmla="*/ 43 w 177"/>
                    <a:gd name="T3" fmla="*/ 114 h 432"/>
                    <a:gd name="T4" fmla="*/ 77 w 177"/>
                    <a:gd name="T5" fmla="*/ 225 h 432"/>
                    <a:gd name="T6" fmla="*/ 121 w 177"/>
                    <a:gd name="T7" fmla="*/ 334 h 432"/>
                    <a:gd name="T8" fmla="*/ 159 w 177"/>
                    <a:gd name="T9" fmla="*/ 422 h 432"/>
                    <a:gd name="T10" fmla="*/ 174 w 177"/>
                    <a:gd name="T11" fmla="*/ 418 h 432"/>
                    <a:gd name="T12" fmla="*/ 131 w 177"/>
                    <a:gd name="T13" fmla="*/ 316 h 432"/>
                    <a:gd name="T14" fmla="*/ 83 w 177"/>
                    <a:gd name="T15" fmla="*/ 189 h 432"/>
                    <a:gd name="T16" fmla="*/ 40 w 177"/>
                    <a:gd name="T17" fmla="*/ 60 h 432"/>
                    <a:gd name="T18" fmla="*/ 4 w 177"/>
                    <a:gd name="T19" fmla="*/ 14 h 432"/>
                    <a:gd name="T20" fmla="*/ 8 w 177"/>
                    <a:gd name="T21" fmla="*/ 21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7" h="432">
                      <a:moveTo>
                        <a:pt x="8" y="21"/>
                      </a:moveTo>
                      <a:cubicBezTo>
                        <a:pt x="15" y="20"/>
                        <a:pt x="40" y="105"/>
                        <a:pt x="43" y="114"/>
                      </a:cubicBezTo>
                      <a:cubicBezTo>
                        <a:pt x="56" y="151"/>
                        <a:pt x="65" y="189"/>
                        <a:pt x="77" y="225"/>
                      </a:cubicBezTo>
                      <a:cubicBezTo>
                        <a:pt x="89" y="263"/>
                        <a:pt x="106" y="298"/>
                        <a:pt x="121" y="334"/>
                      </a:cubicBezTo>
                      <a:cubicBezTo>
                        <a:pt x="134" y="363"/>
                        <a:pt x="150" y="392"/>
                        <a:pt x="159" y="422"/>
                      </a:cubicBezTo>
                      <a:cubicBezTo>
                        <a:pt x="162" y="432"/>
                        <a:pt x="177" y="427"/>
                        <a:pt x="174" y="418"/>
                      </a:cubicBezTo>
                      <a:cubicBezTo>
                        <a:pt x="165" y="383"/>
                        <a:pt x="145" y="349"/>
                        <a:pt x="131" y="316"/>
                      </a:cubicBezTo>
                      <a:cubicBezTo>
                        <a:pt x="112" y="274"/>
                        <a:pt x="95" y="233"/>
                        <a:pt x="83" y="189"/>
                      </a:cubicBezTo>
                      <a:cubicBezTo>
                        <a:pt x="70" y="146"/>
                        <a:pt x="57" y="102"/>
                        <a:pt x="40" y="60"/>
                      </a:cubicBezTo>
                      <a:cubicBezTo>
                        <a:pt x="36" y="51"/>
                        <a:pt x="21" y="0"/>
                        <a:pt x="4" y="14"/>
                      </a:cubicBezTo>
                      <a:cubicBezTo>
                        <a:pt x="0" y="17"/>
                        <a:pt x="4" y="22"/>
                        <a:pt x="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4" name="Freeform 36"/>
                <p:cNvSpPr/>
                <p:nvPr/>
              </p:nvSpPr>
              <p:spPr bwMode="auto">
                <a:xfrm>
                  <a:off x="2188" y="1899"/>
                  <a:ext cx="30" cy="72"/>
                </a:xfrm>
                <a:custGeom>
                  <a:avLst/>
                  <a:gdLst>
                    <a:gd name="T0" fmla="*/ 6 w 36"/>
                    <a:gd name="T1" fmla="*/ 4 h 85"/>
                    <a:gd name="T2" fmla="*/ 7 w 36"/>
                    <a:gd name="T3" fmla="*/ 44 h 85"/>
                    <a:gd name="T4" fmla="*/ 28 w 36"/>
                    <a:gd name="T5" fmla="*/ 82 h 85"/>
                    <a:gd name="T6" fmla="*/ 34 w 36"/>
                    <a:gd name="T7" fmla="*/ 78 h 85"/>
                    <a:gd name="T8" fmla="*/ 16 w 36"/>
                    <a:gd name="T9" fmla="*/ 44 h 85"/>
                    <a:gd name="T10" fmla="*/ 13 w 36"/>
                    <a:gd name="T11" fmla="*/ 5 h 85"/>
                    <a:gd name="T12" fmla="*/ 6 w 36"/>
                    <a:gd name="T13" fmla="*/ 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5">
                      <a:moveTo>
                        <a:pt x="6" y="4"/>
                      </a:moveTo>
                      <a:cubicBezTo>
                        <a:pt x="0" y="17"/>
                        <a:pt x="4" y="30"/>
                        <a:pt x="7" y="44"/>
                      </a:cubicBezTo>
                      <a:cubicBezTo>
                        <a:pt x="11" y="60"/>
                        <a:pt x="18" y="69"/>
                        <a:pt x="28" y="82"/>
                      </a:cubicBezTo>
                      <a:cubicBezTo>
                        <a:pt x="30" y="85"/>
                        <a:pt x="36" y="82"/>
                        <a:pt x="34" y="78"/>
                      </a:cubicBezTo>
                      <a:cubicBezTo>
                        <a:pt x="29" y="66"/>
                        <a:pt x="19" y="58"/>
                        <a:pt x="16" y="44"/>
                      </a:cubicBezTo>
                      <a:cubicBezTo>
                        <a:pt x="13" y="31"/>
                        <a:pt x="10" y="19"/>
                        <a:pt x="13" y="5"/>
                      </a:cubicBezTo>
                      <a:cubicBezTo>
                        <a:pt x="14" y="1"/>
                        <a:pt x="7" y="0"/>
                        <a:pt x="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5" name="Freeform 37"/>
                <p:cNvSpPr/>
                <p:nvPr/>
              </p:nvSpPr>
              <p:spPr bwMode="auto">
                <a:xfrm>
                  <a:off x="2268" y="1963"/>
                  <a:ext cx="138" cy="273"/>
                </a:xfrm>
                <a:custGeom>
                  <a:avLst/>
                  <a:gdLst>
                    <a:gd name="T0" fmla="*/ 1 w 162"/>
                    <a:gd name="T1" fmla="*/ 2 h 322"/>
                    <a:gd name="T2" fmla="*/ 22 w 162"/>
                    <a:gd name="T3" fmla="*/ 60 h 322"/>
                    <a:gd name="T4" fmla="*/ 63 w 162"/>
                    <a:gd name="T5" fmla="*/ 146 h 322"/>
                    <a:gd name="T6" fmla="*/ 150 w 162"/>
                    <a:gd name="T7" fmla="*/ 317 h 322"/>
                    <a:gd name="T8" fmla="*/ 159 w 162"/>
                    <a:gd name="T9" fmla="*/ 312 h 322"/>
                    <a:gd name="T10" fmla="*/ 115 w 162"/>
                    <a:gd name="T11" fmla="*/ 236 h 322"/>
                    <a:gd name="T12" fmla="*/ 79 w 162"/>
                    <a:gd name="T13" fmla="*/ 159 h 322"/>
                    <a:gd name="T14" fmla="*/ 40 w 162"/>
                    <a:gd name="T15" fmla="*/ 81 h 322"/>
                    <a:gd name="T16" fmla="*/ 22 w 162"/>
                    <a:gd name="T17" fmla="*/ 41 h 322"/>
                    <a:gd name="T18" fmla="*/ 4 w 162"/>
                    <a:gd name="T19" fmla="*/ 2 h 322"/>
                    <a:gd name="T20" fmla="*/ 1 w 162"/>
                    <a:gd name="T21" fmla="*/ 2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2" h="322">
                      <a:moveTo>
                        <a:pt x="1" y="2"/>
                      </a:moveTo>
                      <a:cubicBezTo>
                        <a:pt x="0" y="21"/>
                        <a:pt x="15" y="44"/>
                        <a:pt x="22" y="60"/>
                      </a:cubicBezTo>
                      <a:cubicBezTo>
                        <a:pt x="35" y="89"/>
                        <a:pt x="50" y="117"/>
                        <a:pt x="63" y="146"/>
                      </a:cubicBezTo>
                      <a:cubicBezTo>
                        <a:pt x="91" y="204"/>
                        <a:pt x="113" y="264"/>
                        <a:pt x="150" y="317"/>
                      </a:cubicBezTo>
                      <a:cubicBezTo>
                        <a:pt x="154" y="322"/>
                        <a:pt x="162" y="317"/>
                        <a:pt x="159" y="312"/>
                      </a:cubicBezTo>
                      <a:cubicBezTo>
                        <a:pt x="146" y="286"/>
                        <a:pt x="129" y="261"/>
                        <a:pt x="115" y="236"/>
                      </a:cubicBezTo>
                      <a:cubicBezTo>
                        <a:pt x="101" y="211"/>
                        <a:pt x="91" y="185"/>
                        <a:pt x="79" y="159"/>
                      </a:cubicBezTo>
                      <a:cubicBezTo>
                        <a:pt x="67" y="133"/>
                        <a:pt x="53" y="107"/>
                        <a:pt x="40" y="81"/>
                      </a:cubicBezTo>
                      <a:cubicBezTo>
                        <a:pt x="34" y="68"/>
                        <a:pt x="28" y="54"/>
                        <a:pt x="22" y="41"/>
                      </a:cubicBezTo>
                      <a:cubicBezTo>
                        <a:pt x="16" y="29"/>
                        <a:pt x="5" y="1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6" name="Freeform 38"/>
                <p:cNvSpPr/>
                <p:nvPr/>
              </p:nvSpPr>
              <p:spPr bwMode="auto">
                <a:xfrm>
                  <a:off x="2400" y="2230"/>
                  <a:ext cx="3" cy="2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7" name="Freeform 39"/>
                <p:cNvSpPr/>
                <p:nvPr/>
              </p:nvSpPr>
              <p:spPr bwMode="auto">
                <a:xfrm>
                  <a:off x="2397" y="2138"/>
                  <a:ext cx="229" cy="111"/>
                </a:xfrm>
                <a:custGeom>
                  <a:avLst/>
                  <a:gdLst>
                    <a:gd name="T0" fmla="*/ 3 w 269"/>
                    <a:gd name="T1" fmla="*/ 104 h 131"/>
                    <a:gd name="T2" fmla="*/ 21 w 269"/>
                    <a:gd name="T3" fmla="*/ 131 h 131"/>
                    <a:gd name="T4" fmla="*/ 59 w 269"/>
                    <a:gd name="T5" fmla="*/ 116 h 131"/>
                    <a:gd name="T6" fmla="*/ 103 w 269"/>
                    <a:gd name="T7" fmla="*/ 96 h 131"/>
                    <a:gd name="T8" fmla="*/ 188 w 269"/>
                    <a:gd name="T9" fmla="*/ 53 h 131"/>
                    <a:gd name="T10" fmla="*/ 263 w 269"/>
                    <a:gd name="T11" fmla="*/ 13 h 131"/>
                    <a:gd name="T12" fmla="*/ 255 w 269"/>
                    <a:gd name="T13" fmla="*/ 2 h 131"/>
                    <a:gd name="T14" fmla="*/ 133 w 269"/>
                    <a:gd name="T15" fmla="*/ 64 h 131"/>
                    <a:gd name="T16" fmla="*/ 70 w 269"/>
                    <a:gd name="T17" fmla="*/ 95 h 131"/>
                    <a:gd name="T18" fmla="*/ 36 w 269"/>
                    <a:gd name="T19" fmla="*/ 111 h 131"/>
                    <a:gd name="T20" fmla="*/ 12 w 269"/>
                    <a:gd name="T21" fmla="*/ 115 h 131"/>
                    <a:gd name="T22" fmla="*/ 7 w 269"/>
                    <a:gd name="T23" fmla="*/ 104 h 131"/>
                    <a:gd name="T24" fmla="*/ 3 w 269"/>
                    <a:gd name="T25" fmla="*/ 10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9" h="131">
                      <a:moveTo>
                        <a:pt x="3" y="104"/>
                      </a:moveTo>
                      <a:cubicBezTo>
                        <a:pt x="0" y="116"/>
                        <a:pt x="7" y="130"/>
                        <a:pt x="21" y="131"/>
                      </a:cubicBezTo>
                      <a:cubicBezTo>
                        <a:pt x="34" y="131"/>
                        <a:pt x="47" y="121"/>
                        <a:pt x="59" y="116"/>
                      </a:cubicBezTo>
                      <a:cubicBezTo>
                        <a:pt x="74" y="109"/>
                        <a:pt x="88" y="103"/>
                        <a:pt x="103" y="96"/>
                      </a:cubicBezTo>
                      <a:cubicBezTo>
                        <a:pt x="131" y="82"/>
                        <a:pt x="159" y="67"/>
                        <a:pt x="188" y="53"/>
                      </a:cubicBezTo>
                      <a:cubicBezTo>
                        <a:pt x="213" y="41"/>
                        <a:pt x="241" y="30"/>
                        <a:pt x="263" y="13"/>
                      </a:cubicBezTo>
                      <a:cubicBezTo>
                        <a:pt x="269" y="8"/>
                        <a:pt x="261" y="0"/>
                        <a:pt x="255" y="2"/>
                      </a:cubicBezTo>
                      <a:cubicBezTo>
                        <a:pt x="214" y="21"/>
                        <a:pt x="173" y="43"/>
                        <a:pt x="133" y="64"/>
                      </a:cubicBezTo>
                      <a:cubicBezTo>
                        <a:pt x="112" y="75"/>
                        <a:pt x="91" y="85"/>
                        <a:pt x="70" y="95"/>
                      </a:cubicBezTo>
                      <a:cubicBezTo>
                        <a:pt x="59" y="100"/>
                        <a:pt x="47" y="106"/>
                        <a:pt x="36" y="111"/>
                      </a:cubicBezTo>
                      <a:cubicBezTo>
                        <a:pt x="30" y="113"/>
                        <a:pt x="18" y="118"/>
                        <a:pt x="12" y="115"/>
                      </a:cubicBezTo>
                      <a:cubicBezTo>
                        <a:pt x="10" y="114"/>
                        <a:pt x="8" y="106"/>
                        <a:pt x="7" y="104"/>
                      </a:cubicBezTo>
                      <a:cubicBezTo>
                        <a:pt x="6" y="101"/>
                        <a:pt x="3" y="102"/>
                        <a:pt x="3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8" name="Freeform 40"/>
                <p:cNvSpPr/>
                <p:nvPr/>
              </p:nvSpPr>
              <p:spPr bwMode="auto">
                <a:xfrm>
                  <a:off x="2210" y="1963"/>
                  <a:ext cx="143" cy="274"/>
                </a:xfrm>
                <a:custGeom>
                  <a:avLst/>
                  <a:gdLst>
                    <a:gd name="T0" fmla="*/ 2 w 169"/>
                    <a:gd name="T1" fmla="*/ 6 h 323"/>
                    <a:gd name="T2" fmla="*/ 39 w 169"/>
                    <a:gd name="T3" fmla="*/ 98 h 323"/>
                    <a:gd name="T4" fmla="*/ 80 w 169"/>
                    <a:gd name="T5" fmla="*/ 185 h 323"/>
                    <a:gd name="T6" fmla="*/ 124 w 169"/>
                    <a:gd name="T7" fmla="*/ 259 h 323"/>
                    <a:gd name="T8" fmla="*/ 144 w 169"/>
                    <a:gd name="T9" fmla="*/ 297 h 323"/>
                    <a:gd name="T10" fmla="*/ 160 w 169"/>
                    <a:gd name="T11" fmla="*/ 321 h 323"/>
                    <a:gd name="T12" fmla="*/ 165 w 169"/>
                    <a:gd name="T13" fmla="*/ 313 h 323"/>
                    <a:gd name="T14" fmla="*/ 145 w 169"/>
                    <a:gd name="T15" fmla="*/ 275 h 323"/>
                    <a:gd name="T16" fmla="*/ 126 w 169"/>
                    <a:gd name="T17" fmla="*/ 244 h 323"/>
                    <a:gd name="T18" fmla="*/ 82 w 169"/>
                    <a:gd name="T19" fmla="*/ 167 h 323"/>
                    <a:gd name="T20" fmla="*/ 43 w 169"/>
                    <a:gd name="T21" fmla="*/ 87 h 323"/>
                    <a:gd name="T22" fmla="*/ 7 w 169"/>
                    <a:gd name="T23" fmla="*/ 3 h 323"/>
                    <a:gd name="T24" fmla="*/ 2 w 169"/>
                    <a:gd name="T25" fmla="*/ 6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9" h="323">
                      <a:moveTo>
                        <a:pt x="2" y="6"/>
                      </a:moveTo>
                      <a:cubicBezTo>
                        <a:pt x="17" y="35"/>
                        <a:pt x="26" y="67"/>
                        <a:pt x="39" y="98"/>
                      </a:cubicBezTo>
                      <a:cubicBezTo>
                        <a:pt x="51" y="127"/>
                        <a:pt x="66" y="156"/>
                        <a:pt x="80" y="185"/>
                      </a:cubicBezTo>
                      <a:cubicBezTo>
                        <a:pt x="93" y="210"/>
                        <a:pt x="108" y="235"/>
                        <a:pt x="124" y="259"/>
                      </a:cubicBezTo>
                      <a:cubicBezTo>
                        <a:pt x="131" y="272"/>
                        <a:pt x="138" y="284"/>
                        <a:pt x="144" y="297"/>
                      </a:cubicBezTo>
                      <a:cubicBezTo>
                        <a:pt x="148" y="306"/>
                        <a:pt x="151" y="315"/>
                        <a:pt x="160" y="321"/>
                      </a:cubicBezTo>
                      <a:cubicBezTo>
                        <a:pt x="164" y="323"/>
                        <a:pt x="169" y="317"/>
                        <a:pt x="165" y="313"/>
                      </a:cubicBezTo>
                      <a:cubicBezTo>
                        <a:pt x="155" y="304"/>
                        <a:pt x="152" y="287"/>
                        <a:pt x="145" y="275"/>
                      </a:cubicBezTo>
                      <a:cubicBezTo>
                        <a:pt x="139" y="264"/>
                        <a:pt x="132" y="254"/>
                        <a:pt x="126" y="244"/>
                      </a:cubicBezTo>
                      <a:cubicBezTo>
                        <a:pt x="110" y="219"/>
                        <a:pt x="95" y="194"/>
                        <a:pt x="82" y="167"/>
                      </a:cubicBezTo>
                      <a:cubicBezTo>
                        <a:pt x="69" y="141"/>
                        <a:pt x="54" y="115"/>
                        <a:pt x="43" y="87"/>
                      </a:cubicBezTo>
                      <a:cubicBezTo>
                        <a:pt x="31" y="59"/>
                        <a:pt x="22" y="30"/>
                        <a:pt x="7" y="3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9" name="Freeform 41"/>
                <p:cNvSpPr/>
                <p:nvPr/>
              </p:nvSpPr>
              <p:spPr bwMode="auto">
                <a:xfrm>
                  <a:off x="2344" y="2227"/>
                  <a:ext cx="66" cy="25"/>
                </a:xfrm>
                <a:custGeom>
                  <a:avLst/>
                  <a:gdLst>
                    <a:gd name="T0" fmla="*/ 2 w 78"/>
                    <a:gd name="T1" fmla="*/ 7 h 29"/>
                    <a:gd name="T2" fmla="*/ 17 w 78"/>
                    <a:gd name="T3" fmla="*/ 19 h 29"/>
                    <a:gd name="T4" fmla="*/ 43 w 78"/>
                    <a:gd name="T5" fmla="*/ 28 h 29"/>
                    <a:gd name="T6" fmla="*/ 74 w 78"/>
                    <a:gd name="T7" fmla="*/ 21 h 29"/>
                    <a:gd name="T8" fmla="*/ 70 w 78"/>
                    <a:gd name="T9" fmla="*/ 13 h 29"/>
                    <a:gd name="T10" fmla="*/ 48 w 78"/>
                    <a:gd name="T11" fmla="*/ 17 h 29"/>
                    <a:gd name="T12" fmla="*/ 6 w 78"/>
                    <a:gd name="T13" fmla="*/ 2 h 29"/>
                    <a:gd name="T14" fmla="*/ 2 w 78"/>
                    <a:gd name="T15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8" h="29">
                      <a:moveTo>
                        <a:pt x="2" y="7"/>
                      </a:moveTo>
                      <a:cubicBezTo>
                        <a:pt x="8" y="14"/>
                        <a:pt x="9" y="16"/>
                        <a:pt x="17" y="19"/>
                      </a:cubicBezTo>
                      <a:cubicBezTo>
                        <a:pt x="26" y="23"/>
                        <a:pt x="34" y="26"/>
                        <a:pt x="43" y="28"/>
                      </a:cubicBezTo>
                      <a:cubicBezTo>
                        <a:pt x="54" y="29"/>
                        <a:pt x="66" y="29"/>
                        <a:pt x="74" y="21"/>
                      </a:cubicBezTo>
                      <a:cubicBezTo>
                        <a:pt x="78" y="18"/>
                        <a:pt x="74" y="13"/>
                        <a:pt x="70" y="13"/>
                      </a:cubicBezTo>
                      <a:cubicBezTo>
                        <a:pt x="62" y="13"/>
                        <a:pt x="56" y="17"/>
                        <a:pt x="48" y="17"/>
                      </a:cubicBezTo>
                      <a:cubicBezTo>
                        <a:pt x="33" y="16"/>
                        <a:pt x="17" y="11"/>
                        <a:pt x="6" y="2"/>
                      </a:cubicBezTo>
                      <a:cubicBezTo>
                        <a:pt x="3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0" name="Freeform 42"/>
                <p:cNvSpPr/>
                <p:nvPr/>
              </p:nvSpPr>
              <p:spPr bwMode="auto">
                <a:xfrm>
                  <a:off x="2224" y="1995"/>
                  <a:ext cx="61" cy="24"/>
                </a:xfrm>
                <a:custGeom>
                  <a:avLst/>
                  <a:gdLst>
                    <a:gd name="T0" fmla="*/ 1 w 72"/>
                    <a:gd name="T1" fmla="*/ 5 h 28"/>
                    <a:gd name="T2" fmla="*/ 68 w 72"/>
                    <a:gd name="T3" fmla="*/ 18 h 28"/>
                    <a:gd name="T4" fmla="*/ 68 w 72"/>
                    <a:gd name="T5" fmla="*/ 12 h 28"/>
                    <a:gd name="T6" fmla="*/ 32 w 72"/>
                    <a:gd name="T7" fmla="*/ 13 h 28"/>
                    <a:gd name="T8" fmla="*/ 6 w 72"/>
                    <a:gd name="T9" fmla="*/ 3 h 28"/>
                    <a:gd name="T10" fmla="*/ 1 w 72"/>
                    <a:gd name="T11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28">
                      <a:moveTo>
                        <a:pt x="1" y="5"/>
                      </a:moveTo>
                      <a:cubicBezTo>
                        <a:pt x="12" y="28"/>
                        <a:pt x="50" y="23"/>
                        <a:pt x="68" y="18"/>
                      </a:cubicBezTo>
                      <a:cubicBezTo>
                        <a:pt x="71" y="17"/>
                        <a:pt x="72" y="12"/>
                        <a:pt x="68" y="12"/>
                      </a:cubicBezTo>
                      <a:cubicBezTo>
                        <a:pt x="56" y="9"/>
                        <a:pt x="44" y="14"/>
                        <a:pt x="32" y="13"/>
                      </a:cubicBezTo>
                      <a:cubicBezTo>
                        <a:pt x="22" y="12"/>
                        <a:pt x="12" y="11"/>
                        <a:pt x="6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1" name="Freeform 43"/>
                <p:cNvSpPr/>
                <p:nvPr/>
              </p:nvSpPr>
              <p:spPr bwMode="auto">
                <a:xfrm>
                  <a:off x="2236" y="2031"/>
                  <a:ext cx="66" cy="27"/>
                </a:xfrm>
                <a:custGeom>
                  <a:avLst/>
                  <a:gdLst>
                    <a:gd name="T0" fmla="*/ 2 w 78"/>
                    <a:gd name="T1" fmla="*/ 5 h 32"/>
                    <a:gd name="T2" fmla="*/ 75 w 78"/>
                    <a:gd name="T3" fmla="*/ 17 h 32"/>
                    <a:gd name="T4" fmla="*/ 72 w 78"/>
                    <a:gd name="T5" fmla="*/ 11 h 32"/>
                    <a:gd name="T6" fmla="*/ 42 w 78"/>
                    <a:gd name="T7" fmla="*/ 15 h 32"/>
                    <a:gd name="T8" fmla="*/ 4 w 78"/>
                    <a:gd name="T9" fmla="*/ 2 h 32"/>
                    <a:gd name="T10" fmla="*/ 2 w 78"/>
                    <a:gd name="T11" fmla="*/ 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8" h="32">
                      <a:moveTo>
                        <a:pt x="2" y="5"/>
                      </a:moveTo>
                      <a:cubicBezTo>
                        <a:pt x="19" y="23"/>
                        <a:pt x="52" y="32"/>
                        <a:pt x="75" y="17"/>
                      </a:cubicBezTo>
                      <a:cubicBezTo>
                        <a:pt x="78" y="15"/>
                        <a:pt x="75" y="10"/>
                        <a:pt x="72" y="11"/>
                      </a:cubicBezTo>
                      <a:cubicBezTo>
                        <a:pt x="62" y="11"/>
                        <a:pt x="52" y="15"/>
                        <a:pt x="42" y="15"/>
                      </a:cubicBezTo>
                      <a:cubicBezTo>
                        <a:pt x="28" y="15"/>
                        <a:pt x="15" y="11"/>
                        <a:pt x="4" y="2"/>
                      </a:cubicBezTo>
                      <a:cubicBezTo>
                        <a:pt x="2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2" name="Freeform 44"/>
                <p:cNvSpPr/>
                <p:nvPr/>
              </p:nvSpPr>
              <p:spPr bwMode="auto">
                <a:xfrm>
                  <a:off x="2257" y="2074"/>
                  <a:ext cx="61" cy="16"/>
                </a:xfrm>
                <a:custGeom>
                  <a:avLst/>
                  <a:gdLst>
                    <a:gd name="T0" fmla="*/ 2 w 72"/>
                    <a:gd name="T1" fmla="*/ 6 h 19"/>
                    <a:gd name="T2" fmla="*/ 69 w 72"/>
                    <a:gd name="T3" fmla="*/ 7 h 19"/>
                    <a:gd name="T4" fmla="*/ 66 w 72"/>
                    <a:gd name="T5" fmla="*/ 1 h 19"/>
                    <a:gd name="T6" fmla="*/ 38 w 72"/>
                    <a:gd name="T7" fmla="*/ 7 h 19"/>
                    <a:gd name="T8" fmla="*/ 4 w 72"/>
                    <a:gd name="T9" fmla="*/ 2 h 19"/>
                    <a:gd name="T10" fmla="*/ 2 w 72"/>
                    <a:gd name="T11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9">
                      <a:moveTo>
                        <a:pt x="2" y="6"/>
                      </a:moveTo>
                      <a:cubicBezTo>
                        <a:pt x="19" y="19"/>
                        <a:pt x="51" y="16"/>
                        <a:pt x="69" y="7"/>
                      </a:cubicBezTo>
                      <a:cubicBezTo>
                        <a:pt x="72" y="5"/>
                        <a:pt x="70" y="0"/>
                        <a:pt x="66" y="1"/>
                      </a:cubicBezTo>
                      <a:cubicBezTo>
                        <a:pt x="57" y="4"/>
                        <a:pt x="47" y="7"/>
                        <a:pt x="38" y="7"/>
                      </a:cubicBezTo>
                      <a:cubicBezTo>
                        <a:pt x="29" y="7"/>
                        <a:pt x="11" y="7"/>
                        <a:pt x="4" y="2"/>
                      </a:cubicBezTo>
                      <a:cubicBezTo>
                        <a:pt x="2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3" name="Freeform 45"/>
                <p:cNvSpPr/>
                <p:nvPr/>
              </p:nvSpPr>
              <p:spPr bwMode="auto">
                <a:xfrm>
                  <a:off x="2277" y="2093"/>
                  <a:ext cx="55" cy="22"/>
                </a:xfrm>
                <a:custGeom>
                  <a:avLst/>
                  <a:gdLst>
                    <a:gd name="T0" fmla="*/ 3 w 65"/>
                    <a:gd name="T1" fmla="*/ 16 h 26"/>
                    <a:gd name="T2" fmla="*/ 59 w 65"/>
                    <a:gd name="T3" fmla="*/ 13 h 26"/>
                    <a:gd name="T4" fmla="*/ 54 w 65"/>
                    <a:gd name="T5" fmla="*/ 3 h 26"/>
                    <a:gd name="T6" fmla="*/ 7 w 65"/>
                    <a:gd name="T7" fmla="*/ 10 h 26"/>
                    <a:gd name="T8" fmla="*/ 3 w 65"/>
                    <a:gd name="T9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26">
                      <a:moveTo>
                        <a:pt x="3" y="16"/>
                      </a:moveTo>
                      <a:cubicBezTo>
                        <a:pt x="19" y="26"/>
                        <a:pt x="44" y="23"/>
                        <a:pt x="59" y="13"/>
                      </a:cubicBezTo>
                      <a:cubicBezTo>
                        <a:pt x="65" y="9"/>
                        <a:pt x="60" y="0"/>
                        <a:pt x="54" y="3"/>
                      </a:cubicBezTo>
                      <a:cubicBezTo>
                        <a:pt x="40" y="10"/>
                        <a:pt x="22" y="17"/>
                        <a:pt x="7" y="10"/>
                      </a:cubicBezTo>
                      <a:cubicBezTo>
                        <a:pt x="4" y="8"/>
                        <a:pt x="0" y="14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4" name="Freeform 46"/>
                <p:cNvSpPr/>
                <p:nvPr/>
              </p:nvSpPr>
              <p:spPr bwMode="auto">
                <a:xfrm>
                  <a:off x="2192" y="1761"/>
                  <a:ext cx="249" cy="157"/>
                </a:xfrm>
                <a:custGeom>
                  <a:avLst/>
                  <a:gdLst>
                    <a:gd name="T0" fmla="*/ 13 w 293"/>
                    <a:gd name="T1" fmla="*/ 184 h 184"/>
                    <a:gd name="T2" fmla="*/ 16 w 293"/>
                    <a:gd name="T3" fmla="*/ 181 h 184"/>
                    <a:gd name="T4" fmla="*/ 16 w 293"/>
                    <a:gd name="T5" fmla="*/ 180 h 184"/>
                    <a:gd name="T6" fmla="*/ 62 w 293"/>
                    <a:gd name="T7" fmla="*/ 128 h 184"/>
                    <a:gd name="T8" fmla="*/ 140 w 293"/>
                    <a:gd name="T9" fmla="*/ 77 h 184"/>
                    <a:gd name="T10" fmla="*/ 208 w 293"/>
                    <a:gd name="T11" fmla="*/ 38 h 184"/>
                    <a:gd name="T12" fmla="*/ 245 w 293"/>
                    <a:gd name="T13" fmla="*/ 23 h 184"/>
                    <a:gd name="T14" fmla="*/ 279 w 293"/>
                    <a:gd name="T15" fmla="*/ 21 h 184"/>
                    <a:gd name="T16" fmla="*/ 289 w 293"/>
                    <a:gd name="T17" fmla="*/ 15 h 184"/>
                    <a:gd name="T18" fmla="*/ 271 w 293"/>
                    <a:gd name="T19" fmla="*/ 0 h 184"/>
                    <a:gd name="T20" fmla="*/ 221 w 293"/>
                    <a:gd name="T21" fmla="*/ 19 h 184"/>
                    <a:gd name="T22" fmla="*/ 120 w 293"/>
                    <a:gd name="T23" fmla="*/ 74 h 184"/>
                    <a:gd name="T24" fmla="*/ 23 w 293"/>
                    <a:gd name="T25" fmla="*/ 139 h 184"/>
                    <a:gd name="T26" fmla="*/ 4 w 293"/>
                    <a:gd name="T27" fmla="*/ 164 h 184"/>
                    <a:gd name="T28" fmla="*/ 12 w 293"/>
                    <a:gd name="T29" fmla="*/ 182 h 184"/>
                    <a:gd name="T30" fmla="*/ 13 w 293"/>
                    <a:gd name="T31" fmla="*/ 18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3" h="184">
                      <a:moveTo>
                        <a:pt x="13" y="184"/>
                      </a:moveTo>
                      <a:cubicBezTo>
                        <a:pt x="14" y="183"/>
                        <a:pt x="15" y="182"/>
                        <a:pt x="16" y="181"/>
                      </a:cubicBezTo>
                      <a:cubicBezTo>
                        <a:pt x="16" y="181"/>
                        <a:pt x="16" y="180"/>
                        <a:pt x="16" y="180"/>
                      </a:cubicBezTo>
                      <a:cubicBezTo>
                        <a:pt x="0" y="154"/>
                        <a:pt x="46" y="139"/>
                        <a:pt x="62" y="128"/>
                      </a:cubicBezTo>
                      <a:cubicBezTo>
                        <a:pt x="88" y="111"/>
                        <a:pt x="113" y="92"/>
                        <a:pt x="140" y="77"/>
                      </a:cubicBezTo>
                      <a:cubicBezTo>
                        <a:pt x="163" y="65"/>
                        <a:pt x="184" y="48"/>
                        <a:pt x="208" y="38"/>
                      </a:cubicBezTo>
                      <a:cubicBezTo>
                        <a:pt x="220" y="33"/>
                        <a:pt x="233" y="28"/>
                        <a:pt x="245" y="23"/>
                      </a:cubicBezTo>
                      <a:cubicBezTo>
                        <a:pt x="257" y="18"/>
                        <a:pt x="271" y="6"/>
                        <a:pt x="279" y="21"/>
                      </a:cubicBezTo>
                      <a:cubicBezTo>
                        <a:pt x="283" y="27"/>
                        <a:pt x="293" y="21"/>
                        <a:pt x="289" y="15"/>
                      </a:cubicBezTo>
                      <a:cubicBezTo>
                        <a:pt x="284" y="5"/>
                        <a:pt x="283" y="0"/>
                        <a:pt x="271" y="0"/>
                      </a:cubicBezTo>
                      <a:cubicBezTo>
                        <a:pt x="254" y="1"/>
                        <a:pt x="237" y="13"/>
                        <a:pt x="221" y="19"/>
                      </a:cubicBezTo>
                      <a:cubicBezTo>
                        <a:pt x="186" y="33"/>
                        <a:pt x="153" y="54"/>
                        <a:pt x="120" y="74"/>
                      </a:cubicBezTo>
                      <a:cubicBezTo>
                        <a:pt x="87" y="94"/>
                        <a:pt x="55" y="117"/>
                        <a:pt x="23" y="139"/>
                      </a:cubicBezTo>
                      <a:cubicBezTo>
                        <a:pt x="15" y="145"/>
                        <a:pt x="3" y="152"/>
                        <a:pt x="4" y="164"/>
                      </a:cubicBezTo>
                      <a:cubicBezTo>
                        <a:pt x="5" y="168"/>
                        <a:pt x="14" y="180"/>
                        <a:pt x="12" y="182"/>
                      </a:cubicBezTo>
                      <a:cubicBezTo>
                        <a:pt x="11" y="183"/>
                        <a:pt x="12" y="184"/>
                        <a:pt x="13" y="1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5" name="Freeform 47"/>
                <p:cNvSpPr/>
                <p:nvPr/>
              </p:nvSpPr>
              <p:spPr bwMode="auto">
                <a:xfrm>
                  <a:off x="2197" y="1775"/>
                  <a:ext cx="243" cy="143"/>
                </a:xfrm>
                <a:custGeom>
                  <a:avLst/>
                  <a:gdLst>
                    <a:gd name="T0" fmla="*/ 4 w 286"/>
                    <a:gd name="T1" fmla="*/ 167 h 168"/>
                    <a:gd name="T2" fmla="*/ 28 w 286"/>
                    <a:gd name="T3" fmla="*/ 155 h 168"/>
                    <a:gd name="T4" fmla="*/ 56 w 286"/>
                    <a:gd name="T5" fmla="*/ 137 h 168"/>
                    <a:gd name="T6" fmla="*/ 131 w 286"/>
                    <a:gd name="T7" fmla="*/ 91 h 168"/>
                    <a:gd name="T8" fmla="*/ 203 w 286"/>
                    <a:gd name="T9" fmla="*/ 46 h 168"/>
                    <a:gd name="T10" fmla="*/ 281 w 286"/>
                    <a:gd name="T11" fmla="*/ 8 h 168"/>
                    <a:gd name="T12" fmla="*/ 281 w 286"/>
                    <a:gd name="T13" fmla="*/ 1 h 168"/>
                    <a:gd name="T14" fmla="*/ 220 w 286"/>
                    <a:gd name="T15" fmla="*/ 27 h 168"/>
                    <a:gd name="T16" fmla="*/ 154 w 286"/>
                    <a:gd name="T17" fmla="*/ 68 h 168"/>
                    <a:gd name="T18" fmla="*/ 77 w 286"/>
                    <a:gd name="T19" fmla="*/ 114 h 168"/>
                    <a:gd name="T20" fmla="*/ 46 w 286"/>
                    <a:gd name="T21" fmla="*/ 135 h 168"/>
                    <a:gd name="T22" fmla="*/ 23 w 286"/>
                    <a:gd name="T23" fmla="*/ 149 h 168"/>
                    <a:gd name="T24" fmla="*/ 3 w 286"/>
                    <a:gd name="T25" fmla="*/ 162 h 168"/>
                    <a:gd name="T26" fmla="*/ 4 w 286"/>
                    <a:gd name="T27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6" h="168">
                      <a:moveTo>
                        <a:pt x="4" y="167"/>
                      </a:moveTo>
                      <a:cubicBezTo>
                        <a:pt x="14" y="166"/>
                        <a:pt x="20" y="160"/>
                        <a:pt x="28" y="155"/>
                      </a:cubicBezTo>
                      <a:cubicBezTo>
                        <a:pt x="37" y="149"/>
                        <a:pt x="47" y="143"/>
                        <a:pt x="56" y="137"/>
                      </a:cubicBezTo>
                      <a:cubicBezTo>
                        <a:pt x="81" y="121"/>
                        <a:pt x="106" y="107"/>
                        <a:pt x="131" y="91"/>
                      </a:cubicBezTo>
                      <a:cubicBezTo>
                        <a:pt x="155" y="76"/>
                        <a:pt x="179" y="61"/>
                        <a:pt x="203" y="46"/>
                      </a:cubicBezTo>
                      <a:cubicBezTo>
                        <a:pt x="227" y="32"/>
                        <a:pt x="254" y="11"/>
                        <a:pt x="281" y="8"/>
                      </a:cubicBezTo>
                      <a:cubicBezTo>
                        <a:pt x="286" y="7"/>
                        <a:pt x="285" y="0"/>
                        <a:pt x="281" y="1"/>
                      </a:cubicBezTo>
                      <a:cubicBezTo>
                        <a:pt x="258" y="2"/>
                        <a:pt x="239" y="17"/>
                        <a:pt x="220" y="27"/>
                      </a:cubicBezTo>
                      <a:cubicBezTo>
                        <a:pt x="198" y="40"/>
                        <a:pt x="176" y="54"/>
                        <a:pt x="154" y="68"/>
                      </a:cubicBezTo>
                      <a:cubicBezTo>
                        <a:pt x="129" y="84"/>
                        <a:pt x="103" y="99"/>
                        <a:pt x="77" y="114"/>
                      </a:cubicBezTo>
                      <a:cubicBezTo>
                        <a:pt x="66" y="121"/>
                        <a:pt x="56" y="128"/>
                        <a:pt x="46" y="135"/>
                      </a:cubicBezTo>
                      <a:cubicBezTo>
                        <a:pt x="38" y="140"/>
                        <a:pt x="31" y="144"/>
                        <a:pt x="23" y="149"/>
                      </a:cubicBezTo>
                      <a:cubicBezTo>
                        <a:pt x="17" y="153"/>
                        <a:pt x="10" y="160"/>
                        <a:pt x="3" y="162"/>
                      </a:cubicBezTo>
                      <a:cubicBezTo>
                        <a:pt x="0" y="162"/>
                        <a:pt x="1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6" name="Freeform 48"/>
                <p:cNvSpPr/>
                <p:nvPr/>
              </p:nvSpPr>
              <p:spPr bwMode="auto">
                <a:xfrm>
                  <a:off x="2264" y="1771"/>
                  <a:ext cx="194" cy="124"/>
                </a:xfrm>
                <a:custGeom>
                  <a:avLst/>
                  <a:gdLst>
                    <a:gd name="T0" fmla="*/ 3 w 228"/>
                    <a:gd name="T1" fmla="*/ 147 h 147"/>
                    <a:gd name="T2" fmla="*/ 57 w 228"/>
                    <a:gd name="T3" fmla="*/ 113 h 147"/>
                    <a:gd name="T4" fmla="*/ 118 w 228"/>
                    <a:gd name="T5" fmla="*/ 73 h 147"/>
                    <a:gd name="T6" fmla="*/ 174 w 228"/>
                    <a:gd name="T7" fmla="*/ 37 h 147"/>
                    <a:gd name="T8" fmla="*/ 220 w 228"/>
                    <a:gd name="T9" fmla="*/ 14 h 147"/>
                    <a:gd name="T10" fmla="*/ 227 w 228"/>
                    <a:gd name="T11" fmla="*/ 11 h 147"/>
                    <a:gd name="T12" fmla="*/ 202 w 228"/>
                    <a:gd name="T13" fmla="*/ 9 h 147"/>
                    <a:gd name="T14" fmla="*/ 146 w 228"/>
                    <a:gd name="T15" fmla="*/ 46 h 147"/>
                    <a:gd name="T16" fmla="*/ 69 w 228"/>
                    <a:gd name="T17" fmla="*/ 98 h 147"/>
                    <a:gd name="T18" fmla="*/ 1 w 228"/>
                    <a:gd name="T19" fmla="*/ 144 h 147"/>
                    <a:gd name="T20" fmla="*/ 3 w 228"/>
                    <a:gd name="T21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8" h="147">
                      <a:moveTo>
                        <a:pt x="3" y="147"/>
                      </a:moveTo>
                      <a:cubicBezTo>
                        <a:pt x="22" y="138"/>
                        <a:pt x="39" y="125"/>
                        <a:pt x="57" y="113"/>
                      </a:cubicBezTo>
                      <a:cubicBezTo>
                        <a:pt x="77" y="100"/>
                        <a:pt x="98" y="88"/>
                        <a:pt x="118" y="73"/>
                      </a:cubicBezTo>
                      <a:cubicBezTo>
                        <a:pt x="136" y="60"/>
                        <a:pt x="155" y="49"/>
                        <a:pt x="174" y="37"/>
                      </a:cubicBezTo>
                      <a:cubicBezTo>
                        <a:pt x="181" y="33"/>
                        <a:pt x="214" y="6"/>
                        <a:pt x="220" y="14"/>
                      </a:cubicBezTo>
                      <a:cubicBezTo>
                        <a:pt x="223" y="17"/>
                        <a:pt x="228" y="15"/>
                        <a:pt x="227" y="11"/>
                      </a:cubicBezTo>
                      <a:cubicBezTo>
                        <a:pt x="222" y="0"/>
                        <a:pt x="211" y="4"/>
                        <a:pt x="202" y="9"/>
                      </a:cubicBezTo>
                      <a:cubicBezTo>
                        <a:pt x="183" y="20"/>
                        <a:pt x="165" y="34"/>
                        <a:pt x="146" y="46"/>
                      </a:cubicBezTo>
                      <a:cubicBezTo>
                        <a:pt x="119" y="61"/>
                        <a:pt x="95" y="81"/>
                        <a:pt x="69" y="98"/>
                      </a:cubicBezTo>
                      <a:cubicBezTo>
                        <a:pt x="46" y="113"/>
                        <a:pt x="25" y="132"/>
                        <a:pt x="1" y="144"/>
                      </a:cubicBezTo>
                      <a:cubicBezTo>
                        <a:pt x="0" y="145"/>
                        <a:pt x="1" y="147"/>
                        <a:pt x="3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7" name="Freeform 49"/>
                <p:cNvSpPr/>
                <p:nvPr/>
              </p:nvSpPr>
              <p:spPr bwMode="auto">
                <a:xfrm>
                  <a:off x="2386" y="1780"/>
                  <a:ext cx="88" cy="55"/>
                </a:xfrm>
                <a:custGeom>
                  <a:avLst/>
                  <a:gdLst>
                    <a:gd name="T0" fmla="*/ 4 w 104"/>
                    <a:gd name="T1" fmla="*/ 64 h 65"/>
                    <a:gd name="T2" fmla="*/ 66 w 104"/>
                    <a:gd name="T3" fmla="*/ 21 h 65"/>
                    <a:gd name="T4" fmla="*/ 83 w 104"/>
                    <a:gd name="T5" fmla="*/ 9 h 65"/>
                    <a:gd name="T6" fmla="*/ 96 w 104"/>
                    <a:gd name="T7" fmla="*/ 25 h 65"/>
                    <a:gd name="T8" fmla="*/ 103 w 104"/>
                    <a:gd name="T9" fmla="*/ 21 h 65"/>
                    <a:gd name="T10" fmla="*/ 85 w 104"/>
                    <a:gd name="T11" fmla="*/ 2 h 65"/>
                    <a:gd name="T12" fmla="*/ 81 w 104"/>
                    <a:gd name="T13" fmla="*/ 2 h 65"/>
                    <a:gd name="T14" fmla="*/ 61 w 104"/>
                    <a:gd name="T15" fmla="*/ 15 h 65"/>
                    <a:gd name="T16" fmla="*/ 44 w 104"/>
                    <a:gd name="T17" fmla="*/ 28 h 65"/>
                    <a:gd name="T18" fmla="*/ 2 w 104"/>
                    <a:gd name="T19" fmla="*/ 61 h 65"/>
                    <a:gd name="T20" fmla="*/ 4 w 104"/>
                    <a:gd name="T21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65">
                      <a:moveTo>
                        <a:pt x="4" y="64"/>
                      </a:moveTo>
                      <a:cubicBezTo>
                        <a:pt x="25" y="50"/>
                        <a:pt x="46" y="37"/>
                        <a:pt x="66" y="21"/>
                      </a:cubicBezTo>
                      <a:cubicBezTo>
                        <a:pt x="69" y="19"/>
                        <a:pt x="81" y="8"/>
                        <a:pt x="83" y="9"/>
                      </a:cubicBezTo>
                      <a:cubicBezTo>
                        <a:pt x="85" y="9"/>
                        <a:pt x="95" y="23"/>
                        <a:pt x="96" y="25"/>
                      </a:cubicBezTo>
                      <a:cubicBezTo>
                        <a:pt x="99" y="29"/>
                        <a:pt x="104" y="25"/>
                        <a:pt x="103" y="21"/>
                      </a:cubicBezTo>
                      <a:cubicBezTo>
                        <a:pt x="99" y="12"/>
                        <a:pt x="92" y="8"/>
                        <a:pt x="85" y="2"/>
                      </a:cubicBezTo>
                      <a:cubicBezTo>
                        <a:pt x="84" y="1"/>
                        <a:pt x="82" y="0"/>
                        <a:pt x="81" y="2"/>
                      </a:cubicBezTo>
                      <a:cubicBezTo>
                        <a:pt x="77" y="6"/>
                        <a:pt x="66" y="11"/>
                        <a:pt x="61" y="15"/>
                      </a:cubicBezTo>
                      <a:cubicBezTo>
                        <a:pt x="55" y="20"/>
                        <a:pt x="50" y="24"/>
                        <a:pt x="44" y="28"/>
                      </a:cubicBezTo>
                      <a:cubicBezTo>
                        <a:pt x="30" y="39"/>
                        <a:pt x="16" y="50"/>
                        <a:pt x="2" y="61"/>
                      </a:cubicBezTo>
                      <a:cubicBezTo>
                        <a:pt x="0" y="62"/>
                        <a:pt x="2" y="65"/>
                        <a:pt x="4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8" name="Freeform 50"/>
                <p:cNvSpPr/>
                <p:nvPr/>
              </p:nvSpPr>
              <p:spPr bwMode="auto">
                <a:xfrm>
                  <a:off x="2218" y="1912"/>
                  <a:ext cx="35" cy="14"/>
                </a:xfrm>
                <a:custGeom>
                  <a:avLst/>
                  <a:gdLst>
                    <a:gd name="T0" fmla="*/ 3 w 42"/>
                    <a:gd name="T1" fmla="*/ 11 h 17"/>
                    <a:gd name="T2" fmla="*/ 40 w 42"/>
                    <a:gd name="T3" fmla="*/ 5 h 17"/>
                    <a:gd name="T4" fmla="*/ 38 w 42"/>
                    <a:gd name="T5" fmla="*/ 1 h 17"/>
                    <a:gd name="T6" fmla="*/ 5 w 42"/>
                    <a:gd name="T7" fmla="*/ 7 h 17"/>
                    <a:gd name="T8" fmla="*/ 3 w 42"/>
                    <a:gd name="T9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17">
                      <a:moveTo>
                        <a:pt x="3" y="11"/>
                      </a:moveTo>
                      <a:cubicBezTo>
                        <a:pt x="15" y="17"/>
                        <a:pt x="29" y="13"/>
                        <a:pt x="40" y="5"/>
                      </a:cubicBezTo>
                      <a:cubicBezTo>
                        <a:pt x="42" y="4"/>
                        <a:pt x="40" y="0"/>
                        <a:pt x="38" y="1"/>
                      </a:cubicBezTo>
                      <a:cubicBezTo>
                        <a:pt x="27" y="4"/>
                        <a:pt x="16" y="11"/>
                        <a:pt x="5" y="7"/>
                      </a:cubicBezTo>
                      <a:cubicBezTo>
                        <a:pt x="2" y="6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9" name="Freeform 51"/>
                <p:cNvSpPr/>
                <p:nvPr/>
              </p:nvSpPr>
              <p:spPr bwMode="auto">
                <a:xfrm>
                  <a:off x="2268" y="1855"/>
                  <a:ext cx="90" cy="55"/>
                </a:xfrm>
                <a:custGeom>
                  <a:avLst/>
                  <a:gdLst>
                    <a:gd name="T0" fmla="*/ 3 w 105"/>
                    <a:gd name="T1" fmla="*/ 64 h 65"/>
                    <a:gd name="T2" fmla="*/ 103 w 105"/>
                    <a:gd name="T3" fmla="*/ 6 h 65"/>
                    <a:gd name="T4" fmla="*/ 100 w 105"/>
                    <a:gd name="T5" fmla="*/ 1 h 65"/>
                    <a:gd name="T6" fmla="*/ 2 w 105"/>
                    <a:gd name="T7" fmla="*/ 61 h 65"/>
                    <a:gd name="T8" fmla="*/ 3 w 105"/>
                    <a:gd name="T9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65">
                      <a:moveTo>
                        <a:pt x="3" y="64"/>
                      </a:moveTo>
                      <a:cubicBezTo>
                        <a:pt x="37" y="47"/>
                        <a:pt x="70" y="26"/>
                        <a:pt x="103" y="6"/>
                      </a:cubicBezTo>
                      <a:cubicBezTo>
                        <a:pt x="105" y="4"/>
                        <a:pt x="103" y="0"/>
                        <a:pt x="100" y="1"/>
                      </a:cubicBezTo>
                      <a:cubicBezTo>
                        <a:pt x="66" y="19"/>
                        <a:pt x="35" y="41"/>
                        <a:pt x="2" y="61"/>
                      </a:cubicBezTo>
                      <a:cubicBezTo>
                        <a:pt x="0" y="62"/>
                        <a:pt x="1" y="65"/>
                        <a:pt x="3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0" name="Freeform 52"/>
                <p:cNvSpPr/>
                <p:nvPr/>
              </p:nvSpPr>
              <p:spPr bwMode="auto">
                <a:xfrm>
                  <a:off x="1049" y="848"/>
                  <a:ext cx="110" cy="347"/>
                </a:xfrm>
                <a:custGeom>
                  <a:avLst/>
                  <a:gdLst>
                    <a:gd name="T0" fmla="*/ 4 w 129"/>
                    <a:gd name="T1" fmla="*/ 407 h 409"/>
                    <a:gd name="T2" fmla="*/ 33 w 129"/>
                    <a:gd name="T3" fmla="*/ 312 h 409"/>
                    <a:gd name="T4" fmla="*/ 67 w 129"/>
                    <a:gd name="T5" fmla="*/ 212 h 409"/>
                    <a:gd name="T6" fmla="*/ 97 w 129"/>
                    <a:gd name="T7" fmla="*/ 110 h 409"/>
                    <a:gd name="T8" fmla="*/ 127 w 129"/>
                    <a:gd name="T9" fmla="*/ 10 h 409"/>
                    <a:gd name="T10" fmla="*/ 117 w 129"/>
                    <a:gd name="T11" fmla="*/ 6 h 409"/>
                    <a:gd name="T12" fmla="*/ 85 w 129"/>
                    <a:gd name="T13" fmla="*/ 116 h 409"/>
                    <a:gd name="T14" fmla="*/ 55 w 129"/>
                    <a:gd name="T15" fmla="*/ 221 h 409"/>
                    <a:gd name="T16" fmla="*/ 0 w 129"/>
                    <a:gd name="T17" fmla="*/ 405 h 409"/>
                    <a:gd name="T18" fmla="*/ 4 w 129"/>
                    <a:gd name="T19" fmla="*/ 407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9" h="409">
                      <a:moveTo>
                        <a:pt x="4" y="407"/>
                      </a:moveTo>
                      <a:cubicBezTo>
                        <a:pt x="17" y="376"/>
                        <a:pt x="24" y="343"/>
                        <a:pt x="33" y="312"/>
                      </a:cubicBezTo>
                      <a:cubicBezTo>
                        <a:pt x="43" y="278"/>
                        <a:pt x="56" y="245"/>
                        <a:pt x="67" y="212"/>
                      </a:cubicBezTo>
                      <a:cubicBezTo>
                        <a:pt x="78" y="179"/>
                        <a:pt x="88" y="145"/>
                        <a:pt x="97" y="110"/>
                      </a:cubicBezTo>
                      <a:cubicBezTo>
                        <a:pt x="105" y="76"/>
                        <a:pt x="119" y="44"/>
                        <a:pt x="127" y="10"/>
                      </a:cubicBezTo>
                      <a:cubicBezTo>
                        <a:pt x="129" y="4"/>
                        <a:pt x="120" y="0"/>
                        <a:pt x="117" y="6"/>
                      </a:cubicBezTo>
                      <a:cubicBezTo>
                        <a:pt x="102" y="41"/>
                        <a:pt x="94" y="79"/>
                        <a:pt x="85" y="116"/>
                      </a:cubicBezTo>
                      <a:cubicBezTo>
                        <a:pt x="77" y="151"/>
                        <a:pt x="66" y="186"/>
                        <a:pt x="55" y="221"/>
                      </a:cubicBezTo>
                      <a:cubicBezTo>
                        <a:pt x="34" y="282"/>
                        <a:pt x="18" y="343"/>
                        <a:pt x="0" y="405"/>
                      </a:cubicBezTo>
                      <a:cubicBezTo>
                        <a:pt x="0" y="407"/>
                        <a:pt x="3" y="409"/>
                        <a:pt x="4" y="4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1" name="Freeform 53"/>
                <p:cNvSpPr/>
                <p:nvPr/>
              </p:nvSpPr>
              <p:spPr bwMode="auto">
                <a:xfrm>
                  <a:off x="1150" y="855"/>
                  <a:ext cx="273" cy="91"/>
                </a:xfrm>
                <a:custGeom>
                  <a:avLst/>
                  <a:gdLst>
                    <a:gd name="T0" fmla="*/ 2 w 322"/>
                    <a:gd name="T1" fmla="*/ 5 h 107"/>
                    <a:gd name="T2" fmla="*/ 54 w 322"/>
                    <a:gd name="T3" fmla="*/ 26 h 107"/>
                    <a:gd name="T4" fmla="*/ 145 w 322"/>
                    <a:gd name="T5" fmla="*/ 50 h 107"/>
                    <a:gd name="T6" fmla="*/ 228 w 322"/>
                    <a:gd name="T7" fmla="*/ 76 h 107"/>
                    <a:gd name="T8" fmla="*/ 310 w 322"/>
                    <a:gd name="T9" fmla="*/ 105 h 107"/>
                    <a:gd name="T10" fmla="*/ 316 w 322"/>
                    <a:gd name="T11" fmla="*/ 94 h 107"/>
                    <a:gd name="T12" fmla="*/ 251 w 322"/>
                    <a:gd name="T13" fmla="*/ 67 h 107"/>
                    <a:gd name="T14" fmla="*/ 168 w 322"/>
                    <a:gd name="T15" fmla="*/ 43 h 107"/>
                    <a:gd name="T16" fmla="*/ 90 w 322"/>
                    <a:gd name="T17" fmla="*/ 23 h 107"/>
                    <a:gd name="T18" fmla="*/ 34 w 322"/>
                    <a:gd name="T19" fmla="*/ 10 h 107"/>
                    <a:gd name="T20" fmla="*/ 20 w 322"/>
                    <a:gd name="T21" fmla="*/ 4 h 107"/>
                    <a:gd name="T22" fmla="*/ 4 w 322"/>
                    <a:gd name="T23" fmla="*/ 1 h 107"/>
                    <a:gd name="T24" fmla="*/ 2 w 322"/>
                    <a:gd name="T25" fmla="*/ 5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2" h="107">
                      <a:moveTo>
                        <a:pt x="2" y="5"/>
                      </a:moveTo>
                      <a:cubicBezTo>
                        <a:pt x="17" y="15"/>
                        <a:pt x="37" y="21"/>
                        <a:pt x="54" y="26"/>
                      </a:cubicBezTo>
                      <a:cubicBezTo>
                        <a:pt x="84" y="35"/>
                        <a:pt x="115" y="41"/>
                        <a:pt x="145" y="50"/>
                      </a:cubicBezTo>
                      <a:cubicBezTo>
                        <a:pt x="173" y="59"/>
                        <a:pt x="200" y="68"/>
                        <a:pt x="228" y="76"/>
                      </a:cubicBezTo>
                      <a:cubicBezTo>
                        <a:pt x="256" y="84"/>
                        <a:pt x="282" y="96"/>
                        <a:pt x="310" y="105"/>
                      </a:cubicBezTo>
                      <a:cubicBezTo>
                        <a:pt x="317" y="107"/>
                        <a:pt x="322" y="98"/>
                        <a:pt x="316" y="94"/>
                      </a:cubicBezTo>
                      <a:cubicBezTo>
                        <a:pt x="297" y="81"/>
                        <a:pt x="273" y="73"/>
                        <a:pt x="251" y="67"/>
                      </a:cubicBezTo>
                      <a:cubicBezTo>
                        <a:pt x="223" y="59"/>
                        <a:pt x="195" y="52"/>
                        <a:pt x="168" y="43"/>
                      </a:cubicBezTo>
                      <a:cubicBezTo>
                        <a:pt x="142" y="36"/>
                        <a:pt x="116" y="28"/>
                        <a:pt x="90" y="23"/>
                      </a:cubicBezTo>
                      <a:cubicBezTo>
                        <a:pt x="71" y="19"/>
                        <a:pt x="51" y="17"/>
                        <a:pt x="34" y="10"/>
                      </a:cubicBezTo>
                      <a:cubicBezTo>
                        <a:pt x="29" y="8"/>
                        <a:pt x="25" y="5"/>
                        <a:pt x="20" y="4"/>
                      </a:cubicBezTo>
                      <a:cubicBezTo>
                        <a:pt x="15" y="2"/>
                        <a:pt x="9" y="3"/>
                        <a:pt x="4" y="1"/>
                      </a:cubicBezTo>
                      <a:cubicBezTo>
                        <a:pt x="1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2" name="Freeform 54"/>
                <p:cNvSpPr/>
                <p:nvPr/>
              </p:nvSpPr>
              <p:spPr bwMode="auto">
                <a:xfrm>
                  <a:off x="1050" y="1189"/>
                  <a:ext cx="281" cy="92"/>
                </a:xfrm>
                <a:custGeom>
                  <a:avLst/>
                  <a:gdLst>
                    <a:gd name="T0" fmla="*/ 2 w 331"/>
                    <a:gd name="T1" fmla="*/ 6 h 108"/>
                    <a:gd name="T2" fmla="*/ 68 w 331"/>
                    <a:gd name="T3" fmla="*/ 34 h 108"/>
                    <a:gd name="T4" fmla="*/ 157 w 331"/>
                    <a:gd name="T5" fmla="*/ 62 h 108"/>
                    <a:gd name="T6" fmla="*/ 245 w 331"/>
                    <a:gd name="T7" fmla="*/ 87 h 108"/>
                    <a:gd name="T8" fmla="*/ 323 w 331"/>
                    <a:gd name="T9" fmla="*/ 108 h 108"/>
                    <a:gd name="T10" fmla="*/ 325 w 331"/>
                    <a:gd name="T11" fmla="*/ 97 h 108"/>
                    <a:gd name="T12" fmla="*/ 204 w 331"/>
                    <a:gd name="T13" fmla="*/ 64 h 108"/>
                    <a:gd name="T14" fmla="*/ 142 w 331"/>
                    <a:gd name="T15" fmla="*/ 47 h 108"/>
                    <a:gd name="T16" fmla="*/ 57 w 331"/>
                    <a:gd name="T17" fmla="*/ 21 h 108"/>
                    <a:gd name="T18" fmla="*/ 5 w 331"/>
                    <a:gd name="T19" fmla="*/ 2 h 108"/>
                    <a:gd name="T20" fmla="*/ 2 w 331"/>
                    <a:gd name="T21" fmla="*/ 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1" h="108">
                      <a:moveTo>
                        <a:pt x="2" y="6"/>
                      </a:moveTo>
                      <a:cubicBezTo>
                        <a:pt x="19" y="21"/>
                        <a:pt x="47" y="26"/>
                        <a:pt x="68" y="34"/>
                      </a:cubicBezTo>
                      <a:cubicBezTo>
                        <a:pt x="97" y="45"/>
                        <a:pt x="127" y="53"/>
                        <a:pt x="157" y="62"/>
                      </a:cubicBezTo>
                      <a:cubicBezTo>
                        <a:pt x="186" y="70"/>
                        <a:pt x="216" y="79"/>
                        <a:pt x="245" y="87"/>
                      </a:cubicBezTo>
                      <a:cubicBezTo>
                        <a:pt x="271" y="93"/>
                        <a:pt x="297" y="106"/>
                        <a:pt x="323" y="108"/>
                      </a:cubicBezTo>
                      <a:cubicBezTo>
                        <a:pt x="329" y="108"/>
                        <a:pt x="331" y="99"/>
                        <a:pt x="325" y="97"/>
                      </a:cubicBezTo>
                      <a:cubicBezTo>
                        <a:pt x="286" y="82"/>
                        <a:pt x="244" y="75"/>
                        <a:pt x="204" y="64"/>
                      </a:cubicBezTo>
                      <a:cubicBezTo>
                        <a:pt x="183" y="58"/>
                        <a:pt x="163" y="53"/>
                        <a:pt x="142" y="47"/>
                      </a:cubicBezTo>
                      <a:cubicBezTo>
                        <a:pt x="113" y="40"/>
                        <a:pt x="85" y="30"/>
                        <a:pt x="57" y="21"/>
                      </a:cubicBezTo>
                      <a:cubicBezTo>
                        <a:pt x="40" y="15"/>
                        <a:pt x="19" y="12"/>
                        <a:pt x="5" y="2"/>
                      </a:cubicBezTo>
                      <a:cubicBezTo>
                        <a:pt x="3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3" name="Freeform 55"/>
                <p:cNvSpPr/>
                <p:nvPr/>
              </p:nvSpPr>
              <p:spPr bwMode="auto">
                <a:xfrm>
                  <a:off x="1411" y="938"/>
                  <a:ext cx="18" cy="84"/>
                </a:xfrm>
                <a:custGeom>
                  <a:avLst/>
                  <a:gdLst>
                    <a:gd name="T0" fmla="*/ 5 w 22"/>
                    <a:gd name="T1" fmla="*/ 6 h 99"/>
                    <a:gd name="T2" fmla="*/ 13 w 22"/>
                    <a:gd name="T3" fmla="*/ 17 h 99"/>
                    <a:gd name="T4" fmla="*/ 11 w 22"/>
                    <a:gd name="T5" fmla="*/ 36 h 99"/>
                    <a:gd name="T6" fmla="*/ 1 w 22"/>
                    <a:gd name="T7" fmla="*/ 91 h 99"/>
                    <a:gd name="T8" fmla="*/ 10 w 22"/>
                    <a:gd name="T9" fmla="*/ 93 h 99"/>
                    <a:gd name="T10" fmla="*/ 20 w 22"/>
                    <a:gd name="T11" fmla="*/ 30 h 99"/>
                    <a:gd name="T12" fmla="*/ 16 w 22"/>
                    <a:gd name="T13" fmla="*/ 2 h 99"/>
                    <a:gd name="T14" fmla="*/ 13 w 22"/>
                    <a:gd name="T15" fmla="*/ 0 h 99"/>
                    <a:gd name="T16" fmla="*/ 5 w 22"/>
                    <a:gd name="T17" fmla="*/ 1 h 99"/>
                    <a:gd name="T18" fmla="*/ 5 w 22"/>
                    <a:gd name="T19" fmla="*/ 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9">
                      <a:moveTo>
                        <a:pt x="5" y="6"/>
                      </a:moveTo>
                      <a:cubicBezTo>
                        <a:pt x="12" y="7"/>
                        <a:pt x="12" y="9"/>
                        <a:pt x="13" y="17"/>
                      </a:cubicBezTo>
                      <a:cubicBezTo>
                        <a:pt x="13" y="23"/>
                        <a:pt x="12" y="30"/>
                        <a:pt x="11" y="36"/>
                      </a:cubicBezTo>
                      <a:cubicBezTo>
                        <a:pt x="10" y="55"/>
                        <a:pt x="2" y="72"/>
                        <a:pt x="1" y="91"/>
                      </a:cubicBezTo>
                      <a:cubicBezTo>
                        <a:pt x="0" y="97"/>
                        <a:pt x="9" y="99"/>
                        <a:pt x="10" y="93"/>
                      </a:cubicBezTo>
                      <a:cubicBezTo>
                        <a:pt x="14" y="72"/>
                        <a:pt x="19" y="51"/>
                        <a:pt x="20" y="30"/>
                      </a:cubicBezTo>
                      <a:cubicBezTo>
                        <a:pt x="21" y="21"/>
                        <a:pt x="22" y="10"/>
                        <a:pt x="16" y="2"/>
                      </a:cubicBezTo>
                      <a:cubicBezTo>
                        <a:pt x="16" y="1"/>
                        <a:pt x="14" y="0"/>
                        <a:pt x="13" y="0"/>
                      </a:cubicBezTo>
                      <a:cubicBezTo>
                        <a:pt x="10" y="0"/>
                        <a:pt x="8" y="1"/>
                        <a:pt x="5" y="1"/>
                      </a:cubicBezTo>
                      <a:cubicBezTo>
                        <a:pt x="2" y="2"/>
                        <a:pt x="2" y="6"/>
                        <a:pt x="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4" name="Freeform 56"/>
                <p:cNvSpPr/>
                <p:nvPr/>
              </p:nvSpPr>
              <p:spPr bwMode="auto">
                <a:xfrm>
                  <a:off x="1321" y="1004"/>
                  <a:ext cx="102" cy="280"/>
                </a:xfrm>
                <a:custGeom>
                  <a:avLst/>
                  <a:gdLst>
                    <a:gd name="T0" fmla="*/ 107 w 120"/>
                    <a:gd name="T1" fmla="*/ 5 h 331"/>
                    <a:gd name="T2" fmla="*/ 97 w 120"/>
                    <a:gd name="T3" fmla="*/ 47 h 331"/>
                    <a:gd name="T4" fmla="*/ 86 w 120"/>
                    <a:gd name="T5" fmla="*/ 81 h 331"/>
                    <a:gd name="T6" fmla="*/ 59 w 120"/>
                    <a:gd name="T7" fmla="*/ 158 h 331"/>
                    <a:gd name="T8" fmla="*/ 28 w 120"/>
                    <a:gd name="T9" fmla="*/ 242 h 331"/>
                    <a:gd name="T10" fmla="*/ 1 w 120"/>
                    <a:gd name="T11" fmla="*/ 318 h 331"/>
                    <a:gd name="T12" fmla="*/ 13 w 120"/>
                    <a:gd name="T13" fmla="*/ 322 h 331"/>
                    <a:gd name="T14" fmla="*/ 13 w 120"/>
                    <a:gd name="T15" fmla="*/ 318 h 331"/>
                    <a:gd name="T16" fmla="*/ 0 w 120"/>
                    <a:gd name="T17" fmla="*/ 318 h 331"/>
                    <a:gd name="T18" fmla="*/ 0 w 120"/>
                    <a:gd name="T19" fmla="*/ 321 h 331"/>
                    <a:gd name="T20" fmla="*/ 12 w 120"/>
                    <a:gd name="T21" fmla="*/ 325 h 331"/>
                    <a:gd name="T22" fmla="*/ 38 w 120"/>
                    <a:gd name="T23" fmla="*/ 250 h 331"/>
                    <a:gd name="T24" fmla="*/ 71 w 120"/>
                    <a:gd name="T25" fmla="*/ 158 h 331"/>
                    <a:gd name="T26" fmla="*/ 104 w 120"/>
                    <a:gd name="T27" fmla="*/ 65 h 331"/>
                    <a:gd name="T28" fmla="*/ 113 w 120"/>
                    <a:gd name="T29" fmla="*/ 3 h 331"/>
                    <a:gd name="T30" fmla="*/ 107 w 120"/>
                    <a:gd name="T31" fmla="*/ 5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0" h="331">
                      <a:moveTo>
                        <a:pt x="107" y="5"/>
                      </a:moveTo>
                      <a:cubicBezTo>
                        <a:pt x="110" y="19"/>
                        <a:pt x="101" y="34"/>
                        <a:pt x="97" y="47"/>
                      </a:cubicBezTo>
                      <a:cubicBezTo>
                        <a:pt x="94" y="58"/>
                        <a:pt x="90" y="69"/>
                        <a:pt x="86" y="81"/>
                      </a:cubicBezTo>
                      <a:cubicBezTo>
                        <a:pt x="77" y="106"/>
                        <a:pt x="68" y="132"/>
                        <a:pt x="59" y="158"/>
                      </a:cubicBezTo>
                      <a:cubicBezTo>
                        <a:pt x="49" y="186"/>
                        <a:pt x="38" y="214"/>
                        <a:pt x="28" y="242"/>
                      </a:cubicBezTo>
                      <a:cubicBezTo>
                        <a:pt x="20" y="266"/>
                        <a:pt x="16" y="296"/>
                        <a:pt x="1" y="318"/>
                      </a:cubicBezTo>
                      <a:cubicBezTo>
                        <a:pt x="5" y="319"/>
                        <a:pt x="9" y="320"/>
                        <a:pt x="13" y="322"/>
                      </a:cubicBezTo>
                      <a:cubicBezTo>
                        <a:pt x="13" y="320"/>
                        <a:pt x="13" y="319"/>
                        <a:pt x="13" y="318"/>
                      </a:cubicBezTo>
                      <a:cubicBezTo>
                        <a:pt x="12" y="310"/>
                        <a:pt x="0" y="311"/>
                        <a:pt x="0" y="318"/>
                      </a:cubicBezTo>
                      <a:cubicBezTo>
                        <a:pt x="0" y="319"/>
                        <a:pt x="0" y="320"/>
                        <a:pt x="0" y="321"/>
                      </a:cubicBezTo>
                      <a:cubicBezTo>
                        <a:pt x="0" y="327"/>
                        <a:pt x="8" y="331"/>
                        <a:pt x="12" y="325"/>
                      </a:cubicBezTo>
                      <a:cubicBezTo>
                        <a:pt x="25" y="302"/>
                        <a:pt x="30" y="276"/>
                        <a:pt x="38" y="250"/>
                      </a:cubicBezTo>
                      <a:cubicBezTo>
                        <a:pt x="48" y="219"/>
                        <a:pt x="61" y="189"/>
                        <a:pt x="71" y="158"/>
                      </a:cubicBezTo>
                      <a:cubicBezTo>
                        <a:pt x="81" y="127"/>
                        <a:pt x="94" y="96"/>
                        <a:pt x="104" y="65"/>
                      </a:cubicBezTo>
                      <a:cubicBezTo>
                        <a:pt x="109" y="47"/>
                        <a:pt x="120" y="23"/>
                        <a:pt x="113" y="3"/>
                      </a:cubicBezTo>
                      <a:cubicBezTo>
                        <a:pt x="112" y="0"/>
                        <a:pt x="107" y="1"/>
                        <a:pt x="10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5" name="Freeform 57"/>
                <p:cNvSpPr/>
                <p:nvPr/>
              </p:nvSpPr>
              <p:spPr bwMode="auto">
                <a:xfrm>
                  <a:off x="1152" y="853"/>
                  <a:ext cx="3" cy="0"/>
                </a:xfrm>
                <a:custGeom>
                  <a:avLst/>
                  <a:gdLst>
                    <a:gd name="T0" fmla="*/ 1 w 4"/>
                    <a:gd name="T1" fmla="*/ 1 h 1"/>
                    <a:gd name="T2" fmla="*/ 4 w 4"/>
                    <a:gd name="T3" fmla="*/ 1 h 1"/>
                    <a:gd name="T4" fmla="*/ 4 w 4"/>
                    <a:gd name="T5" fmla="*/ 0 h 1"/>
                    <a:gd name="T6" fmla="*/ 1 w 4"/>
                    <a:gd name="T7" fmla="*/ 0 h 1"/>
                    <a:gd name="T8" fmla="*/ 1 w 4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">
                      <a:moveTo>
                        <a:pt x="1" y="1"/>
                      </a:moveTo>
                      <a:cubicBezTo>
                        <a:pt x="2" y="1"/>
                        <a:pt x="3" y="1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6" name="Freeform 58"/>
                <p:cNvSpPr/>
                <p:nvPr/>
              </p:nvSpPr>
              <p:spPr bwMode="auto">
                <a:xfrm>
                  <a:off x="1163" y="850"/>
                  <a:ext cx="211" cy="64"/>
                </a:xfrm>
                <a:custGeom>
                  <a:avLst/>
                  <a:gdLst>
                    <a:gd name="T0" fmla="*/ 1 w 249"/>
                    <a:gd name="T1" fmla="*/ 2 h 76"/>
                    <a:gd name="T2" fmla="*/ 30 w 249"/>
                    <a:gd name="T3" fmla="*/ 13 h 76"/>
                    <a:gd name="T4" fmla="*/ 59 w 249"/>
                    <a:gd name="T5" fmla="*/ 23 h 76"/>
                    <a:gd name="T6" fmla="*/ 120 w 249"/>
                    <a:gd name="T7" fmla="*/ 40 h 76"/>
                    <a:gd name="T8" fmla="*/ 239 w 249"/>
                    <a:gd name="T9" fmla="*/ 74 h 76"/>
                    <a:gd name="T10" fmla="*/ 244 w 249"/>
                    <a:gd name="T11" fmla="*/ 67 h 76"/>
                    <a:gd name="T12" fmla="*/ 194 w 249"/>
                    <a:gd name="T13" fmla="*/ 47 h 76"/>
                    <a:gd name="T14" fmla="*/ 125 w 249"/>
                    <a:gd name="T15" fmla="*/ 32 h 76"/>
                    <a:gd name="T16" fmla="*/ 65 w 249"/>
                    <a:gd name="T17" fmla="*/ 16 h 76"/>
                    <a:gd name="T18" fmla="*/ 38 w 249"/>
                    <a:gd name="T19" fmla="*/ 8 h 76"/>
                    <a:gd name="T20" fmla="*/ 1 w 249"/>
                    <a:gd name="T21" fmla="*/ 0 h 76"/>
                    <a:gd name="T22" fmla="*/ 1 w 249"/>
                    <a:gd name="T23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9" h="76">
                      <a:moveTo>
                        <a:pt x="1" y="2"/>
                      </a:moveTo>
                      <a:cubicBezTo>
                        <a:pt x="11" y="4"/>
                        <a:pt x="20" y="10"/>
                        <a:pt x="30" y="13"/>
                      </a:cubicBezTo>
                      <a:cubicBezTo>
                        <a:pt x="40" y="17"/>
                        <a:pt x="50" y="19"/>
                        <a:pt x="59" y="23"/>
                      </a:cubicBezTo>
                      <a:cubicBezTo>
                        <a:pt x="79" y="30"/>
                        <a:pt x="99" y="35"/>
                        <a:pt x="120" y="40"/>
                      </a:cubicBezTo>
                      <a:cubicBezTo>
                        <a:pt x="160" y="49"/>
                        <a:pt x="201" y="58"/>
                        <a:pt x="239" y="74"/>
                      </a:cubicBezTo>
                      <a:cubicBezTo>
                        <a:pt x="243" y="76"/>
                        <a:pt x="249" y="70"/>
                        <a:pt x="244" y="67"/>
                      </a:cubicBezTo>
                      <a:cubicBezTo>
                        <a:pt x="230" y="56"/>
                        <a:pt x="212" y="50"/>
                        <a:pt x="194" y="47"/>
                      </a:cubicBezTo>
                      <a:cubicBezTo>
                        <a:pt x="171" y="43"/>
                        <a:pt x="148" y="37"/>
                        <a:pt x="125" y="32"/>
                      </a:cubicBezTo>
                      <a:cubicBezTo>
                        <a:pt x="105" y="27"/>
                        <a:pt x="85" y="22"/>
                        <a:pt x="65" y="16"/>
                      </a:cubicBezTo>
                      <a:cubicBezTo>
                        <a:pt x="56" y="13"/>
                        <a:pt x="48" y="10"/>
                        <a:pt x="38" y="8"/>
                      </a:cubicBezTo>
                      <a:cubicBezTo>
                        <a:pt x="26" y="6"/>
                        <a:pt x="14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7" name="Freeform 59"/>
                <p:cNvSpPr/>
                <p:nvPr/>
              </p:nvSpPr>
              <p:spPr bwMode="auto">
                <a:xfrm>
                  <a:off x="1356" y="897"/>
                  <a:ext cx="59" cy="39"/>
                </a:xfrm>
                <a:custGeom>
                  <a:avLst/>
                  <a:gdLst>
                    <a:gd name="T0" fmla="*/ 4 w 69"/>
                    <a:gd name="T1" fmla="*/ 6 h 45"/>
                    <a:gd name="T2" fmla="*/ 39 w 69"/>
                    <a:gd name="T3" fmla="*/ 30 h 45"/>
                    <a:gd name="T4" fmla="*/ 64 w 69"/>
                    <a:gd name="T5" fmla="*/ 45 h 45"/>
                    <a:gd name="T6" fmla="*/ 67 w 69"/>
                    <a:gd name="T7" fmla="*/ 39 h 45"/>
                    <a:gd name="T8" fmla="*/ 43 w 69"/>
                    <a:gd name="T9" fmla="*/ 22 h 45"/>
                    <a:gd name="T10" fmla="*/ 7 w 69"/>
                    <a:gd name="T11" fmla="*/ 1 h 45"/>
                    <a:gd name="T12" fmla="*/ 4 w 69"/>
                    <a:gd name="T13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5">
                      <a:moveTo>
                        <a:pt x="4" y="6"/>
                      </a:moveTo>
                      <a:cubicBezTo>
                        <a:pt x="16" y="13"/>
                        <a:pt x="28" y="21"/>
                        <a:pt x="39" y="30"/>
                      </a:cubicBezTo>
                      <a:cubicBezTo>
                        <a:pt x="47" y="35"/>
                        <a:pt x="54" y="43"/>
                        <a:pt x="64" y="45"/>
                      </a:cubicBezTo>
                      <a:cubicBezTo>
                        <a:pt x="67" y="45"/>
                        <a:pt x="69" y="41"/>
                        <a:pt x="67" y="39"/>
                      </a:cubicBezTo>
                      <a:cubicBezTo>
                        <a:pt x="60" y="31"/>
                        <a:pt x="51" y="27"/>
                        <a:pt x="43" y="22"/>
                      </a:cubicBezTo>
                      <a:cubicBezTo>
                        <a:pt x="32" y="14"/>
                        <a:pt x="19" y="7"/>
                        <a:pt x="7" y="1"/>
                      </a:cubicBezTo>
                      <a:cubicBezTo>
                        <a:pt x="4" y="0"/>
                        <a:pt x="0" y="4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8" name="Freeform 60"/>
                <p:cNvSpPr/>
                <p:nvPr/>
              </p:nvSpPr>
              <p:spPr bwMode="auto">
                <a:xfrm>
                  <a:off x="1057" y="1198"/>
                  <a:ext cx="256" cy="105"/>
                </a:xfrm>
                <a:custGeom>
                  <a:avLst/>
                  <a:gdLst>
                    <a:gd name="T0" fmla="*/ 3 w 302"/>
                    <a:gd name="T1" fmla="*/ 4 h 124"/>
                    <a:gd name="T2" fmla="*/ 0 w 302"/>
                    <a:gd name="T3" fmla="*/ 17 h 124"/>
                    <a:gd name="T4" fmla="*/ 3 w 302"/>
                    <a:gd name="T5" fmla="*/ 21 h 124"/>
                    <a:gd name="T6" fmla="*/ 32 w 302"/>
                    <a:gd name="T7" fmla="*/ 39 h 124"/>
                    <a:gd name="T8" fmla="*/ 62 w 302"/>
                    <a:gd name="T9" fmla="*/ 54 h 124"/>
                    <a:gd name="T10" fmla="*/ 106 w 302"/>
                    <a:gd name="T11" fmla="*/ 73 h 124"/>
                    <a:gd name="T12" fmla="*/ 148 w 302"/>
                    <a:gd name="T13" fmla="*/ 91 h 124"/>
                    <a:gd name="T14" fmla="*/ 247 w 302"/>
                    <a:gd name="T15" fmla="*/ 115 h 124"/>
                    <a:gd name="T16" fmla="*/ 300 w 302"/>
                    <a:gd name="T17" fmla="*/ 109 h 124"/>
                    <a:gd name="T18" fmla="*/ 296 w 302"/>
                    <a:gd name="T19" fmla="*/ 101 h 124"/>
                    <a:gd name="T20" fmla="*/ 198 w 302"/>
                    <a:gd name="T21" fmla="*/ 93 h 124"/>
                    <a:gd name="T22" fmla="*/ 115 w 302"/>
                    <a:gd name="T23" fmla="*/ 67 h 124"/>
                    <a:gd name="T24" fmla="*/ 53 w 302"/>
                    <a:gd name="T25" fmla="*/ 40 h 124"/>
                    <a:gd name="T26" fmla="*/ 16 w 302"/>
                    <a:gd name="T27" fmla="*/ 20 h 124"/>
                    <a:gd name="T28" fmla="*/ 10 w 302"/>
                    <a:gd name="T29" fmla="*/ 4 h 124"/>
                    <a:gd name="T30" fmla="*/ 3 w 302"/>
                    <a:gd name="T31" fmla="*/ 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02" h="124">
                      <a:moveTo>
                        <a:pt x="3" y="4"/>
                      </a:moveTo>
                      <a:cubicBezTo>
                        <a:pt x="2" y="8"/>
                        <a:pt x="1" y="12"/>
                        <a:pt x="0" y="17"/>
                      </a:cubicBezTo>
                      <a:cubicBezTo>
                        <a:pt x="0" y="19"/>
                        <a:pt x="1" y="21"/>
                        <a:pt x="3" y="21"/>
                      </a:cubicBezTo>
                      <a:cubicBezTo>
                        <a:pt x="12" y="22"/>
                        <a:pt x="24" y="35"/>
                        <a:pt x="32" y="39"/>
                      </a:cubicBezTo>
                      <a:cubicBezTo>
                        <a:pt x="42" y="45"/>
                        <a:pt x="52" y="49"/>
                        <a:pt x="62" y="54"/>
                      </a:cubicBezTo>
                      <a:cubicBezTo>
                        <a:pt x="76" y="61"/>
                        <a:pt x="91" y="66"/>
                        <a:pt x="106" y="73"/>
                      </a:cubicBezTo>
                      <a:cubicBezTo>
                        <a:pt x="120" y="79"/>
                        <a:pt x="133" y="86"/>
                        <a:pt x="148" y="91"/>
                      </a:cubicBezTo>
                      <a:cubicBezTo>
                        <a:pt x="181" y="99"/>
                        <a:pt x="214" y="107"/>
                        <a:pt x="247" y="115"/>
                      </a:cubicBezTo>
                      <a:cubicBezTo>
                        <a:pt x="263" y="119"/>
                        <a:pt x="288" y="124"/>
                        <a:pt x="300" y="109"/>
                      </a:cubicBezTo>
                      <a:cubicBezTo>
                        <a:pt x="302" y="106"/>
                        <a:pt x="300" y="100"/>
                        <a:pt x="296" y="101"/>
                      </a:cubicBezTo>
                      <a:cubicBezTo>
                        <a:pt x="265" y="114"/>
                        <a:pt x="229" y="101"/>
                        <a:pt x="198" y="93"/>
                      </a:cubicBezTo>
                      <a:cubicBezTo>
                        <a:pt x="170" y="86"/>
                        <a:pt x="141" y="80"/>
                        <a:pt x="115" y="67"/>
                      </a:cubicBezTo>
                      <a:cubicBezTo>
                        <a:pt x="95" y="57"/>
                        <a:pt x="73" y="49"/>
                        <a:pt x="53" y="40"/>
                      </a:cubicBezTo>
                      <a:cubicBezTo>
                        <a:pt x="40" y="35"/>
                        <a:pt x="26" y="30"/>
                        <a:pt x="16" y="20"/>
                      </a:cubicBezTo>
                      <a:cubicBezTo>
                        <a:pt x="9" y="14"/>
                        <a:pt x="9" y="14"/>
                        <a:pt x="10" y="4"/>
                      </a:cubicBezTo>
                      <a:cubicBezTo>
                        <a:pt x="10" y="0"/>
                        <a:pt x="4" y="0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9" name="Freeform 61"/>
                <p:cNvSpPr/>
                <p:nvPr/>
              </p:nvSpPr>
              <p:spPr bwMode="auto">
                <a:xfrm>
                  <a:off x="1304" y="1271"/>
                  <a:ext cx="16" cy="27"/>
                </a:xfrm>
                <a:custGeom>
                  <a:avLst/>
                  <a:gdLst>
                    <a:gd name="T0" fmla="*/ 10 w 19"/>
                    <a:gd name="T1" fmla="*/ 27 h 32"/>
                    <a:gd name="T2" fmla="*/ 18 w 19"/>
                    <a:gd name="T3" fmla="*/ 8 h 32"/>
                    <a:gd name="T4" fmla="*/ 11 w 19"/>
                    <a:gd name="T5" fmla="*/ 3 h 32"/>
                    <a:gd name="T6" fmla="*/ 2 w 19"/>
                    <a:gd name="T7" fmla="*/ 23 h 32"/>
                    <a:gd name="T8" fmla="*/ 10 w 19"/>
                    <a:gd name="T9" fmla="*/ 2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2">
                      <a:moveTo>
                        <a:pt x="10" y="27"/>
                      </a:moveTo>
                      <a:cubicBezTo>
                        <a:pt x="13" y="21"/>
                        <a:pt x="17" y="14"/>
                        <a:pt x="18" y="8"/>
                      </a:cubicBezTo>
                      <a:cubicBezTo>
                        <a:pt x="19" y="4"/>
                        <a:pt x="14" y="0"/>
                        <a:pt x="11" y="3"/>
                      </a:cubicBezTo>
                      <a:cubicBezTo>
                        <a:pt x="6" y="9"/>
                        <a:pt x="5" y="16"/>
                        <a:pt x="2" y="23"/>
                      </a:cubicBezTo>
                      <a:cubicBezTo>
                        <a:pt x="0" y="28"/>
                        <a:pt x="7" y="32"/>
                        <a:pt x="1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0" name="Freeform 62"/>
                <p:cNvSpPr/>
                <p:nvPr/>
              </p:nvSpPr>
              <p:spPr bwMode="auto">
                <a:xfrm>
                  <a:off x="1083" y="1228"/>
                  <a:ext cx="10" cy="17"/>
                </a:xfrm>
                <a:custGeom>
                  <a:avLst/>
                  <a:gdLst>
                    <a:gd name="T0" fmla="*/ 4 w 12"/>
                    <a:gd name="T1" fmla="*/ 3 h 20"/>
                    <a:gd name="T2" fmla="*/ 2 w 12"/>
                    <a:gd name="T3" fmla="*/ 17 h 20"/>
                    <a:gd name="T4" fmla="*/ 7 w 12"/>
                    <a:gd name="T5" fmla="*/ 17 h 20"/>
                    <a:gd name="T6" fmla="*/ 11 w 12"/>
                    <a:gd name="T7" fmla="*/ 7 h 20"/>
                    <a:gd name="T8" fmla="*/ 4 w 12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0">
                      <a:moveTo>
                        <a:pt x="4" y="3"/>
                      </a:moveTo>
                      <a:cubicBezTo>
                        <a:pt x="2" y="8"/>
                        <a:pt x="0" y="12"/>
                        <a:pt x="2" y="17"/>
                      </a:cubicBezTo>
                      <a:cubicBezTo>
                        <a:pt x="3" y="20"/>
                        <a:pt x="7" y="20"/>
                        <a:pt x="7" y="17"/>
                      </a:cubicBezTo>
                      <a:cubicBezTo>
                        <a:pt x="8" y="14"/>
                        <a:pt x="10" y="10"/>
                        <a:pt x="11" y="7"/>
                      </a:cubicBezTo>
                      <a:cubicBezTo>
                        <a:pt x="12" y="3"/>
                        <a:pt x="7" y="0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1" name="Freeform 63"/>
                <p:cNvSpPr/>
                <p:nvPr/>
              </p:nvSpPr>
              <p:spPr bwMode="auto">
                <a:xfrm>
                  <a:off x="1096" y="1249"/>
                  <a:ext cx="236" cy="73"/>
                </a:xfrm>
                <a:custGeom>
                  <a:avLst/>
                  <a:gdLst>
                    <a:gd name="T0" fmla="*/ 2 w 278"/>
                    <a:gd name="T1" fmla="*/ 5 h 86"/>
                    <a:gd name="T2" fmla="*/ 81 w 278"/>
                    <a:gd name="T3" fmla="*/ 52 h 86"/>
                    <a:gd name="T4" fmla="*/ 164 w 278"/>
                    <a:gd name="T5" fmla="*/ 73 h 86"/>
                    <a:gd name="T6" fmla="*/ 241 w 278"/>
                    <a:gd name="T7" fmla="*/ 83 h 86"/>
                    <a:gd name="T8" fmla="*/ 274 w 278"/>
                    <a:gd name="T9" fmla="*/ 43 h 86"/>
                    <a:gd name="T10" fmla="*/ 265 w 278"/>
                    <a:gd name="T11" fmla="*/ 37 h 86"/>
                    <a:gd name="T12" fmla="*/ 257 w 278"/>
                    <a:gd name="T13" fmla="*/ 51 h 86"/>
                    <a:gd name="T14" fmla="*/ 229 w 278"/>
                    <a:gd name="T15" fmla="*/ 72 h 86"/>
                    <a:gd name="T16" fmla="*/ 168 w 278"/>
                    <a:gd name="T17" fmla="*/ 63 h 86"/>
                    <a:gd name="T18" fmla="*/ 92 w 278"/>
                    <a:gd name="T19" fmla="*/ 47 h 86"/>
                    <a:gd name="T20" fmla="*/ 4 w 278"/>
                    <a:gd name="T21" fmla="*/ 1 h 86"/>
                    <a:gd name="T22" fmla="*/ 2 w 278"/>
                    <a:gd name="T23" fmla="*/ 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8" h="86">
                      <a:moveTo>
                        <a:pt x="2" y="5"/>
                      </a:moveTo>
                      <a:cubicBezTo>
                        <a:pt x="28" y="21"/>
                        <a:pt x="53" y="39"/>
                        <a:pt x="81" y="52"/>
                      </a:cubicBezTo>
                      <a:cubicBezTo>
                        <a:pt x="109" y="64"/>
                        <a:pt x="133" y="70"/>
                        <a:pt x="164" y="73"/>
                      </a:cubicBezTo>
                      <a:cubicBezTo>
                        <a:pt x="189" y="75"/>
                        <a:pt x="216" y="86"/>
                        <a:pt x="241" y="83"/>
                      </a:cubicBezTo>
                      <a:cubicBezTo>
                        <a:pt x="264" y="81"/>
                        <a:pt x="263" y="59"/>
                        <a:pt x="274" y="43"/>
                      </a:cubicBezTo>
                      <a:cubicBezTo>
                        <a:pt x="278" y="38"/>
                        <a:pt x="270" y="32"/>
                        <a:pt x="265" y="37"/>
                      </a:cubicBezTo>
                      <a:cubicBezTo>
                        <a:pt x="262" y="42"/>
                        <a:pt x="260" y="46"/>
                        <a:pt x="257" y="51"/>
                      </a:cubicBezTo>
                      <a:cubicBezTo>
                        <a:pt x="251" y="66"/>
                        <a:pt x="245" y="73"/>
                        <a:pt x="229" y="72"/>
                      </a:cubicBezTo>
                      <a:cubicBezTo>
                        <a:pt x="208" y="70"/>
                        <a:pt x="188" y="64"/>
                        <a:pt x="168" y="63"/>
                      </a:cubicBezTo>
                      <a:cubicBezTo>
                        <a:pt x="141" y="61"/>
                        <a:pt x="117" y="57"/>
                        <a:pt x="92" y="47"/>
                      </a:cubicBezTo>
                      <a:cubicBezTo>
                        <a:pt x="61" y="34"/>
                        <a:pt x="33" y="17"/>
                        <a:pt x="4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2" name="Freeform 64"/>
                <p:cNvSpPr/>
                <p:nvPr/>
              </p:nvSpPr>
              <p:spPr bwMode="auto">
                <a:xfrm>
                  <a:off x="1032" y="831"/>
                  <a:ext cx="133" cy="363"/>
                </a:xfrm>
                <a:custGeom>
                  <a:avLst/>
                  <a:gdLst>
                    <a:gd name="T0" fmla="*/ 14 w 157"/>
                    <a:gd name="T1" fmla="*/ 396 h 427"/>
                    <a:gd name="T2" fmla="*/ 30 w 157"/>
                    <a:gd name="T3" fmla="*/ 384 h 427"/>
                    <a:gd name="T4" fmla="*/ 21 w 157"/>
                    <a:gd name="T5" fmla="*/ 352 h 427"/>
                    <a:gd name="T6" fmla="*/ 32 w 157"/>
                    <a:gd name="T7" fmla="*/ 347 h 427"/>
                    <a:gd name="T8" fmla="*/ 28 w 157"/>
                    <a:gd name="T9" fmla="*/ 335 h 427"/>
                    <a:gd name="T10" fmla="*/ 48 w 157"/>
                    <a:gd name="T11" fmla="*/ 320 h 427"/>
                    <a:gd name="T12" fmla="*/ 41 w 157"/>
                    <a:gd name="T13" fmla="*/ 303 h 427"/>
                    <a:gd name="T14" fmla="*/ 52 w 157"/>
                    <a:gd name="T15" fmla="*/ 288 h 427"/>
                    <a:gd name="T16" fmla="*/ 55 w 157"/>
                    <a:gd name="T17" fmla="*/ 260 h 427"/>
                    <a:gd name="T18" fmla="*/ 56 w 157"/>
                    <a:gd name="T19" fmla="*/ 248 h 427"/>
                    <a:gd name="T20" fmla="*/ 63 w 157"/>
                    <a:gd name="T21" fmla="*/ 224 h 427"/>
                    <a:gd name="T22" fmla="*/ 80 w 157"/>
                    <a:gd name="T23" fmla="*/ 228 h 427"/>
                    <a:gd name="T24" fmla="*/ 76 w 157"/>
                    <a:gd name="T25" fmla="*/ 190 h 427"/>
                    <a:gd name="T26" fmla="*/ 78 w 157"/>
                    <a:gd name="T27" fmla="*/ 178 h 427"/>
                    <a:gd name="T28" fmla="*/ 95 w 157"/>
                    <a:gd name="T29" fmla="*/ 149 h 427"/>
                    <a:gd name="T30" fmla="*/ 82 w 157"/>
                    <a:gd name="T31" fmla="*/ 117 h 427"/>
                    <a:gd name="T32" fmla="*/ 109 w 157"/>
                    <a:gd name="T33" fmla="*/ 113 h 427"/>
                    <a:gd name="T34" fmla="*/ 91 w 157"/>
                    <a:gd name="T35" fmla="*/ 95 h 427"/>
                    <a:gd name="T36" fmla="*/ 106 w 157"/>
                    <a:gd name="T37" fmla="*/ 65 h 427"/>
                    <a:gd name="T38" fmla="*/ 104 w 157"/>
                    <a:gd name="T39" fmla="*/ 47 h 427"/>
                    <a:gd name="T40" fmla="*/ 131 w 157"/>
                    <a:gd name="T41" fmla="*/ 17 h 427"/>
                    <a:gd name="T42" fmla="*/ 145 w 157"/>
                    <a:gd name="T43" fmla="*/ 35 h 427"/>
                    <a:gd name="T44" fmla="*/ 135 w 157"/>
                    <a:gd name="T45" fmla="*/ 2 h 427"/>
                    <a:gd name="T46" fmla="*/ 127 w 157"/>
                    <a:gd name="T47" fmla="*/ 59 h 427"/>
                    <a:gd name="T48" fmla="*/ 109 w 157"/>
                    <a:gd name="T49" fmla="*/ 83 h 427"/>
                    <a:gd name="T50" fmla="*/ 111 w 157"/>
                    <a:gd name="T51" fmla="*/ 126 h 427"/>
                    <a:gd name="T52" fmla="*/ 83 w 157"/>
                    <a:gd name="T53" fmla="*/ 153 h 427"/>
                    <a:gd name="T54" fmla="*/ 67 w 157"/>
                    <a:gd name="T55" fmla="*/ 162 h 427"/>
                    <a:gd name="T56" fmla="*/ 106 w 157"/>
                    <a:gd name="T57" fmla="*/ 189 h 427"/>
                    <a:gd name="T58" fmla="*/ 57 w 157"/>
                    <a:gd name="T59" fmla="*/ 210 h 427"/>
                    <a:gd name="T60" fmla="*/ 85 w 157"/>
                    <a:gd name="T61" fmla="*/ 216 h 427"/>
                    <a:gd name="T62" fmla="*/ 77 w 157"/>
                    <a:gd name="T63" fmla="*/ 268 h 427"/>
                    <a:gd name="T64" fmla="*/ 66 w 157"/>
                    <a:gd name="T65" fmla="*/ 304 h 427"/>
                    <a:gd name="T66" fmla="*/ 26 w 157"/>
                    <a:gd name="T67" fmla="*/ 300 h 427"/>
                    <a:gd name="T68" fmla="*/ 60 w 157"/>
                    <a:gd name="T69" fmla="*/ 318 h 427"/>
                    <a:gd name="T70" fmla="*/ 25 w 157"/>
                    <a:gd name="T71" fmla="*/ 355 h 427"/>
                    <a:gd name="T72" fmla="*/ 31 w 157"/>
                    <a:gd name="T73" fmla="*/ 342 h 427"/>
                    <a:gd name="T74" fmla="*/ 31 w 157"/>
                    <a:gd name="T75" fmla="*/ 399 h 427"/>
                    <a:gd name="T76" fmla="*/ 9 w 157"/>
                    <a:gd name="T77" fmla="*/ 383 h 427"/>
                    <a:gd name="T78" fmla="*/ 27 w 157"/>
                    <a:gd name="T79" fmla="*/ 417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57" h="427">
                      <a:moveTo>
                        <a:pt x="27" y="417"/>
                      </a:moveTo>
                      <a:cubicBezTo>
                        <a:pt x="23" y="414"/>
                        <a:pt x="14" y="402"/>
                        <a:pt x="14" y="396"/>
                      </a:cubicBezTo>
                      <a:cubicBezTo>
                        <a:pt x="17" y="392"/>
                        <a:pt x="20" y="388"/>
                        <a:pt x="23" y="384"/>
                      </a:cubicBezTo>
                      <a:cubicBezTo>
                        <a:pt x="25" y="384"/>
                        <a:pt x="28" y="384"/>
                        <a:pt x="30" y="384"/>
                      </a:cubicBezTo>
                      <a:cubicBezTo>
                        <a:pt x="28" y="401"/>
                        <a:pt x="16" y="375"/>
                        <a:pt x="16" y="370"/>
                      </a:cubicBezTo>
                      <a:cubicBezTo>
                        <a:pt x="16" y="365"/>
                        <a:pt x="16" y="356"/>
                        <a:pt x="21" y="352"/>
                      </a:cubicBezTo>
                      <a:cubicBezTo>
                        <a:pt x="23" y="351"/>
                        <a:pt x="25" y="350"/>
                        <a:pt x="28" y="349"/>
                      </a:cubicBezTo>
                      <a:cubicBezTo>
                        <a:pt x="37" y="347"/>
                        <a:pt x="38" y="347"/>
                        <a:pt x="32" y="347"/>
                      </a:cubicBezTo>
                      <a:cubicBezTo>
                        <a:pt x="28" y="349"/>
                        <a:pt x="26" y="346"/>
                        <a:pt x="28" y="339"/>
                      </a:cubicBezTo>
                      <a:cubicBezTo>
                        <a:pt x="28" y="338"/>
                        <a:pt x="28" y="337"/>
                        <a:pt x="28" y="335"/>
                      </a:cubicBezTo>
                      <a:cubicBezTo>
                        <a:pt x="29" y="330"/>
                        <a:pt x="32" y="326"/>
                        <a:pt x="37" y="324"/>
                      </a:cubicBezTo>
                      <a:cubicBezTo>
                        <a:pt x="40" y="322"/>
                        <a:pt x="44" y="321"/>
                        <a:pt x="48" y="320"/>
                      </a:cubicBezTo>
                      <a:cubicBezTo>
                        <a:pt x="48" y="325"/>
                        <a:pt x="39" y="316"/>
                        <a:pt x="39" y="315"/>
                      </a:cubicBezTo>
                      <a:cubicBezTo>
                        <a:pt x="35" y="311"/>
                        <a:pt x="35" y="307"/>
                        <a:pt x="41" y="303"/>
                      </a:cubicBezTo>
                      <a:cubicBezTo>
                        <a:pt x="42" y="295"/>
                        <a:pt x="46" y="293"/>
                        <a:pt x="53" y="294"/>
                      </a:cubicBezTo>
                      <a:cubicBezTo>
                        <a:pt x="56" y="287"/>
                        <a:pt x="60" y="309"/>
                        <a:pt x="52" y="288"/>
                      </a:cubicBezTo>
                      <a:cubicBezTo>
                        <a:pt x="47" y="284"/>
                        <a:pt x="46" y="278"/>
                        <a:pt x="48" y="271"/>
                      </a:cubicBezTo>
                      <a:cubicBezTo>
                        <a:pt x="51" y="267"/>
                        <a:pt x="53" y="264"/>
                        <a:pt x="55" y="260"/>
                      </a:cubicBezTo>
                      <a:cubicBezTo>
                        <a:pt x="59" y="261"/>
                        <a:pt x="62" y="263"/>
                        <a:pt x="66" y="264"/>
                      </a:cubicBezTo>
                      <a:cubicBezTo>
                        <a:pt x="59" y="260"/>
                        <a:pt x="56" y="254"/>
                        <a:pt x="56" y="248"/>
                      </a:cubicBezTo>
                      <a:cubicBezTo>
                        <a:pt x="55" y="245"/>
                        <a:pt x="55" y="240"/>
                        <a:pt x="56" y="237"/>
                      </a:cubicBezTo>
                      <a:cubicBezTo>
                        <a:pt x="55" y="230"/>
                        <a:pt x="57" y="226"/>
                        <a:pt x="63" y="224"/>
                      </a:cubicBezTo>
                      <a:cubicBezTo>
                        <a:pt x="67" y="219"/>
                        <a:pt x="72" y="218"/>
                        <a:pt x="77" y="222"/>
                      </a:cubicBezTo>
                      <a:cubicBezTo>
                        <a:pt x="78" y="224"/>
                        <a:pt x="79" y="226"/>
                        <a:pt x="80" y="228"/>
                      </a:cubicBezTo>
                      <a:cubicBezTo>
                        <a:pt x="73" y="226"/>
                        <a:pt x="70" y="223"/>
                        <a:pt x="69" y="217"/>
                      </a:cubicBezTo>
                      <a:cubicBezTo>
                        <a:pt x="64" y="208"/>
                        <a:pt x="67" y="195"/>
                        <a:pt x="76" y="190"/>
                      </a:cubicBezTo>
                      <a:cubicBezTo>
                        <a:pt x="78" y="189"/>
                        <a:pt x="87" y="186"/>
                        <a:pt x="87" y="186"/>
                      </a:cubicBezTo>
                      <a:cubicBezTo>
                        <a:pt x="84" y="193"/>
                        <a:pt x="79" y="179"/>
                        <a:pt x="78" y="178"/>
                      </a:cubicBezTo>
                      <a:cubicBezTo>
                        <a:pt x="77" y="175"/>
                        <a:pt x="75" y="170"/>
                        <a:pt x="75" y="166"/>
                      </a:cubicBezTo>
                      <a:cubicBezTo>
                        <a:pt x="81" y="141"/>
                        <a:pt x="87" y="135"/>
                        <a:pt x="95" y="149"/>
                      </a:cubicBezTo>
                      <a:cubicBezTo>
                        <a:pt x="102" y="156"/>
                        <a:pt x="102" y="158"/>
                        <a:pt x="96" y="154"/>
                      </a:cubicBezTo>
                      <a:cubicBezTo>
                        <a:pt x="86" y="150"/>
                        <a:pt x="76" y="128"/>
                        <a:pt x="82" y="117"/>
                      </a:cubicBezTo>
                      <a:cubicBezTo>
                        <a:pt x="87" y="113"/>
                        <a:pt x="92" y="108"/>
                        <a:pt x="96" y="104"/>
                      </a:cubicBezTo>
                      <a:cubicBezTo>
                        <a:pt x="107" y="103"/>
                        <a:pt x="111" y="106"/>
                        <a:pt x="109" y="113"/>
                      </a:cubicBezTo>
                      <a:cubicBezTo>
                        <a:pt x="110" y="124"/>
                        <a:pt x="104" y="121"/>
                        <a:pt x="92" y="106"/>
                      </a:cubicBezTo>
                      <a:cubicBezTo>
                        <a:pt x="91" y="102"/>
                        <a:pt x="91" y="99"/>
                        <a:pt x="91" y="95"/>
                      </a:cubicBezTo>
                      <a:cubicBezTo>
                        <a:pt x="91" y="86"/>
                        <a:pt x="92" y="80"/>
                        <a:pt x="97" y="73"/>
                      </a:cubicBezTo>
                      <a:cubicBezTo>
                        <a:pt x="100" y="70"/>
                        <a:pt x="102" y="67"/>
                        <a:pt x="106" y="65"/>
                      </a:cubicBezTo>
                      <a:cubicBezTo>
                        <a:pt x="105" y="62"/>
                        <a:pt x="105" y="58"/>
                        <a:pt x="104" y="55"/>
                      </a:cubicBezTo>
                      <a:cubicBezTo>
                        <a:pt x="104" y="52"/>
                        <a:pt x="104" y="49"/>
                        <a:pt x="104" y="47"/>
                      </a:cubicBezTo>
                      <a:cubicBezTo>
                        <a:pt x="104" y="41"/>
                        <a:pt x="107" y="36"/>
                        <a:pt x="115" y="35"/>
                      </a:cubicBezTo>
                      <a:cubicBezTo>
                        <a:pt x="121" y="25"/>
                        <a:pt x="116" y="18"/>
                        <a:pt x="131" y="17"/>
                      </a:cubicBezTo>
                      <a:cubicBezTo>
                        <a:pt x="143" y="17"/>
                        <a:pt x="140" y="18"/>
                        <a:pt x="143" y="27"/>
                      </a:cubicBezTo>
                      <a:cubicBezTo>
                        <a:pt x="144" y="30"/>
                        <a:pt x="144" y="33"/>
                        <a:pt x="145" y="35"/>
                      </a:cubicBezTo>
                      <a:cubicBezTo>
                        <a:pt x="148" y="41"/>
                        <a:pt x="157" y="38"/>
                        <a:pt x="155" y="32"/>
                      </a:cubicBezTo>
                      <a:cubicBezTo>
                        <a:pt x="150" y="21"/>
                        <a:pt x="151" y="3"/>
                        <a:pt x="135" y="2"/>
                      </a:cubicBezTo>
                      <a:cubicBezTo>
                        <a:pt x="117" y="0"/>
                        <a:pt x="105" y="23"/>
                        <a:pt x="105" y="38"/>
                      </a:cubicBezTo>
                      <a:cubicBezTo>
                        <a:pt x="106" y="49"/>
                        <a:pt x="114" y="64"/>
                        <a:pt x="127" y="59"/>
                      </a:cubicBezTo>
                      <a:cubicBezTo>
                        <a:pt x="142" y="53"/>
                        <a:pt x="136" y="35"/>
                        <a:pt x="126" y="29"/>
                      </a:cubicBezTo>
                      <a:cubicBezTo>
                        <a:pt x="92" y="7"/>
                        <a:pt x="83" y="71"/>
                        <a:pt x="109" y="83"/>
                      </a:cubicBezTo>
                      <a:cubicBezTo>
                        <a:pt x="131" y="93"/>
                        <a:pt x="136" y="51"/>
                        <a:pt x="106" y="56"/>
                      </a:cubicBezTo>
                      <a:cubicBezTo>
                        <a:pt x="71" y="64"/>
                        <a:pt x="75" y="138"/>
                        <a:pt x="111" y="126"/>
                      </a:cubicBezTo>
                      <a:cubicBezTo>
                        <a:pt x="142" y="116"/>
                        <a:pt x="92" y="78"/>
                        <a:pt x="77" y="106"/>
                      </a:cubicBezTo>
                      <a:cubicBezTo>
                        <a:pt x="69" y="119"/>
                        <a:pt x="73" y="142"/>
                        <a:pt x="83" y="153"/>
                      </a:cubicBezTo>
                      <a:cubicBezTo>
                        <a:pt x="90" y="160"/>
                        <a:pt x="108" y="170"/>
                        <a:pt x="114" y="158"/>
                      </a:cubicBezTo>
                      <a:cubicBezTo>
                        <a:pt x="127" y="135"/>
                        <a:pt x="66" y="121"/>
                        <a:pt x="67" y="162"/>
                      </a:cubicBezTo>
                      <a:cubicBezTo>
                        <a:pt x="67" y="176"/>
                        <a:pt x="73" y="195"/>
                        <a:pt x="87" y="201"/>
                      </a:cubicBezTo>
                      <a:cubicBezTo>
                        <a:pt x="96" y="206"/>
                        <a:pt x="108" y="200"/>
                        <a:pt x="106" y="189"/>
                      </a:cubicBezTo>
                      <a:cubicBezTo>
                        <a:pt x="105" y="175"/>
                        <a:pt x="89" y="174"/>
                        <a:pt x="79" y="177"/>
                      </a:cubicBezTo>
                      <a:cubicBezTo>
                        <a:pt x="64" y="182"/>
                        <a:pt x="56" y="194"/>
                        <a:pt x="57" y="210"/>
                      </a:cubicBezTo>
                      <a:cubicBezTo>
                        <a:pt x="58" y="221"/>
                        <a:pt x="66" y="244"/>
                        <a:pt x="81" y="238"/>
                      </a:cubicBezTo>
                      <a:cubicBezTo>
                        <a:pt x="93" y="234"/>
                        <a:pt x="93" y="223"/>
                        <a:pt x="85" y="216"/>
                      </a:cubicBezTo>
                      <a:cubicBezTo>
                        <a:pt x="54" y="192"/>
                        <a:pt x="36" y="242"/>
                        <a:pt x="51" y="264"/>
                      </a:cubicBezTo>
                      <a:cubicBezTo>
                        <a:pt x="56" y="272"/>
                        <a:pt x="71" y="279"/>
                        <a:pt x="77" y="268"/>
                      </a:cubicBezTo>
                      <a:cubicBezTo>
                        <a:pt x="84" y="258"/>
                        <a:pt x="73" y="245"/>
                        <a:pt x="62" y="247"/>
                      </a:cubicBezTo>
                      <a:cubicBezTo>
                        <a:pt x="27" y="252"/>
                        <a:pt x="39" y="316"/>
                        <a:pt x="66" y="304"/>
                      </a:cubicBezTo>
                      <a:cubicBezTo>
                        <a:pt x="78" y="299"/>
                        <a:pt x="70" y="288"/>
                        <a:pt x="62" y="286"/>
                      </a:cubicBezTo>
                      <a:cubicBezTo>
                        <a:pt x="50" y="283"/>
                        <a:pt x="30" y="287"/>
                        <a:pt x="26" y="300"/>
                      </a:cubicBezTo>
                      <a:cubicBezTo>
                        <a:pt x="23" y="311"/>
                        <a:pt x="36" y="330"/>
                        <a:pt x="47" y="333"/>
                      </a:cubicBezTo>
                      <a:cubicBezTo>
                        <a:pt x="56" y="335"/>
                        <a:pt x="66" y="327"/>
                        <a:pt x="60" y="318"/>
                      </a:cubicBezTo>
                      <a:cubicBezTo>
                        <a:pt x="54" y="307"/>
                        <a:pt x="36" y="314"/>
                        <a:pt x="29" y="320"/>
                      </a:cubicBezTo>
                      <a:cubicBezTo>
                        <a:pt x="19" y="328"/>
                        <a:pt x="19" y="344"/>
                        <a:pt x="25" y="355"/>
                      </a:cubicBezTo>
                      <a:cubicBezTo>
                        <a:pt x="30" y="363"/>
                        <a:pt x="45" y="369"/>
                        <a:pt x="49" y="357"/>
                      </a:cubicBezTo>
                      <a:cubicBezTo>
                        <a:pt x="54" y="344"/>
                        <a:pt x="39" y="340"/>
                        <a:pt x="31" y="342"/>
                      </a:cubicBezTo>
                      <a:cubicBezTo>
                        <a:pt x="15" y="344"/>
                        <a:pt x="8" y="354"/>
                        <a:pt x="10" y="369"/>
                      </a:cubicBezTo>
                      <a:cubicBezTo>
                        <a:pt x="11" y="379"/>
                        <a:pt x="17" y="401"/>
                        <a:pt x="31" y="399"/>
                      </a:cubicBezTo>
                      <a:cubicBezTo>
                        <a:pt x="41" y="398"/>
                        <a:pt x="44" y="385"/>
                        <a:pt x="36" y="380"/>
                      </a:cubicBezTo>
                      <a:cubicBezTo>
                        <a:pt x="28" y="375"/>
                        <a:pt x="14" y="376"/>
                        <a:pt x="9" y="383"/>
                      </a:cubicBezTo>
                      <a:cubicBezTo>
                        <a:pt x="0" y="396"/>
                        <a:pt x="12" y="416"/>
                        <a:pt x="22" y="424"/>
                      </a:cubicBezTo>
                      <a:cubicBezTo>
                        <a:pt x="27" y="427"/>
                        <a:pt x="31" y="420"/>
                        <a:pt x="27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3" name="Freeform 65"/>
                <p:cNvSpPr/>
                <p:nvPr/>
              </p:nvSpPr>
              <p:spPr bwMode="auto">
                <a:xfrm>
                  <a:off x="2712" y="1312"/>
                  <a:ext cx="31" cy="91"/>
                </a:xfrm>
                <a:custGeom>
                  <a:avLst/>
                  <a:gdLst>
                    <a:gd name="T0" fmla="*/ 13 w 36"/>
                    <a:gd name="T1" fmla="*/ 2 h 107"/>
                    <a:gd name="T2" fmla="*/ 5 w 36"/>
                    <a:gd name="T3" fmla="*/ 52 h 107"/>
                    <a:gd name="T4" fmla="*/ 27 w 36"/>
                    <a:gd name="T5" fmla="*/ 105 h 107"/>
                    <a:gd name="T6" fmla="*/ 33 w 36"/>
                    <a:gd name="T7" fmla="*/ 98 h 107"/>
                    <a:gd name="T8" fmla="*/ 14 w 36"/>
                    <a:gd name="T9" fmla="*/ 47 h 107"/>
                    <a:gd name="T10" fmla="*/ 17 w 36"/>
                    <a:gd name="T11" fmla="*/ 6 h 107"/>
                    <a:gd name="T12" fmla="*/ 13 w 36"/>
                    <a:gd name="T13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107">
                      <a:moveTo>
                        <a:pt x="13" y="2"/>
                      </a:moveTo>
                      <a:cubicBezTo>
                        <a:pt x="0" y="12"/>
                        <a:pt x="4" y="37"/>
                        <a:pt x="5" y="52"/>
                      </a:cubicBezTo>
                      <a:cubicBezTo>
                        <a:pt x="6" y="69"/>
                        <a:pt x="9" y="97"/>
                        <a:pt x="27" y="105"/>
                      </a:cubicBezTo>
                      <a:cubicBezTo>
                        <a:pt x="32" y="107"/>
                        <a:pt x="36" y="102"/>
                        <a:pt x="33" y="98"/>
                      </a:cubicBezTo>
                      <a:cubicBezTo>
                        <a:pt x="20" y="84"/>
                        <a:pt x="16" y="66"/>
                        <a:pt x="14" y="47"/>
                      </a:cubicBezTo>
                      <a:cubicBezTo>
                        <a:pt x="13" y="35"/>
                        <a:pt x="10" y="16"/>
                        <a:pt x="17" y="6"/>
                      </a:cubicBezTo>
                      <a:cubicBezTo>
                        <a:pt x="20" y="3"/>
                        <a:pt x="15" y="0"/>
                        <a:pt x="1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4" name="Freeform 66"/>
                <p:cNvSpPr/>
                <p:nvPr/>
              </p:nvSpPr>
              <p:spPr bwMode="auto">
                <a:xfrm>
                  <a:off x="2722" y="1258"/>
                  <a:ext cx="194" cy="63"/>
                </a:xfrm>
                <a:custGeom>
                  <a:avLst/>
                  <a:gdLst>
                    <a:gd name="T0" fmla="*/ 6 w 229"/>
                    <a:gd name="T1" fmla="*/ 72 h 74"/>
                    <a:gd name="T2" fmla="*/ 51 w 229"/>
                    <a:gd name="T3" fmla="*/ 49 h 74"/>
                    <a:gd name="T4" fmla="*/ 106 w 229"/>
                    <a:gd name="T5" fmla="*/ 30 h 74"/>
                    <a:gd name="T6" fmla="*/ 221 w 229"/>
                    <a:gd name="T7" fmla="*/ 13 h 74"/>
                    <a:gd name="T8" fmla="*/ 220 w 229"/>
                    <a:gd name="T9" fmla="*/ 1 h 74"/>
                    <a:gd name="T10" fmla="*/ 73 w 229"/>
                    <a:gd name="T11" fmla="*/ 30 h 74"/>
                    <a:gd name="T12" fmla="*/ 16 w 229"/>
                    <a:gd name="T13" fmla="*/ 55 h 74"/>
                    <a:gd name="T14" fmla="*/ 2 w 229"/>
                    <a:gd name="T15" fmla="*/ 72 h 74"/>
                    <a:gd name="T16" fmla="*/ 6 w 229"/>
                    <a:gd name="T17" fmla="*/ 7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9" h="74">
                      <a:moveTo>
                        <a:pt x="6" y="72"/>
                      </a:moveTo>
                      <a:cubicBezTo>
                        <a:pt x="7" y="63"/>
                        <a:pt x="46" y="51"/>
                        <a:pt x="51" y="49"/>
                      </a:cubicBezTo>
                      <a:cubicBezTo>
                        <a:pt x="69" y="42"/>
                        <a:pt x="87" y="35"/>
                        <a:pt x="106" y="30"/>
                      </a:cubicBezTo>
                      <a:cubicBezTo>
                        <a:pt x="144" y="19"/>
                        <a:pt x="181" y="14"/>
                        <a:pt x="221" y="13"/>
                      </a:cubicBezTo>
                      <a:cubicBezTo>
                        <a:pt x="229" y="13"/>
                        <a:pt x="228" y="1"/>
                        <a:pt x="220" y="1"/>
                      </a:cubicBezTo>
                      <a:cubicBezTo>
                        <a:pt x="169" y="0"/>
                        <a:pt x="120" y="12"/>
                        <a:pt x="73" y="30"/>
                      </a:cubicBezTo>
                      <a:cubicBezTo>
                        <a:pt x="54" y="37"/>
                        <a:pt x="35" y="47"/>
                        <a:pt x="16" y="55"/>
                      </a:cubicBezTo>
                      <a:cubicBezTo>
                        <a:pt x="8" y="58"/>
                        <a:pt x="0" y="63"/>
                        <a:pt x="2" y="72"/>
                      </a:cubicBezTo>
                      <a:cubicBezTo>
                        <a:pt x="2" y="74"/>
                        <a:pt x="6" y="74"/>
                        <a:pt x="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5" name="Freeform 67"/>
                <p:cNvSpPr/>
                <p:nvPr/>
              </p:nvSpPr>
              <p:spPr bwMode="auto">
                <a:xfrm>
                  <a:off x="2903" y="1262"/>
                  <a:ext cx="34" cy="79"/>
                </a:xfrm>
                <a:custGeom>
                  <a:avLst/>
                  <a:gdLst>
                    <a:gd name="T0" fmla="*/ 4 w 40"/>
                    <a:gd name="T1" fmla="*/ 8 h 93"/>
                    <a:gd name="T2" fmla="*/ 22 w 40"/>
                    <a:gd name="T3" fmla="*/ 41 h 93"/>
                    <a:gd name="T4" fmla="*/ 28 w 40"/>
                    <a:gd name="T5" fmla="*/ 88 h 93"/>
                    <a:gd name="T6" fmla="*/ 38 w 40"/>
                    <a:gd name="T7" fmla="*/ 87 h 93"/>
                    <a:gd name="T8" fmla="*/ 28 w 40"/>
                    <a:gd name="T9" fmla="*/ 27 h 93"/>
                    <a:gd name="T10" fmla="*/ 3 w 40"/>
                    <a:gd name="T11" fmla="*/ 2 h 93"/>
                    <a:gd name="T12" fmla="*/ 4 w 40"/>
                    <a:gd name="T13" fmla="*/ 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" y="8"/>
                      </a:moveTo>
                      <a:cubicBezTo>
                        <a:pt x="15" y="8"/>
                        <a:pt x="20" y="32"/>
                        <a:pt x="22" y="41"/>
                      </a:cubicBezTo>
                      <a:cubicBezTo>
                        <a:pt x="27" y="56"/>
                        <a:pt x="26" y="72"/>
                        <a:pt x="28" y="88"/>
                      </a:cubicBezTo>
                      <a:cubicBezTo>
                        <a:pt x="29" y="93"/>
                        <a:pt x="37" y="93"/>
                        <a:pt x="38" y="87"/>
                      </a:cubicBezTo>
                      <a:cubicBezTo>
                        <a:pt x="40" y="67"/>
                        <a:pt x="36" y="46"/>
                        <a:pt x="28" y="27"/>
                      </a:cubicBezTo>
                      <a:cubicBezTo>
                        <a:pt x="24" y="17"/>
                        <a:pt x="17" y="0"/>
                        <a:pt x="3" y="2"/>
                      </a:cubicBezTo>
                      <a:cubicBezTo>
                        <a:pt x="0" y="2"/>
                        <a:pt x="0" y="8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6" name="Freeform 68"/>
                <p:cNvSpPr/>
                <p:nvPr/>
              </p:nvSpPr>
              <p:spPr bwMode="auto">
                <a:xfrm>
                  <a:off x="2809" y="1368"/>
                  <a:ext cx="19" cy="29"/>
                </a:xfrm>
                <a:custGeom>
                  <a:avLst/>
                  <a:gdLst>
                    <a:gd name="T0" fmla="*/ 3 w 23"/>
                    <a:gd name="T1" fmla="*/ 8 h 34"/>
                    <a:gd name="T2" fmla="*/ 16 w 23"/>
                    <a:gd name="T3" fmla="*/ 33 h 34"/>
                    <a:gd name="T4" fmla="*/ 22 w 23"/>
                    <a:gd name="T5" fmla="*/ 29 h 34"/>
                    <a:gd name="T6" fmla="*/ 16 w 23"/>
                    <a:gd name="T7" fmla="*/ 14 h 34"/>
                    <a:gd name="T8" fmla="*/ 9 w 23"/>
                    <a:gd name="T9" fmla="*/ 3 h 34"/>
                    <a:gd name="T10" fmla="*/ 3 w 23"/>
                    <a:gd name="T11" fmla="*/ 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34">
                      <a:moveTo>
                        <a:pt x="3" y="8"/>
                      </a:moveTo>
                      <a:cubicBezTo>
                        <a:pt x="9" y="15"/>
                        <a:pt x="8" y="28"/>
                        <a:pt x="16" y="33"/>
                      </a:cubicBezTo>
                      <a:cubicBezTo>
                        <a:pt x="19" y="34"/>
                        <a:pt x="23" y="32"/>
                        <a:pt x="22" y="29"/>
                      </a:cubicBezTo>
                      <a:cubicBezTo>
                        <a:pt x="22" y="24"/>
                        <a:pt x="18" y="19"/>
                        <a:pt x="16" y="14"/>
                      </a:cubicBezTo>
                      <a:cubicBezTo>
                        <a:pt x="14" y="10"/>
                        <a:pt x="13" y="6"/>
                        <a:pt x="9" y="3"/>
                      </a:cubicBezTo>
                      <a:cubicBezTo>
                        <a:pt x="6" y="0"/>
                        <a:pt x="0" y="4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7" name="Freeform 69"/>
                <p:cNvSpPr/>
                <p:nvPr/>
              </p:nvSpPr>
              <p:spPr bwMode="auto">
                <a:xfrm>
                  <a:off x="2811" y="1360"/>
                  <a:ext cx="39" cy="43"/>
                </a:xfrm>
                <a:custGeom>
                  <a:avLst/>
                  <a:gdLst>
                    <a:gd name="T0" fmla="*/ 6 w 46"/>
                    <a:gd name="T1" fmla="*/ 21 h 51"/>
                    <a:gd name="T2" fmla="*/ 18 w 46"/>
                    <a:gd name="T3" fmla="*/ 13 h 51"/>
                    <a:gd name="T4" fmla="*/ 28 w 46"/>
                    <a:gd name="T5" fmla="*/ 15 h 51"/>
                    <a:gd name="T6" fmla="*/ 34 w 46"/>
                    <a:gd name="T7" fmla="*/ 28 h 51"/>
                    <a:gd name="T8" fmla="*/ 30 w 46"/>
                    <a:gd name="T9" fmla="*/ 35 h 51"/>
                    <a:gd name="T10" fmla="*/ 26 w 46"/>
                    <a:gd name="T11" fmla="*/ 36 h 51"/>
                    <a:gd name="T12" fmla="*/ 27 w 46"/>
                    <a:gd name="T13" fmla="*/ 36 h 51"/>
                    <a:gd name="T14" fmla="*/ 24 w 46"/>
                    <a:gd name="T15" fmla="*/ 35 h 51"/>
                    <a:gd name="T16" fmla="*/ 17 w 46"/>
                    <a:gd name="T17" fmla="*/ 40 h 51"/>
                    <a:gd name="T18" fmla="*/ 38 w 46"/>
                    <a:gd name="T19" fmla="*/ 42 h 51"/>
                    <a:gd name="T20" fmla="*/ 41 w 46"/>
                    <a:gd name="T21" fmla="*/ 17 h 51"/>
                    <a:gd name="T22" fmla="*/ 23 w 46"/>
                    <a:gd name="T23" fmla="*/ 1 h 51"/>
                    <a:gd name="T24" fmla="*/ 2 w 46"/>
                    <a:gd name="T25" fmla="*/ 16 h 51"/>
                    <a:gd name="T26" fmla="*/ 6 w 46"/>
                    <a:gd name="T27" fmla="*/ 2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6" h="51">
                      <a:moveTo>
                        <a:pt x="6" y="21"/>
                      </a:moveTo>
                      <a:cubicBezTo>
                        <a:pt x="10" y="19"/>
                        <a:pt x="14" y="15"/>
                        <a:pt x="18" y="13"/>
                      </a:cubicBezTo>
                      <a:cubicBezTo>
                        <a:pt x="22" y="9"/>
                        <a:pt x="25" y="9"/>
                        <a:pt x="28" y="15"/>
                      </a:cubicBezTo>
                      <a:cubicBezTo>
                        <a:pt x="30" y="19"/>
                        <a:pt x="34" y="23"/>
                        <a:pt x="34" y="28"/>
                      </a:cubicBezTo>
                      <a:cubicBezTo>
                        <a:pt x="34" y="32"/>
                        <a:pt x="33" y="33"/>
                        <a:pt x="30" y="35"/>
                      </a:cubicBezTo>
                      <a:cubicBezTo>
                        <a:pt x="29" y="35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7" y="36"/>
                      </a:cubicBezTo>
                      <a:cubicBezTo>
                        <a:pt x="26" y="36"/>
                        <a:pt x="25" y="35"/>
                        <a:pt x="24" y="35"/>
                      </a:cubicBezTo>
                      <a:cubicBezTo>
                        <a:pt x="20" y="33"/>
                        <a:pt x="17" y="36"/>
                        <a:pt x="17" y="40"/>
                      </a:cubicBezTo>
                      <a:cubicBezTo>
                        <a:pt x="17" y="51"/>
                        <a:pt x="33" y="47"/>
                        <a:pt x="38" y="42"/>
                      </a:cubicBezTo>
                      <a:cubicBezTo>
                        <a:pt x="46" y="36"/>
                        <a:pt x="46" y="25"/>
                        <a:pt x="41" y="17"/>
                      </a:cubicBezTo>
                      <a:cubicBezTo>
                        <a:pt x="37" y="10"/>
                        <a:pt x="32" y="0"/>
                        <a:pt x="23" y="1"/>
                      </a:cubicBezTo>
                      <a:cubicBezTo>
                        <a:pt x="14" y="2"/>
                        <a:pt x="8" y="11"/>
                        <a:pt x="2" y="16"/>
                      </a:cubicBezTo>
                      <a:cubicBezTo>
                        <a:pt x="0" y="19"/>
                        <a:pt x="3" y="23"/>
                        <a:pt x="6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8" name="Freeform 70"/>
                <p:cNvSpPr/>
                <p:nvPr/>
              </p:nvSpPr>
              <p:spPr bwMode="auto">
                <a:xfrm>
                  <a:off x="2835" y="1333"/>
                  <a:ext cx="106" cy="55"/>
                </a:xfrm>
                <a:custGeom>
                  <a:avLst/>
                  <a:gdLst>
                    <a:gd name="T0" fmla="*/ 3 w 124"/>
                    <a:gd name="T1" fmla="*/ 62 h 65"/>
                    <a:gd name="T2" fmla="*/ 22 w 124"/>
                    <a:gd name="T3" fmla="*/ 62 h 65"/>
                    <a:gd name="T4" fmla="*/ 79 w 124"/>
                    <a:gd name="T5" fmla="*/ 49 h 65"/>
                    <a:gd name="T6" fmla="*/ 121 w 124"/>
                    <a:gd name="T7" fmla="*/ 6 h 65"/>
                    <a:gd name="T8" fmla="*/ 111 w 124"/>
                    <a:gd name="T9" fmla="*/ 5 h 65"/>
                    <a:gd name="T10" fmla="*/ 67 w 124"/>
                    <a:gd name="T11" fmla="*/ 40 h 65"/>
                    <a:gd name="T12" fmla="*/ 36 w 124"/>
                    <a:gd name="T13" fmla="*/ 49 h 65"/>
                    <a:gd name="T14" fmla="*/ 5 w 124"/>
                    <a:gd name="T15" fmla="*/ 57 h 65"/>
                    <a:gd name="T16" fmla="*/ 3 w 124"/>
                    <a:gd name="T17" fmla="*/ 6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65">
                      <a:moveTo>
                        <a:pt x="3" y="62"/>
                      </a:moveTo>
                      <a:cubicBezTo>
                        <a:pt x="9" y="65"/>
                        <a:pt x="15" y="63"/>
                        <a:pt x="22" y="62"/>
                      </a:cubicBezTo>
                      <a:cubicBezTo>
                        <a:pt x="41" y="58"/>
                        <a:pt x="60" y="55"/>
                        <a:pt x="79" y="49"/>
                      </a:cubicBezTo>
                      <a:cubicBezTo>
                        <a:pt x="99" y="42"/>
                        <a:pt x="124" y="31"/>
                        <a:pt x="121" y="6"/>
                      </a:cubicBezTo>
                      <a:cubicBezTo>
                        <a:pt x="120" y="1"/>
                        <a:pt x="112" y="0"/>
                        <a:pt x="111" y="5"/>
                      </a:cubicBezTo>
                      <a:cubicBezTo>
                        <a:pt x="105" y="28"/>
                        <a:pt x="88" y="33"/>
                        <a:pt x="67" y="40"/>
                      </a:cubicBezTo>
                      <a:cubicBezTo>
                        <a:pt x="57" y="44"/>
                        <a:pt x="47" y="47"/>
                        <a:pt x="36" y="49"/>
                      </a:cubicBezTo>
                      <a:cubicBezTo>
                        <a:pt x="29" y="50"/>
                        <a:pt x="12" y="59"/>
                        <a:pt x="5" y="57"/>
                      </a:cubicBezTo>
                      <a:cubicBezTo>
                        <a:pt x="3" y="56"/>
                        <a:pt x="0" y="60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9" name="Freeform 71"/>
                <p:cNvSpPr/>
                <p:nvPr/>
              </p:nvSpPr>
              <p:spPr bwMode="auto">
                <a:xfrm>
                  <a:off x="2736" y="1382"/>
                  <a:ext cx="96" cy="26"/>
                </a:xfrm>
                <a:custGeom>
                  <a:avLst/>
                  <a:gdLst>
                    <a:gd name="T0" fmla="*/ 4 w 113"/>
                    <a:gd name="T1" fmla="*/ 31 h 31"/>
                    <a:gd name="T2" fmla="*/ 108 w 113"/>
                    <a:gd name="T3" fmla="*/ 9 h 31"/>
                    <a:gd name="T4" fmla="*/ 107 w 113"/>
                    <a:gd name="T5" fmla="*/ 0 h 31"/>
                    <a:gd name="T6" fmla="*/ 53 w 113"/>
                    <a:gd name="T7" fmla="*/ 14 h 31"/>
                    <a:gd name="T8" fmla="*/ 4 w 113"/>
                    <a:gd name="T9" fmla="*/ 25 h 31"/>
                    <a:gd name="T10" fmla="*/ 4 w 113"/>
                    <a:gd name="T11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3" h="31">
                      <a:moveTo>
                        <a:pt x="4" y="31"/>
                      </a:moveTo>
                      <a:cubicBezTo>
                        <a:pt x="40" y="28"/>
                        <a:pt x="75" y="22"/>
                        <a:pt x="108" y="9"/>
                      </a:cubicBezTo>
                      <a:cubicBezTo>
                        <a:pt x="113" y="7"/>
                        <a:pt x="112" y="0"/>
                        <a:pt x="107" y="0"/>
                      </a:cubicBezTo>
                      <a:cubicBezTo>
                        <a:pt x="88" y="0"/>
                        <a:pt x="71" y="10"/>
                        <a:pt x="53" y="14"/>
                      </a:cubicBezTo>
                      <a:cubicBezTo>
                        <a:pt x="37" y="18"/>
                        <a:pt x="20" y="21"/>
                        <a:pt x="4" y="25"/>
                      </a:cubicBezTo>
                      <a:cubicBezTo>
                        <a:pt x="0" y="26"/>
                        <a:pt x="1" y="31"/>
                        <a:pt x="4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0" name="Freeform 72"/>
                <p:cNvSpPr/>
                <p:nvPr/>
              </p:nvSpPr>
              <p:spPr bwMode="auto">
                <a:xfrm>
                  <a:off x="2737" y="1397"/>
                  <a:ext cx="41" cy="94"/>
                </a:xfrm>
                <a:custGeom>
                  <a:avLst/>
                  <a:gdLst>
                    <a:gd name="T0" fmla="*/ 4 w 48"/>
                    <a:gd name="T1" fmla="*/ 4 h 110"/>
                    <a:gd name="T2" fmla="*/ 8 w 48"/>
                    <a:gd name="T3" fmla="*/ 58 h 110"/>
                    <a:gd name="T4" fmla="*/ 27 w 48"/>
                    <a:gd name="T5" fmla="*/ 99 h 110"/>
                    <a:gd name="T6" fmla="*/ 42 w 48"/>
                    <a:gd name="T7" fmla="*/ 108 h 110"/>
                    <a:gd name="T8" fmla="*/ 45 w 48"/>
                    <a:gd name="T9" fmla="*/ 101 h 110"/>
                    <a:gd name="T10" fmla="*/ 15 w 48"/>
                    <a:gd name="T11" fmla="*/ 46 h 110"/>
                    <a:gd name="T12" fmla="*/ 9 w 48"/>
                    <a:gd name="T13" fmla="*/ 4 h 110"/>
                    <a:gd name="T14" fmla="*/ 4 w 48"/>
                    <a:gd name="T15" fmla="*/ 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110">
                      <a:moveTo>
                        <a:pt x="4" y="4"/>
                      </a:moveTo>
                      <a:cubicBezTo>
                        <a:pt x="0" y="24"/>
                        <a:pt x="1" y="38"/>
                        <a:pt x="8" y="58"/>
                      </a:cubicBezTo>
                      <a:cubicBezTo>
                        <a:pt x="12" y="72"/>
                        <a:pt x="19" y="87"/>
                        <a:pt x="27" y="99"/>
                      </a:cubicBezTo>
                      <a:cubicBezTo>
                        <a:pt x="31" y="106"/>
                        <a:pt x="34" y="110"/>
                        <a:pt x="42" y="108"/>
                      </a:cubicBezTo>
                      <a:cubicBezTo>
                        <a:pt x="45" y="108"/>
                        <a:pt x="48" y="104"/>
                        <a:pt x="45" y="101"/>
                      </a:cubicBezTo>
                      <a:cubicBezTo>
                        <a:pt x="33" y="85"/>
                        <a:pt x="23" y="65"/>
                        <a:pt x="15" y="46"/>
                      </a:cubicBezTo>
                      <a:cubicBezTo>
                        <a:pt x="9" y="31"/>
                        <a:pt x="8" y="20"/>
                        <a:pt x="9" y="4"/>
                      </a:cubicBezTo>
                      <a:cubicBezTo>
                        <a:pt x="9" y="1"/>
                        <a:pt x="4" y="0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1" name="Freeform 73"/>
                <p:cNvSpPr/>
                <p:nvPr/>
              </p:nvSpPr>
              <p:spPr bwMode="auto">
                <a:xfrm>
                  <a:off x="2772" y="1358"/>
                  <a:ext cx="202" cy="136"/>
                </a:xfrm>
                <a:custGeom>
                  <a:avLst/>
                  <a:gdLst>
                    <a:gd name="T0" fmla="*/ 4 w 239"/>
                    <a:gd name="T1" fmla="*/ 158 h 160"/>
                    <a:gd name="T2" fmla="*/ 35 w 239"/>
                    <a:gd name="T3" fmla="*/ 158 h 160"/>
                    <a:gd name="T4" fmla="*/ 64 w 239"/>
                    <a:gd name="T5" fmla="*/ 153 h 160"/>
                    <a:gd name="T6" fmla="*/ 107 w 239"/>
                    <a:gd name="T7" fmla="*/ 139 h 160"/>
                    <a:gd name="T8" fmla="*/ 205 w 239"/>
                    <a:gd name="T9" fmla="*/ 99 h 160"/>
                    <a:gd name="T10" fmla="*/ 234 w 239"/>
                    <a:gd name="T11" fmla="*/ 63 h 160"/>
                    <a:gd name="T12" fmla="*/ 225 w 239"/>
                    <a:gd name="T13" fmla="*/ 30 h 160"/>
                    <a:gd name="T14" fmla="*/ 208 w 239"/>
                    <a:gd name="T15" fmla="*/ 2 h 160"/>
                    <a:gd name="T16" fmla="*/ 202 w 239"/>
                    <a:gd name="T17" fmla="*/ 8 h 160"/>
                    <a:gd name="T18" fmla="*/ 212 w 239"/>
                    <a:gd name="T19" fmla="*/ 86 h 160"/>
                    <a:gd name="T20" fmla="*/ 158 w 239"/>
                    <a:gd name="T21" fmla="*/ 107 h 160"/>
                    <a:gd name="T22" fmla="*/ 90 w 239"/>
                    <a:gd name="T23" fmla="*/ 135 h 160"/>
                    <a:gd name="T24" fmla="*/ 47 w 239"/>
                    <a:gd name="T25" fmla="*/ 147 h 160"/>
                    <a:gd name="T26" fmla="*/ 3 w 239"/>
                    <a:gd name="T27" fmla="*/ 153 h 160"/>
                    <a:gd name="T28" fmla="*/ 4 w 239"/>
                    <a:gd name="T29" fmla="*/ 158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9" h="160">
                      <a:moveTo>
                        <a:pt x="4" y="158"/>
                      </a:moveTo>
                      <a:cubicBezTo>
                        <a:pt x="14" y="156"/>
                        <a:pt x="24" y="160"/>
                        <a:pt x="35" y="158"/>
                      </a:cubicBezTo>
                      <a:cubicBezTo>
                        <a:pt x="45" y="156"/>
                        <a:pt x="54" y="155"/>
                        <a:pt x="64" y="153"/>
                      </a:cubicBezTo>
                      <a:cubicBezTo>
                        <a:pt x="79" y="150"/>
                        <a:pt x="93" y="144"/>
                        <a:pt x="107" y="139"/>
                      </a:cubicBezTo>
                      <a:cubicBezTo>
                        <a:pt x="140" y="127"/>
                        <a:pt x="172" y="110"/>
                        <a:pt x="205" y="99"/>
                      </a:cubicBezTo>
                      <a:cubicBezTo>
                        <a:pt x="226" y="92"/>
                        <a:pt x="234" y="87"/>
                        <a:pt x="234" y="63"/>
                      </a:cubicBezTo>
                      <a:cubicBezTo>
                        <a:pt x="234" y="50"/>
                        <a:pt x="231" y="41"/>
                        <a:pt x="225" y="30"/>
                      </a:cubicBezTo>
                      <a:cubicBezTo>
                        <a:pt x="221" y="20"/>
                        <a:pt x="217" y="7"/>
                        <a:pt x="208" y="2"/>
                      </a:cubicBezTo>
                      <a:cubicBezTo>
                        <a:pt x="204" y="0"/>
                        <a:pt x="199" y="5"/>
                        <a:pt x="202" y="8"/>
                      </a:cubicBezTo>
                      <a:cubicBezTo>
                        <a:pt x="215" y="25"/>
                        <a:pt x="239" y="72"/>
                        <a:pt x="212" y="86"/>
                      </a:cubicBezTo>
                      <a:cubicBezTo>
                        <a:pt x="195" y="94"/>
                        <a:pt x="176" y="99"/>
                        <a:pt x="158" y="107"/>
                      </a:cubicBezTo>
                      <a:cubicBezTo>
                        <a:pt x="135" y="117"/>
                        <a:pt x="113" y="127"/>
                        <a:pt x="90" y="135"/>
                      </a:cubicBezTo>
                      <a:cubicBezTo>
                        <a:pt x="76" y="140"/>
                        <a:pt x="62" y="143"/>
                        <a:pt x="47" y="147"/>
                      </a:cubicBezTo>
                      <a:cubicBezTo>
                        <a:pt x="33" y="150"/>
                        <a:pt x="17" y="148"/>
                        <a:pt x="3" y="153"/>
                      </a:cubicBezTo>
                      <a:cubicBezTo>
                        <a:pt x="0" y="154"/>
                        <a:pt x="1" y="158"/>
                        <a:pt x="4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2" name="Freeform 74"/>
                <p:cNvSpPr/>
                <p:nvPr/>
              </p:nvSpPr>
              <p:spPr bwMode="auto">
                <a:xfrm>
                  <a:off x="2929" y="1349"/>
                  <a:ext cx="20" cy="25"/>
                </a:xfrm>
                <a:custGeom>
                  <a:avLst/>
                  <a:gdLst>
                    <a:gd name="T0" fmla="*/ 4 w 24"/>
                    <a:gd name="T1" fmla="*/ 9 h 29"/>
                    <a:gd name="T2" fmla="*/ 20 w 24"/>
                    <a:gd name="T3" fmla="*/ 29 h 29"/>
                    <a:gd name="T4" fmla="*/ 24 w 24"/>
                    <a:gd name="T5" fmla="*/ 26 h 29"/>
                    <a:gd name="T6" fmla="*/ 17 w 24"/>
                    <a:gd name="T7" fmla="*/ 10 h 29"/>
                    <a:gd name="T8" fmla="*/ 7 w 24"/>
                    <a:gd name="T9" fmla="*/ 2 h 29"/>
                    <a:gd name="T10" fmla="*/ 4 w 24"/>
                    <a:gd name="T11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29">
                      <a:moveTo>
                        <a:pt x="4" y="9"/>
                      </a:moveTo>
                      <a:cubicBezTo>
                        <a:pt x="13" y="13"/>
                        <a:pt x="9" y="27"/>
                        <a:pt x="20" y="29"/>
                      </a:cubicBezTo>
                      <a:cubicBezTo>
                        <a:pt x="21" y="29"/>
                        <a:pt x="24" y="28"/>
                        <a:pt x="24" y="26"/>
                      </a:cubicBezTo>
                      <a:cubicBezTo>
                        <a:pt x="24" y="21"/>
                        <a:pt x="20" y="14"/>
                        <a:pt x="17" y="10"/>
                      </a:cubicBezTo>
                      <a:cubicBezTo>
                        <a:pt x="15" y="6"/>
                        <a:pt x="12" y="3"/>
                        <a:pt x="7" y="2"/>
                      </a:cubicBezTo>
                      <a:cubicBezTo>
                        <a:pt x="3" y="0"/>
                        <a:pt x="0" y="7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3" name="Freeform 75"/>
                <p:cNvSpPr/>
                <p:nvPr/>
              </p:nvSpPr>
              <p:spPr bwMode="auto">
                <a:xfrm>
                  <a:off x="2913" y="1249"/>
                  <a:ext cx="70" cy="24"/>
                </a:xfrm>
                <a:custGeom>
                  <a:avLst/>
                  <a:gdLst>
                    <a:gd name="T0" fmla="*/ 7 w 82"/>
                    <a:gd name="T1" fmla="*/ 28 h 28"/>
                    <a:gd name="T2" fmla="*/ 33 w 82"/>
                    <a:gd name="T3" fmla="*/ 17 h 28"/>
                    <a:gd name="T4" fmla="*/ 77 w 82"/>
                    <a:gd name="T5" fmla="*/ 10 h 28"/>
                    <a:gd name="T6" fmla="*/ 77 w 82"/>
                    <a:gd name="T7" fmla="*/ 2 h 28"/>
                    <a:gd name="T8" fmla="*/ 40 w 82"/>
                    <a:gd name="T9" fmla="*/ 4 h 28"/>
                    <a:gd name="T10" fmla="*/ 24 w 82"/>
                    <a:gd name="T11" fmla="*/ 10 h 28"/>
                    <a:gd name="T12" fmla="*/ 5 w 82"/>
                    <a:gd name="T13" fmla="*/ 20 h 28"/>
                    <a:gd name="T14" fmla="*/ 7 w 82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2" h="28">
                      <a:moveTo>
                        <a:pt x="7" y="28"/>
                      </a:moveTo>
                      <a:cubicBezTo>
                        <a:pt x="16" y="27"/>
                        <a:pt x="24" y="20"/>
                        <a:pt x="33" y="17"/>
                      </a:cubicBezTo>
                      <a:cubicBezTo>
                        <a:pt x="48" y="12"/>
                        <a:pt x="62" y="12"/>
                        <a:pt x="77" y="10"/>
                      </a:cubicBezTo>
                      <a:cubicBezTo>
                        <a:pt x="82" y="9"/>
                        <a:pt x="81" y="3"/>
                        <a:pt x="77" y="2"/>
                      </a:cubicBezTo>
                      <a:cubicBezTo>
                        <a:pt x="65" y="0"/>
                        <a:pt x="52" y="1"/>
                        <a:pt x="40" y="4"/>
                      </a:cubicBezTo>
                      <a:cubicBezTo>
                        <a:pt x="35" y="6"/>
                        <a:pt x="29" y="8"/>
                        <a:pt x="24" y="10"/>
                      </a:cubicBezTo>
                      <a:cubicBezTo>
                        <a:pt x="17" y="13"/>
                        <a:pt x="12" y="18"/>
                        <a:pt x="5" y="20"/>
                      </a:cubicBezTo>
                      <a:cubicBezTo>
                        <a:pt x="0" y="22"/>
                        <a:pt x="3" y="28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4" name="Freeform 76"/>
                <p:cNvSpPr/>
                <p:nvPr/>
              </p:nvSpPr>
              <p:spPr bwMode="auto">
                <a:xfrm>
                  <a:off x="2978" y="1254"/>
                  <a:ext cx="43" cy="147"/>
                </a:xfrm>
                <a:custGeom>
                  <a:avLst/>
                  <a:gdLst>
                    <a:gd name="T0" fmla="*/ 1 w 51"/>
                    <a:gd name="T1" fmla="*/ 4 h 173"/>
                    <a:gd name="T2" fmla="*/ 28 w 51"/>
                    <a:gd name="T3" fmla="*/ 82 h 173"/>
                    <a:gd name="T4" fmla="*/ 33 w 51"/>
                    <a:gd name="T5" fmla="*/ 121 h 173"/>
                    <a:gd name="T6" fmla="*/ 33 w 51"/>
                    <a:gd name="T7" fmla="*/ 163 h 173"/>
                    <a:gd name="T8" fmla="*/ 44 w 51"/>
                    <a:gd name="T9" fmla="*/ 167 h 173"/>
                    <a:gd name="T10" fmla="*/ 46 w 51"/>
                    <a:gd name="T11" fmla="*/ 121 h 173"/>
                    <a:gd name="T12" fmla="*/ 40 w 51"/>
                    <a:gd name="T13" fmla="*/ 79 h 173"/>
                    <a:gd name="T14" fmla="*/ 5 w 51"/>
                    <a:gd name="T15" fmla="*/ 2 h 173"/>
                    <a:gd name="T16" fmla="*/ 1 w 51"/>
                    <a:gd name="T17" fmla="*/ 4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73">
                      <a:moveTo>
                        <a:pt x="1" y="4"/>
                      </a:moveTo>
                      <a:cubicBezTo>
                        <a:pt x="12" y="28"/>
                        <a:pt x="22" y="56"/>
                        <a:pt x="28" y="82"/>
                      </a:cubicBezTo>
                      <a:cubicBezTo>
                        <a:pt x="32" y="95"/>
                        <a:pt x="32" y="108"/>
                        <a:pt x="33" y="121"/>
                      </a:cubicBezTo>
                      <a:cubicBezTo>
                        <a:pt x="34" y="135"/>
                        <a:pt x="37" y="150"/>
                        <a:pt x="33" y="163"/>
                      </a:cubicBezTo>
                      <a:cubicBezTo>
                        <a:pt x="31" y="170"/>
                        <a:pt x="41" y="173"/>
                        <a:pt x="44" y="167"/>
                      </a:cubicBezTo>
                      <a:cubicBezTo>
                        <a:pt x="51" y="152"/>
                        <a:pt x="48" y="137"/>
                        <a:pt x="46" y="121"/>
                      </a:cubicBezTo>
                      <a:cubicBezTo>
                        <a:pt x="45" y="107"/>
                        <a:pt x="45" y="93"/>
                        <a:pt x="40" y="79"/>
                      </a:cubicBezTo>
                      <a:cubicBezTo>
                        <a:pt x="33" y="53"/>
                        <a:pt x="22" y="23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5" name="Freeform 77"/>
                <p:cNvSpPr/>
                <p:nvPr/>
              </p:nvSpPr>
              <p:spPr bwMode="auto">
                <a:xfrm>
                  <a:off x="2964" y="1387"/>
                  <a:ext cx="50" cy="31"/>
                </a:xfrm>
                <a:custGeom>
                  <a:avLst/>
                  <a:gdLst>
                    <a:gd name="T0" fmla="*/ 4 w 59"/>
                    <a:gd name="T1" fmla="*/ 34 h 36"/>
                    <a:gd name="T2" fmla="*/ 56 w 59"/>
                    <a:gd name="T3" fmla="*/ 10 h 36"/>
                    <a:gd name="T4" fmla="*/ 48 w 59"/>
                    <a:gd name="T5" fmla="*/ 3 h 36"/>
                    <a:gd name="T6" fmla="*/ 4 w 59"/>
                    <a:gd name="T7" fmla="*/ 27 h 36"/>
                    <a:gd name="T8" fmla="*/ 4 w 59"/>
                    <a:gd name="T9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36">
                      <a:moveTo>
                        <a:pt x="4" y="34"/>
                      </a:moveTo>
                      <a:cubicBezTo>
                        <a:pt x="23" y="36"/>
                        <a:pt x="44" y="24"/>
                        <a:pt x="56" y="10"/>
                      </a:cubicBezTo>
                      <a:cubicBezTo>
                        <a:pt x="59" y="6"/>
                        <a:pt x="53" y="0"/>
                        <a:pt x="48" y="3"/>
                      </a:cubicBezTo>
                      <a:cubicBezTo>
                        <a:pt x="35" y="13"/>
                        <a:pt x="21" y="24"/>
                        <a:pt x="4" y="27"/>
                      </a:cubicBezTo>
                      <a:cubicBezTo>
                        <a:pt x="0" y="28"/>
                        <a:pt x="0" y="34"/>
                        <a:pt x="4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6" name="Freeform 78"/>
                <p:cNvSpPr/>
                <p:nvPr/>
              </p:nvSpPr>
              <p:spPr bwMode="auto">
                <a:xfrm>
                  <a:off x="2923" y="1294"/>
                  <a:ext cx="66" cy="30"/>
                </a:xfrm>
                <a:custGeom>
                  <a:avLst/>
                  <a:gdLst>
                    <a:gd name="T0" fmla="*/ 4 w 78"/>
                    <a:gd name="T1" fmla="*/ 35 h 36"/>
                    <a:gd name="T2" fmla="*/ 74 w 78"/>
                    <a:gd name="T3" fmla="*/ 10 h 36"/>
                    <a:gd name="T4" fmla="*/ 69 w 78"/>
                    <a:gd name="T5" fmla="*/ 2 h 36"/>
                    <a:gd name="T6" fmla="*/ 4 w 78"/>
                    <a:gd name="T7" fmla="*/ 29 h 36"/>
                    <a:gd name="T8" fmla="*/ 4 w 78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36">
                      <a:moveTo>
                        <a:pt x="4" y="35"/>
                      </a:moveTo>
                      <a:cubicBezTo>
                        <a:pt x="30" y="36"/>
                        <a:pt x="53" y="24"/>
                        <a:pt x="74" y="10"/>
                      </a:cubicBezTo>
                      <a:cubicBezTo>
                        <a:pt x="78" y="7"/>
                        <a:pt x="74" y="0"/>
                        <a:pt x="69" y="2"/>
                      </a:cubicBezTo>
                      <a:cubicBezTo>
                        <a:pt x="48" y="13"/>
                        <a:pt x="28" y="27"/>
                        <a:pt x="4" y="29"/>
                      </a:cubicBezTo>
                      <a:cubicBezTo>
                        <a:pt x="0" y="29"/>
                        <a:pt x="0" y="35"/>
                        <a:pt x="4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" name="Freeform 79"/>
                <p:cNvSpPr/>
                <p:nvPr/>
              </p:nvSpPr>
              <p:spPr bwMode="auto">
                <a:xfrm>
                  <a:off x="2967" y="1305"/>
                  <a:ext cx="22" cy="40"/>
                </a:xfrm>
                <a:custGeom>
                  <a:avLst/>
                  <a:gdLst>
                    <a:gd name="T0" fmla="*/ 2 w 26"/>
                    <a:gd name="T1" fmla="*/ 6 h 47"/>
                    <a:gd name="T2" fmla="*/ 7 w 26"/>
                    <a:gd name="T3" fmla="*/ 24 h 47"/>
                    <a:gd name="T4" fmla="*/ 13 w 26"/>
                    <a:gd name="T5" fmla="*/ 33 h 47"/>
                    <a:gd name="T6" fmla="*/ 20 w 26"/>
                    <a:gd name="T7" fmla="*/ 44 h 47"/>
                    <a:gd name="T8" fmla="*/ 26 w 26"/>
                    <a:gd name="T9" fmla="*/ 43 h 47"/>
                    <a:gd name="T10" fmla="*/ 16 w 26"/>
                    <a:gd name="T11" fmla="*/ 22 h 47"/>
                    <a:gd name="T12" fmla="*/ 7 w 26"/>
                    <a:gd name="T13" fmla="*/ 2 h 47"/>
                    <a:gd name="T14" fmla="*/ 2 w 26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47">
                      <a:moveTo>
                        <a:pt x="2" y="6"/>
                      </a:moveTo>
                      <a:cubicBezTo>
                        <a:pt x="6" y="12"/>
                        <a:pt x="5" y="19"/>
                        <a:pt x="7" y="24"/>
                      </a:cubicBezTo>
                      <a:cubicBezTo>
                        <a:pt x="9" y="27"/>
                        <a:pt x="12" y="30"/>
                        <a:pt x="13" y="33"/>
                      </a:cubicBezTo>
                      <a:cubicBezTo>
                        <a:pt x="15" y="37"/>
                        <a:pt x="17" y="41"/>
                        <a:pt x="20" y="44"/>
                      </a:cubicBezTo>
                      <a:cubicBezTo>
                        <a:pt x="21" y="47"/>
                        <a:pt x="26" y="46"/>
                        <a:pt x="26" y="43"/>
                      </a:cubicBezTo>
                      <a:cubicBezTo>
                        <a:pt x="24" y="33"/>
                        <a:pt x="21" y="29"/>
                        <a:pt x="16" y="22"/>
                      </a:cubicBezTo>
                      <a:cubicBezTo>
                        <a:pt x="12" y="16"/>
                        <a:pt x="12" y="8"/>
                        <a:pt x="7" y="2"/>
                      </a:cubicBezTo>
                      <a:cubicBezTo>
                        <a:pt x="5" y="0"/>
                        <a:pt x="0" y="3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" name="Freeform 80"/>
                <p:cNvSpPr/>
                <p:nvPr/>
              </p:nvSpPr>
              <p:spPr bwMode="auto">
                <a:xfrm>
                  <a:off x="2682" y="1319"/>
                  <a:ext cx="36" cy="41"/>
                </a:xfrm>
                <a:custGeom>
                  <a:avLst/>
                  <a:gdLst>
                    <a:gd name="T0" fmla="*/ 36 w 43"/>
                    <a:gd name="T1" fmla="*/ 5 h 48"/>
                    <a:gd name="T2" fmla="*/ 19 w 43"/>
                    <a:gd name="T3" fmla="*/ 22 h 48"/>
                    <a:gd name="T4" fmla="*/ 8 w 43"/>
                    <a:gd name="T5" fmla="*/ 32 h 48"/>
                    <a:gd name="T6" fmla="*/ 1 w 43"/>
                    <a:gd name="T7" fmla="*/ 42 h 48"/>
                    <a:gd name="T8" fmla="*/ 5 w 43"/>
                    <a:gd name="T9" fmla="*/ 47 h 48"/>
                    <a:gd name="T10" fmla="*/ 17 w 43"/>
                    <a:gd name="T11" fmla="*/ 37 h 48"/>
                    <a:gd name="T12" fmla="*/ 28 w 43"/>
                    <a:gd name="T13" fmla="*/ 25 h 48"/>
                    <a:gd name="T14" fmla="*/ 43 w 43"/>
                    <a:gd name="T15" fmla="*/ 6 h 48"/>
                    <a:gd name="T16" fmla="*/ 36 w 43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" h="48">
                      <a:moveTo>
                        <a:pt x="36" y="5"/>
                      </a:moveTo>
                      <a:cubicBezTo>
                        <a:pt x="34" y="11"/>
                        <a:pt x="24" y="17"/>
                        <a:pt x="19" y="22"/>
                      </a:cubicBezTo>
                      <a:cubicBezTo>
                        <a:pt x="15" y="25"/>
                        <a:pt x="12" y="29"/>
                        <a:pt x="8" y="32"/>
                      </a:cubicBezTo>
                      <a:cubicBezTo>
                        <a:pt x="6" y="35"/>
                        <a:pt x="2" y="38"/>
                        <a:pt x="1" y="42"/>
                      </a:cubicBezTo>
                      <a:cubicBezTo>
                        <a:pt x="0" y="45"/>
                        <a:pt x="2" y="48"/>
                        <a:pt x="5" y="47"/>
                      </a:cubicBezTo>
                      <a:cubicBezTo>
                        <a:pt x="10" y="45"/>
                        <a:pt x="13" y="40"/>
                        <a:pt x="17" y="37"/>
                      </a:cubicBezTo>
                      <a:cubicBezTo>
                        <a:pt x="21" y="33"/>
                        <a:pt x="24" y="29"/>
                        <a:pt x="28" y="25"/>
                      </a:cubicBezTo>
                      <a:cubicBezTo>
                        <a:pt x="34" y="20"/>
                        <a:pt x="42" y="14"/>
                        <a:pt x="43" y="6"/>
                      </a:cubicBezTo>
                      <a:cubicBezTo>
                        <a:pt x="43" y="1"/>
                        <a:pt x="37" y="0"/>
                        <a:pt x="3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" name="Freeform 81"/>
                <p:cNvSpPr/>
                <p:nvPr/>
              </p:nvSpPr>
              <p:spPr bwMode="auto">
                <a:xfrm>
                  <a:off x="2679" y="1354"/>
                  <a:ext cx="87" cy="146"/>
                </a:xfrm>
                <a:custGeom>
                  <a:avLst/>
                  <a:gdLst>
                    <a:gd name="T0" fmla="*/ 3 w 102"/>
                    <a:gd name="T1" fmla="*/ 2 h 172"/>
                    <a:gd name="T2" fmla="*/ 11 w 102"/>
                    <a:gd name="T3" fmla="*/ 59 h 172"/>
                    <a:gd name="T4" fmla="*/ 28 w 102"/>
                    <a:gd name="T5" fmla="*/ 122 h 172"/>
                    <a:gd name="T6" fmla="*/ 98 w 102"/>
                    <a:gd name="T7" fmla="*/ 146 h 172"/>
                    <a:gd name="T8" fmla="*/ 93 w 102"/>
                    <a:gd name="T9" fmla="*/ 138 h 172"/>
                    <a:gd name="T10" fmla="*/ 42 w 102"/>
                    <a:gd name="T11" fmla="*/ 128 h 172"/>
                    <a:gd name="T12" fmla="*/ 30 w 102"/>
                    <a:gd name="T13" fmla="*/ 87 h 172"/>
                    <a:gd name="T14" fmla="*/ 6 w 102"/>
                    <a:gd name="T15" fmla="*/ 2 h 172"/>
                    <a:gd name="T16" fmla="*/ 3 w 102"/>
                    <a:gd name="T17" fmla="*/ 2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2" h="172">
                      <a:moveTo>
                        <a:pt x="3" y="2"/>
                      </a:moveTo>
                      <a:cubicBezTo>
                        <a:pt x="0" y="21"/>
                        <a:pt x="6" y="41"/>
                        <a:pt x="11" y="59"/>
                      </a:cubicBezTo>
                      <a:cubicBezTo>
                        <a:pt x="16" y="80"/>
                        <a:pt x="21" y="101"/>
                        <a:pt x="28" y="122"/>
                      </a:cubicBezTo>
                      <a:cubicBezTo>
                        <a:pt x="38" y="152"/>
                        <a:pt x="72" y="172"/>
                        <a:pt x="98" y="146"/>
                      </a:cubicBezTo>
                      <a:cubicBezTo>
                        <a:pt x="102" y="143"/>
                        <a:pt x="98" y="137"/>
                        <a:pt x="93" y="138"/>
                      </a:cubicBezTo>
                      <a:cubicBezTo>
                        <a:pt x="73" y="146"/>
                        <a:pt x="54" y="150"/>
                        <a:pt x="42" y="128"/>
                      </a:cubicBezTo>
                      <a:cubicBezTo>
                        <a:pt x="35" y="115"/>
                        <a:pt x="35" y="101"/>
                        <a:pt x="30" y="87"/>
                      </a:cubicBezTo>
                      <a:cubicBezTo>
                        <a:pt x="20" y="60"/>
                        <a:pt x="11" y="31"/>
                        <a:pt x="6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0" name="Freeform 82"/>
                <p:cNvSpPr/>
                <p:nvPr/>
              </p:nvSpPr>
              <p:spPr bwMode="auto">
                <a:xfrm>
                  <a:off x="2694" y="1394"/>
                  <a:ext cx="29" cy="10"/>
                </a:xfrm>
                <a:custGeom>
                  <a:avLst/>
                  <a:gdLst>
                    <a:gd name="T0" fmla="*/ 4 w 35"/>
                    <a:gd name="T1" fmla="*/ 11 h 12"/>
                    <a:gd name="T2" fmla="*/ 19 w 35"/>
                    <a:gd name="T3" fmla="*/ 11 h 12"/>
                    <a:gd name="T4" fmla="*/ 33 w 35"/>
                    <a:gd name="T5" fmla="*/ 8 h 12"/>
                    <a:gd name="T6" fmla="*/ 33 w 35"/>
                    <a:gd name="T7" fmla="*/ 2 h 12"/>
                    <a:gd name="T8" fmla="*/ 18 w 35"/>
                    <a:gd name="T9" fmla="*/ 2 h 12"/>
                    <a:gd name="T10" fmla="*/ 4 w 35"/>
                    <a:gd name="T11" fmla="*/ 5 h 12"/>
                    <a:gd name="T12" fmla="*/ 4 w 35"/>
                    <a:gd name="T13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12">
                      <a:moveTo>
                        <a:pt x="4" y="11"/>
                      </a:moveTo>
                      <a:cubicBezTo>
                        <a:pt x="9" y="12"/>
                        <a:pt x="14" y="11"/>
                        <a:pt x="19" y="11"/>
                      </a:cubicBezTo>
                      <a:cubicBezTo>
                        <a:pt x="23" y="10"/>
                        <a:pt x="29" y="10"/>
                        <a:pt x="33" y="8"/>
                      </a:cubicBezTo>
                      <a:cubicBezTo>
                        <a:pt x="35" y="6"/>
                        <a:pt x="35" y="4"/>
                        <a:pt x="33" y="2"/>
                      </a:cubicBezTo>
                      <a:cubicBezTo>
                        <a:pt x="28" y="0"/>
                        <a:pt x="23" y="1"/>
                        <a:pt x="18" y="2"/>
                      </a:cubicBezTo>
                      <a:cubicBezTo>
                        <a:pt x="14" y="3"/>
                        <a:pt x="9" y="4"/>
                        <a:pt x="4" y="5"/>
                      </a:cubicBezTo>
                      <a:cubicBezTo>
                        <a:pt x="1" y="5"/>
                        <a:pt x="0" y="11"/>
                        <a:pt x="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1" name="Freeform 83"/>
                <p:cNvSpPr/>
                <p:nvPr/>
              </p:nvSpPr>
              <p:spPr bwMode="auto">
                <a:xfrm>
                  <a:off x="2702" y="1397"/>
                  <a:ext cx="26" cy="41"/>
                </a:xfrm>
                <a:custGeom>
                  <a:avLst/>
                  <a:gdLst>
                    <a:gd name="T0" fmla="*/ 2 w 30"/>
                    <a:gd name="T1" fmla="*/ 8 h 48"/>
                    <a:gd name="T2" fmla="*/ 21 w 30"/>
                    <a:gd name="T3" fmla="*/ 45 h 48"/>
                    <a:gd name="T4" fmla="*/ 28 w 30"/>
                    <a:gd name="T5" fmla="*/ 40 h 48"/>
                    <a:gd name="T6" fmla="*/ 10 w 30"/>
                    <a:gd name="T7" fmla="*/ 5 h 48"/>
                    <a:gd name="T8" fmla="*/ 2 w 30"/>
                    <a:gd name="T9" fmla="*/ 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8">
                      <a:moveTo>
                        <a:pt x="2" y="8"/>
                      </a:moveTo>
                      <a:cubicBezTo>
                        <a:pt x="8" y="21"/>
                        <a:pt x="10" y="35"/>
                        <a:pt x="21" y="45"/>
                      </a:cubicBezTo>
                      <a:cubicBezTo>
                        <a:pt x="24" y="48"/>
                        <a:pt x="30" y="45"/>
                        <a:pt x="28" y="40"/>
                      </a:cubicBezTo>
                      <a:cubicBezTo>
                        <a:pt x="22" y="28"/>
                        <a:pt x="17" y="16"/>
                        <a:pt x="10" y="5"/>
                      </a:cubicBezTo>
                      <a:cubicBezTo>
                        <a:pt x="8" y="0"/>
                        <a:pt x="0" y="3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2" name="Freeform 84"/>
                <p:cNvSpPr/>
                <p:nvPr/>
              </p:nvSpPr>
              <p:spPr bwMode="auto">
                <a:xfrm>
                  <a:off x="2671" y="1190"/>
                  <a:ext cx="43" cy="157"/>
                </a:xfrm>
                <a:custGeom>
                  <a:avLst/>
                  <a:gdLst>
                    <a:gd name="T0" fmla="*/ 37 w 51"/>
                    <a:gd name="T1" fmla="*/ 182 h 185"/>
                    <a:gd name="T2" fmla="*/ 38 w 51"/>
                    <a:gd name="T3" fmla="*/ 160 h 185"/>
                    <a:gd name="T4" fmla="*/ 27 w 51"/>
                    <a:gd name="T5" fmla="*/ 113 h 185"/>
                    <a:gd name="T6" fmla="*/ 19 w 51"/>
                    <a:gd name="T7" fmla="*/ 78 h 185"/>
                    <a:gd name="T8" fmla="*/ 14 w 51"/>
                    <a:gd name="T9" fmla="*/ 47 h 185"/>
                    <a:gd name="T10" fmla="*/ 49 w 51"/>
                    <a:gd name="T11" fmla="*/ 7 h 185"/>
                    <a:gd name="T12" fmla="*/ 45 w 51"/>
                    <a:gd name="T13" fmla="*/ 2 h 185"/>
                    <a:gd name="T14" fmla="*/ 6 w 51"/>
                    <a:gd name="T15" fmla="*/ 61 h 185"/>
                    <a:gd name="T16" fmla="*/ 18 w 51"/>
                    <a:gd name="T17" fmla="*/ 117 h 185"/>
                    <a:gd name="T18" fmla="*/ 26 w 51"/>
                    <a:gd name="T19" fmla="*/ 151 h 185"/>
                    <a:gd name="T20" fmla="*/ 32 w 51"/>
                    <a:gd name="T21" fmla="*/ 180 h 185"/>
                    <a:gd name="T22" fmla="*/ 37 w 51"/>
                    <a:gd name="T23" fmla="*/ 182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1" h="185">
                      <a:moveTo>
                        <a:pt x="37" y="182"/>
                      </a:moveTo>
                      <a:cubicBezTo>
                        <a:pt x="42" y="174"/>
                        <a:pt x="40" y="168"/>
                        <a:pt x="38" y="160"/>
                      </a:cubicBezTo>
                      <a:cubicBezTo>
                        <a:pt x="33" y="144"/>
                        <a:pt x="31" y="129"/>
                        <a:pt x="27" y="113"/>
                      </a:cubicBezTo>
                      <a:cubicBezTo>
                        <a:pt x="24" y="102"/>
                        <a:pt x="21" y="90"/>
                        <a:pt x="19" y="78"/>
                      </a:cubicBezTo>
                      <a:cubicBezTo>
                        <a:pt x="17" y="68"/>
                        <a:pt x="13" y="57"/>
                        <a:pt x="14" y="47"/>
                      </a:cubicBezTo>
                      <a:cubicBezTo>
                        <a:pt x="16" y="24"/>
                        <a:pt x="36" y="22"/>
                        <a:pt x="49" y="7"/>
                      </a:cubicBezTo>
                      <a:cubicBezTo>
                        <a:pt x="51" y="5"/>
                        <a:pt x="48" y="0"/>
                        <a:pt x="45" y="2"/>
                      </a:cubicBezTo>
                      <a:cubicBezTo>
                        <a:pt x="17" y="12"/>
                        <a:pt x="0" y="30"/>
                        <a:pt x="6" y="61"/>
                      </a:cubicBezTo>
                      <a:cubicBezTo>
                        <a:pt x="9" y="80"/>
                        <a:pt x="13" y="98"/>
                        <a:pt x="18" y="117"/>
                      </a:cubicBezTo>
                      <a:cubicBezTo>
                        <a:pt x="21" y="128"/>
                        <a:pt x="24" y="139"/>
                        <a:pt x="26" y="151"/>
                      </a:cubicBezTo>
                      <a:cubicBezTo>
                        <a:pt x="28" y="159"/>
                        <a:pt x="36" y="172"/>
                        <a:pt x="32" y="180"/>
                      </a:cubicBezTo>
                      <a:cubicBezTo>
                        <a:pt x="31" y="183"/>
                        <a:pt x="35" y="185"/>
                        <a:pt x="37" y="1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3" name="Freeform 85"/>
                <p:cNvSpPr/>
                <p:nvPr/>
              </p:nvSpPr>
              <p:spPr bwMode="auto">
                <a:xfrm>
                  <a:off x="2700" y="1239"/>
                  <a:ext cx="25" cy="79"/>
                </a:xfrm>
                <a:custGeom>
                  <a:avLst/>
                  <a:gdLst>
                    <a:gd name="T0" fmla="*/ 28 w 30"/>
                    <a:gd name="T1" fmla="*/ 88 h 93"/>
                    <a:gd name="T2" fmla="*/ 16 w 30"/>
                    <a:gd name="T3" fmla="*/ 47 h 93"/>
                    <a:gd name="T4" fmla="*/ 13 w 30"/>
                    <a:gd name="T5" fmla="*/ 6 h 93"/>
                    <a:gd name="T6" fmla="*/ 6 w 30"/>
                    <a:gd name="T7" fmla="*/ 4 h 93"/>
                    <a:gd name="T8" fmla="*/ 12 w 30"/>
                    <a:gd name="T9" fmla="*/ 68 h 93"/>
                    <a:gd name="T10" fmla="*/ 27 w 30"/>
                    <a:gd name="T11" fmla="*/ 93 h 93"/>
                    <a:gd name="T12" fmla="*/ 28 w 30"/>
                    <a:gd name="T13" fmla="*/ 8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93">
                      <a:moveTo>
                        <a:pt x="28" y="88"/>
                      </a:moveTo>
                      <a:cubicBezTo>
                        <a:pt x="20" y="85"/>
                        <a:pt x="17" y="54"/>
                        <a:pt x="16" y="47"/>
                      </a:cubicBezTo>
                      <a:cubicBezTo>
                        <a:pt x="14" y="34"/>
                        <a:pt x="12" y="20"/>
                        <a:pt x="13" y="6"/>
                      </a:cubicBezTo>
                      <a:cubicBezTo>
                        <a:pt x="14" y="2"/>
                        <a:pt x="7" y="0"/>
                        <a:pt x="6" y="4"/>
                      </a:cubicBezTo>
                      <a:cubicBezTo>
                        <a:pt x="0" y="22"/>
                        <a:pt x="7" y="50"/>
                        <a:pt x="12" y="68"/>
                      </a:cubicBezTo>
                      <a:cubicBezTo>
                        <a:pt x="15" y="76"/>
                        <a:pt x="16" y="90"/>
                        <a:pt x="27" y="93"/>
                      </a:cubicBezTo>
                      <a:cubicBezTo>
                        <a:pt x="29" y="93"/>
                        <a:pt x="30" y="89"/>
                        <a:pt x="28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4" name="Freeform 86"/>
                <p:cNvSpPr/>
                <p:nvPr/>
              </p:nvSpPr>
              <p:spPr bwMode="auto">
                <a:xfrm>
                  <a:off x="2702" y="1168"/>
                  <a:ext cx="181" cy="77"/>
                </a:xfrm>
                <a:custGeom>
                  <a:avLst/>
                  <a:gdLst>
                    <a:gd name="T0" fmla="*/ 6 w 213"/>
                    <a:gd name="T1" fmla="*/ 88 h 91"/>
                    <a:gd name="T2" fmla="*/ 53 w 213"/>
                    <a:gd name="T3" fmla="*/ 59 h 91"/>
                    <a:gd name="T4" fmla="*/ 104 w 213"/>
                    <a:gd name="T5" fmla="*/ 37 h 91"/>
                    <a:gd name="T6" fmla="*/ 209 w 213"/>
                    <a:gd name="T7" fmla="*/ 8 h 91"/>
                    <a:gd name="T8" fmla="*/ 209 w 213"/>
                    <a:gd name="T9" fmla="*/ 1 h 91"/>
                    <a:gd name="T10" fmla="*/ 156 w 213"/>
                    <a:gd name="T11" fmla="*/ 12 h 91"/>
                    <a:gd name="T12" fmla="*/ 91 w 213"/>
                    <a:gd name="T13" fmla="*/ 32 h 91"/>
                    <a:gd name="T14" fmla="*/ 35 w 213"/>
                    <a:gd name="T15" fmla="*/ 58 h 91"/>
                    <a:gd name="T16" fmla="*/ 1 w 213"/>
                    <a:gd name="T17" fmla="*/ 86 h 91"/>
                    <a:gd name="T18" fmla="*/ 6 w 213"/>
                    <a:gd name="T19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3" h="91">
                      <a:moveTo>
                        <a:pt x="6" y="88"/>
                      </a:moveTo>
                      <a:cubicBezTo>
                        <a:pt x="12" y="74"/>
                        <a:pt x="40" y="65"/>
                        <a:pt x="53" y="59"/>
                      </a:cubicBezTo>
                      <a:cubicBezTo>
                        <a:pt x="70" y="51"/>
                        <a:pt x="87" y="44"/>
                        <a:pt x="104" y="37"/>
                      </a:cubicBezTo>
                      <a:cubicBezTo>
                        <a:pt x="138" y="25"/>
                        <a:pt x="174" y="16"/>
                        <a:pt x="209" y="8"/>
                      </a:cubicBezTo>
                      <a:cubicBezTo>
                        <a:pt x="213" y="7"/>
                        <a:pt x="213" y="1"/>
                        <a:pt x="209" y="1"/>
                      </a:cubicBezTo>
                      <a:cubicBezTo>
                        <a:pt x="191" y="0"/>
                        <a:pt x="173" y="8"/>
                        <a:pt x="156" y="12"/>
                      </a:cubicBezTo>
                      <a:cubicBezTo>
                        <a:pt x="134" y="18"/>
                        <a:pt x="112" y="24"/>
                        <a:pt x="91" y="32"/>
                      </a:cubicBezTo>
                      <a:cubicBezTo>
                        <a:pt x="72" y="40"/>
                        <a:pt x="53" y="48"/>
                        <a:pt x="35" y="58"/>
                      </a:cubicBezTo>
                      <a:cubicBezTo>
                        <a:pt x="25" y="64"/>
                        <a:pt x="3" y="72"/>
                        <a:pt x="1" y="86"/>
                      </a:cubicBezTo>
                      <a:cubicBezTo>
                        <a:pt x="0" y="89"/>
                        <a:pt x="4" y="91"/>
                        <a:pt x="6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5" name="Freeform 87"/>
                <p:cNvSpPr/>
                <p:nvPr/>
              </p:nvSpPr>
              <p:spPr bwMode="auto">
                <a:xfrm>
                  <a:off x="2876" y="1169"/>
                  <a:ext cx="41" cy="102"/>
                </a:xfrm>
                <a:custGeom>
                  <a:avLst/>
                  <a:gdLst>
                    <a:gd name="T0" fmla="*/ 2 w 48"/>
                    <a:gd name="T1" fmla="*/ 5 h 120"/>
                    <a:gd name="T2" fmla="*/ 28 w 48"/>
                    <a:gd name="T3" fmla="*/ 61 h 120"/>
                    <a:gd name="T4" fmla="*/ 34 w 48"/>
                    <a:gd name="T5" fmla="*/ 116 h 120"/>
                    <a:gd name="T6" fmla="*/ 43 w 48"/>
                    <a:gd name="T7" fmla="*/ 116 h 120"/>
                    <a:gd name="T8" fmla="*/ 36 w 48"/>
                    <a:gd name="T9" fmla="*/ 51 h 120"/>
                    <a:gd name="T10" fmla="*/ 5 w 48"/>
                    <a:gd name="T11" fmla="*/ 2 h 120"/>
                    <a:gd name="T12" fmla="*/ 2 w 48"/>
                    <a:gd name="T13" fmla="*/ 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120">
                      <a:moveTo>
                        <a:pt x="2" y="5"/>
                      </a:moveTo>
                      <a:cubicBezTo>
                        <a:pt x="16" y="21"/>
                        <a:pt x="24" y="40"/>
                        <a:pt x="28" y="61"/>
                      </a:cubicBezTo>
                      <a:cubicBezTo>
                        <a:pt x="32" y="79"/>
                        <a:pt x="29" y="99"/>
                        <a:pt x="34" y="116"/>
                      </a:cubicBezTo>
                      <a:cubicBezTo>
                        <a:pt x="36" y="120"/>
                        <a:pt x="42" y="120"/>
                        <a:pt x="43" y="116"/>
                      </a:cubicBezTo>
                      <a:cubicBezTo>
                        <a:pt x="48" y="97"/>
                        <a:pt x="42" y="69"/>
                        <a:pt x="36" y="51"/>
                      </a:cubicBezTo>
                      <a:cubicBezTo>
                        <a:pt x="30" y="31"/>
                        <a:pt x="20" y="15"/>
                        <a:pt x="5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6" name="Freeform 88"/>
                <p:cNvSpPr/>
                <p:nvPr/>
              </p:nvSpPr>
              <p:spPr bwMode="auto">
                <a:xfrm>
                  <a:off x="2700" y="1127"/>
                  <a:ext cx="213" cy="75"/>
                </a:xfrm>
                <a:custGeom>
                  <a:avLst/>
                  <a:gdLst>
                    <a:gd name="T0" fmla="*/ 3 w 251"/>
                    <a:gd name="T1" fmla="*/ 87 h 88"/>
                    <a:gd name="T2" fmla="*/ 49 w 251"/>
                    <a:gd name="T3" fmla="*/ 68 h 88"/>
                    <a:gd name="T4" fmla="*/ 106 w 251"/>
                    <a:gd name="T5" fmla="*/ 40 h 88"/>
                    <a:gd name="T6" fmla="*/ 174 w 251"/>
                    <a:gd name="T7" fmla="*/ 22 h 88"/>
                    <a:gd name="T8" fmla="*/ 246 w 251"/>
                    <a:gd name="T9" fmla="*/ 10 h 88"/>
                    <a:gd name="T10" fmla="*/ 246 w 251"/>
                    <a:gd name="T11" fmla="*/ 2 h 88"/>
                    <a:gd name="T12" fmla="*/ 188 w 251"/>
                    <a:gd name="T13" fmla="*/ 10 h 88"/>
                    <a:gd name="T14" fmla="*/ 127 w 251"/>
                    <a:gd name="T15" fmla="*/ 24 h 88"/>
                    <a:gd name="T16" fmla="*/ 60 w 251"/>
                    <a:gd name="T17" fmla="*/ 51 h 88"/>
                    <a:gd name="T18" fmla="*/ 2 w 251"/>
                    <a:gd name="T19" fmla="*/ 83 h 88"/>
                    <a:gd name="T20" fmla="*/ 3 w 251"/>
                    <a:gd name="T21" fmla="*/ 8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1" h="88">
                      <a:moveTo>
                        <a:pt x="3" y="87"/>
                      </a:moveTo>
                      <a:cubicBezTo>
                        <a:pt x="20" y="88"/>
                        <a:pt x="35" y="77"/>
                        <a:pt x="49" y="68"/>
                      </a:cubicBezTo>
                      <a:cubicBezTo>
                        <a:pt x="66" y="57"/>
                        <a:pt x="86" y="48"/>
                        <a:pt x="106" y="40"/>
                      </a:cubicBezTo>
                      <a:cubicBezTo>
                        <a:pt x="127" y="31"/>
                        <a:pt x="152" y="29"/>
                        <a:pt x="174" y="22"/>
                      </a:cubicBezTo>
                      <a:cubicBezTo>
                        <a:pt x="197" y="16"/>
                        <a:pt x="222" y="13"/>
                        <a:pt x="246" y="10"/>
                      </a:cubicBezTo>
                      <a:cubicBezTo>
                        <a:pt x="251" y="9"/>
                        <a:pt x="250" y="2"/>
                        <a:pt x="246" y="2"/>
                      </a:cubicBezTo>
                      <a:cubicBezTo>
                        <a:pt x="226" y="0"/>
                        <a:pt x="207" y="6"/>
                        <a:pt x="188" y="10"/>
                      </a:cubicBezTo>
                      <a:cubicBezTo>
                        <a:pt x="168" y="13"/>
                        <a:pt x="148" y="19"/>
                        <a:pt x="127" y="24"/>
                      </a:cubicBezTo>
                      <a:cubicBezTo>
                        <a:pt x="104" y="29"/>
                        <a:pt x="81" y="40"/>
                        <a:pt x="60" y="51"/>
                      </a:cubicBezTo>
                      <a:cubicBezTo>
                        <a:pt x="41" y="60"/>
                        <a:pt x="24" y="78"/>
                        <a:pt x="2" y="83"/>
                      </a:cubicBezTo>
                      <a:cubicBezTo>
                        <a:pt x="0" y="83"/>
                        <a:pt x="0" y="87"/>
                        <a:pt x="3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7" name="Freeform 89"/>
                <p:cNvSpPr/>
                <p:nvPr/>
              </p:nvSpPr>
              <p:spPr bwMode="auto">
                <a:xfrm>
                  <a:off x="2912" y="1161"/>
                  <a:ext cx="30" cy="97"/>
                </a:xfrm>
                <a:custGeom>
                  <a:avLst/>
                  <a:gdLst>
                    <a:gd name="T0" fmla="*/ 0 w 36"/>
                    <a:gd name="T1" fmla="*/ 4 h 114"/>
                    <a:gd name="T2" fmla="*/ 25 w 36"/>
                    <a:gd name="T3" fmla="*/ 110 h 114"/>
                    <a:gd name="T4" fmla="*/ 33 w 36"/>
                    <a:gd name="T5" fmla="*/ 110 h 114"/>
                    <a:gd name="T6" fmla="*/ 4 w 36"/>
                    <a:gd name="T7" fmla="*/ 3 h 114"/>
                    <a:gd name="T8" fmla="*/ 0 w 36"/>
                    <a:gd name="T9" fmla="*/ 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14">
                      <a:moveTo>
                        <a:pt x="0" y="4"/>
                      </a:moveTo>
                      <a:cubicBezTo>
                        <a:pt x="14" y="40"/>
                        <a:pt x="20" y="73"/>
                        <a:pt x="25" y="110"/>
                      </a:cubicBezTo>
                      <a:cubicBezTo>
                        <a:pt x="26" y="114"/>
                        <a:pt x="32" y="114"/>
                        <a:pt x="33" y="110"/>
                      </a:cubicBezTo>
                      <a:cubicBezTo>
                        <a:pt x="36" y="73"/>
                        <a:pt x="21" y="35"/>
                        <a:pt x="4" y="3"/>
                      </a:cubicBezTo>
                      <a:cubicBezTo>
                        <a:pt x="3" y="0"/>
                        <a:pt x="0" y="2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8" name="Freeform 90"/>
                <p:cNvSpPr/>
                <p:nvPr/>
              </p:nvSpPr>
              <p:spPr bwMode="auto">
                <a:xfrm>
                  <a:off x="2901" y="1127"/>
                  <a:ext cx="74" cy="140"/>
                </a:xfrm>
                <a:custGeom>
                  <a:avLst/>
                  <a:gdLst>
                    <a:gd name="T0" fmla="*/ 3 w 88"/>
                    <a:gd name="T1" fmla="*/ 5 h 165"/>
                    <a:gd name="T2" fmla="*/ 57 w 88"/>
                    <a:gd name="T3" fmla="*/ 72 h 165"/>
                    <a:gd name="T4" fmla="*/ 77 w 88"/>
                    <a:gd name="T5" fmla="*/ 158 h 165"/>
                    <a:gd name="T6" fmla="*/ 88 w 88"/>
                    <a:gd name="T7" fmla="*/ 158 h 165"/>
                    <a:gd name="T8" fmla="*/ 57 w 88"/>
                    <a:gd name="T9" fmla="*/ 47 h 165"/>
                    <a:gd name="T10" fmla="*/ 4 w 88"/>
                    <a:gd name="T11" fmla="*/ 0 h 165"/>
                    <a:gd name="T12" fmla="*/ 3 w 88"/>
                    <a:gd name="T13" fmla="*/ 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165">
                      <a:moveTo>
                        <a:pt x="3" y="5"/>
                      </a:moveTo>
                      <a:cubicBezTo>
                        <a:pt x="34" y="10"/>
                        <a:pt x="48" y="46"/>
                        <a:pt x="57" y="72"/>
                      </a:cubicBezTo>
                      <a:cubicBezTo>
                        <a:pt x="66" y="99"/>
                        <a:pt x="75" y="129"/>
                        <a:pt x="77" y="158"/>
                      </a:cubicBezTo>
                      <a:cubicBezTo>
                        <a:pt x="78" y="165"/>
                        <a:pt x="88" y="165"/>
                        <a:pt x="88" y="158"/>
                      </a:cubicBezTo>
                      <a:cubicBezTo>
                        <a:pt x="88" y="123"/>
                        <a:pt x="73" y="79"/>
                        <a:pt x="57" y="47"/>
                      </a:cubicBezTo>
                      <a:cubicBezTo>
                        <a:pt x="46" y="24"/>
                        <a:pt x="32" y="0"/>
                        <a:pt x="4" y="0"/>
                      </a:cubicBezTo>
                      <a:cubicBezTo>
                        <a:pt x="1" y="0"/>
                        <a:pt x="0" y="5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9" name="Freeform 91"/>
                <p:cNvSpPr/>
                <p:nvPr/>
              </p:nvSpPr>
              <p:spPr bwMode="auto">
                <a:xfrm>
                  <a:off x="2742" y="1118"/>
                  <a:ext cx="64" cy="40"/>
                </a:xfrm>
                <a:custGeom>
                  <a:avLst/>
                  <a:gdLst>
                    <a:gd name="T0" fmla="*/ 5 w 76"/>
                    <a:gd name="T1" fmla="*/ 27 h 47"/>
                    <a:gd name="T2" fmla="*/ 39 w 76"/>
                    <a:gd name="T3" fmla="*/ 12 h 47"/>
                    <a:gd name="T4" fmla="*/ 66 w 76"/>
                    <a:gd name="T5" fmla="*/ 41 h 47"/>
                    <a:gd name="T6" fmla="*/ 75 w 76"/>
                    <a:gd name="T7" fmla="*/ 40 h 47"/>
                    <a:gd name="T8" fmla="*/ 49 w 76"/>
                    <a:gd name="T9" fmla="*/ 4 h 47"/>
                    <a:gd name="T10" fmla="*/ 2 w 76"/>
                    <a:gd name="T11" fmla="*/ 24 h 47"/>
                    <a:gd name="T12" fmla="*/ 5 w 76"/>
                    <a:gd name="T13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47">
                      <a:moveTo>
                        <a:pt x="5" y="27"/>
                      </a:moveTo>
                      <a:cubicBezTo>
                        <a:pt x="15" y="21"/>
                        <a:pt x="26" y="12"/>
                        <a:pt x="39" y="12"/>
                      </a:cubicBezTo>
                      <a:cubicBezTo>
                        <a:pt x="55" y="11"/>
                        <a:pt x="66" y="25"/>
                        <a:pt x="66" y="41"/>
                      </a:cubicBezTo>
                      <a:cubicBezTo>
                        <a:pt x="66" y="47"/>
                        <a:pt x="76" y="46"/>
                        <a:pt x="75" y="40"/>
                      </a:cubicBezTo>
                      <a:cubicBezTo>
                        <a:pt x="74" y="24"/>
                        <a:pt x="64" y="8"/>
                        <a:pt x="49" y="4"/>
                      </a:cubicBezTo>
                      <a:cubicBezTo>
                        <a:pt x="31" y="0"/>
                        <a:pt x="14" y="13"/>
                        <a:pt x="2" y="24"/>
                      </a:cubicBezTo>
                      <a:cubicBezTo>
                        <a:pt x="0" y="26"/>
                        <a:pt x="2" y="29"/>
                        <a:pt x="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0" name="Freeform 92"/>
                <p:cNvSpPr/>
                <p:nvPr/>
              </p:nvSpPr>
              <p:spPr bwMode="auto">
                <a:xfrm>
                  <a:off x="2755" y="1130"/>
                  <a:ext cx="15" cy="38"/>
                </a:xfrm>
                <a:custGeom>
                  <a:avLst/>
                  <a:gdLst>
                    <a:gd name="T0" fmla="*/ 1 w 18"/>
                    <a:gd name="T1" fmla="*/ 3 h 45"/>
                    <a:gd name="T2" fmla="*/ 4 w 18"/>
                    <a:gd name="T3" fmla="*/ 28 h 45"/>
                    <a:gd name="T4" fmla="*/ 14 w 18"/>
                    <a:gd name="T5" fmla="*/ 44 h 45"/>
                    <a:gd name="T6" fmla="*/ 18 w 18"/>
                    <a:gd name="T7" fmla="*/ 40 h 45"/>
                    <a:gd name="T8" fmla="*/ 10 w 18"/>
                    <a:gd name="T9" fmla="*/ 22 h 45"/>
                    <a:gd name="T10" fmla="*/ 5 w 18"/>
                    <a:gd name="T11" fmla="*/ 2 h 45"/>
                    <a:gd name="T12" fmla="*/ 1 w 18"/>
                    <a:gd name="T13" fmla="*/ 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5">
                      <a:moveTo>
                        <a:pt x="1" y="3"/>
                      </a:moveTo>
                      <a:cubicBezTo>
                        <a:pt x="0" y="12"/>
                        <a:pt x="0" y="19"/>
                        <a:pt x="4" y="28"/>
                      </a:cubicBezTo>
                      <a:cubicBezTo>
                        <a:pt x="6" y="34"/>
                        <a:pt x="6" y="43"/>
                        <a:pt x="14" y="44"/>
                      </a:cubicBezTo>
                      <a:cubicBezTo>
                        <a:pt x="16" y="45"/>
                        <a:pt x="18" y="42"/>
                        <a:pt x="18" y="40"/>
                      </a:cubicBezTo>
                      <a:cubicBezTo>
                        <a:pt x="16" y="34"/>
                        <a:pt x="13" y="28"/>
                        <a:pt x="10" y="22"/>
                      </a:cubicBezTo>
                      <a:cubicBezTo>
                        <a:pt x="7" y="16"/>
                        <a:pt x="5" y="10"/>
                        <a:pt x="5" y="2"/>
                      </a:cubicBezTo>
                      <a:cubicBezTo>
                        <a:pt x="4" y="0"/>
                        <a:pt x="1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1" name="Freeform 93"/>
                <p:cNvSpPr/>
                <p:nvPr/>
              </p:nvSpPr>
              <p:spPr bwMode="auto">
                <a:xfrm>
                  <a:off x="2722" y="1093"/>
                  <a:ext cx="107" cy="89"/>
                </a:xfrm>
                <a:custGeom>
                  <a:avLst/>
                  <a:gdLst>
                    <a:gd name="T0" fmla="*/ 29 w 127"/>
                    <a:gd name="T1" fmla="*/ 101 h 105"/>
                    <a:gd name="T2" fmla="*/ 24 w 127"/>
                    <a:gd name="T3" fmla="*/ 44 h 105"/>
                    <a:gd name="T4" fmla="*/ 64 w 127"/>
                    <a:gd name="T5" fmla="*/ 21 h 105"/>
                    <a:gd name="T6" fmla="*/ 96 w 127"/>
                    <a:gd name="T7" fmla="*/ 17 h 105"/>
                    <a:gd name="T8" fmla="*/ 109 w 127"/>
                    <a:gd name="T9" fmla="*/ 38 h 105"/>
                    <a:gd name="T10" fmla="*/ 118 w 127"/>
                    <a:gd name="T11" fmla="*/ 61 h 105"/>
                    <a:gd name="T12" fmla="*/ 125 w 127"/>
                    <a:gd name="T13" fmla="*/ 59 h 105"/>
                    <a:gd name="T14" fmla="*/ 104 w 127"/>
                    <a:gd name="T15" fmla="*/ 11 h 105"/>
                    <a:gd name="T16" fmla="*/ 47 w 127"/>
                    <a:gd name="T17" fmla="*/ 17 h 105"/>
                    <a:gd name="T18" fmla="*/ 17 w 127"/>
                    <a:gd name="T19" fmla="*/ 38 h 105"/>
                    <a:gd name="T20" fmla="*/ 3 w 127"/>
                    <a:gd name="T21" fmla="*/ 56 h 105"/>
                    <a:gd name="T22" fmla="*/ 26 w 127"/>
                    <a:gd name="T23" fmla="*/ 104 h 105"/>
                    <a:gd name="T24" fmla="*/ 29 w 127"/>
                    <a:gd name="T25" fmla="*/ 101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105">
                      <a:moveTo>
                        <a:pt x="29" y="101"/>
                      </a:moveTo>
                      <a:cubicBezTo>
                        <a:pt x="17" y="85"/>
                        <a:pt x="1" y="59"/>
                        <a:pt x="24" y="44"/>
                      </a:cubicBezTo>
                      <a:cubicBezTo>
                        <a:pt x="37" y="35"/>
                        <a:pt x="48" y="26"/>
                        <a:pt x="64" y="21"/>
                      </a:cubicBezTo>
                      <a:cubicBezTo>
                        <a:pt x="73" y="18"/>
                        <a:pt x="86" y="12"/>
                        <a:pt x="96" y="17"/>
                      </a:cubicBezTo>
                      <a:cubicBezTo>
                        <a:pt x="103" y="21"/>
                        <a:pt x="107" y="31"/>
                        <a:pt x="109" y="38"/>
                      </a:cubicBezTo>
                      <a:cubicBezTo>
                        <a:pt x="112" y="45"/>
                        <a:pt x="113" y="55"/>
                        <a:pt x="118" y="61"/>
                      </a:cubicBezTo>
                      <a:cubicBezTo>
                        <a:pt x="120" y="64"/>
                        <a:pt x="124" y="62"/>
                        <a:pt x="125" y="59"/>
                      </a:cubicBezTo>
                      <a:cubicBezTo>
                        <a:pt x="127" y="45"/>
                        <a:pt x="114" y="19"/>
                        <a:pt x="104" y="11"/>
                      </a:cubicBezTo>
                      <a:cubicBezTo>
                        <a:pt x="88" y="0"/>
                        <a:pt x="61" y="10"/>
                        <a:pt x="47" y="17"/>
                      </a:cubicBezTo>
                      <a:cubicBezTo>
                        <a:pt x="36" y="22"/>
                        <a:pt x="26" y="31"/>
                        <a:pt x="17" y="38"/>
                      </a:cubicBezTo>
                      <a:cubicBezTo>
                        <a:pt x="10" y="43"/>
                        <a:pt x="5" y="48"/>
                        <a:pt x="3" y="56"/>
                      </a:cubicBezTo>
                      <a:cubicBezTo>
                        <a:pt x="0" y="72"/>
                        <a:pt x="15" y="93"/>
                        <a:pt x="26" y="104"/>
                      </a:cubicBezTo>
                      <a:cubicBezTo>
                        <a:pt x="28" y="105"/>
                        <a:pt x="30" y="103"/>
                        <a:pt x="2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2" name="Freeform 94"/>
                <p:cNvSpPr/>
                <p:nvPr/>
              </p:nvSpPr>
              <p:spPr bwMode="auto">
                <a:xfrm>
                  <a:off x="2831" y="1111"/>
                  <a:ext cx="75" cy="34"/>
                </a:xfrm>
                <a:custGeom>
                  <a:avLst/>
                  <a:gdLst>
                    <a:gd name="T0" fmla="*/ 22 w 88"/>
                    <a:gd name="T1" fmla="*/ 36 h 41"/>
                    <a:gd name="T2" fmla="*/ 27 w 88"/>
                    <a:gd name="T3" fmla="*/ 22 h 41"/>
                    <a:gd name="T4" fmla="*/ 44 w 88"/>
                    <a:gd name="T5" fmla="*/ 18 h 41"/>
                    <a:gd name="T6" fmla="*/ 58 w 88"/>
                    <a:gd name="T7" fmla="*/ 13 h 41"/>
                    <a:gd name="T8" fmla="*/ 69 w 88"/>
                    <a:gd name="T9" fmla="*/ 13 h 41"/>
                    <a:gd name="T10" fmla="*/ 78 w 88"/>
                    <a:gd name="T11" fmla="*/ 32 h 41"/>
                    <a:gd name="T12" fmla="*/ 88 w 88"/>
                    <a:gd name="T13" fmla="*/ 31 h 41"/>
                    <a:gd name="T14" fmla="*/ 69 w 88"/>
                    <a:gd name="T15" fmla="*/ 1 h 41"/>
                    <a:gd name="T16" fmla="*/ 40 w 88"/>
                    <a:gd name="T17" fmla="*/ 10 h 41"/>
                    <a:gd name="T18" fmla="*/ 12 w 88"/>
                    <a:gd name="T19" fmla="*/ 40 h 41"/>
                    <a:gd name="T20" fmla="*/ 16 w 88"/>
                    <a:gd name="T21" fmla="*/ 41 h 41"/>
                    <a:gd name="T22" fmla="*/ 22 w 88"/>
                    <a:gd name="T23" fmla="*/ 39 h 41"/>
                    <a:gd name="T24" fmla="*/ 22 w 88"/>
                    <a:gd name="T25" fmla="*/ 3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8" h="41">
                      <a:moveTo>
                        <a:pt x="22" y="36"/>
                      </a:moveTo>
                      <a:cubicBezTo>
                        <a:pt x="12" y="32"/>
                        <a:pt x="20" y="24"/>
                        <a:pt x="27" y="22"/>
                      </a:cubicBezTo>
                      <a:cubicBezTo>
                        <a:pt x="32" y="20"/>
                        <a:pt x="38" y="19"/>
                        <a:pt x="44" y="18"/>
                      </a:cubicBezTo>
                      <a:cubicBezTo>
                        <a:pt x="49" y="17"/>
                        <a:pt x="53" y="15"/>
                        <a:pt x="58" y="13"/>
                      </a:cubicBezTo>
                      <a:cubicBezTo>
                        <a:pt x="63" y="11"/>
                        <a:pt x="65" y="10"/>
                        <a:pt x="69" y="13"/>
                      </a:cubicBezTo>
                      <a:cubicBezTo>
                        <a:pt x="75" y="17"/>
                        <a:pt x="77" y="26"/>
                        <a:pt x="78" y="32"/>
                      </a:cubicBezTo>
                      <a:cubicBezTo>
                        <a:pt x="79" y="39"/>
                        <a:pt x="88" y="37"/>
                        <a:pt x="88" y="31"/>
                      </a:cubicBezTo>
                      <a:cubicBezTo>
                        <a:pt x="87" y="20"/>
                        <a:pt x="81" y="3"/>
                        <a:pt x="69" y="1"/>
                      </a:cubicBezTo>
                      <a:cubicBezTo>
                        <a:pt x="59" y="0"/>
                        <a:pt x="49" y="7"/>
                        <a:pt x="40" y="10"/>
                      </a:cubicBezTo>
                      <a:cubicBezTo>
                        <a:pt x="25" y="13"/>
                        <a:pt x="0" y="19"/>
                        <a:pt x="12" y="40"/>
                      </a:cubicBezTo>
                      <a:cubicBezTo>
                        <a:pt x="13" y="41"/>
                        <a:pt x="15" y="41"/>
                        <a:pt x="16" y="41"/>
                      </a:cubicBezTo>
                      <a:cubicBezTo>
                        <a:pt x="18" y="41"/>
                        <a:pt x="20" y="40"/>
                        <a:pt x="22" y="39"/>
                      </a:cubicBezTo>
                      <a:cubicBezTo>
                        <a:pt x="23" y="39"/>
                        <a:pt x="24" y="36"/>
                        <a:pt x="2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3" name="Freeform 95"/>
                <p:cNvSpPr/>
                <p:nvPr/>
              </p:nvSpPr>
              <p:spPr bwMode="auto">
                <a:xfrm>
                  <a:off x="2688" y="1168"/>
                  <a:ext cx="51" cy="41"/>
                </a:xfrm>
                <a:custGeom>
                  <a:avLst/>
                  <a:gdLst>
                    <a:gd name="T0" fmla="*/ 9 w 60"/>
                    <a:gd name="T1" fmla="*/ 46 h 48"/>
                    <a:gd name="T2" fmla="*/ 8 w 60"/>
                    <a:gd name="T3" fmla="*/ 28 h 48"/>
                    <a:gd name="T4" fmla="*/ 26 w 60"/>
                    <a:gd name="T5" fmla="*/ 18 h 48"/>
                    <a:gd name="T6" fmla="*/ 41 w 60"/>
                    <a:gd name="T7" fmla="*/ 15 h 48"/>
                    <a:gd name="T8" fmla="*/ 46 w 60"/>
                    <a:gd name="T9" fmla="*/ 13 h 48"/>
                    <a:gd name="T10" fmla="*/ 56 w 60"/>
                    <a:gd name="T11" fmla="*/ 12 h 48"/>
                    <a:gd name="T12" fmla="*/ 56 w 60"/>
                    <a:gd name="T13" fmla="*/ 3 h 48"/>
                    <a:gd name="T14" fmla="*/ 35 w 60"/>
                    <a:gd name="T15" fmla="*/ 6 h 48"/>
                    <a:gd name="T16" fmla="*/ 13 w 60"/>
                    <a:gd name="T17" fmla="*/ 16 h 48"/>
                    <a:gd name="T18" fmla="*/ 2 w 60"/>
                    <a:gd name="T19" fmla="*/ 28 h 48"/>
                    <a:gd name="T20" fmla="*/ 6 w 60"/>
                    <a:gd name="T21" fmla="*/ 46 h 48"/>
                    <a:gd name="T22" fmla="*/ 9 w 60"/>
                    <a:gd name="T23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0" h="48">
                      <a:moveTo>
                        <a:pt x="9" y="46"/>
                      </a:moveTo>
                      <a:cubicBezTo>
                        <a:pt x="10" y="40"/>
                        <a:pt x="6" y="34"/>
                        <a:pt x="8" y="28"/>
                      </a:cubicBezTo>
                      <a:cubicBezTo>
                        <a:pt x="11" y="23"/>
                        <a:pt x="21" y="20"/>
                        <a:pt x="26" y="18"/>
                      </a:cubicBezTo>
                      <a:cubicBezTo>
                        <a:pt x="31" y="16"/>
                        <a:pt x="36" y="16"/>
                        <a:pt x="41" y="15"/>
                      </a:cubicBezTo>
                      <a:cubicBezTo>
                        <a:pt x="43" y="15"/>
                        <a:pt x="44" y="14"/>
                        <a:pt x="46" y="13"/>
                      </a:cubicBezTo>
                      <a:cubicBezTo>
                        <a:pt x="49" y="12"/>
                        <a:pt x="52" y="13"/>
                        <a:pt x="56" y="12"/>
                      </a:cubicBezTo>
                      <a:cubicBezTo>
                        <a:pt x="60" y="10"/>
                        <a:pt x="60" y="5"/>
                        <a:pt x="56" y="3"/>
                      </a:cubicBezTo>
                      <a:cubicBezTo>
                        <a:pt x="48" y="0"/>
                        <a:pt x="42" y="4"/>
                        <a:pt x="35" y="6"/>
                      </a:cubicBezTo>
                      <a:cubicBezTo>
                        <a:pt x="27" y="8"/>
                        <a:pt x="20" y="11"/>
                        <a:pt x="13" y="16"/>
                      </a:cubicBezTo>
                      <a:cubicBezTo>
                        <a:pt x="8" y="19"/>
                        <a:pt x="3" y="23"/>
                        <a:pt x="2" y="28"/>
                      </a:cubicBezTo>
                      <a:cubicBezTo>
                        <a:pt x="0" y="34"/>
                        <a:pt x="5" y="40"/>
                        <a:pt x="6" y="46"/>
                      </a:cubicBezTo>
                      <a:cubicBezTo>
                        <a:pt x="7" y="47"/>
                        <a:pt x="9" y="48"/>
                        <a:pt x="9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4" name="Freeform 96"/>
                <p:cNvSpPr/>
                <p:nvPr/>
              </p:nvSpPr>
              <p:spPr bwMode="auto">
                <a:xfrm>
                  <a:off x="2844" y="1061"/>
                  <a:ext cx="82" cy="69"/>
                </a:xfrm>
                <a:custGeom>
                  <a:avLst/>
                  <a:gdLst>
                    <a:gd name="T0" fmla="*/ 5 w 97"/>
                    <a:gd name="T1" fmla="*/ 79 h 81"/>
                    <a:gd name="T2" fmla="*/ 13 w 97"/>
                    <a:gd name="T3" fmla="*/ 44 h 81"/>
                    <a:gd name="T4" fmla="*/ 42 w 97"/>
                    <a:gd name="T5" fmla="*/ 22 h 81"/>
                    <a:gd name="T6" fmla="*/ 91 w 97"/>
                    <a:gd name="T7" fmla="*/ 9 h 81"/>
                    <a:gd name="T8" fmla="*/ 91 w 97"/>
                    <a:gd name="T9" fmla="*/ 0 h 81"/>
                    <a:gd name="T10" fmla="*/ 16 w 97"/>
                    <a:gd name="T11" fmla="*/ 28 h 81"/>
                    <a:gd name="T12" fmla="*/ 5 w 97"/>
                    <a:gd name="T13" fmla="*/ 46 h 81"/>
                    <a:gd name="T14" fmla="*/ 2 w 97"/>
                    <a:gd name="T15" fmla="*/ 77 h 81"/>
                    <a:gd name="T16" fmla="*/ 5 w 97"/>
                    <a:gd name="T17" fmla="*/ 7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81">
                      <a:moveTo>
                        <a:pt x="5" y="79"/>
                      </a:moveTo>
                      <a:cubicBezTo>
                        <a:pt x="14" y="72"/>
                        <a:pt x="8" y="54"/>
                        <a:pt x="13" y="44"/>
                      </a:cubicBezTo>
                      <a:cubicBezTo>
                        <a:pt x="19" y="32"/>
                        <a:pt x="31" y="27"/>
                        <a:pt x="42" y="22"/>
                      </a:cubicBezTo>
                      <a:cubicBezTo>
                        <a:pt x="59" y="14"/>
                        <a:pt x="73" y="10"/>
                        <a:pt x="91" y="9"/>
                      </a:cubicBezTo>
                      <a:cubicBezTo>
                        <a:pt x="97" y="9"/>
                        <a:pt x="97" y="0"/>
                        <a:pt x="91" y="0"/>
                      </a:cubicBezTo>
                      <a:cubicBezTo>
                        <a:pt x="66" y="0"/>
                        <a:pt x="34" y="11"/>
                        <a:pt x="16" y="28"/>
                      </a:cubicBezTo>
                      <a:cubicBezTo>
                        <a:pt x="10" y="33"/>
                        <a:pt x="7" y="39"/>
                        <a:pt x="5" y="46"/>
                      </a:cubicBezTo>
                      <a:cubicBezTo>
                        <a:pt x="3" y="53"/>
                        <a:pt x="7" y="72"/>
                        <a:pt x="2" y="77"/>
                      </a:cubicBezTo>
                      <a:cubicBezTo>
                        <a:pt x="0" y="78"/>
                        <a:pt x="3" y="81"/>
                        <a:pt x="5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5" name="Freeform 97"/>
                <p:cNvSpPr/>
                <p:nvPr/>
              </p:nvSpPr>
              <p:spPr bwMode="auto">
                <a:xfrm>
                  <a:off x="2885" y="1054"/>
                  <a:ext cx="179" cy="305"/>
                </a:xfrm>
                <a:custGeom>
                  <a:avLst/>
                  <a:gdLst>
                    <a:gd name="T0" fmla="*/ 6 w 211"/>
                    <a:gd name="T1" fmla="*/ 70 h 359"/>
                    <a:gd name="T2" fmla="*/ 3 w 211"/>
                    <a:gd name="T3" fmla="*/ 72 h 359"/>
                    <a:gd name="T4" fmla="*/ 6 w 211"/>
                    <a:gd name="T5" fmla="*/ 75 h 359"/>
                    <a:gd name="T6" fmla="*/ 34 w 211"/>
                    <a:gd name="T7" fmla="*/ 27 h 359"/>
                    <a:gd name="T8" fmla="*/ 93 w 211"/>
                    <a:gd name="T9" fmla="*/ 46 h 359"/>
                    <a:gd name="T10" fmla="*/ 135 w 211"/>
                    <a:gd name="T11" fmla="*/ 149 h 359"/>
                    <a:gd name="T12" fmla="*/ 176 w 211"/>
                    <a:gd name="T13" fmla="*/ 240 h 359"/>
                    <a:gd name="T14" fmla="*/ 193 w 211"/>
                    <a:gd name="T15" fmla="*/ 299 h 359"/>
                    <a:gd name="T16" fmla="*/ 160 w 211"/>
                    <a:gd name="T17" fmla="*/ 348 h 359"/>
                    <a:gd name="T18" fmla="*/ 162 w 211"/>
                    <a:gd name="T19" fmla="*/ 357 h 359"/>
                    <a:gd name="T20" fmla="*/ 200 w 211"/>
                    <a:gd name="T21" fmla="*/ 333 h 359"/>
                    <a:gd name="T22" fmla="*/ 200 w 211"/>
                    <a:gd name="T23" fmla="*/ 267 h 359"/>
                    <a:gd name="T24" fmla="*/ 167 w 211"/>
                    <a:gd name="T25" fmla="*/ 197 h 359"/>
                    <a:gd name="T26" fmla="*/ 133 w 211"/>
                    <a:gd name="T27" fmla="*/ 110 h 359"/>
                    <a:gd name="T28" fmla="*/ 104 w 211"/>
                    <a:gd name="T29" fmla="*/ 43 h 359"/>
                    <a:gd name="T30" fmla="*/ 66 w 211"/>
                    <a:gd name="T31" fmla="*/ 5 h 359"/>
                    <a:gd name="T32" fmla="*/ 24 w 211"/>
                    <a:gd name="T33" fmla="*/ 25 h 359"/>
                    <a:gd name="T34" fmla="*/ 2 w 211"/>
                    <a:gd name="T35" fmla="*/ 74 h 359"/>
                    <a:gd name="T36" fmla="*/ 6 w 211"/>
                    <a:gd name="T37" fmla="*/ 76 h 359"/>
                    <a:gd name="T38" fmla="*/ 8 w 211"/>
                    <a:gd name="T39" fmla="*/ 73 h 359"/>
                    <a:gd name="T40" fmla="*/ 6 w 211"/>
                    <a:gd name="T41" fmla="*/ 70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1" h="359">
                      <a:moveTo>
                        <a:pt x="6" y="70"/>
                      </a:moveTo>
                      <a:cubicBezTo>
                        <a:pt x="5" y="71"/>
                        <a:pt x="4" y="71"/>
                        <a:pt x="3" y="72"/>
                      </a:cubicBezTo>
                      <a:cubicBezTo>
                        <a:pt x="4" y="73"/>
                        <a:pt x="5" y="74"/>
                        <a:pt x="6" y="75"/>
                      </a:cubicBezTo>
                      <a:cubicBezTo>
                        <a:pt x="9" y="58"/>
                        <a:pt x="23" y="39"/>
                        <a:pt x="34" y="27"/>
                      </a:cubicBezTo>
                      <a:cubicBezTo>
                        <a:pt x="57" y="1"/>
                        <a:pt x="80" y="23"/>
                        <a:pt x="93" y="46"/>
                      </a:cubicBezTo>
                      <a:cubicBezTo>
                        <a:pt x="112" y="79"/>
                        <a:pt x="122" y="114"/>
                        <a:pt x="135" y="149"/>
                      </a:cubicBezTo>
                      <a:cubicBezTo>
                        <a:pt x="146" y="181"/>
                        <a:pt x="160" y="210"/>
                        <a:pt x="176" y="240"/>
                      </a:cubicBezTo>
                      <a:cubicBezTo>
                        <a:pt x="187" y="259"/>
                        <a:pt x="189" y="278"/>
                        <a:pt x="193" y="299"/>
                      </a:cubicBezTo>
                      <a:cubicBezTo>
                        <a:pt x="197" y="324"/>
                        <a:pt x="184" y="341"/>
                        <a:pt x="160" y="348"/>
                      </a:cubicBezTo>
                      <a:cubicBezTo>
                        <a:pt x="156" y="349"/>
                        <a:pt x="157" y="357"/>
                        <a:pt x="162" y="357"/>
                      </a:cubicBezTo>
                      <a:cubicBezTo>
                        <a:pt x="178" y="359"/>
                        <a:pt x="193" y="347"/>
                        <a:pt x="200" y="333"/>
                      </a:cubicBezTo>
                      <a:cubicBezTo>
                        <a:pt x="211" y="312"/>
                        <a:pt x="205" y="289"/>
                        <a:pt x="200" y="267"/>
                      </a:cubicBezTo>
                      <a:cubicBezTo>
                        <a:pt x="195" y="242"/>
                        <a:pt x="177" y="220"/>
                        <a:pt x="167" y="197"/>
                      </a:cubicBezTo>
                      <a:cubicBezTo>
                        <a:pt x="154" y="169"/>
                        <a:pt x="141" y="140"/>
                        <a:pt x="133" y="110"/>
                      </a:cubicBezTo>
                      <a:cubicBezTo>
                        <a:pt x="126" y="86"/>
                        <a:pt x="116" y="65"/>
                        <a:pt x="104" y="43"/>
                      </a:cubicBezTo>
                      <a:cubicBezTo>
                        <a:pt x="96" y="28"/>
                        <a:pt x="84" y="10"/>
                        <a:pt x="66" y="5"/>
                      </a:cubicBezTo>
                      <a:cubicBezTo>
                        <a:pt x="49" y="0"/>
                        <a:pt x="33" y="12"/>
                        <a:pt x="24" y="25"/>
                      </a:cubicBezTo>
                      <a:cubicBezTo>
                        <a:pt x="14" y="38"/>
                        <a:pt x="0" y="57"/>
                        <a:pt x="2" y="74"/>
                      </a:cubicBezTo>
                      <a:cubicBezTo>
                        <a:pt x="2" y="76"/>
                        <a:pt x="5" y="77"/>
                        <a:pt x="6" y="76"/>
                      </a:cubicBezTo>
                      <a:cubicBezTo>
                        <a:pt x="7" y="75"/>
                        <a:pt x="8" y="74"/>
                        <a:pt x="8" y="73"/>
                      </a:cubicBezTo>
                      <a:cubicBezTo>
                        <a:pt x="10" y="71"/>
                        <a:pt x="8" y="68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6" name="Freeform 98"/>
                <p:cNvSpPr/>
                <p:nvPr/>
              </p:nvSpPr>
              <p:spPr bwMode="auto">
                <a:xfrm>
                  <a:off x="2894" y="1094"/>
                  <a:ext cx="126" cy="229"/>
                </a:xfrm>
                <a:custGeom>
                  <a:avLst/>
                  <a:gdLst>
                    <a:gd name="T0" fmla="*/ 3 w 149"/>
                    <a:gd name="T1" fmla="*/ 6 h 269"/>
                    <a:gd name="T2" fmla="*/ 32 w 149"/>
                    <a:gd name="T3" fmla="*/ 15 h 269"/>
                    <a:gd name="T4" fmla="*/ 63 w 149"/>
                    <a:gd name="T5" fmla="*/ 57 h 269"/>
                    <a:gd name="T6" fmla="*/ 96 w 149"/>
                    <a:gd name="T7" fmla="*/ 126 h 269"/>
                    <a:gd name="T8" fmla="*/ 122 w 149"/>
                    <a:gd name="T9" fmla="*/ 184 h 269"/>
                    <a:gd name="T10" fmla="*/ 131 w 149"/>
                    <a:gd name="T11" fmla="*/ 259 h 269"/>
                    <a:gd name="T12" fmla="*/ 139 w 149"/>
                    <a:gd name="T13" fmla="*/ 263 h 269"/>
                    <a:gd name="T14" fmla="*/ 139 w 149"/>
                    <a:gd name="T15" fmla="*/ 202 h 269"/>
                    <a:gd name="T16" fmla="*/ 124 w 149"/>
                    <a:gd name="T17" fmla="*/ 167 h 269"/>
                    <a:gd name="T18" fmla="*/ 100 w 149"/>
                    <a:gd name="T19" fmla="*/ 115 h 269"/>
                    <a:gd name="T20" fmla="*/ 57 w 149"/>
                    <a:gd name="T21" fmla="*/ 31 h 269"/>
                    <a:gd name="T22" fmla="*/ 30 w 149"/>
                    <a:gd name="T23" fmla="*/ 5 h 269"/>
                    <a:gd name="T24" fmla="*/ 3 w 149"/>
                    <a:gd name="T25" fmla="*/ 2 h 269"/>
                    <a:gd name="T26" fmla="*/ 3 w 149"/>
                    <a:gd name="T27" fmla="*/ 6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9" h="269">
                      <a:moveTo>
                        <a:pt x="3" y="6"/>
                      </a:moveTo>
                      <a:cubicBezTo>
                        <a:pt x="15" y="6"/>
                        <a:pt x="22" y="7"/>
                        <a:pt x="32" y="15"/>
                      </a:cubicBezTo>
                      <a:cubicBezTo>
                        <a:pt x="46" y="26"/>
                        <a:pt x="55" y="41"/>
                        <a:pt x="63" y="57"/>
                      </a:cubicBezTo>
                      <a:cubicBezTo>
                        <a:pt x="75" y="79"/>
                        <a:pt x="87" y="102"/>
                        <a:pt x="96" y="126"/>
                      </a:cubicBezTo>
                      <a:cubicBezTo>
                        <a:pt x="104" y="146"/>
                        <a:pt x="113" y="164"/>
                        <a:pt x="122" y="184"/>
                      </a:cubicBezTo>
                      <a:cubicBezTo>
                        <a:pt x="133" y="205"/>
                        <a:pt x="143" y="237"/>
                        <a:pt x="131" y="259"/>
                      </a:cubicBezTo>
                      <a:cubicBezTo>
                        <a:pt x="128" y="264"/>
                        <a:pt x="136" y="269"/>
                        <a:pt x="139" y="263"/>
                      </a:cubicBezTo>
                      <a:cubicBezTo>
                        <a:pt x="149" y="244"/>
                        <a:pt x="145" y="222"/>
                        <a:pt x="139" y="202"/>
                      </a:cubicBezTo>
                      <a:cubicBezTo>
                        <a:pt x="135" y="190"/>
                        <a:pt x="130" y="179"/>
                        <a:pt x="124" y="167"/>
                      </a:cubicBezTo>
                      <a:cubicBezTo>
                        <a:pt x="115" y="150"/>
                        <a:pt x="108" y="132"/>
                        <a:pt x="100" y="115"/>
                      </a:cubicBezTo>
                      <a:cubicBezTo>
                        <a:pt x="88" y="86"/>
                        <a:pt x="73" y="57"/>
                        <a:pt x="57" y="31"/>
                      </a:cubicBezTo>
                      <a:cubicBezTo>
                        <a:pt x="50" y="21"/>
                        <a:pt x="41" y="10"/>
                        <a:pt x="30" y="5"/>
                      </a:cubicBezTo>
                      <a:cubicBezTo>
                        <a:pt x="21" y="0"/>
                        <a:pt x="14" y="1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7" name="Freeform 99"/>
                <p:cNvSpPr/>
                <p:nvPr/>
              </p:nvSpPr>
              <p:spPr bwMode="auto">
                <a:xfrm>
                  <a:off x="2698" y="1094"/>
                  <a:ext cx="68" cy="91"/>
                </a:xfrm>
                <a:custGeom>
                  <a:avLst/>
                  <a:gdLst>
                    <a:gd name="T0" fmla="*/ 9 w 80"/>
                    <a:gd name="T1" fmla="*/ 107 h 108"/>
                    <a:gd name="T2" fmla="*/ 13 w 80"/>
                    <a:gd name="T3" fmla="*/ 51 h 108"/>
                    <a:gd name="T4" fmla="*/ 72 w 80"/>
                    <a:gd name="T5" fmla="*/ 18 h 108"/>
                    <a:gd name="T6" fmla="*/ 75 w 80"/>
                    <a:gd name="T7" fmla="*/ 10 h 108"/>
                    <a:gd name="T8" fmla="*/ 17 w 80"/>
                    <a:gd name="T9" fmla="*/ 26 h 108"/>
                    <a:gd name="T10" fmla="*/ 8 w 80"/>
                    <a:gd name="T11" fmla="*/ 107 h 108"/>
                    <a:gd name="T12" fmla="*/ 9 w 80"/>
                    <a:gd name="T13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08">
                      <a:moveTo>
                        <a:pt x="9" y="107"/>
                      </a:moveTo>
                      <a:cubicBezTo>
                        <a:pt x="12" y="89"/>
                        <a:pt x="8" y="69"/>
                        <a:pt x="13" y="51"/>
                      </a:cubicBezTo>
                      <a:cubicBezTo>
                        <a:pt x="22" y="22"/>
                        <a:pt x="44" y="13"/>
                        <a:pt x="72" y="18"/>
                      </a:cubicBezTo>
                      <a:cubicBezTo>
                        <a:pt x="76" y="19"/>
                        <a:pt x="80" y="12"/>
                        <a:pt x="75" y="10"/>
                      </a:cubicBezTo>
                      <a:cubicBezTo>
                        <a:pt x="55" y="0"/>
                        <a:pt x="31" y="9"/>
                        <a:pt x="17" y="26"/>
                      </a:cubicBezTo>
                      <a:cubicBezTo>
                        <a:pt x="0" y="47"/>
                        <a:pt x="4" y="82"/>
                        <a:pt x="8" y="107"/>
                      </a:cubicBezTo>
                      <a:cubicBezTo>
                        <a:pt x="8" y="108"/>
                        <a:pt x="9" y="108"/>
                        <a:pt x="9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8" name="Freeform 100"/>
                <p:cNvSpPr/>
                <p:nvPr/>
              </p:nvSpPr>
              <p:spPr bwMode="auto">
                <a:xfrm>
                  <a:off x="2770" y="1122"/>
                  <a:ext cx="24" cy="39"/>
                </a:xfrm>
                <a:custGeom>
                  <a:avLst/>
                  <a:gdLst>
                    <a:gd name="T0" fmla="*/ 2 w 28"/>
                    <a:gd name="T1" fmla="*/ 5 h 46"/>
                    <a:gd name="T2" fmla="*/ 15 w 28"/>
                    <a:gd name="T3" fmla="*/ 24 h 46"/>
                    <a:gd name="T4" fmla="*/ 20 w 28"/>
                    <a:gd name="T5" fmla="*/ 43 h 46"/>
                    <a:gd name="T6" fmla="*/ 27 w 28"/>
                    <a:gd name="T7" fmla="*/ 41 h 46"/>
                    <a:gd name="T8" fmla="*/ 20 w 28"/>
                    <a:gd name="T9" fmla="*/ 16 h 46"/>
                    <a:gd name="T10" fmla="*/ 3 w 28"/>
                    <a:gd name="T11" fmla="*/ 1 h 46"/>
                    <a:gd name="T12" fmla="*/ 2 w 28"/>
                    <a:gd name="T1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46">
                      <a:moveTo>
                        <a:pt x="2" y="5"/>
                      </a:moveTo>
                      <a:cubicBezTo>
                        <a:pt x="9" y="9"/>
                        <a:pt x="13" y="16"/>
                        <a:pt x="15" y="24"/>
                      </a:cubicBezTo>
                      <a:cubicBezTo>
                        <a:pt x="17" y="30"/>
                        <a:pt x="17" y="38"/>
                        <a:pt x="20" y="43"/>
                      </a:cubicBezTo>
                      <a:cubicBezTo>
                        <a:pt x="22" y="46"/>
                        <a:pt x="26" y="44"/>
                        <a:pt x="27" y="41"/>
                      </a:cubicBezTo>
                      <a:cubicBezTo>
                        <a:pt x="28" y="34"/>
                        <a:pt x="24" y="23"/>
                        <a:pt x="20" y="16"/>
                      </a:cubicBezTo>
                      <a:cubicBezTo>
                        <a:pt x="17" y="9"/>
                        <a:pt x="11" y="4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9" name="Freeform 101"/>
                <p:cNvSpPr/>
                <p:nvPr/>
              </p:nvSpPr>
              <p:spPr bwMode="auto">
                <a:xfrm>
                  <a:off x="2588" y="1672"/>
                  <a:ext cx="161" cy="356"/>
                </a:xfrm>
                <a:custGeom>
                  <a:avLst/>
                  <a:gdLst>
                    <a:gd name="T0" fmla="*/ 6 w 189"/>
                    <a:gd name="T1" fmla="*/ 417 h 419"/>
                    <a:gd name="T2" fmla="*/ 16 w 189"/>
                    <a:gd name="T3" fmla="*/ 398 h 419"/>
                    <a:gd name="T4" fmla="*/ 36 w 189"/>
                    <a:gd name="T5" fmla="*/ 341 h 419"/>
                    <a:gd name="T6" fmla="*/ 86 w 189"/>
                    <a:gd name="T7" fmla="*/ 224 h 419"/>
                    <a:gd name="T8" fmla="*/ 133 w 189"/>
                    <a:gd name="T9" fmla="*/ 119 h 419"/>
                    <a:gd name="T10" fmla="*/ 186 w 189"/>
                    <a:gd name="T11" fmla="*/ 12 h 419"/>
                    <a:gd name="T12" fmla="*/ 174 w 189"/>
                    <a:gd name="T13" fmla="*/ 7 h 419"/>
                    <a:gd name="T14" fmla="*/ 132 w 189"/>
                    <a:gd name="T15" fmla="*/ 96 h 419"/>
                    <a:gd name="T16" fmla="*/ 111 w 189"/>
                    <a:gd name="T17" fmla="*/ 148 h 419"/>
                    <a:gd name="T18" fmla="*/ 85 w 189"/>
                    <a:gd name="T19" fmla="*/ 200 h 419"/>
                    <a:gd name="T20" fmla="*/ 38 w 189"/>
                    <a:gd name="T21" fmla="*/ 312 h 419"/>
                    <a:gd name="T22" fmla="*/ 16 w 189"/>
                    <a:gd name="T23" fmla="*/ 367 h 419"/>
                    <a:gd name="T24" fmla="*/ 7 w 189"/>
                    <a:gd name="T25" fmla="*/ 396 h 419"/>
                    <a:gd name="T26" fmla="*/ 2 w 189"/>
                    <a:gd name="T27" fmla="*/ 413 h 419"/>
                    <a:gd name="T28" fmla="*/ 6 w 189"/>
                    <a:gd name="T29" fmla="*/ 417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9" h="419">
                      <a:moveTo>
                        <a:pt x="6" y="417"/>
                      </a:moveTo>
                      <a:cubicBezTo>
                        <a:pt x="12" y="412"/>
                        <a:pt x="13" y="405"/>
                        <a:pt x="16" y="398"/>
                      </a:cubicBezTo>
                      <a:cubicBezTo>
                        <a:pt x="22" y="379"/>
                        <a:pt x="28" y="360"/>
                        <a:pt x="36" y="341"/>
                      </a:cubicBezTo>
                      <a:cubicBezTo>
                        <a:pt x="53" y="302"/>
                        <a:pt x="70" y="264"/>
                        <a:pt x="86" y="224"/>
                      </a:cubicBezTo>
                      <a:cubicBezTo>
                        <a:pt x="101" y="189"/>
                        <a:pt x="118" y="154"/>
                        <a:pt x="133" y="119"/>
                      </a:cubicBezTo>
                      <a:cubicBezTo>
                        <a:pt x="149" y="82"/>
                        <a:pt x="168" y="48"/>
                        <a:pt x="186" y="12"/>
                      </a:cubicBezTo>
                      <a:cubicBezTo>
                        <a:pt x="189" y="5"/>
                        <a:pt x="178" y="0"/>
                        <a:pt x="174" y="7"/>
                      </a:cubicBezTo>
                      <a:cubicBezTo>
                        <a:pt x="159" y="36"/>
                        <a:pt x="146" y="67"/>
                        <a:pt x="132" y="96"/>
                      </a:cubicBezTo>
                      <a:cubicBezTo>
                        <a:pt x="124" y="113"/>
                        <a:pt x="118" y="131"/>
                        <a:pt x="111" y="148"/>
                      </a:cubicBezTo>
                      <a:cubicBezTo>
                        <a:pt x="103" y="166"/>
                        <a:pt x="93" y="183"/>
                        <a:pt x="85" y="200"/>
                      </a:cubicBezTo>
                      <a:cubicBezTo>
                        <a:pt x="69" y="237"/>
                        <a:pt x="54" y="275"/>
                        <a:pt x="38" y="312"/>
                      </a:cubicBezTo>
                      <a:cubicBezTo>
                        <a:pt x="30" y="330"/>
                        <a:pt x="22" y="349"/>
                        <a:pt x="16" y="367"/>
                      </a:cubicBezTo>
                      <a:cubicBezTo>
                        <a:pt x="13" y="377"/>
                        <a:pt x="10" y="386"/>
                        <a:pt x="7" y="396"/>
                      </a:cubicBezTo>
                      <a:cubicBezTo>
                        <a:pt x="6" y="401"/>
                        <a:pt x="5" y="409"/>
                        <a:pt x="2" y="413"/>
                      </a:cubicBezTo>
                      <a:cubicBezTo>
                        <a:pt x="0" y="415"/>
                        <a:pt x="3" y="419"/>
                        <a:pt x="6" y="4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0" name="Freeform 102"/>
                <p:cNvSpPr/>
                <p:nvPr/>
              </p:nvSpPr>
              <p:spPr bwMode="auto">
                <a:xfrm>
                  <a:off x="2740" y="1675"/>
                  <a:ext cx="69" cy="310"/>
                </a:xfrm>
                <a:custGeom>
                  <a:avLst/>
                  <a:gdLst>
                    <a:gd name="T0" fmla="*/ 1 w 81"/>
                    <a:gd name="T1" fmla="*/ 4 h 365"/>
                    <a:gd name="T2" fmla="*/ 9 w 81"/>
                    <a:gd name="T3" fmla="*/ 41 h 365"/>
                    <a:gd name="T4" fmla="*/ 22 w 81"/>
                    <a:gd name="T5" fmla="*/ 88 h 365"/>
                    <a:gd name="T6" fmla="*/ 37 w 81"/>
                    <a:gd name="T7" fmla="*/ 177 h 365"/>
                    <a:gd name="T8" fmla="*/ 48 w 81"/>
                    <a:gd name="T9" fmla="*/ 266 h 365"/>
                    <a:gd name="T10" fmla="*/ 67 w 81"/>
                    <a:gd name="T11" fmla="*/ 357 h 365"/>
                    <a:gd name="T12" fmla="*/ 79 w 81"/>
                    <a:gd name="T13" fmla="*/ 354 h 365"/>
                    <a:gd name="T14" fmla="*/ 60 w 81"/>
                    <a:gd name="T15" fmla="*/ 264 h 365"/>
                    <a:gd name="T16" fmla="*/ 49 w 81"/>
                    <a:gd name="T17" fmla="*/ 176 h 365"/>
                    <a:gd name="T18" fmla="*/ 33 w 81"/>
                    <a:gd name="T19" fmla="*/ 84 h 365"/>
                    <a:gd name="T20" fmla="*/ 6 w 81"/>
                    <a:gd name="T21" fmla="*/ 2 h 365"/>
                    <a:gd name="T22" fmla="*/ 1 w 81"/>
                    <a:gd name="T23" fmla="*/ 4 h 3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" h="365">
                      <a:moveTo>
                        <a:pt x="1" y="4"/>
                      </a:moveTo>
                      <a:cubicBezTo>
                        <a:pt x="3" y="18"/>
                        <a:pt x="4" y="28"/>
                        <a:pt x="9" y="41"/>
                      </a:cubicBezTo>
                      <a:cubicBezTo>
                        <a:pt x="14" y="56"/>
                        <a:pt x="18" y="72"/>
                        <a:pt x="22" y="88"/>
                      </a:cubicBezTo>
                      <a:cubicBezTo>
                        <a:pt x="28" y="117"/>
                        <a:pt x="31" y="148"/>
                        <a:pt x="37" y="177"/>
                      </a:cubicBezTo>
                      <a:cubicBezTo>
                        <a:pt x="44" y="207"/>
                        <a:pt x="44" y="236"/>
                        <a:pt x="48" y="266"/>
                      </a:cubicBezTo>
                      <a:cubicBezTo>
                        <a:pt x="52" y="296"/>
                        <a:pt x="60" y="327"/>
                        <a:pt x="67" y="357"/>
                      </a:cubicBezTo>
                      <a:cubicBezTo>
                        <a:pt x="68" y="365"/>
                        <a:pt x="81" y="363"/>
                        <a:pt x="79" y="354"/>
                      </a:cubicBezTo>
                      <a:cubicBezTo>
                        <a:pt x="74" y="324"/>
                        <a:pt x="65" y="295"/>
                        <a:pt x="60" y="264"/>
                      </a:cubicBezTo>
                      <a:cubicBezTo>
                        <a:pt x="57" y="235"/>
                        <a:pt x="55" y="205"/>
                        <a:pt x="49" y="176"/>
                      </a:cubicBezTo>
                      <a:cubicBezTo>
                        <a:pt x="43" y="146"/>
                        <a:pt x="39" y="115"/>
                        <a:pt x="33" y="84"/>
                      </a:cubicBezTo>
                      <a:cubicBezTo>
                        <a:pt x="26" y="56"/>
                        <a:pt x="16" y="29"/>
                        <a:pt x="6" y="2"/>
                      </a:cubicBezTo>
                      <a:cubicBezTo>
                        <a:pt x="5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1" name="Freeform 103"/>
                <p:cNvSpPr/>
                <p:nvPr/>
              </p:nvSpPr>
              <p:spPr bwMode="auto">
                <a:xfrm>
                  <a:off x="2592" y="1971"/>
                  <a:ext cx="211" cy="59"/>
                </a:xfrm>
                <a:custGeom>
                  <a:avLst/>
                  <a:gdLst>
                    <a:gd name="T0" fmla="*/ 8 w 249"/>
                    <a:gd name="T1" fmla="*/ 68 h 70"/>
                    <a:gd name="T2" fmla="*/ 75 w 249"/>
                    <a:gd name="T3" fmla="*/ 59 h 70"/>
                    <a:gd name="T4" fmla="*/ 149 w 249"/>
                    <a:gd name="T5" fmla="*/ 44 h 70"/>
                    <a:gd name="T6" fmla="*/ 217 w 249"/>
                    <a:gd name="T7" fmla="*/ 26 h 70"/>
                    <a:gd name="T8" fmla="*/ 248 w 249"/>
                    <a:gd name="T9" fmla="*/ 8 h 70"/>
                    <a:gd name="T10" fmla="*/ 240 w 249"/>
                    <a:gd name="T11" fmla="*/ 2 h 70"/>
                    <a:gd name="T12" fmla="*/ 189 w 249"/>
                    <a:gd name="T13" fmla="*/ 20 h 70"/>
                    <a:gd name="T14" fmla="*/ 106 w 249"/>
                    <a:gd name="T15" fmla="*/ 41 h 70"/>
                    <a:gd name="T16" fmla="*/ 34 w 249"/>
                    <a:gd name="T17" fmla="*/ 51 h 70"/>
                    <a:gd name="T18" fmla="*/ 2 w 249"/>
                    <a:gd name="T19" fmla="*/ 64 h 70"/>
                    <a:gd name="T20" fmla="*/ 8 w 249"/>
                    <a:gd name="T21" fmla="*/ 6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49" h="70">
                      <a:moveTo>
                        <a:pt x="8" y="68"/>
                      </a:moveTo>
                      <a:cubicBezTo>
                        <a:pt x="24" y="56"/>
                        <a:pt x="56" y="61"/>
                        <a:pt x="75" y="59"/>
                      </a:cubicBezTo>
                      <a:cubicBezTo>
                        <a:pt x="100" y="56"/>
                        <a:pt x="125" y="50"/>
                        <a:pt x="149" y="44"/>
                      </a:cubicBezTo>
                      <a:cubicBezTo>
                        <a:pt x="172" y="38"/>
                        <a:pt x="195" y="33"/>
                        <a:pt x="217" y="26"/>
                      </a:cubicBezTo>
                      <a:cubicBezTo>
                        <a:pt x="227" y="22"/>
                        <a:pt x="244" y="20"/>
                        <a:pt x="248" y="8"/>
                      </a:cubicBezTo>
                      <a:cubicBezTo>
                        <a:pt x="249" y="4"/>
                        <a:pt x="244" y="0"/>
                        <a:pt x="240" y="2"/>
                      </a:cubicBezTo>
                      <a:cubicBezTo>
                        <a:pt x="224" y="11"/>
                        <a:pt x="207" y="16"/>
                        <a:pt x="189" y="20"/>
                      </a:cubicBezTo>
                      <a:cubicBezTo>
                        <a:pt x="161" y="27"/>
                        <a:pt x="134" y="34"/>
                        <a:pt x="106" y="41"/>
                      </a:cubicBezTo>
                      <a:cubicBezTo>
                        <a:pt x="82" y="47"/>
                        <a:pt x="58" y="47"/>
                        <a:pt x="34" y="51"/>
                      </a:cubicBezTo>
                      <a:cubicBezTo>
                        <a:pt x="23" y="52"/>
                        <a:pt x="8" y="53"/>
                        <a:pt x="2" y="64"/>
                      </a:cubicBezTo>
                      <a:cubicBezTo>
                        <a:pt x="0" y="67"/>
                        <a:pt x="5" y="70"/>
                        <a:pt x="8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2" name="Freeform 104"/>
                <p:cNvSpPr/>
                <p:nvPr/>
              </p:nvSpPr>
              <p:spPr bwMode="auto">
                <a:xfrm>
                  <a:off x="2666" y="1809"/>
                  <a:ext cx="81" cy="142"/>
                </a:xfrm>
                <a:custGeom>
                  <a:avLst/>
                  <a:gdLst>
                    <a:gd name="T0" fmla="*/ 4 w 95"/>
                    <a:gd name="T1" fmla="*/ 167 h 168"/>
                    <a:gd name="T2" fmla="*/ 17 w 95"/>
                    <a:gd name="T3" fmla="*/ 142 h 168"/>
                    <a:gd name="T4" fmla="*/ 31 w 95"/>
                    <a:gd name="T5" fmla="*/ 93 h 168"/>
                    <a:gd name="T6" fmla="*/ 65 w 95"/>
                    <a:gd name="T7" fmla="*/ 9 h 168"/>
                    <a:gd name="T8" fmla="*/ 58 w 95"/>
                    <a:gd name="T9" fmla="*/ 9 h 168"/>
                    <a:gd name="T10" fmla="*/ 67 w 95"/>
                    <a:gd name="T11" fmla="*/ 40 h 168"/>
                    <a:gd name="T12" fmla="*/ 71 w 95"/>
                    <a:gd name="T13" fmla="*/ 81 h 168"/>
                    <a:gd name="T14" fmla="*/ 83 w 95"/>
                    <a:gd name="T15" fmla="*/ 161 h 168"/>
                    <a:gd name="T16" fmla="*/ 93 w 95"/>
                    <a:gd name="T17" fmla="*/ 159 h 168"/>
                    <a:gd name="T18" fmla="*/ 92 w 95"/>
                    <a:gd name="T19" fmla="*/ 156 h 168"/>
                    <a:gd name="T20" fmla="*/ 84 w 95"/>
                    <a:gd name="T21" fmla="*/ 156 h 168"/>
                    <a:gd name="T22" fmla="*/ 84 w 95"/>
                    <a:gd name="T23" fmla="*/ 158 h 168"/>
                    <a:gd name="T24" fmla="*/ 93 w 95"/>
                    <a:gd name="T25" fmla="*/ 160 h 168"/>
                    <a:gd name="T26" fmla="*/ 84 w 95"/>
                    <a:gd name="T27" fmla="*/ 104 h 168"/>
                    <a:gd name="T28" fmla="*/ 78 w 95"/>
                    <a:gd name="T29" fmla="*/ 56 h 168"/>
                    <a:gd name="T30" fmla="*/ 64 w 95"/>
                    <a:gd name="T31" fmla="*/ 2 h 168"/>
                    <a:gd name="T32" fmla="*/ 58 w 95"/>
                    <a:gd name="T33" fmla="*/ 3 h 168"/>
                    <a:gd name="T34" fmla="*/ 29 w 95"/>
                    <a:gd name="T35" fmla="*/ 73 h 168"/>
                    <a:gd name="T36" fmla="*/ 14 w 95"/>
                    <a:gd name="T37" fmla="*/ 123 h 168"/>
                    <a:gd name="T38" fmla="*/ 1 w 95"/>
                    <a:gd name="T39" fmla="*/ 165 h 168"/>
                    <a:gd name="T40" fmla="*/ 4 w 95"/>
                    <a:gd name="T41" fmla="*/ 167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5" h="168">
                      <a:moveTo>
                        <a:pt x="4" y="167"/>
                      </a:moveTo>
                      <a:cubicBezTo>
                        <a:pt x="12" y="161"/>
                        <a:pt x="14" y="152"/>
                        <a:pt x="17" y="142"/>
                      </a:cubicBezTo>
                      <a:cubicBezTo>
                        <a:pt x="21" y="126"/>
                        <a:pt x="25" y="109"/>
                        <a:pt x="31" y="93"/>
                      </a:cubicBezTo>
                      <a:cubicBezTo>
                        <a:pt x="40" y="67"/>
                        <a:pt x="48" y="31"/>
                        <a:pt x="65" y="9"/>
                      </a:cubicBezTo>
                      <a:cubicBezTo>
                        <a:pt x="63" y="9"/>
                        <a:pt x="60" y="9"/>
                        <a:pt x="58" y="9"/>
                      </a:cubicBezTo>
                      <a:cubicBezTo>
                        <a:pt x="68" y="16"/>
                        <a:pt x="67" y="30"/>
                        <a:pt x="67" y="40"/>
                      </a:cubicBezTo>
                      <a:cubicBezTo>
                        <a:pt x="68" y="54"/>
                        <a:pt x="70" y="68"/>
                        <a:pt x="71" y="81"/>
                      </a:cubicBezTo>
                      <a:cubicBezTo>
                        <a:pt x="74" y="108"/>
                        <a:pt x="82" y="134"/>
                        <a:pt x="83" y="161"/>
                      </a:cubicBezTo>
                      <a:cubicBezTo>
                        <a:pt x="84" y="168"/>
                        <a:pt x="95" y="166"/>
                        <a:pt x="93" y="159"/>
                      </a:cubicBezTo>
                      <a:cubicBezTo>
                        <a:pt x="92" y="158"/>
                        <a:pt x="92" y="157"/>
                        <a:pt x="92" y="156"/>
                      </a:cubicBezTo>
                      <a:cubicBezTo>
                        <a:pt x="90" y="152"/>
                        <a:pt x="85" y="153"/>
                        <a:pt x="84" y="156"/>
                      </a:cubicBezTo>
                      <a:cubicBezTo>
                        <a:pt x="84" y="157"/>
                        <a:pt x="84" y="158"/>
                        <a:pt x="84" y="158"/>
                      </a:cubicBezTo>
                      <a:cubicBezTo>
                        <a:pt x="87" y="159"/>
                        <a:pt x="90" y="159"/>
                        <a:pt x="93" y="160"/>
                      </a:cubicBezTo>
                      <a:cubicBezTo>
                        <a:pt x="92" y="141"/>
                        <a:pt x="86" y="122"/>
                        <a:pt x="84" y="104"/>
                      </a:cubicBezTo>
                      <a:cubicBezTo>
                        <a:pt x="82" y="88"/>
                        <a:pt x="80" y="72"/>
                        <a:pt x="78" y="56"/>
                      </a:cubicBezTo>
                      <a:cubicBezTo>
                        <a:pt x="77" y="40"/>
                        <a:pt x="79" y="13"/>
                        <a:pt x="64" y="2"/>
                      </a:cubicBezTo>
                      <a:cubicBezTo>
                        <a:pt x="63" y="1"/>
                        <a:pt x="60" y="0"/>
                        <a:pt x="58" y="3"/>
                      </a:cubicBezTo>
                      <a:cubicBezTo>
                        <a:pt x="43" y="22"/>
                        <a:pt x="37" y="51"/>
                        <a:pt x="29" y="73"/>
                      </a:cubicBezTo>
                      <a:cubicBezTo>
                        <a:pt x="23" y="90"/>
                        <a:pt x="18" y="106"/>
                        <a:pt x="14" y="123"/>
                      </a:cubicBezTo>
                      <a:cubicBezTo>
                        <a:pt x="11" y="136"/>
                        <a:pt x="10" y="154"/>
                        <a:pt x="1" y="165"/>
                      </a:cubicBezTo>
                      <a:cubicBezTo>
                        <a:pt x="0" y="166"/>
                        <a:pt x="2" y="168"/>
                        <a:pt x="4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" name="Freeform 105"/>
                <p:cNvSpPr/>
                <p:nvPr/>
              </p:nvSpPr>
              <p:spPr bwMode="auto">
                <a:xfrm>
                  <a:off x="2667" y="1940"/>
                  <a:ext cx="77" cy="19"/>
                </a:xfrm>
                <a:custGeom>
                  <a:avLst/>
                  <a:gdLst>
                    <a:gd name="T0" fmla="*/ 3 w 90"/>
                    <a:gd name="T1" fmla="*/ 11 h 22"/>
                    <a:gd name="T2" fmla="*/ 85 w 90"/>
                    <a:gd name="T3" fmla="*/ 9 h 22"/>
                    <a:gd name="T4" fmla="*/ 85 w 90"/>
                    <a:gd name="T5" fmla="*/ 1 h 22"/>
                    <a:gd name="T6" fmla="*/ 50 w 90"/>
                    <a:gd name="T7" fmla="*/ 5 h 22"/>
                    <a:gd name="T8" fmla="*/ 5 w 90"/>
                    <a:gd name="T9" fmla="*/ 5 h 22"/>
                    <a:gd name="T10" fmla="*/ 3 w 90"/>
                    <a:gd name="T11" fmla="*/ 11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22">
                      <a:moveTo>
                        <a:pt x="3" y="11"/>
                      </a:moveTo>
                      <a:cubicBezTo>
                        <a:pt x="27" y="22"/>
                        <a:pt x="61" y="15"/>
                        <a:pt x="85" y="9"/>
                      </a:cubicBezTo>
                      <a:cubicBezTo>
                        <a:pt x="90" y="8"/>
                        <a:pt x="89" y="2"/>
                        <a:pt x="85" y="1"/>
                      </a:cubicBezTo>
                      <a:cubicBezTo>
                        <a:pt x="73" y="0"/>
                        <a:pt x="61" y="4"/>
                        <a:pt x="50" y="5"/>
                      </a:cubicBezTo>
                      <a:cubicBezTo>
                        <a:pt x="36" y="7"/>
                        <a:pt x="19" y="9"/>
                        <a:pt x="5" y="5"/>
                      </a:cubicBezTo>
                      <a:cubicBezTo>
                        <a:pt x="2" y="4"/>
                        <a:pt x="0" y="9"/>
                        <a:pt x="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" name="Freeform 106"/>
                <p:cNvSpPr/>
                <p:nvPr/>
              </p:nvSpPr>
              <p:spPr bwMode="auto">
                <a:xfrm>
                  <a:off x="2722" y="1921"/>
                  <a:ext cx="41" cy="46"/>
                </a:xfrm>
                <a:custGeom>
                  <a:avLst/>
                  <a:gdLst>
                    <a:gd name="T0" fmla="*/ 2 w 49"/>
                    <a:gd name="T1" fmla="*/ 54 h 54"/>
                    <a:gd name="T2" fmla="*/ 27 w 49"/>
                    <a:gd name="T3" fmla="*/ 53 h 54"/>
                    <a:gd name="T4" fmla="*/ 44 w 49"/>
                    <a:gd name="T5" fmla="*/ 47 h 54"/>
                    <a:gd name="T6" fmla="*/ 47 w 49"/>
                    <a:gd name="T7" fmla="*/ 30 h 54"/>
                    <a:gd name="T8" fmla="*/ 42 w 49"/>
                    <a:gd name="T9" fmla="*/ 3 h 54"/>
                    <a:gd name="T10" fmla="*/ 36 w 49"/>
                    <a:gd name="T11" fmla="*/ 6 h 54"/>
                    <a:gd name="T12" fmla="*/ 42 w 49"/>
                    <a:gd name="T13" fmla="*/ 26 h 54"/>
                    <a:gd name="T14" fmla="*/ 41 w 49"/>
                    <a:gd name="T15" fmla="*/ 41 h 54"/>
                    <a:gd name="T16" fmla="*/ 20 w 49"/>
                    <a:gd name="T17" fmla="*/ 47 h 54"/>
                    <a:gd name="T18" fmla="*/ 1 w 49"/>
                    <a:gd name="T19" fmla="*/ 51 h 54"/>
                    <a:gd name="T20" fmla="*/ 2 w 49"/>
                    <a:gd name="T21" fmla="*/ 5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" h="54">
                      <a:moveTo>
                        <a:pt x="2" y="54"/>
                      </a:moveTo>
                      <a:cubicBezTo>
                        <a:pt x="10" y="54"/>
                        <a:pt x="19" y="53"/>
                        <a:pt x="27" y="53"/>
                      </a:cubicBezTo>
                      <a:cubicBezTo>
                        <a:pt x="33" y="52"/>
                        <a:pt x="39" y="51"/>
                        <a:pt x="44" y="47"/>
                      </a:cubicBezTo>
                      <a:cubicBezTo>
                        <a:pt x="49" y="42"/>
                        <a:pt x="47" y="36"/>
                        <a:pt x="47" y="30"/>
                      </a:cubicBezTo>
                      <a:cubicBezTo>
                        <a:pt x="47" y="20"/>
                        <a:pt x="47" y="11"/>
                        <a:pt x="42" y="3"/>
                      </a:cubicBezTo>
                      <a:cubicBezTo>
                        <a:pt x="40" y="0"/>
                        <a:pt x="35" y="2"/>
                        <a:pt x="36" y="6"/>
                      </a:cubicBezTo>
                      <a:cubicBezTo>
                        <a:pt x="40" y="12"/>
                        <a:pt x="42" y="19"/>
                        <a:pt x="42" y="26"/>
                      </a:cubicBezTo>
                      <a:cubicBezTo>
                        <a:pt x="42" y="30"/>
                        <a:pt x="43" y="37"/>
                        <a:pt x="41" y="41"/>
                      </a:cubicBezTo>
                      <a:cubicBezTo>
                        <a:pt x="38" y="47"/>
                        <a:pt x="25" y="46"/>
                        <a:pt x="20" y="47"/>
                      </a:cubicBezTo>
                      <a:cubicBezTo>
                        <a:pt x="14" y="48"/>
                        <a:pt x="8" y="50"/>
                        <a:pt x="1" y="51"/>
                      </a:cubicBezTo>
                      <a:cubicBezTo>
                        <a:pt x="0" y="51"/>
                        <a:pt x="0" y="54"/>
                        <a:pt x="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5" name="Freeform 107"/>
                <p:cNvSpPr/>
                <p:nvPr/>
              </p:nvSpPr>
              <p:spPr bwMode="auto">
                <a:xfrm>
                  <a:off x="2670" y="1789"/>
                  <a:ext cx="48" cy="92"/>
                </a:xfrm>
                <a:custGeom>
                  <a:avLst/>
                  <a:gdLst>
                    <a:gd name="T0" fmla="*/ 3 w 57"/>
                    <a:gd name="T1" fmla="*/ 107 h 108"/>
                    <a:gd name="T2" fmla="*/ 54 w 57"/>
                    <a:gd name="T3" fmla="*/ 7 h 108"/>
                    <a:gd name="T4" fmla="*/ 50 w 57"/>
                    <a:gd name="T5" fmla="*/ 2 h 108"/>
                    <a:gd name="T6" fmla="*/ 0 w 57"/>
                    <a:gd name="T7" fmla="*/ 105 h 108"/>
                    <a:gd name="T8" fmla="*/ 3 w 57"/>
                    <a:gd name="T9" fmla="*/ 107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08">
                      <a:moveTo>
                        <a:pt x="3" y="107"/>
                      </a:moveTo>
                      <a:cubicBezTo>
                        <a:pt x="15" y="73"/>
                        <a:pt x="27" y="31"/>
                        <a:pt x="54" y="7"/>
                      </a:cubicBezTo>
                      <a:cubicBezTo>
                        <a:pt x="57" y="4"/>
                        <a:pt x="53" y="0"/>
                        <a:pt x="50" y="2"/>
                      </a:cubicBezTo>
                      <a:cubicBezTo>
                        <a:pt x="19" y="22"/>
                        <a:pt x="8" y="73"/>
                        <a:pt x="0" y="105"/>
                      </a:cubicBezTo>
                      <a:cubicBezTo>
                        <a:pt x="0" y="107"/>
                        <a:pt x="2" y="108"/>
                        <a:pt x="3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6" name="Freeform 108"/>
                <p:cNvSpPr/>
                <p:nvPr/>
              </p:nvSpPr>
              <p:spPr bwMode="auto">
                <a:xfrm>
                  <a:off x="1218" y="606"/>
                  <a:ext cx="88" cy="235"/>
                </a:xfrm>
                <a:custGeom>
                  <a:avLst/>
                  <a:gdLst>
                    <a:gd name="T0" fmla="*/ 5 w 104"/>
                    <a:gd name="T1" fmla="*/ 276 h 278"/>
                    <a:gd name="T2" fmla="*/ 51 w 104"/>
                    <a:gd name="T3" fmla="*/ 139 h 278"/>
                    <a:gd name="T4" fmla="*/ 79 w 104"/>
                    <a:gd name="T5" fmla="*/ 66 h 278"/>
                    <a:gd name="T6" fmla="*/ 95 w 104"/>
                    <a:gd name="T7" fmla="*/ 24 h 278"/>
                    <a:gd name="T8" fmla="*/ 103 w 104"/>
                    <a:gd name="T9" fmla="*/ 7 h 278"/>
                    <a:gd name="T10" fmla="*/ 95 w 104"/>
                    <a:gd name="T11" fmla="*/ 4 h 278"/>
                    <a:gd name="T12" fmla="*/ 79 w 104"/>
                    <a:gd name="T13" fmla="*/ 36 h 278"/>
                    <a:gd name="T14" fmla="*/ 67 w 104"/>
                    <a:gd name="T15" fmla="*/ 73 h 278"/>
                    <a:gd name="T16" fmla="*/ 39 w 104"/>
                    <a:gd name="T17" fmla="*/ 146 h 278"/>
                    <a:gd name="T18" fmla="*/ 1 w 104"/>
                    <a:gd name="T19" fmla="*/ 275 h 278"/>
                    <a:gd name="T20" fmla="*/ 5 w 104"/>
                    <a:gd name="T21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4" h="278">
                      <a:moveTo>
                        <a:pt x="5" y="276"/>
                      </a:moveTo>
                      <a:cubicBezTo>
                        <a:pt x="23" y="231"/>
                        <a:pt x="33" y="184"/>
                        <a:pt x="51" y="139"/>
                      </a:cubicBezTo>
                      <a:cubicBezTo>
                        <a:pt x="61" y="115"/>
                        <a:pt x="71" y="91"/>
                        <a:pt x="79" y="66"/>
                      </a:cubicBezTo>
                      <a:cubicBezTo>
                        <a:pt x="84" y="51"/>
                        <a:pt x="88" y="37"/>
                        <a:pt x="95" y="24"/>
                      </a:cubicBezTo>
                      <a:cubicBezTo>
                        <a:pt x="99" y="18"/>
                        <a:pt x="101" y="14"/>
                        <a:pt x="103" y="7"/>
                      </a:cubicBezTo>
                      <a:cubicBezTo>
                        <a:pt x="104" y="3"/>
                        <a:pt x="97" y="0"/>
                        <a:pt x="95" y="4"/>
                      </a:cubicBezTo>
                      <a:cubicBezTo>
                        <a:pt x="90" y="15"/>
                        <a:pt x="83" y="25"/>
                        <a:pt x="79" y="36"/>
                      </a:cubicBezTo>
                      <a:cubicBezTo>
                        <a:pt x="74" y="48"/>
                        <a:pt x="71" y="61"/>
                        <a:pt x="67" y="73"/>
                      </a:cubicBezTo>
                      <a:cubicBezTo>
                        <a:pt x="58" y="98"/>
                        <a:pt x="47" y="122"/>
                        <a:pt x="39" y="146"/>
                      </a:cubicBezTo>
                      <a:cubicBezTo>
                        <a:pt x="25" y="189"/>
                        <a:pt x="15" y="233"/>
                        <a:pt x="1" y="275"/>
                      </a:cubicBezTo>
                      <a:cubicBezTo>
                        <a:pt x="0" y="278"/>
                        <a:pt x="4" y="278"/>
                        <a:pt x="5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7" name="Freeform 109"/>
                <p:cNvSpPr/>
                <p:nvPr/>
              </p:nvSpPr>
              <p:spPr bwMode="auto">
                <a:xfrm>
                  <a:off x="1298" y="607"/>
                  <a:ext cx="218" cy="85"/>
                </a:xfrm>
                <a:custGeom>
                  <a:avLst/>
                  <a:gdLst>
                    <a:gd name="T0" fmla="*/ 4 w 257"/>
                    <a:gd name="T1" fmla="*/ 8 h 100"/>
                    <a:gd name="T2" fmla="*/ 135 w 257"/>
                    <a:gd name="T3" fmla="*/ 55 h 100"/>
                    <a:gd name="T4" fmla="*/ 194 w 257"/>
                    <a:gd name="T5" fmla="*/ 80 h 100"/>
                    <a:gd name="T6" fmla="*/ 247 w 257"/>
                    <a:gd name="T7" fmla="*/ 99 h 100"/>
                    <a:gd name="T8" fmla="*/ 250 w 257"/>
                    <a:gd name="T9" fmla="*/ 86 h 100"/>
                    <a:gd name="T10" fmla="*/ 192 w 257"/>
                    <a:gd name="T11" fmla="*/ 65 h 100"/>
                    <a:gd name="T12" fmla="*/ 129 w 257"/>
                    <a:gd name="T13" fmla="*/ 40 h 100"/>
                    <a:gd name="T14" fmla="*/ 5 w 257"/>
                    <a:gd name="T15" fmla="*/ 1 h 100"/>
                    <a:gd name="T16" fmla="*/ 4 w 257"/>
                    <a:gd name="T17" fmla="*/ 8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7" h="100">
                      <a:moveTo>
                        <a:pt x="4" y="8"/>
                      </a:moveTo>
                      <a:cubicBezTo>
                        <a:pt x="49" y="14"/>
                        <a:pt x="94" y="38"/>
                        <a:pt x="135" y="55"/>
                      </a:cubicBezTo>
                      <a:cubicBezTo>
                        <a:pt x="154" y="64"/>
                        <a:pt x="174" y="72"/>
                        <a:pt x="194" y="80"/>
                      </a:cubicBezTo>
                      <a:cubicBezTo>
                        <a:pt x="211" y="87"/>
                        <a:pt x="229" y="97"/>
                        <a:pt x="247" y="99"/>
                      </a:cubicBezTo>
                      <a:cubicBezTo>
                        <a:pt x="255" y="100"/>
                        <a:pt x="257" y="88"/>
                        <a:pt x="250" y="86"/>
                      </a:cubicBezTo>
                      <a:cubicBezTo>
                        <a:pt x="231" y="82"/>
                        <a:pt x="210" y="72"/>
                        <a:pt x="192" y="65"/>
                      </a:cubicBezTo>
                      <a:cubicBezTo>
                        <a:pt x="171" y="57"/>
                        <a:pt x="150" y="48"/>
                        <a:pt x="129" y="40"/>
                      </a:cubicBezTo>
                      <a:cubicBezTo>
                        <a:pt x="91" y="24"/>
                        <a:pt x="47" y="0"/>
                        <a:pt x="5" y="1"/>
                      </a:cubicBezTo>
                      <a:cubicBezTo>
                        <a:pt x="0" y="1"/>
                        <a:pt x="0" y="7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8" name="Freeform 110"/>
                <p:cNvSpPr/>
                <p:nvPr/>
              </p:nvSpPr>
              <p:spPr bwMode="auto">
                <a:xfrm>
                  <a:off x="1217" y="680"/>
                  <a:ext cx="291" cy="165"/>
                </a:xfrm>
                <a:custGeom>
                  <a:avLst/>
                  <a:gdLst>
                    <a:gd name="T0" fmla="*/ 5 w 343"/>
                    <a:gd name="T1" fmla="*/ 192 h 194"/>
                    <a:gd name="T2" fmla="*/ 164 w 343"/>
                    <a:gd name="T3" fmla="*/ 105 h 194"/>
                    <a:gd name="T4" fmla="*/ 248 w 343"/>
                    <a:gd name="T5" fmla="*/ 55 h 194"/>
                    <a:gd name="T6" fmla="*/ 338 w 343"/>
                    <a:gd name="T7" fmla="*/ 10 h 194"/>
                    <a:gd name="T8" fmla="*/ 333 w 343"/>
                    <a:gd name="T9" fmla="*/ 2 h 194"/>
                    <a:gd name="T10" fmla="*/ 249 w 343"/>
                    <a:gd name="T11" fmla="*/ 42 h 194"/>
                    <a:gd name="T12" fmla="*/ 166 w 343"/>
                    <a:gd name="T13" fmla="*/ 91 h 194"/>
                    <a:gd name="T14" fmla="*/ 77 w 343"/>
                    <a:gd name="T15" fmla="*/ 141 h 194"/>
                    <a:gd name="T16" fmla="*/ 2 w 343"/>
                    <a:gd name="T17" fmla="*/ 189 h 194"/>
                    <a:gd name="T18" fmla="*/ 5 w 343"/>
                    <a:gd name="T19" fmla="*/ 192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3" h="194">
                      <a:moveTo>
                        <a:pt x="5" y="192"/>
                      </a:moveTo>
                      <a:cubicBezTo>
                        <a:pt x="55" y="158"/>
                        <a:pt x="114" y="138"/>
                        <a:pt x="164" y="105"/>
                      </a:cubicBezTo>
                      <a:cubicBezTo>
                        <a:pt x="191" y="87"/>
                        <a:pt x="220" y="71"/>
                        <a:pt x="248" y="55"/>
                      </a:cubicBezTo>
                      <a:cubicBezTo>
                        <a:pt x="277" y="39"/>
                        <a:pt x="308" y="27"/>
                        <a:pt x="338" y="10"/>
                      </a:cubicBezTo>
                      <a:cubicBezTo>
                        <a:pt x="343" y="7"/>
                        <a:pt x="338" y="0"/>
                        <a:pt x="333" y="2"/>
                      </a:cubicBezTo>
                      <a:cubicBezTo>
                        <a:pt x="304" y="12"/>
                        <a:pt x="275" y="28"/>
                        <a:pt x="249" y="42"/>
                      </a:cubicBezTo>
                      <a:cubicBezTo>
                        <a:pt x="221" y="57"/>
                        <a:pt x="192" y="73"/>
                        <a:pt x="166" y="91"/>
                      </a:cubicBezTo>
                      <a:cubicBezTo>
                        <a:pt x="138" y="111"/>
                        <a:pt x="107" y="125"/>
                        <a:pt x="77" y="141"/>
                      </a:cubicBezTo>
                      <a:cubicBezTo>
                        <a:pt x="53" y="154"/>
                        <a:pt x="20" y="167"/>
                        <a:pt x="2" y="189"/>
                      </a:cubicBezTo>
                      <a:cubicBezTo>
                        <a:pt x="0" y="191"/>
                        <a:pt x="3" y="194"/>
                        <a:pt x="5" y="1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9" name="Freeform 111"/>
                <p:cNvSpPr/>
                <p:nvPr/>
              </p:nvSpPr>
              <p:spPr bwMode="auto">
                <a:xfrm>
                  <a:off x="1293" y="653"/>
                  <a:ext cx="111" cy="104"/>
                </a:xfrm>
                <a:custGeom>
                  <a:avLst/>
                  <a:gdLst>
                    <a:gd name="T0" fmla="*/ 3 w 130"/>
                    <a:gd name="T1" fmla="*/ 122 h 123"/>
                    <a:gd name="T2" fmla="*/ 20 w 130"/>
                    <a:gd name="T3" fmla="*/ 72 h 123"/>
                    <a:gd name="T4" fmla="*/ 42 w 130"/>
                    <a:gd name="T5" fmla="*/ 16 h 123"/>
                    <a:gd name="T6" fmla="*/ 64 w 130"/>
                    <a:gd name="T7" fmla="*/ 21 h 123"/>
                    <a:gd name="T8" fmla="*/ 92 w 130"/>
                    <a:gd name="T9" fmla="*/ 37 h 123"/>
                    <a:gd name="T10" fmla="*/ 126 w 130"/>
                    <a:gd name="T11" fmla="*/ 56 h 123"/>
                    <a:gd name="T12" fmla="*/ 126 w 130"/>
                    <a:gd name="T13" fmla="*/ 47 h 123"/>
                    <a:gd name="T14" fmla="*/ 98 w 130"/>
                    <a:gd name="T15" fmla="*/ 28 h 123"/>
                    <a:gd name="T16" fmla="*/ 68 w 130"/>
                    <a:gd name="T17" fmla="*/ 13 h 123"/>
                    <a:gd name="T18" fmla="*/ 37 w 130"/>
                    <a:gd name="T19" fmla="*/ 6 h 123"/>
                    <a:gd name="T20" fmla="*/ 19 w 130"/>
                    <a:gd name="T21" fmla="*/ 45 h 123"/>
                    <a:gd name="T22" fmla="*/ 10 w 130"/>
                    <a:gd name="T23" fmla="*/ 83 h 123"/>
                    <a:gd name="T24" fmla="*/ 2 w 130"/>
                    <a:gd name="T25" fmla="*/ 106 h 123"/>
                    <a:gd name="T26" fmla="*/ 1 w 130"/>
                    <a:gd name="T27" fmla="*/ 120 h 123"/>
                    <a:gd name="T28" fmla="*/ 3 w 130"/>
                    <a:gd name="T29" fmla="*/ 122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0" h="123">
                      <a:moveTo>
                        <a:pt x="3" y="122"/>
                      </a:moveTo>
                      <a:cubicBezTo>
                        <a:pt x="13" y="109"/>
                        <a:pt x="16" y="87"/>
                        <a:pt x="20" y="72"/>
                      </a:cubicBezTo>
                      <a:cubicBezTo>
                        <a:pt x="24" y="57"/>
                        <a:pt x="28" y="25"/>
                        <a:pt x="42" y="16"/>
                      </a:cubicBezTo>
                      <a:cubicBezTo>
                        <a:pt x="51" y="11"/>
                        <a:pt x="56" y="16"/>
                        <a:pt x="64" y="21"/>
                      </a:cubicBezTo>
                      <a:cubicBezTo>
                        <a:pt x="74" y="26"/>
                        <a:pt x="83" y="31"/>
                        <a:pt x="92" y="37"/>
                      </a:cubicBezTo>
                      <a:cubicBezTo>
                        <a:pt x="102" y="43"/>
                        <a:pt x="113" y="61"/>
                        <a:pt x="126" y="56"/>
                      </a:cubicBezTo>
                      <a:cubicBezTo>
                        <a:pt x="130" y="54"/>
                        <a:pt x="130" y="48"/>
                        <a:pt x="126" y="47"/>
                      </a:cubicBezTo>
                      <a:cubicBezTo>
                        <a:pt x="116" y="45"/>
                        <a:pt x="107" y="33"/>
                        <a:pt x="98" y="28"/>
                      </a:cubicBezTo>
                      <a:cubicBezTo>
                        <a:pt x="88" y="22"/>
                        <a:pt x="78" y="18"/>
                        <a:pt x="68" y="13"/>
                      </a:cubicBezTo>
                      <a:cubicBezTo>
                        <a:pt x="59" y="9"/>
                        <a:pt x="47" y="0"/>
                        <a:pt x="37" y="6"/>
                      </a:cubicBezTo>
                      <a:cubicBezTo>
                        <a:pt x="26" y="12"/>
                        <a:pt x="23" y="35"/>
                        <a:pt x="19" y="45"/>
                      </a:cubicBezTo>
                      <a:cubicBezTo>
                        <a:pt x="16" y="58"/>
                        <a:pt x="13" y="71"/>
                        <a:pt x="10" y="83"/>
                      </a:cubicBezTo>
                      <a:cubicBezTo>
                        <a:pt x="8" y="91"/>
                        <a:pt x="4" y="98"/>
                        <a:pt x="2" y="106"/>
                      </a:cubicBezTo>
                      <a:cubicBezTo>
                        <a:pt x="2" y="110"/>
                        <a:pt x="2" y="117"/>
                        <a:pt x="1" y="120"/>
                      </a:cubicBezTo>
                      <a:cubicBezTo>
                        <a:pt x="0" y="122"/>
                        <a:pt x="2" y="123"/>
                        <a:pt x="3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0" name="Freeform 112"/>
                <p:cNvSpPr/>
                <p:nvPr/>
              </p:nvSpPr>
              <p:spPr bwMode="auto">
                <a:xfrm>
                  <a:off x="1293" y="690"/>
                  <a:ext cx="117" cy="71"/>
                </a:xfrm>
                <a:custGeom>
                  <a:avLst/>
                  <a:gdLst>
                    <a:gd name="T0" fmla="*/ 4 w 138"/>
                    <a:gd name="T1" fmla="*/ 83 h 84"/>
                    <a:gd name="T2" fmla="*/ 81 w 138"/>
                    <a:gd name="T3" fmla="*/ 39 h 84"/>
                    <a:gd name="T4" fmla="*/ 114 w 138"/>
                    <a:gd name="T5" fmla="*/ 20 h 84"/>
                    <a:gd name="T6" fmla="*/ 134 w 138"/>
                    <a:gd name="T7" fmla="*/ 8 h 84"/>
                    <a:gd name="T8" fmla="*/ 128 w 138"/>
                    <a:gd name="T9" fmla="*/ 4 h 84"/>
                    <a:gd name="T10" fmla="*/ 98 w 138"/>
                    <a:gd name="T11" fmla="*/ 19 h 84"/>
                    <a:gd name="T12" fmla="*/ 66 w 138"/>
                    <a:gd name="T13" fmla="*/ 39 h 84"/>
                    <a:gd name="T14" fmla="*/ 1 w 138"/>
                    <a:gd name="T15" fmla="*/ 79 h 84"/>
                    <a:gd name="T16" fmla="*/ 4 w 138"/>
                    <a:gd name="T17" fmla="*/ 8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84">
                      <a:moveTo>
                        <a:pt x="4" y="83"/>
                      </a:moveTo>
                      <a:cubicBezTo>
                        <a:pt x="27" y="63"/>
                        <a:pt x="56" y="55"/>
                        <a:pt x="81" y="39"/>
                      </a:cubicBezTo>
                      <a:cubicBezTo>
                        <a:pt x="92" y="32"/>
                        <a:pt x="102" y="25"/>
                        <a:pt x="114" y="20"/>
                      </a:cubicBezTo>
                      <a:cubicBezTo>
                        <a:pt x="122" y="17"/>
                        <a:pt x="129" y="14"/>
                        <a:pt x="134" y="8"/>
                      </a:cubicBezTo>
                      <a:cubicBezTo>
                        <a:pt x="138" y="4"/>
                        <a:pt x="131" y="0"/>
                        <a:pt x="128" y="4"/>
                      </a:cubicBezTo>
                      <a:cubicBezTo>
                        <a:pt x="121" y="12"/>
                        <a:pt x="106" y="14"/>
                        <a:pt x="98" y="19"/>
                      </a:cubicBezTo>
                      <a:cubicBezTo>
                        <a:pt x="87" y="25"/>
                        <a:pt x="77" y="33"/>
                        <a:pt x="66" y="39"/>
                      </a:cubicBezTo>
                      <a:cubicBezTo>
                        <a:pt x="43" y="52"/>
                        <a:pt x="20" y="60"/>
                        <a:pt x="1" y="79"/>
                      </a:cubicBezTo>
                      <a:cubicBezTo>
                        <a:pt x="0" y="81"/>
                        <a:pt x="2" y="84"/>
                        <a:pt x="4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1" name="Freeform 113"/>
                <p:cNvSpPr/>
                <p:nvPr/>
              </p:nvSpPr>
              <p:spPr bwMode="auto">
                <a:xfrm>
                  <a:off x="1291" y="644"/>
                  <a:ext cx="38" cy="73"/>
                </a:xfrm>
                <a:custGeom>
                  <a:avLst/>
                  <a:gdLst>
                    <a:gd name="T0" fmla="*/ 4 w 45"/>
                    <a:gd name="T1" fmla="*/ 85 h 86"/>
                    <a:gd name="T2" fmla="*/ 43 w 45"/>
                    <a:gd name="T3" fmla="*/ 6 h 86"/>
                    <a:gd name="T4" fmla="*/ 43 w 45"/>
                    <a:gd name="T5" fmla="*/ 2 h 86"/>
                    <a:gd name="T6" fmla="*/ 1 w 45"/>
                    <a:gd name="T7" fmla="*/ 84 h 86"/>
                    <a:gd name="T8" fmla="*/ 4 w 45"/>
                    <a:gd name="T9" fmla="*/ 85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86">
                      <a:moveTo>
                        <a:pt x="4" y="85"/>
                      </a:moveTo>
                      <a:cubicBezTo>
                        <a:pt x="10" y="60"/>
                        <a:pt x="13" y="14"/>
                        <a:pt x="43" y="6"/>
                      </a:cubicBezTo>
                      <a:cubicBezTo>
                        <a:pt x="45" y="6"/>
                        <a:pt x="45" y="2"/>
                        <a:pt x="43" y="2"/>
                      </a:cubicBezTo>
                      <a:cubicBezTo>
                        <a:pt x="10" y="0"/>
                        <a:pt x="4" y="63"/>
                        <a:pt x="1" y="84"/>
                      </a:cubicBezTo>
                      <a:cubicBezTo>
                        <a:pt x="0" y="86"/>
                        <a:pt x="3" y="86"/>
                        <a:pt x="4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2" name="Freeform 114"/>
                <p:cNvSpPr/>
                <p:nvPr/>
              </p:nvSpPr>
              <p:spPr bwMode="auto">
                <a:xfrm>
                  <a:off x="1353" y="640"/>
                  <a:ext cx="13" cy="10"/>
                </a:xfrm>
                <a:custGeom>
                  <a:avLst/>
                  <a:gdLst>
                    <a:gd name="T0" fmla="*/ 2 w 15"/>
                    <a:gd name="T1" fmla="*/ 5 h 12"/>
                    <a:gd name="T2" fmla="*/ 8 w 15"/>
                    <a:gd name="T3" fmla="*/ 10 h 12"/>
                    <a:gd name="T4" fmla="*/ 14 w 15"/>
                    <a:gd name="T5" fmla="*/ 11 h 12"/>
                    <a:gd name="T6" fmla="*/ 14 w 15"/>
                    <a:gd name="T7" fmla="*/ 7 h 12"/>
                    <a:gd name="T8" fmla="*/ 11 w 15"/>
                    <a:gd name="T9" fmla="*/ 6 h 12"/>
                    <a:gd name="T10" fmla="*/ 6 w 15"/>
                    <a:gd name="T11" fmla="*/ 2 h 12"/>
                    <a:gd name="T12" fmla="*/ 2 w 15"/>
                    <a:gd name="T13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2" y="5"/>
                      </a:moveTo>
                      <a:cubicBezTo>
                        <a:pt x="4" y="7"/>
                        <a:pt x="5" y="9"/>
                        <a:pt x="8" y="10"/>
                      </a:cubicBezTo>
                      <a:cubicBezTo>
                        <a:pt x="9" y="12"/>
                        <a:pt x="12" y="12"/>
                        <a:pt x="14" y="11"/>
                      </a:cubicBezTo>
                      <a:cubicBezTo>
                        <a:pt x="15" y="10"/>
                        <a:pt x="15" y="8"/>
                        <a:pt x="14" y="7"/>
                      </a:cubicBezTo>
                      <a:cubicBezTo>
                        <a:pt x="13" y="7"/>
                        <a:pt x="12" y="6"/>
                        <a:pt x="11" y="6"/>
                      </a:cubicBezTo>
                      <a:cubicBezTo>
                        <a:pt x="9" y="5"/>
                        <a:pt x="7" y="3"/>
                        <a:pt x="6" y="2"/>
                      </a:cubicBezTo>
                      <a:cubicBezTo>
                        <a:pt x="3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3" name="Freeform 115"/>
                <p:cNvSpPr/>
                <p:nvPr/>
              </p:nvSpPr>
              <p:spPr bwMode="auto">
                <a:xfrm>
                  <a:off x="1377" y="653"/>
                  <a:ext cx="3" cy="2"/>
                </a:xfrm>
                <a:custGeom>
                  <a:avLst/>
                  <a:gdLst>
                    <a:gd name="T0" fmla="*/ 2 w 3"/>
                    <a:gd name="T1" fmla="*/ 2 h 2"/>
                    <a:gd name="T2" fmla="*/ 2 w 3"/>
                    <a:gd name="T3" fmla="*/ 0 h 2"/>
                    <a:gd name="T4" fmla="*/ 2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2" y="2"/>
                      </a:moveTo>
                      <a:cubicBezTo>
                        <a:pt x="3" y="2"/>
                        <a:pt x="3" y="0"/>
                        <a:pt x="2" y="0"/>
                      </a:cubicBezTo>
                      <a:cubicBezTo>
                        <a:pt x="0" y="0"/>
                        <a:pt x="0" y="2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4" name="Freeform 116"/>
                <p:cNvSpPr/>
                <p:nvPr/>
              </p:nvSpPr>
              <p:spPr bwMode="auto">
                <a:xfrm>
                  <a:off x="1158" y="1822"/>
                  <a:ext cx="335" cy="331"/>
                </a:xfrm>
                <a:custGeom>
                  <a:avLst/>
                  <a:gdLst>
                    <a:gd name="T0" fmla="*/ 1 w 395"/>
                    <a:gd name="T1" fmla="*/ 2 h 391"/>
                    <a:gd name="T2" fmla="*/ 42 w 395"/>
                    <a:gd name="T3" fmla="*/ 46 h 391"/>
                    <a:gd name="T4" fmla="*/ 93 w 395"/>
                    <a:gd name="T5" fmla="*/ 99 h 391"/>
                    <a:gd name="T6" fmla="*/ 187 w 395"/>
                    <a:gd name="T7" fmla="*/ 204 h 391"/>
                    <a:gd name="T8" fmla="*/ 285 w 395"/>
                    <a:gd name="T9" fmla="*/ 305 h 391"/>
                    <a:gd name="T10" fmla="*/ 337 w 395"/>
                    <a:gd name="T11" fmla="*/ 347 h 391"/>
                    <a:gd name="T12" fmla="*/ 359 w 395"/>
                    <a:gd name="T13" fmla="*/ 365 h 391"/>
                    <a:gd name="T14" fmla="*/ 385 w 395"/>
                    <a:gd name="T15" fmla="*/ 386 h 391"/>
                    <a:gd name="T16" fmla="*/ 394 w 395"/>
                    <a:gd name="T17" fmla="*/ 381 h 391"/>
                    <a:gd name="T18" fmla="*/ 380 w 395"/>
                    <a:gd name="T19" fmla="*/ 364 h 391"/>
                    <a:gd name="T20" fmla="*/ 350 w 395"/>
                    <a:gd name="T21" fmla="*/ 342 h 391"/>
                    <a:gd name="T22" fmla="*/ 295 w 395"/>
                    <a:gd name="T23" fmla="*/ 299 h 391"/>
                    <a:gd name="T24" fmla="*/ 188 w 395"/>
                    <a:gd name="T25" fmla="*/ 189 h 391"/>
                    <a:gd name="T26" fmla="*/ 90 w 395"/>
                    <a:gd name="T27" fmla="*/ 82 h 391"/>
                    <a:gd name="T28" fmla="*/ 43 w 395"/>
                    <a:gd name="T29" fmla="*/ 37 h 391"/>
                    <a:gd name="T30" fmla="*/ 2 w 395"/>
                    <a:gd name="T31" fmla="*/ 0 h 391"/>
                    <a:gd name="T32" fmla="*/ 1 w 395"/>
                    <a:gd name="T33" fmla="*/ 2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95" h="391">
                      <a:moveTo>
                        <a:pt x="1" y="2"/>
                      </a:moveTo>
                      <a:cubicBezTo>
                        <a:pt x="18" y="13"/>
                        <a:pt x="28" y="31"/>
                        <a:pt x="42" y="46"/>
                      </a:cubicBezTo>
                      <a:cubicBezTo>
                        <a:pt x="59" y="64"/>
                        <a:pt x="77" y="80"/>
                        <a:pt x="93" y="99"/>
                      </a:cubicBezTo>
                      <a:cubicBezTo>
                        <a:pt x="124" y="135"/>
                        <a:pt x="155" y="169"/>
                        <a:pt x="187" y="204"/>
                      </a:cubicBezTo>
                      <a:cubicBezTo>
                        <a:pt x="218" y="239"/>
                        <a:pt x="250" y="273"/>
                        <a:pt x="285" y="305"/>
                      </a:cubicBezTo>
                      <a:cubicBezTo>
                        <a:pt x="301" y="320"/>
                        <a:pt x="319" y="333"/>
                        <a:pt x="337" y="347"/>
                      </a:cubicBezTo>
                      <a:cubicBezTo>
                        <a:pt x="344" y="353"/>
                        <a:pt x="351" y="359"/>
                        <a:pt x="359" y="365"/>
                      </a:cubicBezTo>
                      <a:cubicBezTo>
                        <a:pt x="368" y="373"/>
                        <a:pt x="378" y="377"/>
                        <a:pt x="385" y="386"/>
                      </a:cubicBezTo>
                      <a:cubicBezTo>
                        <a:pt x="388" y="391"/>
                        <a:pt x="395" y="386"/>
                        <a:pt x="394" y="381"/>
                      </a:cubicBezTo>
                      <a:cubicBezTo>
                        <a:pt x="391" y="373"/>
                        <a:pt x="387" y="369"/>
                        <a:pt x="380" y="364"/>
                      </a:cubicBezTo>
                      <a:cubicBezTo>
                        <a:pt x="369" y="357"/>
                        <a:pt x="360" y="350"/>
                        <a:pt x="350" y="342"/>
                      </a:cubicBezTo>
                      <a:cubicBezTo>
                        <a:pt x="332" y="328"/>
                        <a:pt x="313" y="314"/>
                        <a:pt x="295" y="299"/>
                      </a:cubicBezTo>
                      <a:cubicBezTo>
                        <a:pt x="257" y="265"/>
                        <a:pt x="222" y="227"/>
                        <a:pt x="188" y="189"/>
                      </a:cubicBezTo>
                      <a:cubicBezTo>
                        <a:pt x="155" y="154"/>
                        <a:pt x="123" y="118"/>
                        <a:pt x="90" y="82"/>
                      </a:cubicBezTo>
                      <a:cubicBezTo>
                        <a:pt x="75" y="66"/>
                        <a:pt x="59" y="52"/>
                        <a:pt x="43" y="37"/>
                      </a:cubicBezTo>
                      <a:cubicBezTo>
                        <a:pt x="30" y="24"/>
                        <a:pt x="19" y="9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5" name="Freeform 117"/>
                <p:cNvSpPr/>
                <p:nvPr/>
              </p:nvSpPr>
              <p:spPr bwMode="auto">
                <a:xfrm>
                  <a:off x="1150" y="1763"/>
                  <a:ext cx="65" cy="66"/>
                </a:xfrm>
                <a:custGeom>
                  <a:avLst/>
                  <a:gdLst>
                    <a:gd name="T0" fmla="*/ 8 w 77"/>
                    <a:gd name="T1" fmla="*/ 76 h 78"/>
                    <a:gd name="T2" fmla="*/ 38 w 77"/>
                    <a:gd name="T3" fmla="*/ 42 h 78"/>
                    <a:gd name="T4" fmla="*/ 72 w 77"/>
                    <a:gd name="T5" fmla="*/ 10 h 78"/>
                    <a:gd name="T6" fmla="*/ 67 w 77"/>
                    <a:gd name="T7" fmla="*/ 2 h 78"/>
                    <a:gd name="T8" fmla="*/ 3 w 77"/>
                    <a:gd name="T9" fmla="*/ 71 h 78"/>
                    <a:gd name="T10" fmla="*/ 8 w 77"/>
                    <a:gd name="T11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78">
                      <a:moveTo>
                        <a:pt x="8" y="76"/>
                      </a:moveTo>
                      <a:cubicBezTo>
                        <a:pt x="20" y="67"/>
                        <a:pt x="29" y="54"/>
                        <a:pt x="38" y="42"/>
                      </a:cubicBezTo>
                      <a:cubicBezTo>
                        <a:pt x="48" y="30"/>
                        <a:pt x="60" y="19"/>
                        <a:pt x="72" y="10"/>
                      </a:cubicBezTo>
                      <a:cubicBezTo>
                        <a:pt x="77" y="7"/>
                        <a:pt x="72" y="0"/>
                        <a:pt x="67" y="2"/>
                      </a:cubicBezTo>
                      <a:cubicBezTo>
                        <a:pt x="40" y="18"/>
                        <a:pt x="25" y="49"/>
                        <a:pt x="3" y="71"/>
                      </a:cubicBezTo>
                      <a:cubicBezTo>
                        <a:pt x="0" y="73"/>
                        <a:pt x="4" y="78"/>
                        <a:pt x="8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6" name="Freeform 118"/>
                <p:cNvSpPr/>
                <p:nvPr/>
              </p:nvSpPr>
              <p:spPr bwMode="auto">
                <a:xfrm>
                  <a:off x="1204" y="1768"/>
                  <a:ext cx="336" cy="329"/>
                </a:xfrm>
                <a:custGeom>
                  <a:avLst/>
                  <a:gdLst>
                    <a:gd name="T0" fmla="*/ 3 w 397"/>
                    <a:gd name="T1" fmla="*/ 6 h 387"/>
                    <a:gd name="T2" fmla="*/ 26 w 397"/>
                    <a:gd name="T3" fmla="*/ 29 h 387"/>
                    <a:gd name="T4" fmla="*/ 47 w 397"/>
                    <a:gd name="T5" fmla="*/ 51 h 387"/>
                    <a:gd name="T6" fmla="*/ 94 w 397"/>
                    <a:gd name="T7" fmla="*/ 96 h 387"/>
                    <a:gd name="T8" fmla="*/ 192 w 397"/>
                    <a:gd name="T9" fmla="*/ 198 h 387"/>
                    <a:gd name="T10" fmla="*/ 281 w 397"/>
                    <a:gd name="T11" fmla="*/ 282 h 387"/>
                    <a:gd name="T12" fmla="*/ 384 w 397"/>
                    <a:gd name="T13" fmla="*/ 383 h 387"/>
                    <a:gd name="T14" fmla="*/ 392 w 397"/>
                    <a:gd name="T15" fmla="*/ 375 h 387"/>
                    <a:gd name="T16" fmla="*/ 181 w 397"/>
                    <a:gd name="T17" fmla="*/ 173 h 387"/>
                    <a:gd name="T18" fmla="*/ 79 w 397"/>
                    <a:gd name="T19" fmla="*/ 68 h 387"/>
                    <a:gd name="T20" fmla="*/ 30 w 397"/>
                    <a:gd name="T21" fmla="*/ 22 h 387"/>
                    <a:gd name="T22" fmla="*/ 4 w 397"/>
                    <a:gd name="T23" fmla="*/ 0 h 387"/>
                    <a:gd name="T24" fmla="*/ 3 w 397"/>
                    <a:gd name="T25" fmla="*/ 6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7" h="387">
                      <a:moveTo>
                        <a:pt x="3" y="6"/>
                      </a:moveTo>
                      <a:cubicBezTo>
                        <a:pt x="12" y="8"/>
                        <a:pt x="20" y="22"/>
                        <a:pt x="26" y="29"/>
                      </a:cubicBezTo>
                      <a:cubicBezTo>
                        <a:pt x="33" y="37"/>
                        <a:pt x="40" y="44"/>
                        <a:pt x="47" y="51"/>
                      </a:cubicBezTo>
                      <a:cubicBezTo>
                        <a:pt x="63" y="66"/>
                        <a:pt x="79" y="81"/>
                        <a:pt x="94" y="96"/>
                      </a:cubicBezTo>
                      <a:cubicBezTo>
                        <a:pt x="127" y="130"/>
                        <a:pt x="158" y="165"/>
                        <a:pt x="192" y="198"/>
                      </a:cubicBezTo>
                      <a:cubicBezTo>
                        <a:pt x="221" y="226"/>
                        <a:pt x="250" y="256"/>
                        <a:pt x="281" y="282"/>
                      </a:cubicBezTo>
                      <a:cubicBezTo>
                        <a:pt x="317" y="313"/>
                        <a:pt x="349" y="350"/>
                        <a:pt x="384" y="383"/>
                      </a:cubicBezTo>
                      <a:cubicBezTo>
                        <a:pt x="389" y="387"/>
                        <a:pt x="397" y="381"/>
                        <a:pt x="392" y="375"/>
                      </a:cubicBezTo>
                      <a:cubicBezTo>
                        <a:pt x="325" y="304"/>
                        <a:pt x="250" y="242"/>
                        <a:pt x="181" y="173"/>
                      </a:cubicBezTo>
                      <a:cubicBezTo>
                        <a:pt x="147" y="138"/>
                        <a:pt x="114" y="102"/>
                        <a:pt x="79" y="68"/>
                      </a:cubicBezTo>
                      <a:cubicBezTo>
                        <a:pt x="63" y="53"/>
                        <a:pt x="45" y="39"/>
                        <a:pt x="30" y="22"/>
                      </a:cubicBezTo>
                      <a:cubicBezTo>
                        <a:pt x="22" y="13"/>
                        <a:pt x="16" y="2"/>
                        <a:pt x="4" y="0"/>
                      </a:cubicBezTo>
                      <a:cubicBezTo>
                        <a:pt x="1" y="0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7" name="Freeform 119"/>
                <p:cNvSpPr/>
                <p:nvPr/>
              </p:nvSpPr>
              <p:spPr bwMode="auto">
                <a:xfrm>
                  <a:off x="1482" y="2094"/>
                  <a:ext cx="57" cy="59"/>
                </a:xfrm>
                <a:custGeom>
                  <a:avLst/>
                  <a:gdLst>
                    <a:gd name="T0" fmla="*/ 4 w 67"/>
                    <a:gd name="T1" fmla="*/ 70 h 70"/>
                    <a:gd name="T2" fmla="*/ 20 w 67"/>
                    <a:gd name="T3" fmla="*/ 58 h 70"/>
                    <a:gd name="T4" fmla="*/ 40 w 67"/>
                    <a:gd name="T5" fmla="*/ 36 h 70"/>
                    <a:gd name="T6" fmla="*/ 60 w 67"/>
                    <a:gd name="T7" fmla="*/ 16 h 70"/>
                    <a:gd name="T8" fmla="*/ 67 w 67"/>
                    <a:gd name="T9" fmla="*/ 6 h 70"/>
                    <a:gd name="T10" fmla="*/ 59 w 67"/>
                    <a:gd name="T11" fmla="*/ 3 h 70"/>
                    <a:gd name="T12" fmla="*/ 48 w 67"/>
                    <a:gd name="T13" fmla="*/ 11 h 70"/>
                    <a:gd name="T14" fmla="*/ 36 w 67"/>
                    <a:gd name="T15" fmla="*/ 26 h 70"/>
                    <a:gd name="T16" fmla="*/ 20 w 67"/>
                    <a:gd name="T17" fmla="*/ 45 h 70"/>
                    <a:gd name="T18" fmla="*/ 4 w 67"/>
                    <a:gd name="T19" fmla="*/ 64 h 70"/>
                    <a:gd name="T20" fmla="*/ 4 w 67"/>
                    <a:gd name="T2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7" h="70">
                      <a:moveTo>
                        <a:pt x="4" y="70"/>
                      </a:moveTo>
                      <a:cubicBezTo>
                        <a:pt x="12" y="69"/>
                        <a:pt x="16" y="63"/>
                        <a:pt x="20" y="58"/>
                      </a:cubicBezTo>
                      <a:cubicBezTo>
                        <a:pt x="26" y="50"/>
                        <a:pt x="34" y="44"/>
                        <a:pt x="40" y="36"/>
                      </a:cubicBezTo>
                      <a:cubicBezTo>
                        <a:pt x="46" y="27"/>
                        <a:pt x="51" y="21"/>
                        <a:pt x="60" y="16"/>
                      </a:cubicBezTo>
                      <a:cubicBezTo>
                        <a:pt x="64" y="13"/>
                        <a:pt x="67" y="11"/>
                        <a:pt x="67" y="6"/>
                      </a:cubicBezTo>
                      <a:cubicBezTo>
                        <a:pt x="67" y="2"/>
                        <a:pt x="61" y="0"/>
                        <a:pt x="59" y="3"/>
                      </a:cubicBezTo>
                      <a:cubicBezTo>
                        <a:pt x="56" y="8"/>
                        <a:pt x="52" y="9"/>
                        <a:pt x="48" y="11"/>
                      </a:cubicBezTo>
                      <a:cubicBezTo>
                        <a:pt x="43" y="15"/>
                        <a:pt x="40" y="21"/>
                        <a:pt x="36" y="26"/>
                      </a:cubicBezTo>
                      <a:cubicBezTo>
                        <a:pt x="31" y="33"/>
                        <a:pt x="25" y="38"/>
                        <a:pt x="20" y="45"/>
                      </a:cubicBezTo>
                      <a:cubicBezTo>
                        <a:pt x="16" y="50"/>
                        <a:pt x="11" y="63"/>
                        <a:pt x="4" y="64"/>
                      </a:cubicBezTo>
                      <a:cubicBezTo>
                        <a:pt x="0" y="65"/>
                        <a:pt x="1" y="70"/>
                        <a:pt x="4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8" name="Freeform 120"/>
                <p:cNvSpPr/>
                <p:nvPr/>
              </p:nvSpPr>
              <p:spPr bwMode="auto">
                <a:xfrm>
                  <a:off x="1188" y="1808"/>
                  <a:ext cx="27" cy="25"/>
                </a:xfrm>
                <a:custGeom>
                  <a:avLst/>
                  <a:gdLst>
                    <a:gd name="T0" fmla="*/ 5 w 32"/>
                    <a:gd name="T1" fmla="*/ 15 h 29"/>
                    <a:gd name="T2" fmla="*/ 24 w 32"/>
                    <a:gd name="T3" fmla="*/ 11 h 29"/>
                    <a:gd name="T4" fmla="*/ 19 w 32"/>
                    <a:gd name="T5" fmla="*/ 21 h 29"/>
                    <a:gd name="T6" fmla="*/ 12 w 32"/>
                    <a:gd name="T7" fmla="*/ 23 h 29"/>
                    <a:gd name="T8" fmla="*/ 9 w 32"/>
                    <a:gd name="T9" fmla="*/ 12 h 29"/>
                    <a:gd name="T10" fmla="*/ 4 w 32"/>
                    <a:gd name="T11" fmla="*/ 10 h 29"/>
                    <a:gd name="T12" fmla="*/ 5 w 32"/>
                    <a:gd name="T13" fmla="*/ 26 h 29"/>
                    <a:gd name="T14" fmla="*/ 15 w 32"/>
                    <a:gd name="T15" fmla="*/ 28 h 29"/>
                    <a:gd name="T16" fmla="*/ 30 w 32"/>
                    <a:gd name="T17" fmla="*/ 12 h 29"/>
                    <a:gd name="T18" fmla="*/ 2 w 32"/>
                    <a:gd name="T19" fmla="*/ 15 h 29"/>
                    <a:gd name="T20" fmla="*/ 5 w 32"/>
                    <a:gd name="T21" fmla="*/ 1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29">
                      <a:moveTo>
                        <a:pt x="5" y="15"/>
                      </a:moveTo>
                      <a:cubicBezTo>
                        <a:pt x="6" y="9"/>
                        <a:pt x="20" y="7"/>
                        <a:pt x="24" y="11"/>
                      </a:cubicBezTo>
                      <a:cubicBezTo>
                        <a:pt x="27" y="15"/>
                        <a:pt x="22" y="20"/>
                        <a:pt x="19" y="21"/>
                      </a:cubicBezTo>
                      <a:cubicBezTo>
                        <a:pt x="17" y="22"/>
                        <a:pt x="14" y="24"/>
                        <a:pt x="12" y="23"/>
                      </a:cubicBezTo>
                      <a:cubicBezTo>
                        <a:pt x="7" y="22"/>
                        <a:pt x="9" y="16"/>
                        <a:pt x="9" y="12"/>
                      </a:cubicBezTo>
                      <a:cubicBezTo>
                        <a:pt x="9" y="10"/>
                        <a:pt x="6" y="8"/>
                        <a:pt x="4" y="10"/>
                      </a:cubicBezTo>
                      <a:cubicBezTo>
                        <a:pt x="0" y="15"/>
                        <a:pt x="1" y="21"/>
                        <a:pt x="5" y="26"/>
                      </a:cubicBezTo>
                      <a:cubicBezTo>
                        <a:pt x="8" y="29"/>
                        <a:pt x="11" y="29"/>
                        <a:pt x="15" y="28"/>
                      </a:cubicBezTo>
                      <a:cubicBezTo>
                        <a:pt x="23" y="27"/>
                        <a:pt x="32" y="21"/>
                        <a:pt x="30" y="12"/>
                      </a:cubicBezTo>
                      <a:cubicBezTo>
                        <a:pt x="28" y="0"/>
                        <a:pt x="1" y="2"/>
                        <a:pt x="2" y="15"/>
                      </a:cubicBezTo>
                      <a:cubicBezTo>
                        <a:pt x="2" y="17"/>
                        <a:pt x="5" y="17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9" name="Freeform 121"/>
                <p:cNvSpPr/>
                <p:nvPr/>
              </p:nvSpPr>
              <p:spPr bwMode="auto">
                <a:xfrm>
                  <a:off x="1218" y="1809"/>
                  <a:ext cx="27" cy="35"/>
                </a:xfrm>
                <a:custGeom>
                  <a:avLst/>
                  <a:gdLst>
                    <a:gd name="T0" fmla="*/ 4 w 32"/>
                    <a:gd name="T1" fmla="*/ 39 h 41"/>
                    <a:gd name="T2" fmla="*/ 21 w 32"/>
                    <a:gd name="T3" fmla="*/ 19 h 41"/>
                    <a:gd name="T4" fmla="*/ 32 w 32"/>
                    <a:gd name="T5" fmla="*/ 3 h 41"/>
                    <a:gd name="T6" fmla="*/ 28 w 32"/>
                    <a:gd name="T7" fmla="*/ 2 h 41"/>
                    <a:gd name="T8" fmla="*/ 16 w 32"/>
                    <a:gd name="T9" fmla="*/ 15 h 41"/>
                    <a:gd name="T10" fmla="*/ 12 w 32"/>
                    <a:gd name="T11" fmla="*/ 20 h 41"/>
                    <a:gd name="T12" fmla="*/ 2 w 32"/>
                    <a:gd name="T13" fmla="*/ 36 h 41"/>
                    <a:gd name="T14" fmla="*/ 4 w 32"/>
                    <a:gd name="T15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41">
                      <a:moveTo>
                        <a:pt x="4" y="39"/>
                      </a:moveTo>
                      <a:cubicBezTo>
                        <a:pt x="11" y="33"/>
                        <a:pt x="14" y="25"/>
                        <a:pt x="21" y="19"/>
                      </a:cubicBezTo>
                      <a:cubicBezTo>
                        <a:pt x="26" y="15"/>
                        <a:pt x="31" y="10"/>
                        <a:pt x="32" y="3"/>
                      </a:cubicBezTo>
                      <a:cubicBezTo>
                        <a:pt x="32" y="1"/>
                        <a:pt x="29" y="0"/>
                        <a:pt x="28" y="2"/>
                      </a:cubicBezTo>
                      <a:cubicBezTo>
                        <a:pt x="24" y="7"/>
                        <a:pt x="21" y="11"/>
                        <a:pt x="16" y="15"/>
                      </a:cubicBezTo>
                      <a:cubicBezTo>
                        <a:pt x="15" y="17"/>
                        <a:pt x="13" y="18"/>
                        <a:pt x="12" y="20"/>
                      </a:cubicBezTo>
                      <a:cubicBezTo>
                        <a:pt x="8" y="25"/>
                        <a:pt x="6" y="31"/>
                        <a:pt x="2" y="36"/>
                      </a:cubicBezTo>
                      <a:cubicBezTo>
                        <a:pt x="0" y="38"/>
                        <a:pt x="3" y="41"/>
                        <a:pt x="4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0" name="Freeform 122"/>
                <p:cNvSpPr/>
                <p:nvPr/>
              </p:nvSpPr>
              <p:spPr bwMode="auto">
                <a:xfrm>
                  <a:off x="1243" y="1820"/>
                  <a:ext cx="15" cy="14"/>
                </a:xfrm>
                <a:custGeom>
                  <a:avLst/>
                  <a:gdLst>
                    <a:gd name="T0" fmla="*/ 5 w 17"/>
                    <a:gd name="T1" fmla="*/ 14 h 17"/>
                    <a:gd name="T2" fmla="*/ 6 w 17"/>
                    <a:gd name="T3" fmla="*/ 13 h 17"/>
                    <a:gd name="T4" fmla="*/ 9 w 17"/>
                    <a:gd name="T5" fmla="*/ 10 h 17"/>
                    <a:gd name="T6" fmla="*/ 15 w 17"/>
                    <a:gd name="T7" fmla="*/ 5 h 17"/>
                    <a:gd name="T8" fmla="*/ 11 w 17"/>
                    <a:gd name="T9" fmla="*/ 1 h 17"/>
                    <a:gd name="T10" fmla="*/ 4 w 17"/>
                    <a:gd name="T11" fmla="*/ 7 h 17"/>
                    <a:gd name="T12" fmla="*/ 0 w 17"/>
                    <a:gd name="T13" fmla="*/ 14 h 17"/>
                    <a:gd name="T14" fmla="*/ 5 w 17"/>
                    <a:gd name="T15" fmla="*/ 1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7">
                      <a:moveTo>
                        <a:pt x="5" y="14"/>
                      </a:moveTo>
                      <a:cubicBezTo>
                        <a:pt x="5" y="14"/>
                        <a:pt x="6" y="13"/>
                        <a:pt x="6" y="13"/>
                      </a:cubicBezTo>
                      <a:cubicBezTo>
                        <a:pt x="7" y="12"/>
                        <a:pt x="8" y="11"/>
                        <a:pt x="9" y="10"/>
                      </a:cubicBezTo>
                      <a:cubicBezTo>
                        <a:pt x="11" y="9"/>
                        <a:pt x="13" y="7"/>
                        <a:pt x="15" y="5"/>
                      </a:cubicBezTo>
                      <a:cubicBezTo>
                        <a:pt x="17" y="3"/>
                        <a:pt x="14" y="0"/>
                        <a:pt x="11" y="1"/>
                      </a:cubicBezTo>
                      <a:cubicBezTo>
                        <a:pt x="9" y="3"/>
                        <a:pt x="7" y="5"/>
                        <a:pt x="4" y="7"/>
                      </a:cubicBezTo>
                      <a:cubicBezTo>
                        <a:pt x="2" y="9"/>
                        <a:pt x="0" y="11"/>
                        <a:pt x="0" y="14"/>
                      </a:cubicBezTo>
                      <a:cubicBezTo>
                        <a:pt x="0" y="17"/>
                        <a:pt x="4" y="17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1" name="Freeform 123"/>
                <p:cNvSpPr/>
                <p:nvPr/>
              </p:nvSpPr>
              <p:spPr bwMode="auto">
                <a:xfrm>
                  <a:off x="1256" y="1837"/>
                  <a:ext cx="16" cy="11"/>
                </a:xfrm>
                <a:custGeom>
                  <a:avLst/>
                  <a:gdLst>
                    <a:gd name="T0" fmla="*/ 4 w 19"/>
                    <a:gd name="T1" fmla="*/ 12 h 13"/>
                    <a:gd name="T2" fmla="*/ 11 w 19"/>
                    <a:gd name="T3" fmla="*/ 8 h 13"/>
                    <a:gd name="T4" fmla="*/ 18 w 19"/>
                    <a:gd name="T5" fmla="*/ 3 h 13"/>
                    <a:gd name="T6" fmla="*/ 17 w 19"/>
                    <a:gd name="T7" fmla="*/ 0 h 13"/>
                    <a:gd name="T8" fmla="*/ 2 w 19"/>
                    <a:gd name="T9" fmla="*/ 8 h 13"/>
                    <a:gd name="T10" fmla="*/ 4 w 19"/>
                    <a:gd name="T11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3">
                      <a:moveTo>
                        <a:pt x="4" y="12"/>
                      </a:moveTo>
                      <a:cubicBezTo>
                        <a:pt x="7" y="11"/>
                        <a:pt x="9" y="10"/>
                        <a:pt x="11" y="8"/>
                      </a:cubicBezTo>
                      <a:cubicBezTo>
                        <a:pt x="14" y="7"/>
                        <a:pt x="16" y="5"/>
                        <a:pt x="18" y="3"/>
                      </a:cubicBezTo>
                      <a:cubicBezTo>
                        <a:pt x="19" y="2"/>
                        <a:pt x="18" y="0"/>
                        <a:pt x="17" y="0"/>
                      </a:cubicBezTo>
                      <a:cubicBezTo>
                        <a:pt x="11" y="1"/>
                        <a:pt x="7" y="5"/>
                        <a:pt x="2" y="8"/>
                      </a:cubicBezTo>
                      <a:cubicBezTo>
                        <a:pt x="0" y="9"/>
                        <a:pt x="2" y="13"/>
                        <a:pt x="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" name="Freeform 124"/>
                <p:cNvSpPr/>
                <p:nvPr/>
              </p:nvSpPr>
              <p:spPr bwMode="auto">
                <a:xfrm>
                  <a:off x="1271" y="1849"/>
                  <a:ext cx="7" cy="5"/>
                </a:xfrm>
                <a:custGeom>
                  <a:avLst/>
                  <a:gdLst>
                    <a:gd name="T0" fmla="*/ 2 w 9"/>
                    <a:gd name="T1" fmla="*/ 6 h 6"/>
                    <a:gd name="T2" fmla="*/ 9 w 9"/>
                    <a:gd name="T3" fmla="*/ 2 h 6"/>
                    <a:gd name="T4" fmla="*/ 7 w 9"/>
                    <a:gd name="T5" fmla="*/ 0 h 6"/>
                    <a:gd name="T6" fmla="*/ 4 w 9"/>
                    <a:gd name="T7" fmla="*/ 2 h 6"/>
                    <a:gd name="T8" fmla="*/ 2 w 9"/>
                    <a:gd name="T9" fmla="*/ 2 h 6"/>
                    <a:gd name="T10" fmla="*/ 2 w 9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6">
                      <a:moveTo>
                        <a:pt x="2" y="6"/>
                      </a:moveTo>
                      <a:cubicBezTo>
                        <a:pt x="5" y="6"/>
                        <a:pt x="7" y="5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  <a:cubicBezTo>
                        <a:pt x="6" y="1"/>
                        <a:pt x="5" y="2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0" y="2"/>
                        <a:pt x="0" y="6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3" name="Freeform 125"/>
                <p:cNvSpPr/>
                <p:nvPr/>
              </p:nvSpPr>
              <p:spPr bwMode="auto">
                <a:xfrm>
                  <a:off x="1276" y="1863"/>
                  <a:ext cx="24" cy="23"/>
                </a:xfrm>
                <a:custGeom>
                  <a:avLst/>
                  <a:gdLst>
                    <a:gd name="T0" fmla="*/ 6 w 29"/>
                    <a:gd name="T1" fmla="*/ 24 h 27"/>
                    <a:gd name="T2" fmla="*/ 16 w 29"/>
                    <a:gd name="T3" fmla="*/ 15 h 27"/>
                    <a:gd name="T4" fmla="*/ 28 w 29"/>
                    <a:gd name="T5" fmla="*/ 5 h 27"/>
                    <a:gd name="T6" fmla="*/ 25 w 29"/>
                    <a:gd name="T7" fmla="*/ 1 h 27"/>
                    <a:gd name="T8" fmla="*/ 3 w 29"/>
                    <a:gd name="T9" fmla="*/ 19 h 27"/>
                    <a:gd name="T10" fmla="*/ 6 w 29"/>
                    <a:gd name="T11" fmla="*/ 24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7">
                      <a:moveTo>
                        <a:pt x="6" y="24"/>
                      </a:moveTo>
                      <a:cubicBezTo>
                        <a:pt x="10" y="22"/>
                        <a:pt x="13" y="19"/>
                        <a:pt x="16" y="15"/>
                      </a:cubicBezTo>
                      <a:cubicBezTo>
                        <a:pt x="20" y="12"/>
                        <a:pt x="24" y="9"/>
                        <a:pt x="28" y="5"/>
                      </a:cubicBezTo>
                      <a:cubicBezTo>
                        <a:pt x="29" y="3"/>
                        <a:pt x="27" y="0"/>
                        <a:pt x="25" y="1"/>
                      </a:cubicBezTo>
                      <a:cubicBezTo>
                        <a:pt x="15" y="2"/>
                        <a:pt x="10" y="13"/>
                        <a:pt x="3" y="19"/>
                      </a:cubicBezTo>
                      <a:cubicBezTo>
                        <a:pt x="0" y="21"/>
                        <a:pt x="2" y="27"/>
                        <a:pt x="6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4" name="Freeform 126"/>
                <p:cNvSpPr/>
                <p:nvPr/>
              </p:nvSpPr>
              <p:spPr bwMode="auto">
                <a:xfrm>
                  <a:off x="1298" y="1877"/>
                  <a:ext cx="16" cy="13"/>
                </a:xfrm>
                <a:custGeom>
                  <a:avLst/>
                  <a:gdLst>
                    <a:gd name="T0" fmla="*/ 7 w 19"/>
                    <a:gd name="T1" fmla="*/ 13 h 16"/>
                    <a:gd name="T2" fmla="*/ 13 w 19"/>
                    <a:gd name="T3" fmla="*/ 10 h 16"/>
                    <a:gd name="T4" fmla="*/ 18 w 19"/>
                    <a:gd name="T5" fmla="*/ 3 h 16"/>
                    <a:gd name="T6" fmla="*/ 14 w 19"/>
                    <a:gd name="T7" fmla="*/ 1 h 16"/>
                    <a:gd name="T8" fmla="*/ 8 w 19"/>
                    <a:gd name="T9" fmla="*/ 6 h 16"/>
                    <a:gd name="T10" fmla="*/ 3 w 19"/>
                    <a:gd name="T11" fmla="*/ 9 h 16"/>
                    <a:gd name="T12" fmla="*/ 7 w 19"/>
                    <a:gd name="T13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6">
                      <a:moveTo>
                        <a:pt x="7" y="13"/>
                      </a:moveTo>
                      <a:cubicBezTo>
                        <a:pt x="9" y="12"/>
                        <a:pt x="11" y="11"/>
                        <a:pt x="13" y="10"/>
                      </a:cubicBezTo>
                      <a:cubicBezTo>
                        <a:pt x="16" y="9"/>
                        <a:pt x="18" y="7"/>
                        <a:pt x="18" y="3"/>
                      </a:cubicBezTo>
                      <a:cubicBezTo>
                        <a:pt x="19" y="1"/>
                        <a:pt x="16" y="0"/>
                        <a:pt x="14" y="1"/>
                      </a:cubicBezTo>
                      <a:cubicBezTo>
                        <a:pt x="12" y="3"/>
                        <a:pt x="11" y="4"/>
                        <a:pt x="8" y="6"/>
                      </a:cubicBezTo>
                      <a:cubicBezTo>
                        <a:pt x="6" y="7"/>
                        <a:pt x="4" y="7"/>
                        <a:pt x="3" y="9"/>
                      </a:cubicBezTo>
                      <a:cubicBezTo>
                        <a:pt x="0" y="12"/>
                        <a:pt x="4" y="16"/>
                        <a:pt x="7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5" name="Freeform 127"/>
                <p:cNvSpPr/>
                <p:nvPr/>
              </p:nvSpPr>
              <p:spPr bwMode="auto">
                <a:xfrm>
                  <a:off x="1311" y="1890"/>
                  <a:ext cx="15" cy="11"/>
                </a:xfrm>
                <a:custGeom>
                  <a:avLst/>
                  <a:gdLst>
                    <a:gd name="T0" fmla="*/ 5 w 17"/>
                    <a:gd name="T1" fmla="*/ 13 h 13"/>
                    <a:gd name="T2" fmla="*/ 11 w 17"/>
                    <a:gd name="T3" fmla="*/ 12 h 13"/>
                    <a:gd name="T4" fmla="*/ 16 w 17"/>
                    <a:gd name="T5" fmla="*/ 5 h 13"/>
                    <a:gd name="T6" fmla="*/ 11 w 17"/>
                    <a:gd name="T7" fmla="*/ 2 h 13"/>
                    <a:gd name="T8" fmla="*/ 5 w 17"/>
                    <a:gd name="T9" fmla="*/ 6 h 13"/>
                    <a:gd name="T10" fmla="*/ 5 w 17"/>
                    <a:gd name="T11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">
                      <a:moveTo>
                        <a:pt x="5" y="13"/>
                      </a:moveTo>
                      <a:cubicBezTo>
                        <a:pt x="7" y="13"/>
                        <a:pt x="9" y="13"/>
                        <a:pt x="11" y="12"/>
                      </a:cubicBezTo>
                      <a:cubicBezTo>
                        <a:pt x="13" y="10"/>
                        <a:pt x="15" y="8"/>
                        <a:pt x="16" y="5"/>
                      </a:cubicBezTo>
                      <a:cubicBezTo>
                        <a:pt x="17" y="2"/>
                        <a:pt x="13" y="0"/>
                        <a:pt x="11" y="2"/>
                      </a:cubicBezTo>
                      <a:cubicBezTo>
                        <a:pt x="9" y="5"/>
                        <a:pt x="8" y="6"/>
                        <a:pt x="5" y="6"/>
                      </a:cubicBezTo>
                      <a:cubicBezTo>
                        <a:pt x="0" y="6"/>
                        <a:pt x="1" y="13"/>
                        <a:pt x="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6" name="Freeform 128"/>
                <p:cNvSpPr/>
                <p:nvPr/>
              </p:nvSpPr>
              <p:spPr bwMode="auto">
                <a:xfrm>
                  <a:off x="1331" y="1912"/>
                  <a:ext cx="6" cy="3"/>
                </a:xfrm>
                <a:custGeom>
                  <a:avLst/>
                  <a:gdLst>
                    <a:gd name="T0" fmla="*/ 4 w 7"/>
                    <a:gd name="T1" fmla="*/ 4 h 4"/>
                    <a:gd name="T2" fmla="*/ 3 w 7"/>
                    <a:gd name="T3" fmla="*/ 0 h 4"/>
                    <a:gd name="T4" fmla="*/ 4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4" y="4"/>
                      </a:moveTo>
                      <a:cubicBezTo>
                        <a:pt x="7" y="4"/>
                        <a:pt x="6" y="0"/>
                        <a:pt x="3" y="0"/>
                      </a:cubicBezTo>
                      <a:cubicBezTo>
                        <a:pt x="0" y="0"/>
                        <a:pt x="0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7" name="Freeform 129"/>
                <p:cNvSpPr/>
                <p:nvPr/>
              </p:nvSpPr>
              <p:spPr bwMode="auto">
                <a:xfrm>
                  <a:off x="1327" y="1918"/>
                  <a:ext cx="31" cy="33"/>
                </a:xfrm>
                <a:custGeom>
                  <a:avLst/>
                  <a:gdLst>
                    <a:gd name="T0" fmla="*/ 6 w 36"/>
                    <a:gd name="T1" fmla="*/ 37 h 38"/>
                    <a:gd name="T2" fmla="*/ 23 w 36"/>
                    <a:gd name="T3" fmla="*/ 22 h 38"/>
                    <a:gd name="T4" fmla="*/ 35 w 36"/>
                    <a:gd name="T5" fmla="*/ 5 h 38"/>
                    <a:gd name="T6" fmla="*/ 29 w 36"/>
                    <a:gd name="T7" fmla="*/ 2 h 38"/>
                    <a:gd name="T8" fmla="*/ 15 w 36"/>
                    <a:gd name="T9" fmla="*/ 18 h 38"/>
                    <a:gd name="T10" fmla="*/ 3 w 36"/>
                    <a:gd name="T11" fmla="*/ 31 h 38"/>
                    <a:gd name="T12" fmla="*/ 6 w 36"/>
                    <a:gd name="T13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8">
                      <a:moveTo>
                        <a:pt x="6" y="37"/>
                      </a:moveTo>
                      <a:cubicBezTo>
                        <a:pt x="14" y="33"/>
                        <a:pt x="17" y="28"/>
                        <a:pt x="23" y="22"/>
                      </a:cubicBezTo>
                      <a:cubicBezTo>
                        <a:pt x="28" y="17"/>
                        <a:pt x="33" y="13"/>
                        <a:pt x="35" y="5"/>
                      </a:cubicBezTo>
                      <a:cubicBezTo>
                        <a:pt x="36" y="2"/>
                        <a:pt x="31" y="0"/>
                        <a:pt x="29" y="2"/>
                      </a:cubicBezTo>
                      <a:cubicBezTo>
                        <a:pt x="24" y="8"/>
                        <a:pt x="19" y="12"/>
                        <a:pt x="15" y="18"/>
                      </a:cubicBezTo>
                      <a:cubicBezTo>
                        <a:pt x="11" y="23"/>
                        <a:pt x="9" y="28"/>
                        <a:pt x="3" y="31"/>
                      </a:cubicBezTo>
                      <a:cubicBezTo>
                        <a:pt x="0" y="34"/>
                        <a:pt x="3" y="38"/>
                        <a:pt x="6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8" name="Freeform 130"/>
                <p:cNvSpPr/>
                <p:nvPr/>
              </p:nvSpPr>
              <p:spPr bwMode="auto">
                <a:xfrm>
                  <a:off x="1357" y="1937"/>
                  <a:ext cx="14" cy="16"/>
                </a:xfrm>
                <a:custGeom>
                  <a:avLst/>
                  <a:gdLst>
                    <a:gd name="T0" fmla="*/ 7 w 16"/>
                    <a:gd name="T1" fmla="*/ 18 h 19"/>
                    <a:gd name="T2" fmla="*/ 15 w 16"/>
                    <a:gd name="T3" fmla="*/ 4 h 19"/>
                    <a:gd name="T4" fmla="*/ 11 w 16"/>
                    <a:gd name="T5" fmla="*/ 1 h 19"/>
                    <a:gd name="T6" fmla="*/ 5 w 16"/>
                    <a:gd name="T7" fmla="*/ 8 h 19"/>
                    <a:gd name="T8" fmla="*/ 2 w 16"/>
                    <a:gd name="T9" fmla="*/ 12 h 19"/>
                    <a:gd name="T10" fmla="*/ 1 w 16"/>
                    <a:gd name="T11" fmla="*/ 17 h 19"/>
                    <a:gd name="T12" fmla="*/ 7 w 16"/>
                    <a:gd name="T13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9">
                      <a:moveTo>
                        <a:pt x="7" y="18"/>
                      </a:moveTo>
                      <a:cubicBezTo>
                        <a:pt x="11" y="14"/>
                        <a:pt x="15" y="10"/>
                        <a:pt x="15" y="4"/>
                      </a:cubicBezTo>
                      <a:cubicBezTo>
                        <a:pt x="16" y="2"/>
                        <a:pt x="13" y="0"/>
                        <a:pt x="11" y="1"/>
                      </a:cubicBezTo>
                      <a:cubicBezTo>
                        <a:pt x="8" y="3"/>
                        <a:pt x="7" y="6"/>
                        <a:pt x="5" y="8"/>
                      </a:cubicBezTo>
                      <a:cubicBezTo>
                        <a:pt x="4" y="9"/>
                        <a:pt x="3" y="10"/>
                        <a:pt x="2" y="12"/>
                      </a:cubicBezTo>
                      <a:cubicBezTo>
                        <a:pt x="1" y="13"/>
                        <a:pt x="0" y="15"/>
                        <a:pt x="1" y="17"/>
                      </a:cubicBezTo>
                      <a:cubicBezTo>
                        <a:pt x="3" y="19"/>
                        <a:pt x="5" y="19"/>
                        <a:pt x="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9" name="Freeform 131"/>
                <p:cNvSpPr/>
                <p:nvPr/>
              </p:nvSpPr>
              <p:spPr bwMode="auto">
                <a:xfrm>
                  <a:off x="1371" y="1951"/>
                  <a:ext cx="18" cy="13"/>
                </a:xfrm>
                <a:custGeom>
                  <a:avLst/>
                  <a:gdLst>
                    <a:gd name="T0" fmla="*/ 5 w 21"/>
                    <a:gd name="T1" fmla="*/ 14 h 15"/>
                    <a:gd name="T2" fmla="*/ 20 w 21"/>
                    <a:gd name="T3" fmla="*/ 5 h 15"/>
                    <a:gd name="T4" fmla="*/ 17 w 21"/>
                    <a:gd name="T5" fmla="*/ 0 h 15"/>
                    <a:gd name="T6" fmla="*/ 10 w 21"/>
                    <a:gd name="T7" fmla="*/ 4 h 15"/>
                    <a:gd name="T8" fmla="*/ 4 w 21"/>
                    <a:gd name="T9" fmla="*/ 8 h 15"/>
                    <a:gd name="T10" fmla="*/ 5 w 21"/>
                    <a:gd name="T11" fmla="*/ 1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15">
                      <a:moveTo>
                        <a:pt x="5" y="14"/>
                      </a:moveTo>
                      <a:cubicBezTo>
                        <a:pt x="11" y="14"/>
                        <a:pt x="16" y="9"/>
                        <a:pt x="20" y="5"/>
                      </a:cubicBezTo>
                      <a:cubicBezTo>
                        <a:pt x="21" y="3"/>
                        <a:pt x="19" y="0"/>
                        <a:pt x="17" y="0"/>
                      </a:cubicBezTo>
                      <a:cubicBezTo>
                        <a:pt x="14" y="1"/>
                        <a:pt x="12" y="2"/>
                        <a:pt x="10" y="4"/>
                      </a:cubicBezTo>
                      <a:cubicBezTo>
                        <a:pt x="8" y="6"/>
                        <a:pt x="6" y="7"/>
                        <a:pt x="4" y="8"/>
                      </a:cubicBezTo>
                      <a:cubicBezTo>
                        <a:pt x="0" y="8"/>
                        <a:pt x="0" y="15"/>
                        <a:pt x="5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0" name="Freeform 132"/>
                <p:cNvSpPr/>
                <p:nvPr/>
              </p:nvSpPr>
              <p:spPr bwMode="auto">
                <a:xfrm>
                  <a:off x="1388" y="1961"/>
                  <a:ext cx="6" cy="4"/>
                </a:xfrm>
                <a:custGeom>
                  <a:avLst/>
                  <a:gdLst>
                    <a:gd name="T0" fmla="*/ 4 w 8"/>
                    <a:gd name="T1" fmla="*/ 5 h 5"/>
                    <a:gd name="T2" fmla="*/ 6 w 8"/>
                    <a:gd name="T3" fmla="*/ 4 h 5"/>
                    <a:gd name="T4" fmla="*/ 6 w 8"/>
                    <a:gd name="T5" fmla="*/ 1 h 5"/>
                    <a:gd name="T6" fmla="*/ 3 w 8"/>
                    <a:gd name="T7" fmla="*/ 1 h 5"/>
                    <a:gd name="T8" fmla="*/ 4 w 8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5">
                      <a:moveTo>
                        <a:pt x="4" y="5"/>
                      </a:move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1"/>
                        <a:pt x="6" y="1"/>
                      </a:cubicBezTo>
                      <a:cubicBezTo>
                        <a:pt x="5" y="1"/>
                        <a:pt x="4" y="1"/>
                        <a:pt x="3" y="1"/>
                      </a:cubicBezTo>
                      <a:cubicBezTo>
                        <a:pt x="0" y="0"/>
                        <a:pt x="0" y="5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1" name="Freeform 133"/>
                <p:cNvSpPr/>
                <p:nvPr/>
              </p:nvSpPr>
              <p:spPr bwMode="auto">
                <a:xfrm>
                  <a:off x="1388" y="1969"/>
                  <a:ext cx="25" cy="33"/>
                </a:xfrm>
                <a:custGeom>
                  <a:avLst/>
                  <a:gdLst>
                    <a:gd name="T0" fmla="*/ 7 w 30"/>
                    <a:gd name="T1" fmla="*/ 36 h 38"/>
                    <a:gd name="T2" fmla="*/ 19 w 30"/>
                    <a:gd name="T3" fmla="*/ 23 h 38"/>
                    <a:gd name="T4" fmla="*/ 24 w 30"/>
                    <a:gd name="T5" fmla="*/ 15 h 38"/>
                    <a:gd name="T6" fmla="*/ 30 w 30"/>
                    <a:gd name="T7" fmla="*/ 4 h 38"/>
                    <a:gd name="T8" fmla="*/ 27 w 30"/>
                    <a:gd name="T9" fmla="*/ 0 h 38"/>
                    <a:gd name="T10" fmla="*/ 3 w 30"/>
                    <a:gd name="T11" fmla="*/ 30 h 38"/>
                    <a:gd name="T12" fmla="*/ 7 w 30"/>
                    <a:gd name="T13" fmla="*/ 3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38">
                      <a:moveTo>
                        <a:pt x="7" y="36"/>
                      </a:moveTo>
                      <a:cubicBezTo>
                        <a:pt x="13" y="34"/>
                        <a:pt x="16" y="29"/>
                        <a:pt x="19" y="23"/>
                      </a:cubicBezTo>
                      <a:cubicBezTo>
                        <a:pt x="21" y="20"/>
                        <a:pt x="22" y="18"/>
                        <a:pt x="24" y="15"/>
                      </a:cubicBezTo>
                      <a:cubicBezTo>
                        <a:pt x="26" y="11"/>
                        <a:pt x="29" y="8"/>
                        <a:pt x="30" y="4"/>
                      </a:cubicBezTo>
                      <a:cubicBezTo>
                        <a:pt x="30" y="3"/>
                        <a:pt x="29" y="0"/>
                        <a:pt x="27" y="0"/>
                      </a:cubicBezTo>
                      <a:cubicBezTo>
                        <a:pt x="13" y="2"/>
                        <a:pt x="13" y="23"/>
                        <a:pt x="3" y="30"/>
                      </a:cubicBezTo>
                      <a:cubicBezTo>
                        <a:pt x="0" y="32"/>
                        <a:pt x="3" y="38"/>
                        <a:pt x="7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Freeform 134"/>
                <p:cNvSpPr/>
                <p:nvPr/>
              </p:nvSpPr>
              <p:spPr bwMode="auto">
                <a:xfrm>
                  <a:off x="1414" y="1994"/>
                  <a:ext cx="14" cy="13"/>
                </a:xfrm>
                <a:custGeom>
                  <a:avLst/>
                  <a:gdLst>
                    <a:gd name="T0" fmla="*/ 10 w 17"/>
                    <a:gd name="T1" fmla="*/ 11 h 15"/>
                    <a:gd name="T2" fmla="*/ 12 w 17"/>
                    <a:gd name="T3" fmla="*/ 8 h 15"/>
                    <a:gd name="T4" fmla="*/ 13 w 17"/>
                    <a:gd name="T5" fmla="*/ 7 h 15"/>
                    <a:gd name="T6" fmla="*/ 13 w 17"/>
                    <a:gd name="T7" fmla="*/ 0 h 15"/>
                    <a:gd name="T8" fmla="*/ 7 w 17"/>
                    <a:gd name="T9" fmla="*/ 3 h 15"/>
                    <a:gd name="T10" fmla="*/ 4 w 17"/>
                    <a:gd name="T11" fmla="*/ 6 h 15"/>
                    <a:gd name="T12" fmla="*/ 10 w 17"/>
                    <a:gd name="T13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5">
                      <a:moveTo>
                        <a:pt x="10" y="11"/>
                      </a:moveTo>
                      <a:cubicBezTo>
                        <a:pt x="11" y="10"/>
                        <a:pt x="11" y="9"/>
                        <a:pt x="12" y="8"/>
                      </a:cubicBezTo>
                      <a:cubicBezTo>
                        <a:pt x="12" y="8"/>
                        <a:pt x="13" y="7"/>
                        <a:pt x="13" y="7"/>
                      </a:cubicBezTo>
                      <a:cubicBezTo>
                        <a:pt x="17" y="6"/>
                        <a:pt x="16" y="1"/>
                        <a:pt x="13" y="0"/>
                      </a:cubicBezTo>
                      <a:cubicBezTo>
                        <a:pt x="10" y="0"/>
                        <a:pt x="8" y="1"/>
                        <a:pt x="7" y="3"/>
                      </a:cubicBezTo>
                      <a:cubicBezTo>
                        <a:pt x="6" y="4"/>
                        <a:pt x="5" y="5"/>
                        <a:pt x="4" y="6"/>
                      </a:cubicBezTo>
                      <a:cubicBezTo>
                        <a:pt x="0" y="10"/>
                        <a:pt x="6" y="15"/>
                        <a:pt x="10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Freeform 135"/>
                <p:cNvSpPr/>
                <p:nvPr/>
              </p:nvSpPr>
              <p:spPr bwMode="auto">
                <a:xfrm>
                  <a:off x="1427" y="2005"/>
                  <a:ext cx="18" cy="14"/>
                </a:xfrm>
                <a:custGeom>
                  <a:avLst/>
                  <a:gdLst>
                    <a:gd name="T0" fmla="*/ 5 w 21"/>
                    <a:gd name="T1" fmla="*/ 15 h 16"/>
                    <a:gd name="T2" fmla="*/ 13 w 21"/>
                    <a:gd name="T3" fmla="*/ 12 h 16"/>
                    <a:gd name="T4" fmla="*/ 19 w 21"/>
                    <a:gd name="T5" fmla="*/ 6 h 16"/>
                    <a:gd name="T6" fmla="*/ 21 w 21"/>
                    <a:gd name="T7" fmla="*/ 3 h 16"/>
                    <a:gd name="T8" fmla="*/ 20 w 21"/>
                    <a:gd name="T9" fmla="*/ 2 h 16"/>
                    <a:gd name="T10" fmla="*/ 18 w 21"/>
                    <a:gd name="T11" fmla="*/ 1 h 16"/>
                    <a:gd name="T12" fmla="*/ 14 w 21"/>
                    <a:gd name="T13" fmla="*/ 2 h 16"/>
                    <a:gd name="T14" fmla="*/ 10 w 21"/>
                    <a:gd name="T15" fmla="*/ 4 h 16"/>
                    <a:gd name="T16" fmla="*/ 5 w 21"/>
                    <a:gd name="T17" fmla="*/ 9 h 16"/>
                    <a:gd name="T18" fmla="*/ 5 w 21"/>
                    <a:gd name="T19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16">
                      <a:moveTo>
                        <a:pt x="5" y="15"/>
                      </a:moveTo>
                      <a:cubicBezTo>
                        <a:pt x="8" y="15"/>
                        <a:pt x="11" y="14"/>
                        <a:pt x="13" y="12"/>
                      </a:cubicBezTo>
                      <a:cubicBezTo>
                        <a:pt x="15" y="10"/>
                        <a:pt x="17" y="8"/>
                        <a:pt x="19" y="6"/>
                      </a:cubicBezTo>
                      <a:cubicBezTo>
                        <a:pt x="21" y="6"/>
                        <a:pt x="21" y="5"/>
                        <a:pt x="21" y="3"/>
                      </a:cubicBezTo>
                      <a:cubicBezTo>
                        <a:pt x="21" y="3"/>
                        <a:pt x="20" y="2"/>
                        <a:pt x="20" y="2"/>
                      </a:cubicBezTo>
                      <a:cubicBezTo>
                        <a:pt x="20" y="2"/>
                        <a:pt x="18" y="1"/>
                        <a:pt x="18" y="1"/>
                      </a:cubicBezTo>
                      <a:cubicBezTo>
                        <a:pt x="18" y="0"/>
                        <a:pt x="14" y="1"/>
                        <a:pt x="14" y="2"/>
                      </a:cubicBezTo>
                      <a:cubicBezTo>
                        <a:pt x="13" y="2"/>
                        <a:pt x="11" y="3"/>
                        <a:pt x="10" y="4"/>
                      </a:cubicBezTo>
                      <a:cubicBezTo>
                        <a:pt x="9" y="5"/>
                        <a:pt x="7" y="8"/>
                        <a:pt x="5" y="9"/>
                      </a:cubicBezTo>
                      <a:cubicBezTo>
                        <a:pt x="0" y="9"/>
                        <a:pt x="1" y="16"/>
                        <a:pt x="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Freeform 136"/>
                <p:cNvSpPr/>
                <p:nvPr/>
              </p:nvSpPr>
              <p:spPr bwMode="auto">
                <a:xfrm>
                  <a:off x="1443" y="2023"/>
                  <a:ext cx="21" cy="26"/>
                </a:xfrm>
                <a:custGeom>
                  <a:avLst/>
                  <a:gdLst>
                    <a:gd name="T0" fmla="*/ 7 w 25"/>
                    <a:gd name="T1" fmla="*/ 28 h 31"/>
                    <a:gd name="T2" fmla="*/ 17 w 25"/>
                    <a:gd name="T3" fmla="*/ 16 h 31"/>
                    <a:gd name="T4" fmla="*/ 24 w 25"/>
                    <a:gd name="T5" fmla="*/ 6 h 31"/>
                    <a:gd name="T6" fmla="*/ 19 w 25"/>
                    <a:gd name="T7" fmla="*/ 1 h 31"/>
                    <a:gd name="T8" fmla="*/ 10 w 25"/>
                    <a:gd name="T9" fmla="*/ 11 h 31"/>
                    <a:gd name="T10" fmla="*/ 2 w 25"/>
                    <a:gd name="T11" fmla="*/ 24 h 31"/>
                    <a:gd name="T12" fmla="*/ 7 w 25"/>
                    <a:gd name="T13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31">
                      <a:moveTo>
                        <a:pt x="7" y="28"/>
                      </a:moveTo>
                      <a:cubicBezTo>
                        <a:pt x="10" y="24"/>
                        <a:pt x="13" y="20"/>
                        <a:pt x="17" y="16"/>
                      </a:cubicBezTo>
                      <a:cubicBezTo>
                        <a:pt x="19" y="12"/>
                        <a:pt x="22" y="9"/>
                        <a:pt x="24" y="6"/>
                      </a:cubicBezTo>
                      <a:cubicBezTo>
                        <a:pt x="25" y="3"/>
                        <a:pt x="22" y="0"/>
                        <a:pt x="19" y="1"/>
                      </a:cubicBezTo>
                      <a:cubicBezTo>
                        <a:pt x="15" y="3"/>
                        <a:pt x="12" y="7"/>
                        <a:pt x="10" y="11"/>
                      </a:cubicBezTo>
                      <a:cubicBezTo>
                        <a:pt x="7" y="15"/>
                        <a:pt x="4" y="20"/>
                        <a:pt x="2" y="24"/>
                      </a:cubicBezTo>
                      <a:cubicBezTo>
                        <a:pt x="0" y="27"/>
                        <a:pt x="5" y="31"/>
                        <a:pt x="7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5" name="Freeform 137"/>
                <p:cNvSpPr/>
                <p:nvPr/>
              </p:nvSpPr>
              <p:spPr bwMode="auto">
                <a:xfrm>
                  <a:off x="1465" y="2047"/>
                  <a:ext cx="17" cy="16"/>
                </a:xfrm>
                <a:custGeom>
                  <a:avLst/>
                  <a:gdLst>
                    <a:gd name="T0" fmla="*/ 6 w 20"/>
                    <a:gd name="T1" fmla="*/ 19 h 19"/>
                    <a:gd name="T2" fmla="*/ 19 w 20"/>
                    <a:gd name="T3" fmla="*/ 2 h 19"/>
                    <a:gd name="T4" fmla="*/ 15 w 20"/>
                    <a:gd name="T5" fmla="*/ 0 h 19"/>
                    <a:gd name="T6" fmla="*/ 8 w 20"/>
                    <a:gd name="T7" fmla="*/ 7 h 19"/>
                    <a:gd name="T8" fmla="*/ 5 w 20"/>
                    <a:gd name="T9" fmla="*/ 9 h 19"/>
                    <a:gd name="T10" fmla="*/ 0 w 20"/>
                    <a:gd name="T11" fmla="*/ 14 h 19"/>
                    <a:gd name="T12" fmla="*/ 6 w 20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9">
                      <a:moveTo>
                        <a:pt x="6" y="19"/>
                      </a:moveTo>
                      <a:cubicBezTo>
                        <a:pt x="14" y="18"/>
                        <a:pt x="20" y="10"/>
                        <a:pt x="19" y="2"/>
                      </a:cubicBezTo>
                      <a:cubicBezTo>
                        <a:pt x="19" y="1"/>
                        <a:pt x="16" y="0"/>
                        <a:pt x="15" y="0"/>
                      </a:cubicBezTo>
                      <a:cubicBezTo>
                        <a:pt x="12" y="2"/>
                        <a:pt x="10" y="5"/>
                        <a:pt x="8" y="7"/>
                      </a:cubicBezTo>
                      <a:cubicBezTo>
                        <a:pt x="7" y="8"/>
                        <a:pt x="6" y="9"/>
                        <a:pt x="5" y="9"/>
                      </a:cubicBezTo>
                      <a:cubicBezTo>
                        <a:pt x="2" y="9"/>
                        <a:pt x="0" y="12"/>
                        <a:pt x="0" y="14"/>
                      </a:cubicBezTo>
                      <a:cubicBezTo>
                        <a:pt x="1" y="17"/>
                        <a:pt x="3" y="19"/>
                        <a:pt x="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6" name="Freeform 138"/>
                <p:cNvSpPr/>
                <p:nvPr/>
              </p:nvSpPr>
              <p:spPr bwMode="auto">
                <a:xfrm>
                  <a:off x="2051" y="2088"/>
                  <a:ext cx="10" cy="26"/>
                </a:xfrm>
                <a:custGeom>
                  <a:avLst/>
                  <a:gdLst>
                    <a:gd name="T0" fmla="*/ 1 w 11"/>
                    <a:gd name="T1" fmla="*/ 3 h 30"/>
                    <a:gd name="T2" fmla="*/ 3 w 11"/>
                    <a:gd name="T3" fmla="*/ 9 h 30"/>
                    <a:gd name="T4" fmla="*/ 5 w 11"/>
                    <a:gd name="T5" fmla="*/ 13 h 30"/>
                    <a:gd name="T6" fmla="*/ 5 w 11"/>
                    <a:gd name="T7" fmla="*/ 27 h 30"/>
                    <a:gd name="T8" fmla="*/ 11 w 11"/>
                    <a:gd name="T9" fmla="*/ 26 h 30"/>
                    <a:gd name="T10" fmla="*/ 11 w 11"/>
                    <a:gd name="T11" fmla="*/ 22 h 30"/>
                    <a:gd name="T12" fmla="*/ 10 w 11"/>
                    <a:gd name="T13" fmla="*/ 12 h 30"/>
                    <a:gd name="T14" fmla="*/ 6 w 11"/>
                    <a:gd name="T15" fmla="*/ 5 h 30"/>
                    <a:gd name="T16" fmla="*/ 3 w 11"/>
                    <a:gd name="T17" fmla="*/ 1 h 30"/>
                    <a:gd name="T18" fmla="*/ 1 w 11"/>
                    <a:gd name="T19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30">
                      <a:moveTo>
                        <a:pt x="1" y="3"/>
                      </a:moveTo>
                      <a:cubicBezTo>
                        <a:pt x="3" y="5"/>
                        <a:pt x="3" y="7"/>
                        <a:pt x="3" y="9"/>
                      </a:cubicBezTo>
                      <a:cubicBezTo>
                        <a:pt x="4" y="11"/>
                        <a:pt x="5" y="12"/>
                        <a:pt x="5" y="13"/>
                      </a:cubicBezTo>
                      <a:cubicBezTo>
                        <a:pt x="6" y="18"/>
                        <a:pt x="4" y="22"/>
                        <a:pt x="5" y="27"/>
                      </a:cubicBezTo>
                      <a:cubicBezTo>
                        <a:pt x="5" y="30"/>
                        <a:pt x="10" y="29"/>
                        <a:pt x="11" y="26"/>
                      </a:cubicBezTo>
                      <a:cubicBezTo>
                        <a:pt x="11" y="25"/>
                        <a:pt x="11" y="23"/>
                        <a:pt x="11" y="22"/>
                      </a:cubicBezTo>
                      <a:cubicBezTo>
                        <a:pt x="11" y="19"/>
                        <a:pt x="11" y="15"/>
                        <a:pt x="10" y="12"/>
                      </a:cubicBezTo>
                      <a:cubicBezTo>
                        <a:pt x="9" y="10"/>
                        <a:pt x="7" y="8"/>
                        <a:pt x="6" y="5"/>
                      </a:cubicBezTo>
                      <a:cubicBezTo>
                        <a:pt x="5" y="4"/>
                        <a:pt x="5" y="2"/>
                        <a:pt x="3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7" name="Freeform 139"/>
                <p:cNvSpPr/>
                <p:nvPr/>
              </p:nvSpPr>
              <p:spPr bwMode="auto">
                <a:xfrm>
                  <a:off x="2010" y="2108"/>
                  <a:ext cx="55" cy="208"/>
                </a:xfrm>
                <a:custGeom>
                  <a:avLst/>
                  <a:gdLst>
                    <a:gd name="T0" fmla="*/ 54 w 64"/>
                    <a:gd name="T1" fmla="*/ 2 h 245"/>
                    <a:gd name="T2" fmla="*/ 36 w 64"/>
                    <a:gd name="T3" fmla="*/ 74 h 245"/>
                    <a:gd name="T4" fmla="*/ 18 w 64"/>
                    <a:gd name="T5" fmla="*/ 132 h 245"/>
                    <a:gd name="T6" fmla="*/ 1 w 64"/>
                    <a:gd name="T7" fmla="*/ 239 h 245"/>
                    <a:gd name="T8" fmla="*/ 9 w 64"/>
                    <a:gd name="T9" fmla="*/ 240 h 245"/>
                    <a:gd name="T10" fmla="*/ 30 w 64"/>
                    <a:gd name="T11" fmla="*/ 120 h 245"/>
                    <a:gd name="T12" fmla="*/ 47 w 64"/>
                    <a:gd name="T13" fmla="*/ 65 h 245"/>
                    <a:gd name="T14" fmla="*/ 57 w 64"/>
                    <a:gd name="T15" fmla="*/ 1 h 245"/>
                    <a:gd name="T16" fmla="*/ 54 w 64"/>
                    <a:gd name="T17" fmla="*/ 2 h 2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245">
                      <a:moveTo>
                        <a:pt x="54" y="2"/>
                      </a:moveTo>
                      <a:cubicBezTo>
                        <a:pt x="58" y="24"/>
                        <a:pt x="44" y="55"/>
                        <a:pt x="36" y="74"/>
                      </a:cubicBezTo>
                      <a:cubicBezTo>
                        <a:pt x="29" y="93"/>
                        <a:pt x="24" y="112"/>
                        <a:pt x="18" y="132"/>
                      </a:cubicBezTo>
                      <a:cubicBezTo>
                        <a:pt x="9" y="165"/>
                        <a:pt x="0" y="204"/>
                        <a:pt x="1" y="239"/>
                      </a:cubicBezTo>
                      <a:cubicBezTo>
                        <a:pt x="1" y="244"/>
                        <a:pt x="9" y="245"/>
                        <a:pt x="9" y="240"/>
                      </a:cubicBezTo>
                      <a:cubicBezTo>
                        <a:pt x="13" y="199"/>
                        <a:pt x="20" y="159"/>
                        <a:pt x="30" y="120"/>
                      </a:cubicBezTo>
                      <a:cubicBezTo>
                        <a:pt x="35" y="101"/>
                        <a:pt x="41" y="83"/>
                        <a:pt x="47" y="65"/>
                      </a:cubicBezTo>
                      <a:cubicBezTo>
                        <a:pt x="54" y="45"/>
                        <a:pt x="64" y="21"/>
                        <a:pt x="57" y="1"/>
                      </a:cubicBezTo>
                      <a:cubicBezTo>
                        <a:pt x="56" y="0"/>
                        <a:pt x="54" y="1"/>
                        <a:pt x="5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8" name="Freeform 140"/>
                <p:cNvSpPr/>
                <p:nvPr/>
              </p:nvSpPr>
              <p:spPr bwMode="auto">
                <a:xfrm>
                  <a:off x="2221" y="2069"/>
                  <a:ext cx="9" cy="28"/>
                </a:xfrm>
                <a:custGeom>
                  <a:avLst/>
                  <a:gdLst>
                    <a:gd name="T0" fmla="*/ 3 w 11"/>
                    <a:gd name="T1" fmla="*/ 2 h 33"/>
                    <a:gd name="T2" fmla="*/ 1 w 11"/>
                    <a:gd name="T3" fmla="*/ 19 h 33"/>
                    <a:gd name="T4" fmla="*/ 3 w 11"/>
                    <a:gd name="T5" fmla="*/ 31 h 33"/>
                    <a:gd name="T6" fmla="*/ 7 w 11"/>
                    <a:gd name="T7" fmla="*/ 31 h 33"/>
                    <a:gd name="T8" fmla="*/ 9 w 11"/>
                    <a:gd name="T9" fmla="*/ 18 h 33"/>
                    <a:gd name="T10" fmla="*/ 7 w 11"/>
                    <a:gd name="T11" fmla="*/ 2 h 33"/>
                    <a:gd name="T12" fmla="*/ 3 w 11"/>
                    <a:gd name="T13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33">
                      <a:moveTo>
                        <a:pt x="3" y="2"/>
                      </a:moveTo>
                      <a:cubicBezTo>
                        <a:pt x="2" y="8"/>
                        <a:pt x="1" y="13"/>
                        <a:pt x="1" y="19"/>
                      </a:cubicBezTo>
                      <a:cubicBezTo>
                        <a:pt x="1" y="23"/>
                        <a:pt x="0" y="28"/>
                        <a:pt x="3" y="31"/>
                      </a:cubicBezTo>
                      <a:cubicBezTo>
                        <a:pt x="4" y="33"/>
                        <a:pt x="6" y="33"/>
                        <a:pt x="7" y="31"/>
                      </a:cubicBezTo>
                      <a:cubicBezTo>
                        <a:pt x="11" y="28"/>
                        <a:pt x="9" y="22"/>
                        <a:pt x="9" y="18"/>
                      </a:cubicBezTo>
                      <a:cubicBezTo>
                        <a:pt x="9" y="13"/>
                        <a:pt x="8" y="8"/>
                        <a:pt x="7" y="2"/>
                      </a:cubicBezTo>
                      <a:cubicBezTo>
                        <a:pt x="7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9" name="Freeform 141"/>
                <p:cNvSpPr/>
                <p:nvPr/>
              </p:nvSpPr>
              <p:spPr bwMode="auto">
                <a:xfrm>
                  <a:off x="2211" y="2103"/>
                  <a:ext cx="17" cy="185"/>
                </a:xfrm>
                <a:custGeom>
                  <a:avLst/>
                  <a:gdLst>
                    <a:gd name="T0" fmla="*/ 15 w 20"/>
                    <a:gd name="T1" fmla="*/ 3 h 218"/>
                    <a:gd name="T2" fmla="*/ 2 w 20"/>
                    <a:gd name="T3" fmla="*/ 114 h 218"/>
                    <a:gd name="T4" fmla="*/ 2 w 20"/>
                    <a:gd name="T5" fmla="*/ 214 h 218"/>
                    <a:gd name="T6" fmla="*/ 10 w 20"/>
                    <a:gd name="T7" fmla="*/ 214 h 218"/>
                    <a:gd name="T8" fmla="*/ 8 w 20"/>
                    <a:gd name="T9" fmla="*/ 156 h 218"/>
                    <a:gd name="T10" fmla="*/ 10 w 20"/>
                    <a:gd name="T11" fmla="*/ 107 h 218"/>
                    <a:gd name="T12" fmla="*/ 19 w 20"/>
                    <a:gd name="T13" fmla="*/ 3 h 218"/>
                    <a:gd name="T14" fmla="*/ 15 w 20"/>
                    <a:gd name="T15" fmla="*/ 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218">
                      <a:moveTo>
                        <a:pt x="15" y="3"/>
                      </a:moveTo>
                      <a:cubicBezTo>
                        <a:pt x="12" y="40"/>
                        <a:pt x="3" y="76"/>
                        <a:pt x="2" y="114"/>
                      </a:cubicBezTo>
                      <a:cubicBezTo>
                        <a:pt x="0" y="148"/>
                        <a:pt x="0" y="180"/>
                        <a:pt x="2" y="214"/>
                      </a:cubicBezTo>
                      <a:cubicBezTo>
                        <a:pt x="3" y="218"/>
                        <a:pt x="10" y="218"/>
                        <a:pt x="10" y="214"/>
                      </a:cubicBezTo>
                      <a:cubicBezTo>
                        <a:pt x="11" y="195"/>
                        <a:pt x="8" y="176"/>
                        <a:pt x="8" y="156"/>
                      </a:cubicBezTo>
                      <a:cubicBezTo>
                        <a:pt x="8" y="140"/>
                        <a:pt x="9" y="124"/>
                        <a:pt x="10" y="107"/>
                      </a:cubicBezTo>
                      <a:cubicBezTo>
                        <a:pt x="11" y="72"/>
                        <a:pt x="20" y="38"/>
                        <a:pt x="19" y="3"/>
                      </a:cubicBezTo>
                      <a:cubicBezTo>
                        <a:pt x="19" y="1"/>
                        <a:pt x="16" y="0"/>
                        <a:pt x="15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0" name="Freeform 142"/>
                <p:cNvSpPr/>
                <p:nvPr/>
              </p:nvSpPr>
              <p:spPr bwMode="auto">
                <a:xfrm>
                  <a:off x="2213" y="2258"/>
                  <a:ext cx="38" cy="33"/>
                </a:xfrm>
                <a:custGeom>
                  <a:avLst/>
                  <a:gdLst>
                    <a:gd name="T0" fmla="*/ 2 w 44"/>
                    <a:gd name="T1" fmla="*/ 33 h 39"/>
                    <a:gd name="T2" fmla="*/ 19 w 44"/>
                    <a:gd name="T3" fmla="*/ 31 h 39"/>
                    <a:gd name="T4" fmla="*/ 27 w 44"/>
                    <a:gd name="T5" fmla="*/ 20 h 39"/>
                    <a:gd name="T6" fmla="*/ 41 w 44"/>
                    <a:gd name="T7" fmla="*/ 8 h 39"/>
                    <a:gd name="T8" fmla="*/ 36 w 44"/>
                    <a:gd name="T9" fmla="*/ 1 h 39"/>
                    <a:gd name="T10" fmla="*/ 22 w 44"/>
                    <a:gd name="T11" fmla="*/ 13 h 39"/>
                    <a:gd name="T12" fmla="*/ 5 w 44"/>
                    <a:gd name="T13" fmla="*/ 30 h 39"/>
                    <a:gd name="T14" fmla="*/ 2 w 44"/>
                    <a:gd name="T15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39">
                      <a:moveTo>
                        <a:pt x="2" y="33"/>
                      </a:moveTo>
                      <a:cubicBezTo>
                        <a:pt x="8" y="39"/>
                        <a:pt x="14" y="37"/>
                        <a:pt x="19" y="31"/>
                      </a:cubicBezTo>
                      <a:cubicBezTo>
                        <a:pt x="22" y="28"/>
                        <a:pt x="24" y="24"/>
                        <a:pt x="27" y="20"/>
                      </a:cubicBezTo>
                      <a:cubicBezTo>
                        <a:pt x="31" y="15"/>
                        <a:pt x="36" y="11"/>
                        <a:pt x="41" y="8"/>
                      </a:cubicBezTo>
                      <a:cubicBezTo>
                        <a:pt x="44" y="5"/>
                        <a:pt x="40" y="0"/>
                        <a:pt x="36" y="1"/>
                      </a:cubicBezTo>
                      <a:cubicBezTo>
                        <a:pt x="30" y="3"/>
                        <a:pt x="26" y="8"/>
                        <a:pt x="22" y="13"/>
                      </a:cubicBezTo>
                      <a:cubicBezTo>
                        <a:pt x="19" y="17"/>
                        <a:pt x="12" y="36"/>
                        <a:pt x="5" y="30"/>
                      </a:cubicBezTo>
                      <a:cubicBezTo>
                        <a:pt x="3" y="28"/>
                        <a:pt x="0" y="31"/>
                        <a:pt x="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1" name="Freeform 143"/>
                <p:cNvSpPr/>
                <p:nvPr/>
              </p:nvSpPr>
              <p:spPr bwMode="auto">
                <a:xfrm>
                  <a:off x="2242" y="2082"/>
                  <a:ext cx="43" cy="179"/>
                </a:xfrm>
                <a:custGeom>
                  <a:avLst/>
                  <a:gdLst>
                    <a:gd name="T0" fmla="*/ 3 w 50"/>
                    <a:gd name="T1" fmla="*/ 1 h 211"/>
                    <a:gd name="T2" fmla="*/ 1 w 50"/>
                    <a:gd name="T3" fmla="*/ 42 h 211"/>
                    <a:gd name="T4" fmla="*/ 15 w 50"/>
                    <a:gd name="T5" fmla="*/ 97 h 211"/>
                    <a:gd name="T6" fmla="*/ 29 w 50"/>
                    <a:gd name="T7" fmla="*/ 159 h 211"/>
                    <a:gd name="T8" fmla="*/ 39 w 50"/>
                    <a:gd name="T9" fmla="*/ 205 h 211"/>
                    <a:gd name="T10" fmla="*/ 49 w 50"/>
                    <a:gd name="T11" fmla="*/ 203 h 211"/>
                    <a:gd name="T12" fmla="*/ 40 w 50"/>
                    <a:gd name="T13" fmla="*/ 161 h 211"/>
                    <a:gd name="T14" fmla="*/ 26 w 50"/>
                    <a:gd name="T15" fmla="*/ 104 h 211"/>
                    <a:gd name="T16" fmla="*/ 5 w 50"/>
                    <a:gd name="T17" fmla="*/ 1 h 211"/>
                    <a:gd name="T18" fmla="*/ 3 w 50"/>
                    <a:gd name="T19" fmla="*/ 1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0" h="211">
                      <a:moveTo>
                        <a:pt x="3" y="1"/>
                      </a:moveTo>
                      <a:cubicBezTo>
                        <a:pt x="2" y="15"/>
                        <a:pt x="0" y="28"/>
                        <a:pt x="1" y="42"/>
                      </a:cubicBezTo>
                      <a:cubicBezTo>
                        <a:pt x="4" y="60"/>
                        <a:pt x="10" y="79"/>
                        <a:pt x="15" y="97"/>
                      </a:cubicBezTo>
                      <a:cubicBezTo>
                        <a:pt x="20" y="117"/>
                        <a:pt x="25" y="138"/>
                        <a:pt x="29" y="159"/>
                      </a:cubicBezTo>
                      <a:cubicBezTo>
                        <a:pt x="32" y="174"/>
                        <a:pt x="38" y="189"/>
                        <a:pt x="39" y="205"/>
                      </a:cubicBezTo>
                      <a:cubicBezTo>
                        <a:pt x="39" y="211"/>
                        <a:pt x="50" y="209"/>
                        <a:pt x="49" y="203"/>
                      </a:cubicBezTo>
                      <a:cubicBezTo>
                        <a:pt x="48" y="189"/>
                        <a:pt x="43" y="175"/>
                        <a:pt x="40" y="161"/>
                      </a:cubicBezTo>
                      <a:cubicBezTo>
                        <a:pt x="36" y="142"/>
                        <a:pt x="31" y="123"/>
                        <a:pt x="26" y="104"/>
                      </a:cubicBezTo>
                      <a:cubicBezTo>
                        <a:pt x="17" y="70"/>
                        <a:pt x="7" y="37"/>
                        <a:pt x="5" y="1"/>
                      </a:cubicBezTo>
                      <a:cubicBezTo>
                        <a:pt x="5" y="0"/>
                        <a:pt x="3" y="0"/>
                        <a:pt x="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2" name="Freeform 144"/>
                <p:cNvSpPr/>
                <p:nvPr/>
              </p:nvSpPr>
              <p:spPr bwMode="auto">
                <a:xfrm>
                  <a:off x="2246" y="2263"/>
                  <a:ext cx="34" cy="11"/>
                </a:xfrm>
                <a:custGeom>
                  <a:avLst/>
                  <a:gdLst>
                    <a:gd name="T0" fmla="*/ 4 w 40"/>
                    <a:gd name="T1" fmla="*/ 7 h 13"/>
                    <a:gd name="T2" fmla="*/ 34 w 40"/>
                    <a:gd name="T3" fmla="*/ 11 h 13"/>
                    <a:gd name="T4" fmla="*/ 34 w 40"/>
                    <a:gd name="T5" fmla="*/ 2 h 13"/>
                    <a:gd name="T6" fmla="*/ 4 w 40"/>
                    <a:gd name="T7" fmla="*/ 1 h 13"/>
                    <a:gd name="T8" fmla="*/ 4 w 40"/>
                    <a:gd name="T9" fmla="*/ 7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13">
                      <a:moveTo>
                        <a:pt x="4" y="7"/>
                      </a:moveTo>
                      <a:cubicBezTo>
                        <a:pt x="14" y="9"/>
                        <a:pt x="24" y="13"/>
                        <a:pt x="34" y="11"/>
                      </a:cubicBezTo>
                      <a:cubicBezTo>
                        <a:pt x="39" y="10"/>
                        <a:pt x="40" y="3"/>
                        <a:pt x="34" y="2"/>
                      </a:cubicBezTo>
                      <a:cubicBezTo>
                        <a:pt x="25" y="0"/>
                        <a:pt x="14" y="0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3" name="Freeform 145"/>
                <p:cNvSpPr/>
                <p:nvPr/>
              </p:nvSpPr>
              <p:spPr bwMode="auto">
                <a:xfrm>
                  <a:off x="2237" y="2152"/>
                  <a:ext cx="19" cy="113"/>
                </a:xfrm>
                <a:custGeom>
                  <a:avLst/>
                  <a:gdLst>
                    <a:gd name="T0" fmla="*/ 21 w 22"/>
                    <a:gd name="T1" fmla="*/ 129 h 134"/>
                    <a:gd name="T2" fmla="*/ 14 w 22"/>
                    <a:gd name="T3" fmla="*/ 4 h 134"/>
                    <a:gd name="T4" fmla="*/ 6 w 22"/>
                    <a:gd name="T5" fmla="*/ 4 h 134"/>
                    <a:gd name="T6" fmla="*/ 15 w 22"/>
                    <a:gd name="T7" fmla="*/ 131 h 134"/>
                    <a:gd name="T8" fmla="*/ 21 w 22"/>
                    <a:gd name="T9" fmla="*/ 129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134">
                      <a:moveTo>
                        <a:pt x="21" y="129"/>
                      </a:moveTo>
                      <a:cubicBezTo>
                        <a:pt x="8" y="90"/>
                        <a:pt x="16" y="44"/>
                        <a:pt x="14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4" y="43"/>
                        <a:pt x="0" y="93"/>
                        <a:pt x="15" y="131"/>
                      </a:cubicBezTo>
                      <a:cubicBezTo>
                        <a:pt x="17" y="134"/>
                        <a:pt x="22" y="132"/>
                        <a:pt x="21" y="1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4" name="Freeform 146"/>
                <p:cNvSpPr/>
                <p:nvPr/>
              </p:nvSpPr>
              <p:spPr bwMode="auto">
                <a:xfrm>
                  <a:off x="2053" y="2076"/>
                  <a:ext cx="48" cy="25"/>
                </a:xfrm>
                <a:custGeom>
                  <a:avLst/>
                  <a:gdLst>
                    <a:gd name="T0" fmla="*/ 3 w 57"/>
                    <a:gd name="T1" fmla="*/ 24 h 29"/>
                    <a:gd name="T2" fmla="*/ 16 w 57"/>
                    <a:gd name="T3" fmla="*/ 20 h 29"/>
                    <a:gd name="T4" fmla="*/ 35 w 57"/>
                    <a:gd name="T5" fmla="*/ 29 h 29"/>
                    <a:gd name="T6" fmla="*/ 45 w 57"/>
                    <a:gd name="T7" fmla="*/ 20 h 29"/>
                    <a:gd name="T8" fmla="*/ 56 w 57"/>
                    <a:gd name="T9" fmla="*/ 7 h 29"/>
                    <a:gd name="T10" fmla="*/ 55 w 57"/>
                    <a:gd name="T11" fmla="*/ 3 h 29"/>
                    <a:gd name="T12" fmla="*/ 43 w 57"/>
                    <a:gd name="T13" fmla="*/ 6 h 29"/>
                    <a:gd name="T14" fmla="*/ 38 w 57"/>
                    <a:gd name="T15" fmla="*/ 13 h 29"/>
                    <a:gd name="T16" fmla="*/ 36 w 57"/>
                    <a:gd name="T17" fmla="*/ 17 h 29"/>
                    <a:gd name="T18" fmla="*/ 33 w 57"/>
                    <a:gd name="T19" fmla="*/ 16 h 29"/>
                    <a:gd name="T20" fmla="*/ 28 w 57"/>
                    <a:gd name="T21" fmla="*/ 12 h 29"/>
                    <a:gd name="T22" fmla="*/ 18 w 57"/>
                    <a:gd name="T23" fmla="*/ 11 h 29"/>
                    <a:gd name="T24" fmla="*/ 3 w 57"/>
                    <a:gd name="T25" fmla="*/ 19 h 29"/>
                    <a:gd name="T26" fmla="*/ 3 w 57"/>
                    <a:gd name="T27" fmla="*/ 2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7" h="29">
                      <a:moveTo>
                        <a:pt x="3" y="24"/>
                      </a:moveTo>
                      <a:cubicBezTo>
                        <a:pt x="8" y="24"/>
                        <a:pt x="12" y="21"/>
                        <a:pt x="16" y="20"/>
                      </a:cubicBezTo>
                      <a:cubicBezTo>
                        <a:pt x="27" y="17"/>
                        <a:pt x="26" y="28"/>
                        <a:pt x="35" y="29"/>
                      </a:cubicBezTo>
                      <a:cubicBezTo>
                        <a:pt x="39" y="29"/>
                        <a:pt x="43" y="24"/>
                        <a:pt x="45" y="20"/>
                      </a:cubicBezTo>
                      <a:cubicBezTo>
                        <a:pt x="48" y="15"/>
                        <a:pt x="51" y="12"/>
                        <a:pt x="56" y="7"/>
                      </a:cubicBezTo>
                      <a:cubicBezTo>
                        <a:pt x="57" y="6"/>
                        <a:pt x="57" y="4"/>
                        <a:pt x="55" y="3"/>
                      </a:cubicBezTo>
                      <a:cubicBezTo>
                        <a:pt x="50" y="0"/>
                        <a:pt x="47" y="2"/>
                        <a:pt x="43" y="6"/>
                      </a:cubicBezTo>
                      <a:cubicBezTo>
                        <a:pt x="41" y="8"/>
                        <a:pt x="40" y="10"/>
                        <a:pt x="38" y="13"/>
                      </a:cubicBezTo>
                      <a:cubicBezTo>
                        <a:pt x="38" y="14"/>
                        <a:pt x="38" y="16"/>
                        <a:pt x="36" y="17"/>
                      </a:cubicBezTo>
                      <a:cubicBezTo>
                        <a:pt x="34" y="19"/>
                        <a:pt x="36" y="18"/>
                        <a:pt x="33" y="16"/>
                      </a:cubicBezTo>
                      <a:cubicBezTo>
                        <a:pt x="31" y="15"/>
                        <a:pt x="31" y="13"/>
                        <a:pt x="28" y="12"/>
                      </a:cubicBezTo>
                      <a:cubicBezTo>
                        <a:pt x="25" y="10"/>
                        <a:pt x="21" y="10"/>
                        <a:pt x="18" y="11"/>
                      </a:cubicBezTo>
                      <a:cubicBezTo>
                        <a:pt x="12" y="13"/>
                        <a:pt x="9" y="18"/>
                        <a:pt x="3" y="19"/>
                      </a:cubicBezTo>
                      <a:cubicBezTo>
                        <a:pt x="0" y="20"/>
                        <a:pt x="0" y="24"/>
                        <a:pt x="3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5" name="Freeform 147"/>
                <p:cNvSpPr/>
                <p:nvPr/>
              </p:nvSpPr>
              <p:spPr bwMode="auto">
                <a:xfrm>
                  <a:off x="2097" y="2072"/>
                  <a:ext cx="50" cy="31"/>
                </a:xfrm>
                <a:custGeom>
                  <a:avLst/>
                  <a:gdLst>
                    <a:gd name="T0" fmla="*/ 1 w 59"/>
                    <a:gd name="T1" fmla="*/ 11 h 37"/>
                    <a:gd name="T2" fmla="*/ 25 w 59"/>
                    <a:gd name="T3" fmla="*/ 29 h 37"/>
                    <a:gd name="T4" fmla="*/ 38 w 59"/>
                    <a:gd name="T5" fmla="*/ 12 h 37"/>
                    <a:gd name="T6" fmla="*/ 53 w 59"/>
                    <a:gd name="T7" fmla="*/ 29 h 37"/>
                    <a:gd name="T8" fmla="*/ 58 w 59"/>
                    <a:gd name="T9" fmla="*/ 26 h 37"/>
                    <a:gd name="T10" fmla="*/ 32 w 59"/>
                    <a:gd name="T11" fmla="*/ 5 h 37"/>
                    <a:gd name="T12" fmla="*/ 21 w 59"/>
                    <a:gd name="T13" fmla="*/ 21 h 37"/>
                    <a:gd name="T14" fmla="*/ 2 w 59"/>
                    <a:gd name="T15" fmla="*/ 9 h 37"/>
                    <a:gd name="T16" fmla="*/ 1 w 59"/>
                    <a:gd name="T17" fmla="*/ 1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9" h="37">
                      <a:moveTo>
                        <a:pt x="1" y="11"/>
                      </a:moveTo>
                      <a:cubicBezTo>
                        <a:pt x="8" y="16"/>
                        <a:pt x="13" y="37"/>
                        <a:pt x="25" y="29"/>
                      </a:cubicBezTo>
                      <a:cubicBezTo>
                        <a:pt x="29" y="25"/>
                        <a:pt x="32" y="12"/>
                        <a:pt x="38" y="12"/>
                      </a:cubicBezTo>
                      <a:cubicBezTo>
                        <a:pt x="44" y="13"/>
                        <a:pt x="48" y="25"/>
                        <a:pt x="53" y="29"/>
                      </a:cubicBezTo>
                      <a:cubicBezTo>
                        <a:pt x="55" y="30"/>
                        <a:pt x="59" y="29"/>
                        <a:pt x="58" y="26"/>
                      </a:cubicBezTo>
                      <a:cubicBezTo>
                        <a:pt x="57" y="17"/>
                        <a:pt x="42" y="0"/>
                        <a:pt x="32" y="5"/>
                      </a:cubicBezTo>
                      <a:cubicBezTo>
                        <a:pt x="26" y="8"/>
                        <a:pt x="26" y="17"/>
                        <a:pt x="21" y="21"/>
                      </a:cubicBezTo>
                      <a:cubicBezTo>
                        <a:pt x="16" y="24"/>
                        <a:pt x="7" y="12"/>
                        <a:pt x="2" y="9"/>
                      </a:cubicBezTo>
                      <a:cubicBezTo>
                        <a:pt x="1" y="9"/>
                        <a:pt x="0" y="10"/>
                        <a:pt x="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6" name="Freeform 148"/>
                <p:cNvSpPr/>
                <p:nvPr/>
              </p:nvSpPr>
              <p:spPr bwMode="auto">
                <a:xfrm>
                  <a:off x="2142" y="2073"/>
                  <a:ext cx="37" cy="25"/>
                </a:xfrm>
                <a:custGeom>
                  <a:avLst/>
                  <a:gdLst>
                    <a:gd name="T0" fmla="*/ 7 w 44"/>
                    <a:gd name="T1" fmla="*/ 27 h 30"/>
                    <a:gd name="T2" fmla="*/ 23 w 44"/>
                    <a:gd name="T3" fmla="*/ 7 h 30"/>
                    <a:gd name="T4" fmla="*/ 18 w 44"/>
                    <a:gd name="T5" fmla="*/ 7 h 30"/>
                    <a:gd name="T6" fmla="*/ 38 w 44"/>
                    <a:gd name="T7" fmla="*/ 23 h 30"/>
                    <a:gd name="T8" fmla="*/ 42 w 44"/>
                    <a:gd name="T9" fmla="*/ 18 h 30"/>
                    <a:gd name="T10" fmla="*/ 24 w 44"/>
                    <a:gd name="T11" fmla="*/ 2 h 30"/>
                    <a:gd name="T12" fmla="*/ 19 w 44"/>
                    <a:gd name="T13" fmla="*/ 1 h 30"/>
                    <a:gd name="T14" fmla="*/ 2 w 44"/>
                    <a:gd name="T15" fmla="*/ 24 h 30"/>
                    <a:gd name="T16" fmla="*/ 7 w 44"/>
                    <a:gd name="T17" fmla="*/ 2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30">
                      <a:moveTo>
                        <a:pt x="7" y="27"/>
                      </a:moveTo>
                      <a:cubicBezTo>
                        <a:pt x="13" y="22"/>
                        <a:pt x="16" y="13"/>
                        <a:pt x="23" y="7"/>
                      </a:cubicBezTo>
                      <a:cubicBezTo>
                        <a:pt x="21" y="7"/>
                        <a:pt x="20" y="7"/>
                        <a:pt x="18" y="7"/>
                      </a:cubicBezTo>
                      <a:cubicBezTo>
                        <a:pt x="25" y="12"/>
                        <a:pt x="30" y="19"/>
                        <a:pt x="38" y="23"/>
                      </a:cubicBezTo>
                      <a:cubicBezTo>
                        <a:pt x="41" y="25"/>
                        <a:pt x="44" y="20"/>
                        <a:pt x="42" y="18"/>
                      </a:cubicBezTo>
                      <a:cubicBezTo>
                        <a:pt x="36" y="12"/>
                        <a:pt x="28" y="8"/>
                        <a:pt x="24" y="2"/>
                      </a:cubicBezTo>
                      <a:cubicBezTo>
                        <a:pt x="22" y="0"/>
                        <a:pt x="20" y="0"/>
                        <a:pt x="19" y="1"/>
                      </a:cubicBezTo>
                      <a:cubicBezTo>
                        <a:pt x="10" y="7"/>
                        <a:pt x="8" y="16"/>
                        <a:pt x="2" y="24"/>
                      </a:cubicBezTo>
                      <a:cubicBezTo>
                        <a:pt x="0" y="27"/>
                        <a:pt x="4" y="30"/>
                        <a:pt x="7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7" name="Freeform 149"/>
                <p:cNvSpPr/>
                <p:nvPr/>
              </p:nvSpPr>
              <p:spPr bwMode="auto">
                <a:xfrm>
                  <a:off x="2178" y="2069"/>
                  <a:ext cx="52" cy="26"/>
                </a:xfrm>
                <a:custGeom>
                  <a:avLst/>
                  <a:gdLst>
                    <a:gd name="T0" fmla="*/ 4 w 62"/>
                    <a:gd name="T1" fmla="*/ 28 h 30"/>
                    <a:gd name="T2" fmla="*/ 20 w 62"/>
                    <a:gd name="T3" fmla="*/ 8 h 30"/>
                    <a:gd name="T4" fmla="*/ 16 w 62"/>
                    <a:gd name="T5" fmla="*/ 6 h 30"/>
                    <a:gd name="T6" fmla="*/ 29 w 62"/>
                    <a:gd name="T7" fmla="*/ 23 h 30"/>
                    <a:gd name="T8" fmla="*/ 52 w 62"/>
                    <a:gd name="T9" fmla="*/ 15 h 30"/>
                    <a:gd name="T10" fmla="*/ 60 w 62"/>
                    <a:gd name="T11" fmla="*/ 12 h 30"/>
                    <a:gd name="T12" fmla="*/ 44 w 62"/>
                    <a:gd name="T13" fmla="*/ 2 h 30"/>
                    <a:gd name="T14" fmla="*/ 34 w 62"/>
                    <a:gd name="T15" fmla="*/ 8 h 30"/>
                    <a:gd name="T16" fmla="*/ 29 w 62"/>
                    <a:gd name="T17" fmla="*/ 14 h 30"/>
                    <a:gd name="T18" fmla="*/ 21 w 62"/>
                    <a:gd name="T19" fmla="*/ 4 h 30"/>
                    <a:gd name="T20" fmla="*/ 17 w 62"/>
                    <a:gd name="T21" fmla="*/ 3 h 30"/>
                    <a:gd name="T22" fmla="*/ 1 w 62"/>
                    <a:gd name="T23" fmla="*/ 25 h 30"/>
                    <a:gd name="T24" fmla="*/ 4 w 62"/>
                    <a:gd name="T25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2" h="30">
                      <a:moveTo>
                        <a:pt x="4" y="28"/>
                      </a:moveTo>
                      <a:cubicBezTo>
                        <a:pt x="9" y="22"/>
                        <a:pt x="12" y="10"/>
                        <a:pt x="20" y="8"/>
                      </a:cubicBezTo>
                      <a:cubicBezTo>
                        <a:pt x="19" y="7"/>
                        <a:pt x="17" y="7"/>
                        <a:pt x="16" y="6"/>
                      </a:cubicBezTo>
                      <a:cubicBezTo>
                        <a:pt x="18" y="12"/>
                        <a:pt x="22" y="22"/>
                        <a:pt x="29" y="23"/>
                      </a:cubicBezTo>
                      <a:cubicBezTo>
                        <a:pt x="38" y="24"/>
                        <a:pt x="45" y="3"/>
                        <a:pt x="52" y="15"/>
                      </a:cubicBezTo>
                      <a:cubicBezTo>
                        <a:pt x="55" y="19"/>
                        <a:pt x="62" y="16"/>
                        <a:pt x="60" y="12"/>
                      </a:cubicBezTo>
                      <a:cubicBezTo>
                        <a:pt x="56" y="5"/>
                        <a:pt x="51" y="0"/>
                        <a:pt x="44" y="2"/>
                      </a:cubicBezTo>
                      <a:cubicBezTo>
                        <a:pt x="39" y="3"/>
                        <a:pt x="37" y="5"/>
                        <a:pt x="34" y="8"/>
                      </a:cubicBezTo>
                      <a:cubicBezTo>
                        <a:pt x="33" y="10"/>
                        <a:pt x="32" y="14"/>
                        <a:pt x="29" y="14"/>
                      </a:cubicBezTo>
                      <a:cubicBezTo>
                        <a:pt x="27" y="14"/>
                        <a:pt x="21" y="4"/>
                        <a:pt x="21" y="4"/>
                      </a:cubicBezTo>
                      <a:cubicBezTo>
                        <a:pt x="20" y="3"/>
                        <a:pt x="18" y="3"/>
                        <a:pt x="17" y="3"/>
                      </a:cubicBezTo>
                      <a:cubicBezTo>
                        <a:pt x="9" y="9"/>
                        <a:pt x="7" y="18"/>
                        <a:pt x="1" y="25"/>
                      </a:cubicBezTo>
                      <a:cubicBezTo>
                        <a:pt x="0" y="27"/>
                        <a:pt x="2" y="30"/>
                        <a:pt x="4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8" name="Freeform 150"/>
                <p:cNvSpPr/>
                <p:nvPr/>
              </p:nvSpPr>
              <p:spPr bwMode="auto">
                <a:xfrm>
                  <a:off x="2010" y="2284"/>
                  <a:ext cx="214" cy="42"/>
                </a:xfrm>
                <a:custGeom>
                  <a:avLst/>
                  <a:gdLst>
                    <a:gd name="T0" fmla="*/ 3 w 253"/>
                    <a:gd name="T1" fmla="*/ 43 h 49"/>
                    <a:gd name="T2" fmla="*/ 146 w 253"/>
                    <a:gd name="T3" fmla="*/ 43 h 49"/>
                    <a:gd name="T4" fmla="*/ 205 w 253"/>
                    <a:gd name="T5" fmla="*/ 36 h 49"/>
                    <a:gd name="T6" fmla="*/ 249 w 253"/>
                    <a:gd name="T7" fmla="*/ 10 h 49"/>
                    <a:gd name="T8" fmla="*/ 245 w 253"/>
                    <a:gd name="T9" fmla="*/ 1 h 49"/>
                    <a:gd name="T10" fmla="*/ 195 w 253"/>
                    <a:gd name="T11" fmla="*/ 25 h 49"/>
                    <a:gd name="T12" fmla="*/ 134 w 253"/>
                    <a:gd name="T13" fmla="*/ 32 h 49"/>
                    <a:gd name="T14" fmla="*/ 3 w 253"/>
                    <a:gd name="T15" fmla="*/ 38 h 49"/>
                    <a:gd name="T16" fmla="*/ 3 w 253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49">
                      <a:moveTo>
                        <a:pt x="3" y="43"/>
                      </a:moveTo>
                      <a:cubicBezTo>
                        <a:pt x="50" y="49"/>
                        <a:pt x="99" y="49"/>
                        <a:pt x="146" y="43"/>
                      </a:cubicBezTo>
                      <a:cubicBezTo>
                        <a:pt x="165" y="41"/>
                        <a:pt x="186" y="41"/>
                        <a:pt x="205" y="36"/>
                      </a:cubicBezTo>
                      <a:cubicBezTo>
                        <a:pt x="223" y="30"/>
                        <a:pt x="235" y="20"/>
                        <a:pt x="249" y="10"/>
                      </a:cubicBezTo>
                      <a:cubicBezTo>
                        <a:pt x="253" y="7"/>
                        <a:pt x="250" y="0"/>
                        <a:pt x="245" y="1"/>
                      </a:cubicBezTo>
                      <a:cubicBezTo>
                        <a:pt x="227" y="5"/>
                        <a:pt x="214" y="21"/>
                        <a:pt x="195" y="25"/>
                      </a:cubicBezTo>
                      <a:cubicBezTo>
                        <a:pt x="176" y="30"/>
                        <a:pt x="154" y="30"/>
                        <a:pt x="134" y="32"/>
                      </a:cubicBezTo>
                      <a:cubicBezTo>
                        <a:pt x="90" y="37"/>
                        <a:pt x="46" y="33"/>
                        <a:pt x="3" y="38"/>
                      </a:cubicBezTo>
                      <a:cubicBezTo>
                        <a:pt x="0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9" name="Freeform 151"/>
                <p:cNvSpPr/>
                <p:nvPr/>
              </p:nvSpPr>
              <p:spPr bwMode="auto">
                <a:xfrm>
                  <a:off x="2049" y="2204"/>
                  <a:ext cx="16" cy="54"/>
                </a:xfrm>
                <a:custGeom>
                  <a:avLst/>
                  <a:gdLst>
                    <a:gd name="T0" fmla="*/ 5 w 19"/>
                    <a:gd name="T1" fmla="*/ 60 h 63"/>
                    <a:gd name="T2" fmla="*/ 18 w 19"/>
                    <a:gd name="T3" fmla="*/ 4 h 63"/>
                    <a:gd name="T4" fmla="*/ 14 w 19"/>
                    <a:gd name="T5" fmla="*/ 3 h 63"/>
                    <a:gd name="T6" fmla="*/ 0 w 19"/>
                    <a:gd name="T7" fmla="*/ 59 h 63"/>
                    <a:gd name="T8" fmla="*/ 5 w 19"/>
                    <a:gd name="T9" fmla="*/ 6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63">
                      <a:moveTo>
                        <a:pt x="5" y="60"/>
                      </a:moveTo>
                      <a:cubicBezTo>
                        <a:pt x="6" y="40"/>
                        <a:pt x="15" y="23"/>
                        <a:pt x="18" y="4"/>
                      </a:cubicBezTo>
                      <a:cubicBezTo>
                        <a:pt x="19" y="1"/>
                        <a:pt x="15" y="0"/>
                        <a:pt x="14" y="3"/>
                      </a:cubicBezTo>
                      <a:cubicBezTo>
                        <a:pt x="6" y="20"/>
                        <a:pt x="0" y="40"/>
                        <a:pt x="0" y="59"/>
                      </a:cubicBezTo>
                      <a:cubicBezTo>
                        <a:pt x="0" y="63"/>
                        <a:pt x="5" y="63"/>
                        <a:pt x="5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0" name="Freeform 152"/>
                <p:cNvSpPr/>
                <p:nvPr/>
              </p:nvSpPr>
              <p:spPr bwMode="auto">
                <a:xfrm>
                  <a:off x="2062" y="2194"/>
                  <a:ext cx="32" cy="10"/>
                </a:xfrm>
                <a:custGeom>
                  <a:avLst/>
                  <a:gdLst>
                    <a:gd name="T0" fmla="*/ 3 w 37"/>
                    <a:gd name="T1" fmla="*/ 9 h 11"/>
                    <a:gd name="T2" fmla="*/ 32 w 37"/>
                    <a:gd name="T3" fmla="*/ 11 h 11"/>
                    <a:gd name="T4" fmla="*/ 33 w 37"/>
                    <a:gd name="T5" fmla="*/ 5 h 11"/>
                    <a:gd name="T6" fmla="*/ 2 w 37"/>
                    <a:gd name="T7" fmla="*/ 7 h 11"/>
                    <a:gd name="T8" fmla="*/ 3 w 37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11">
                      <a:moveTo>
                        <a:pt x="3" y="9"/>
                      </a:moveTo>
                      <a:cubicBezTo>
                        <a:pt x="12" y="5"/>
                        <a:pt x="23" y="11"/>
                        <a:pt x="32" y="11"/>
                      </a:cubicBezTo>
                      <a:cubicBezTo>
                        <a:pt x="35" y="11"/>
                        <a:pt x="37" y="5"/>
                        <a:pt x="33" y="5"/>
                      </a:cubicBezTo>
                      <a:cubicBezTo>
                        <a:pt x="22" y="3"/>
                        <a:pt x="11" y="0"/>
                        <a:pt x="2" y="7"/>
                      </a:cubicBezTo>
                      <a:cubicBezTo>
                        <a:pt x="0" y="8"/>
                        <a:pt x="2" y="10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1" name="Freeform 153"/>
                <p:cNvSpPr/>
                <p:nvPr/>
              </p:nvSpPr>
              <p:spPr bwMode="auto">
                <a:xfrm>
                  <a:off x="2123" y="2264"/>
                  <a:ext cx="30" cy="18"/>
                </a:xfrm>
                <a:custGeom>
                  <a:avLst/>
                  <a:gdLst>
                    <a:gd name="T0" fmla="*/ 4 w 36"/>
                    <a:gd name="T1" fmla="*/ 9 h 22"/>
                    <a:gd name="T2" fmla="*/ 31 w 36"/>
                    <a:gd name="T3" fmla="*/ 20 h 22"/>
                    <a:gd name="T4" fmla="*/ 32 w 36"/>
                    <a:gd name="T5" fmla="*/ 13 h 22"/>
                    <a:gd name="T6" fmla="*/ 19 w 36"/>
                    <a:gd name="T7" fmla="*/ 9 h 22"/>
                    <a:gd name="T8" fmla="*/ 9 w 36"/>
                    <a:gd name="T9" fmla="*/ 3 h 22"/>
                    <a:gd name="T10" fmla="*/ 4 w 36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22">
                      <a:moveTo>
                        <a:pt x="4" y="9"/>
                      </a:moveTo>
                      <a:cubicBezTo>
                        <a:pt x="12" y="14"/>
                        <a:pt x="21" y="22"/>
                        <a:pt x="31" y="20"/>
                      </a:cubicBezTo>
                      <a:cubicBezTo>
                        <a:pt x="35" y="20"/>
                        <a:pt x="36" y="14"/>
                        <a:pt x="32" y="13"/>
                      </a:cubicBezTo>
                      <a:cubicBezTo>
                        <a:pt x="27" y="11"/>
                        <a:pt x="23" y="11"/>
                        <a:pt x="19" y="9"/>
                      </a:cubicBezTo>
                      <a:cubicBezTo>
                        <a:pt x="15" y="7"/>
                        <a:pt x="12" y="5"/>
                        <a:pt x="9" y="3"/>
                      </a:cubicBezTo>
                      <a:cubicBezTo>
                        <a:pt x="4" y="0"/>
                        <a:pt x="0" y="6"/>
                        <a:pt x="4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2" name="Freeform 154"/>
                <p:cNvSpPr/>
                <p:nvPr/>
              </p:nvSpPr>
              <p:spPr bwMode="auto">
                <a:xfrm>
                  <a:off x="2169" y="2248"/>
                  <a:ext cx="11" cy="20"/>
                </a:xfrm>
                <a:custGeom>
                  <a:avLst/>
                  <a:gdLst>
                    <a:gd name="T0" fmla="*/ 8 w 13"/>
                    <a:gd name="T1" fmla="*/ 20 h 24"/>
                    <a:gd name="T2" fmla="*/ 11 w 13"/>
                    <a:gd name="T3" fmla="*/ 7 h 24"/>
                    <a:gd name="T4" fmla="*/ 4 w 13"/>
                    <a:gd name="T5" fmla="*/ 4 h 24"/>
                    <a:gd name="T6" fmla="*/ 1 w 13"/>
                    <a:gd name="T7" fmla="*/ 12 h 24"/>
                    <a:gd name="T8" fmla="*/ 1 w 13"/>
                    <a:gd name="T9" fmla="*/ 20 h 24"/>
                    <a:gd name="T10" fmla="*/ 8 w 13"/>
                    <a:gd name="T1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4">
                      <a:moveTo>
                        <a:pt x="8" y="20"/>
                      </a:moveTo>
                      <a:cubicBezTo>
                        <a:pt x="9" y="15"/>
                        <a:pt x="9" y="11"/>
                        <a:pt x="11" y="7"/>
                      </a:cubicBezTo>
                      <a:cubicBezTo>
                        <a:pt x="13" y="3"/>
                        <a:pt x="6" y="0"/>
                        <a:pt x="4" y="4"/>
                      </a:cubicBezTo>
                      <a:cubicBezTo>
                        <a:pt x="3" y="6"/>
                        <a:pt x="1" y="9"/>
                        <a:pt x="1" y="12"/>
                      </a:cubicBezTo>
                      <a:cubicBezTo>
                        <a:pt x="0" y="14"/>
                        <a:pt x="1" y="17"/>
                        <a:pt x="1" y="20"/>
                      </a:cubicBezTo>
                      <a:cubicBezTo>
                        <a:pt x="1" y="24"/>
                        <a:pt x="8" y="24"/>
                        <a:pt x="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3" name="Freeform 155"/>
                <p:cNvSpPr/>
                <p:nvPr/>
              </p:nvSpPr>
              <p:spPr bwMode="auto">
                <a:xfrm>
                  <a:off x="2073" y="2076"/>
                  <a:ext cx="36" cy="16"/>
                </a:xfrm>
                <a:custGeom>
                  <a:avLst/>
                  <a:gdLst>
                    <a:gd name="T0" fmla="*/ 5 w 42"/>
                    <a:gd name="T1" fmla="*/ 17 h 19"/>
                    <a:gd name="T2" fmla="*/ 16 w 42"/>
                    <a:gd name="T3" fmla="*/ 4 h 19"/>
                    <a:gd name="T4" fmla="*/ 37 w 42"/>
                    <a:gd name="T5" fmla="*/ 11 h 19"/>
                    <a:gd name="T6" fmla="*/ 39 w 42"/>
                    <a:gd name="T7" fmla="*/ 6 h 19"/>
                    <a:gd name="T8" fmla="*/ 16 w 42"/>
                    <a:gd name="T9" fmla="*/ 1 h 19"/>
                    <a:gd name="T10" fmla="*/ 1 w 42"/>
                    <a:gd name="T11" fmla="*/ 15 h 19"/>
                    <a:gd name="T12" fmla="*/ 5 w 42"/>
                    <a:gd name="T13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9">
                      <a:moveTo>
                        <a:pt x="5" y="17"/>
                      </a:moveTo>
                      <a:cubicBezTo>
                        <a:pt x="7" y="12"/>
                        <a:pt x="11" y="6"/>
                        <a:pt x="16" y="4"/>
                      </a:cubicBezTo>
                      <a:cubicBezTo>
                        <a:pt x="25" y="1"/>
                        <a:pt x="30" y="8"/>
                        <a:pt x="37" y="11"/>
                      </a:cubicBezTo>
                      <a:cubicBezTo>
                        <a:pt x="40" y="12"/>
                        <a:pt x="42" y="7"/>
                        <a:pt x="39" y="6"/>
                      </a:cubicBezTo>
                      <a:cubicBezTo>
                        <a:pt x="33" y="1"/>
                        <a:pt x="23" y="0"/>
                        <a:pt x="16" y="1"/>
                      </a:cubicBezTo>
                      <a:cubicBezTo>
                        <a:pt x="8" y="2"/>
                        <a:pt x="4" y="9"/>
                        <a:pt x="1" y="15"/>
                      </a:cubicBezTo>
                      <a:cubicBezTo>
                        <a:pt x="0" y="17"/>
                        <a:pt x="4" y="19"/>
                        <a:pt x="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4" name="Freeform 156"/>
                <p:cNvSpPr/>
                <p:nvPr/>
              </p:nvSpPr>
              <p:spPr bwMode="auto">
                <a:xfrm>
                  <a:off x="2107" y="2069"/>
                  <a:ext cx="27" cy="15"/>
                </a:xfrm>
                <a:custGeom>
                  <a:avLst/>
                  <a:gdLst>
                    <a:gd name="T0" fmla="*/ 5 w 31"/>
                    <a:gd name="T1" fmla="*/ 16 h 18"/>
                    <a:gd name="T2" fmla="*/ 15 w 31"/>
                    <a:gd name="T3" fmla="*/ 9 h 18"/>
                    <a:gd name="T4" fmla="*/ 26 w 31"/>
                    <a:gd name="T5" fmla="*/ 17 h 18"/>
                    <a:gd name="T6" fmla="*/ 29 w 31"/>
                    <a:gd name="T7" fmla="*/ 12 h 18"/>
                    <a:gd name="T8" fmla="*/ 21 w 31"/>
                    <a:gd name="T9" fmla="*/ 5 h 18"/>
                    <a:gd name="T10" fmla="*/ 12 w 31"/>
                    <a:gd name="T11" fmla="*/ 1 h 18"/>
                    <a:gd name="T12" fmla="*/ 1 w 31"/>
                    <a:gd name="T13" fmla="*/ 13 h 18"/>
                    <a:gd name="T14" fmla="*/ 5 w 31"/>
                    <a:gd name="T15" fmla="*/ 1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18">
                      <a:moveTo>
                        <a:pt x="5" y="16"/>
                      </a:moveTo>
                      <a:cubicBezTo>
                        <a:pt x="8" y="13"/>
                        <a:pt x="9" y="5"/>
                        <a:pt x="15" y="9"/>
                      </a:cubicBezTo>
                      <a:cubicBezTo>
                        <a:pt x="18" y="11"/>
                        <a:pt x="21" y="16"/>
                        <a:pt x="26" y="17"/>
                      </a:cubicBezTo>
                      <a:cubicBezTo>
                        <a:pt x="29" y="18"/>
                        <a:pt x="31" y="15"/>
                        <a:pt x="29" y="12"/>
                      </a:cubicBezTo>
                      <a:cubicBezTo>
                        <a:pt x="27" y="10"/>
                        <a:pt x="24" y="8"/>
                        <a:pt x="21" y="5"/>
                      </a:cubicBezTo>
                      <a:cubicBezTo>
                        <a:pt x="18" y="3"/>
                        <a:pt x="16" y="1"/>
                        <a:pt x="12" y="1"/>
                      </a:cubicBezTo>
                      <a:cubicBezTo>
                        <a:pt x="5" y="0"/>
                        <a:pt x="4" y="9"/>
                        <a:pt x="1" y="13"/>
                      </a:cubicBezTo>
                      <a:cubicBezTo>
                        <a:pt x="0" y="15"/>
                        <a:pt x="3" y="18"/>
                        <a:pt x="5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5" name="Freeform 157"/>
                <p:cNvSpPr/>
                <p:nvPr/>
              </p:nvSpPr>
              <p:spPr bwMode="auto">
                <a:xfrm>
                  <a:off x="2130" y="2065"/>
                  <a:ext cx="27" cy="19"/>
                </a:xfrm>
                <a:custGeom>
                  <a:avLst/>
                  <a:gdLst>
                    <a:gd name="T0" fmla="*/ 0 w 32"/>
                    <a:gd name="T1" fmla="*/ 13 h 22"/>
                    <a:gd name="T2" fmla="*/ 5 w 32"/>
                    <a:gd name="T3" fmla="*/ 19 h 22"/>
                    <a:gd name="T4" fmla="*/ 8 w 32"/>
                    <a:gd name="T5" fmla="*/ 17 h 22"/>
                    <a:gd name="T6" fmla="*/ 12 w 32"/>
                    <a:gd name="T7" fmla="*/ 10 h 22"/>
                    <a:gd name="T8" fmla="*/ 18 w 32"/>
                    <a:gd name="T9" fmla="*/ 8 h 22"/>
                    <a:gd name="T10" fmla="*/ 24 w 32"/>
                    <a:gd name="T11" fmla="*/ 20 h 22"/>
                    <a:gd name="T12" fmla="*/ 29 w 32"/>
                    <a:gd name="T13" fmla="*/ 20 h 22"/>
                    <a:gd name="T14" fmla="*/ 17 w 32"/>
                    <a:gd name="T15" fmla="*/ 0 h 22"/>
                    <a:gd name="T16" fmla="*/ 6 w 32"/>
                    <a:gd name="T17" fmla="*/ 6 h 22"/>
                    <a:gd name="T18" fmla="*/ 2 w 32"/>
                    <a:gd name="T19" fmla="*/ 16 h 22"/>
                    <a:gd name="T20" fmla="*/ 5 w 32"/>
                    <a:gd name="T21" fmla="*/ 13 h 22"/>
                    <a:gd name="T22" fmla="*/ 5 w 32"/>
                    <a:gd name="T23" fmla="*/ 13 h 22"/>
                    <a:gd name="T24" fmla="*/ 0 w 32"/>
                    <a:gd name="T25" fmla="*/ 1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22">
                      <a:moveTo>
                        <a:pt x="0" y="13"/>
                      </a:moveTo>
                      <a:cubicBezTo>
                        <a:pt x="0" y="17"/>
                        <a:pt x="1" y="18"/>
                        <a:pt x="5" y="19"/>
                      </a:cubicBezTo>
                      <a:cubicBezTo>
                        <a:pt x="6" y="19"/>
                        <a:pt x="8" y="18"/>
                        <a:pt x="8" y="17"/>
                      </a:cubicBezTo>
                      <a:cubicBezTo>
                        <a:pt x="9" y="14"/>
                        <a:pt x="10" y="12"/>
                        <a:pt x="12" y="10"/>
                      </a:cubicBezTo>
                      <a:cubicBezTo>
                        <a:pt x="14" y="9"/>
                        <a:pt x="16" y="7"/>
                        <a:pt x="18" y="8"/>
                      </a:cubicBezTo>
                      <a:cubicBezTo>
                        <a:pt x="22" y="10"/>
                        <a:pt x="22" y="16"/>
                        <a:pt x="24" y="20"/>
                      </a:cubicBezTo>
                      <a:cubicBezTo>
                        <a:pt x="25" y="22"/>
                        <a:pt x="28" y="22"/>
                        <a:pt x="29" y="20"/>
                      </a:cubicBezTo>
                      <a:cubicBezTo>
                        <a:pt x="32" y="13"/>
                        <a:pt x="26" y="0"/>
                        <a:pt x="17" y="0"/>
                      </a:cubicBezTo>
                      <a:cubicBezTo>
                        <a:pt x="13" y="0"/>
                        <a:pt x="9" y="3"/>
                        <a:pt x="6" y="6"/>
                      </a:cubicBez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15"/>
                        <a:pt x="4" y="14"/>
                        <a:pt x="5" y="13"/>
                      </a:cubicBezTo>
                      <a:cubicBezTo>
                        <a:pt x="5" y="14"/>
                        <a:pt x="5" y="14"/>
                        <a:pt x="5" y="13"/>
                      </a:cubicBezTo>
                      <a:cubicBezTo>
                        <a:pt x="5" y="10"/>
                        <a:pt x="1" y="10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6" name="Freeform 158"/>
                <p:cNvSpPr/>
                <p:nvPr/>
              </p:nvSpPr>
              <p:spPr bwMode="auto">
                <a:xfrm>
                  <a:off x="2153" y="2066"/>
                  <a:ext cx="31" cy="18"/>
                </a:xfrm>
                <a:custGeom>
                  <a:avLst/>
                  <a:gdLst>
                    <a:gd name="T0" fmla="*/ 3 w 36"/>
                    <a:gd name="T1" fmla="*/ 16 h 21"/>
                    <a:gd name="T2" fmla="*/ 16 w 36"/>
                    <a:gd name="T3" fmla="*/ 7 h 21"/>
                    <a:gd name="T4" fmla="*/ 24 w 36"/>
                    <a:gd name="T5" fmla="*/ 12 h 21"/>
                    <a:gd name="T6" fmla="*/ 30 w 36"/>
                    <a:gd name="T7" fmla="*/ 20 h 21"/>
                    <a:gd name="T8" fmla="*/ 35 w 36"/>
                    <a:gd name="T9" fmla="*/ 16 h 21"/>
                    <a:gd name="T10" fmla="*/ 21 w 36"/>
                    <a:gd name="T11" fmla="*/ 1 h 21"/>
                    <a:gd name="T12" fmla="*/ 2 w 36"/>
                    <a:gd name="T13" fmla="*/ 13 h 21"/>
                    <a:gd name="T14" fmla="*/ 3 w 36"/>
                    <a:gd name="T1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21">
                      <a:moveTo>
                        <a:pt x="3" y="16"/>
                      </a:moveTo>
                      <a:cubicBezTo>
                        <a:pt x="8" y="14"/>
                        <a:pt x="11" y="8"/>
                        <a:pt x="16" y="7"/>
                      </a:cubicBezTo>
                      <a:cubicBezTo>
                        <a:pt x="21" y="5"/>
                        <a:pt x="22" y="8"/>
                        <a:pt x="24" y="12"/>
                      </a:cubicBezTo>
                      <a:cubicBezTo>
                        <a:pt x="25" y="15"/>
                        <a:pt x="27" y="18"/>
                        <a:pt x="30" y="20"/>
                      </a:cubicBezTo>
                      <a:cubicBezTo>
                        <a:pt x="32" y="21"/>
                        <a:pt x="36" y="19"/>
                        <a:pt x="35" y="16"/>
                      </a:cubicBezTo>
                      <a:cubicBezTo>
                        <a:pt x="32" y="11"/>
                        <a:pt x="28" y="2"/>
                        <a:pt x="21" y="1"/>
                      </a:cubicBezTo>
                      <a:cubicBezTo>
                        <a:pt x="11" y="0"/>
                        <a:pt x="8" y="9"/>
                        <a:pt x="2" y="13"/>
                      </a:cubicBezTo>
                      <a:cubicBezTo>
                        <a:pt x="0" y="14"/>
                        <a:pt x="1" y="17"/>
                        <a:pt x="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7" name="Freeform 159"/>
                <p:cNvSpPr/>
                <p:nvPr/>
              </p:nvSpPr>
              <p:spPr bwMode="auto">
                <a:xfrm>
                  <a:off x="2183" y="2064"/>
                  <a:ext cx="25" cy="20"/>
                </a:xfrm>
                <a:custGeom>
                  <a:avLst/>
                  <a:gdLst>
                    <a:gd name="T0" fmla="*/ 3 w 30"/>
                    <a:gd name="T1" fmla="*/ 18 h 23"/>
                    <a:gd name="T2" fmla="*/ 15 w 30"/>
                    <a:gd name="T3" fmla="*/ 6 h 23"/>
                    <a:gd name="T4" fmla="*/ 12 w 30"/>
                    <a:gd name="T5" fmla="*/ 4 h 23"/>
                    <a:gd name="T6" fmla="*/ 16 w 30"/>
                    <a:gd name="T7" fmla="*/ 17 h 23"/>
                    <a:gd name="T8" fmla="*/ 21 w 30"/>
                    <a:gd name="T9" fmla="*/ 20 h 23"/>
                    <a:gd name="T10" fmla="*/ 22 w 30"/>
                    <a:gd name="T11" fmla="*/ 20 h 23"/>
                    <a:gd name="T12" fmla="*/ 24 w 30"/>
                    <a:gd name="T13" fmla="*/ 22 h 23"/>
                    <a:gd name="T14" fmla="*/ 29 w 30"/>
                    <a:gd name="T15" fmla="*/ 19 h 23"/>
                    <a:gd name="T16" fmla="*/ 28 w 30"/>
                    <a:gd name="T17" fmla="*/ 16 h 23"/>
                    <a:gd name="T18" fmla="*/ 24 w 30"/>
                    <a:gd name="T19" fmla="*/ 16 h 23"/>
                    <a:gd name="T20" fmla="*/ 23 w 30"/>
                    <a:gd name="T21" fmla="*/ 19 h 23"/>
                    <a:gd name="T22" fmla="*/ 29 w 30"/>
                    <a:gd name="T23" fmla="*/ 18 h 23"/>
                    <a:gd name="T24" fmla="*/ 26 w 30"/>
                    <a:gd name="T25" fmla="*/ 14 h 23"/>
                    <a:gd name="T26" fmla="*/ 22 w 30"/>
                    <a:gd name="T27" fmla="*/ 12 h 23"/>
                    <a:gd name="T28" fmla="*/ 18 w 30"/>
                    <a:gd name="T29" fmla="*/ 2 h 23"/>
                    <a:gd name="T30" fmla="*/ 15 w 30"/>
                    <a:gd name="T31" fmla="*/ 0 h 23"/>
                    <a:gd name="T32" fmla="*/ 0 w 30"/>
                    <a:gd name="T33" fmla="*/ 16 h 23"/>
                    <a:gd name="T34" fmla="*/ 3 w 30"/>
                    <a:gd name="T35" fmla="*/ 1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23">
                      <a:moveTo>
                        <a:pt x="3" y="18"/>
                      </a:moveTo>
                      <a:cubicBezTo>
                        <a:pt x="6" y="14"/>
                        <a:pt x="10" y="6"/>
                        <a:pt x="15" y="6"/>
                      </a:cubicBezTo>
                      <a:cubicBezTo>
                        <a:pt x="14" y="6"/>
                        <a:pt x="13" y="5"/>
                        <a:pt x="12" y="4"/>
                      </a:cubicBezTo>
                      <a:cubicBezTo>
                        <a:pt x="14" y="8"/>
                        <a:pt x="14" y="13"/>
                        <a:pt x="16" y="17"/>
                      </a:cubicBezTo>
                      <a:cubicBezTo>
                        <a:pt x="18" y="18"/>
                        <a:pt x="19" y="19"/>
                        <a:pt x="21" y="20"/>
                      </a:cubicBezTo>
                      <a:cubicBezTo>
                        <a:pt x="23" y="21"/>
                        <a:pt x="20" y="19"/>
                        <a:pt x="22" y="20"/>
                      </a:cubicBezTo>
                      <a:cubicBezTo>
                        <a:pt x="23" y="21"/>
                        <a:pt x="24" y="21"/>
                        <a:pt x="24" y="22"/>
                      </a:cubicBezTo>
                      <a:cubicBezTo>
                        <a:pt x="27" y="23"/>
                        <a:pt x="30" y="21"/>
                        <a:pt x="29" y="19"/>
                      </a:cubicBezTo>
                      <a:cubicBezTo>
                        <a:pt x="29" y="18"/>
                        <a:pt x="28" y="17"/>
                        <a:pt x="28" y="16"/>
                      </a:cubicBezTo>
                      <a:cubicBezTo>
                        <a:pt x="27" y="14"/>
                        <a:pt x="25" y="14"/>
                        <a:pt x="24" y="16"/>
                      </a:cubicBezTo>
                      <a:cubicBezTo>
                        <a:pt x="24" y="17"/>
                        <a:pt x="23" y="18"/>
                        <a:pt x="23" y="19"/>
                      </a:cubicBezTo>
                      <a:cubicBezTo>
                        <a:pt x="25" y="18"/>
                        <a:pt x="27" y="18"/>
                        <a:pt x="29" y="18"/>
                      </a:cubicBezTo>
                      <a:cubicBezTo>
                        <a:pt x="28" y="16"/>
                        <a:pt x="27" y="15"/>
                        <a:pt x="26" y="14"/>
                      </a:cubicBezTo>
                      <a:cubicBezTo>
                        <a:pt x="24" y="13"/>
                        <a:pt x="23" y="13"/>
                        <a:pt x="22" y="12"/>
                      </a:cubicBezTo>
                      <a:cubicBezTo>
                        <a:pt x="20" y="9"/>
                        <a:pt x="20" y="5"/>
                        <a:pt x="18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ubicBezTo>
                        <a:pt x="7" y="2"/>
                        <a:pt x="3" y="10"/>
                        <a:pt x="0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8" name="Freeform 160"/>
                <p:cNvSpPr/>
                <p:nvPr/>
              </p:nvSpPr>
              <p:spPr bwMode="auto">
                <a:xfrm>
                  <a:off x="2209" y="2075"/>
                  <a:ext cx="17" cy="9"/>
                </a:xfrm>
                <a:custGeom>
                  <a:avLst/>
                  <a:gdLst>
                    <a:gd name="T0" fmla="*/ 3 w 20"/>
                    <a:gd name="T1" fmla="*/ 9 h 10"/>
                    <a:gd name="T2" fmla="*/ 17 w 20"/>
                    <a:gd name="T3" fmla="*/ 7 h 10"/>
                    <a:gd name="T4" fmla="*/ 19 w 20"/>
                    <a:gd name="T5" fmla="*/ 3 h 10"/>
                    <a:gd name="T6" fmla="*/ 16 w 20"/>
                    <a:gd name="T7" fmla="*/ 0 h 10"/>
                    <a:gd name="T8" fmla="*/ 9 w 20"/>
                    <a:gd name="T9" fmla="*/ 1 h 10"/>
                    <a:gd name="T10" fmla="*/ 3 w 20"/>
                    <a:gd name="T11" fmla="*/ 4 h 10"/>
                    <a:gd name="T12" fmla="*/ 3 w 20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3" y="9"/>
                      </a:moveTo>
                      <a:cubicBezTo>
                        <a:pt x="8" y="10"/>
                        <a:pt x="12" y="8"/>
                        <a:pt x="17" y="7"/>
                      </a:cubicBezTo>
                      <a:cubicBezTo>
                        <a:pt x="19" y="6"/>
                        <a:pt x="20" y="5"/>
                        <a:pt x="19" y="3"/>
                      </a:cubicBezTo>
                      <a:cubicBezTo>
                        <a:pt x="19" y="2"/>
                        <a:pt x="18" y="1"/>
                        <a:pt x="16" y="0"/>
                      </a:cubicBezTo>
                      <a:cubicBezTo>
                        <a:pt x="14" y="0"/>
                        <a:pt x="12" y="0"/>
                        <a:pt x="9" y="1"/>
                      </a:cubicBezTo>
                      <a:cubicBezTo>
                        <a:pt x="7" y="2"/>
                        <a:pt x="5" y="3"/>
                        <a:pt x="3" y="4"/>
                      </a:cubicBezTo>
                      <a:cubicBezTo>
                        <a:pt x="0" y="4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9" name="Freeform 161"/>
                <p:cNvSpPr/>
                <p:nvPr/>
              </p:nvSpPr>
              <p:spPr bwMode="auto">
                <a:xfrm>
                  <a:off x="2222" y="2086"/>
                  <a:ext cx="24" cy="6"/>
                </a:xfrm>
                <a:custGeom>
                  <a:avLst/>
                  <a:gdLst>
                    <a:gd name="T0" fmla="*/ 4 w 29"/>
                    <a:gd name="T1" fmla="*/ 7 h 7"/>
                    <a:gd name="T2" fmla="*/ 15 w 29"/>
                    <a:gd name="T3" fmla="*/ 7 h 7"/>
                    <a:gd name="T4" fmla="*/ 26 w 29"/>
                    <a:gd name="T5" fmla="*/ 6 h 7"/>
                    <a:gd name="T6" fmla="*/ 26 w 29"/>
                    <a:gd name="T7" fmla="*/ 1 h 7"/>
                    <a:gd name="T8" fmla="*/ 16 w 29"/>
                    <a:gd name="T9" fmla="*/ 1 h 7"/>
                    <a:gd name="T10" fmla="*/ 4 w 29"/>
                    <a:gd name="T11" fmla="*/ 1 h 7"/>
                    <a:gd name="T12" fmla="*/ 4 w 29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">
                      <a:moveTo>
                        <a:pt x="4" y="7"/>
                      </a:moveTo>
                      <a:cubicBezTo>
                        <a:pt x="8" y="7"/>
                        <a:pt x="12" y="7"/>
                        <a:pt x="15" y="7"/>
                      </a:cubicBezTo>
                      <a:cubicBezTo>
                        <a:pt x="19" y="7"/>
                        <a:pt x="23" y="7"/>
                        <a:pt x="26" y="6"/>
                      </a:cubicBezTo>
                      <a:cubicBezTo>
                        <a:pt x="29" y="5"/>
                        <a:pt x="28" y="2"/>
                        <a:pt x="26" y="1"/>
                      </a:cubicBezTo>
                      <a:cubicBezTo>
                        <a:pt x="23" y="0"/>
                        <a:pt x="19" y="0"/>
                        <a:pt x="16" y="1"/>
                      </a:cubicBezTo>
                      <a:cubicBezTo>
                        <a:pt x="12" y="1"/>
                        <a:pt x="8" y="1"/>
                        <a:pt x="4" y="1"/>
                      </a:cubicBezTo>
                      <a:cubicBezTo>
                        <a:pt x="0" y="1"/>
                        <a:pt x="0" y="7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0" name="Freeform 162"/>
                <p:cNvSpPr/>
                <p:nvPr/>
              </p:nvSpPr>
              <p:spPr bwMode="auto">
                <a:xfrm>
                  <a:off x="1280" y="1535"/>
                  <a:ext cx="8" cy="18"/>
                </a:xfrm>
                <a:custGeom>
                  <a:avLst/>
                  <a:gdLst>
                    <a:gd name="T0" fmla="*/ 1 w 9"/>
                    <a:gd name="T1" fmla="*/ 4 h 21"/>
                    <a:gd name="T2" fmla="*/ 3 w 9"/>
                    <a:gd name="T3" fmla="*/ 18 h 21"/>
                    <a:gd name="T4" fmla="*/ 4 w 9"/>
                    <a:gd name="T5" fmla="*/ 21 h 21"/>
                    <a:gd name="T6" fmla="*/ 8 w 9"/>
                    <a:gd name="T7" fmla="*/ 21 h 21"/>
                    <a:gd name="T8" fmla="*/ 9 w 9"/>
                    <a:gd name="T9" fmla="*/ 18 h 21"/>
                    <a:gd name="T10" fmla="*/ 6 w 9"/>
                    <a:gd name="T11" fmla="*/ 2 h 21"/>
                    <a:gd name="T12" fmla="*/ 1 w 9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21">
                      <a:moveTo>
                        <a:pt x="1" y="4"/>
                      </a:moveTo>
                      <a:cubicBezTo>
                        <a:pt x="3" y="9"/>
                        <a:pt x="3" y="13"/>
                        <a:pt x="3" y="18"/>
                      </a:cubicBezTo>
                      <a:cubicBezTo>
                        <a:pt x="3" y="19"/>
                        <a:pt x="3" y="20"/>
                        <a:pt x="4" y="21"/>
                      </a:cubicBezTo>
                      <a:cubicBezTo>
                        <a:pt x="6" y="21"/>
                        <a:pt x="6" y="21"/>
                        <a:pt x="8" y="21"/>
                      </a:cubicBezTo>
                      <a:cubicBezTo>
                        <a:pt x="9" y="20"/>
                        <a:pt x="9" y="19"/>
                        <a:pt x="9" y="18"/>
                      </a:cubicBezTo>
                      <a:cubicBezTo>
                        <a:pt x="9" y="13"/>
                        <a:pt x="8" y="7"/>
                        <a:pt x="6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1" name="Freeform 163"/>
                <p:cNvSpPr/>
                <p:nvPr/>
              </p:nvSpPr>
              <p:spPr bwMode="auto">
                <a:xfrm>
                  <a:off x="1107" y="1552"/>
                  <a:ext cx="180" cy="152"/>
                </a:xfrm>
                <a:custGeom>
                  <a:avLst/>
                  <a:gdLst>
                    <a:gd name="T0" fmla="*/ 206 w 212"/>
                    <a:gd name="T1" fmla="*/ 2 h 179"/>
                    <a:gd name="T2" fmla="*/ 171 w 212"/>
                    <a:gd name="T3" fmla="*/ 52 h 179"/>
                    <a:gd name="T4" fmla="*/ 122 w 212"/>
                    <a:gd name="T5" fmla="*/ 99 h 179"/>
                    <a:gd name="T6" fmla="*/ 69 w 212"/>
                    <a:gd name="T7" fmla="*/ 143 h 179"/>
                    <a:gd name="T8" fmla="*/ 6 w 212"/>
                    <a:gd name="T9" fmla="*/ 168 h 179"/>
                    <a:gd name="T10" fmla="*/ 9 w 212"/>
                    <a:gd name="T11" fmla="*/ 177 h 179"/>
                    <a:gd name="T12" fmla="*/ 75 w 212"/>
                    <a:gd name="T13" fmla="*/ 151 h 179"/>
                    <a:gd name="T14" fmla="*/ 136 w 212"/>
                    <a:gd name="T15" fmla="*/ 99 h 179"/>
                    <a:gd name="T16" fmla="*/ 188 w 212"/>
                    <a:gd name="T17" fmla="*/ 44 h 179"/>
                    <a:gd name="T18" fmla="*/ 209 w 212"/>
                    <a:gd name="T19" fmla="*/ 2 h 179"/>
                    <a:gd name="T20" fmla="*/ 206 w 212"/>
                    <a:gd name="T21" fmla="*/ 2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2" h="179">
                      <a:moveTo>
                        <a:pt x="206" y="2"/>
                      </a:moveTo>
                      <a:cubicBezTo>
                        <a:pt x="206" y="21"/>
                        <a:pt x="182" y="40"/>
                        <a:pt x="171" y="52"/>
                      </a:cubicBezTo>
                      <a:cubicBezTo>
                        <a:pt x="155" y="69"/>
                        <a:pt x="139" y="84"/>
                        <a:pt x="122" y="99"/>
                      </a:cubicBezTo>
                      <a:cubicBezTo>
                        <a:pt x="105" y="115"/>
                        <a:pt x="88" y="131"/>
                        <a:pt x="69" y="143"/>
                      </a:cubicBezTo>
                      <a:cubicBezTo>
                        <a:pt x="49" y="156"/>
                        <a:pt x="26" y="158"/>
                        <a:pt x="6" y="168"/>
                      </a:cubicBezTo>
                      <a:cubicBezTo>
                        <a:pt x="0" y="171"/>
                        <a:pt x="3" y="179"/>
                        <a:pt x="9" y="177"/>
                      </a:cubicBezTo>
                      <a:cubicBezTo>
                        <a:pt x="33" y="171"/>
                        <a:pt x="54" y="165"/>
                        <a:pt x="75" y="151"/>
                      </a:cubicBezTo>
                      <a:cubicBezTo>
                        <a:pt x="97" y="136"/>
                        <a:pt x="117" y="117"/>
                        <a:pt x="136" y="99"/>
                      </a:cubicBezTo>
                      <a:cubicBezTo>
                        <a:pt x="154" y="81"/>
                        <a:pt x="172" y="64"/>
                        <a:pt x="188" y="44"/>
                      </a:cubicBezTo>
                      <a:cubicBezTo>
                        <a:pt x="197" y="33"/>
                        <a:pt x="212" y="18"/>
                        <a:pt x="209" y="2"/>
                      </a:cubicBezTo>
                      <a:cubicBezTo>
                        <a:pt x="209" y="0"/>
                        <a:pt x="206" y="0"/>
                        <a:pt x="20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2" name="Freeform 164"/>
                <p:cNvSpPr/>
                <p:nvPr/>
              </p:nvSpPr>
              <p:spPr bwMode="auto">
                <a:xfrm>
                  <a:off x="1113" y="1700"/>
                  <a:ext cx="5" cy="17"/>
                </a:xfrm>
                <a:custGeom>
                  <a:avLst/>
                  <a:gdLst>
                    <a:gd name="T0" fmla="*/ 1 w 6"/>
                    <a:gd name="T1" fmla="*/ 3 h 20"/>
                    <a:gd name="T2" fmla="*/ 1 w 6"/>
                    <a:gd name="T3" fmla="*/ 17 h 20"/>
                    <a:gd name="T4" fmla="*/ 5 w 6"/>
                    <a:gd name="T5" fmla="*/ 17 h 20"/>
                    <a:gd name="T6" fmla="*/ 5 w 6"/>
                    <a:gd name="T7" fmla="*/ 3 h 20"/>
                    <a:gd name="T8" fmla="*/ 1 w 6"/>
                    <a:gd name="T9" fmla="*/ 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0">
                      <a:moveTo>
                        <a:pt x="1" y="3"/>
                      </a:moveTo>
                      <a:cubicBezTo>
                        <a:pt x="0" y="7"/>
                        <a:pt x="0" y="12"/>
                        <a:pt x="1" y="17"/>
                      </a:cubicBezTo>
                      <a:cubicBezTo>
                        <a:pt x="1" y="19"/>
                        <a:pt x="5" y="20"/>
                        <a:pt x="5" y="17"/>
                      </a:cubicBezTo>
                      <a:cubicBezTo>
                        <a:pt x="6" y="12"/>
                        <a:pt x="6" y="7"/>
                        <a:pt x="5" y="3"/>
                      </a:cubicBezTo>
                      <a:cubicBezTo>
                        <a:pt x="5" y="0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3" name="Freeform 165"/>
                <p:cNvSpPr/>
                <p:nvPr/>
              </p:nvSpPr>
              <p:spPr bwMode="auto">
                <a:xfrm>
                  <a:off x="1114" y="1538"/>
                  <a:ext cx="227" cy="195"/>
                </a:xfrm>
                <a:custGeom>
                  <a:avLst/>
                  <a:gdLst>
                    <a:gd name="T0" fmla="*/ 1 w 268"/>
                    <a:gd name="T1" fmla="*/ 206 h 230"/>
                    <a:gd name="T2" fmla="*/ 116 w 268"/>
                    <a:gd name="T3" fmla="*/ 226 h 230"/>
                    <a:gd name="T4" fmla="*/ 221 w 268"/>
                    <a:gd name="T5" fmla="*/ 186 h 230"/>
                    <a:gd name="T6" fmla="*/ 266 w 268"/>
                    <a:gd name="T7" fmla="*/ 99 h 230"/>
                    <a:gd name="T8" fmla="*/ 261 w 268"/>
                    <a:gd name="T9" fmla="*/ 49 h 230"/>
                    <a:gd name="T10" fmla="*/ 235 w 268"/>
                    <a:gd name="T11" fmla="*/ 3 h 230"/>
                    <a:gd name="T12" fmla="*/ 228 w 268"/>
                    <a:gd name="T13" fmla="*/ 5 h 230"/>
                    <a:gd name="T14" fmla="*/ 249 w 268"/>
                    <a:gd name="T15" fmla="*/ 44 h 230"/>
                    <a:gd name="T16" fmla="*/ 256 w 268"/>
                    <a:gd name="T17" fmla="*/ 101 h 230"/>
                    <a:gd name="T18" fmla="*/ 204 w 268"/>
                    <a:gd name="T19" fmla="*/ 186 h 230"/>
                    <a:gd name="T20" fmla="*/ 109 w 268"/>
                    <a:gd name="T21" fmla="*/ 217 h 230"/>
                    <a:gd name="T22" fmla="*/ 60 w 268"/>
                    <a:gd name="T23" fmla="*/ 216 h 230"/>
                    <a:gd name="T24" fmla="*/ 3 w 268"/>
                    <a:gd name="T25" fmla="*/ 203 h 230"/>
                    <a:gd name="T26" fmla="*/ 1 w 268"/>
                    <a:gd name="T27" fmla="*/ 20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68" h="230">
                      <a:moveTo>
                        <a:pt x="1" y="206"/>
                      </a:moveTo>
                      <a:cubicBezTo>
                        <a:pt x="28" y="230"/>
                        <a:pt x="82" y="229"/>
                        <a:pt x="116" y="226"/>
                      </a:cubicBezTo>
                      <a:cubicBezTo>
                        <a:pt x="154" y="223"/>
                        <a:pt x="191" y="211"/>
                        <a:pt x="221" y="186"/>
                      </a:cubicBezTo>
                      <a:cubicBezTo>
                        <a:pt x="247" y="164"/>
                        <a:pt x="263" y="133"/>
                        <a:pt x="266" y="99"/>
                      </a:cubicBezTo>
                      <a:cubicBezTo>
                        <a:pt x="268" y="82"/>
                        <a:pt x="266" y="65"/>
                        <a:pt x="261" y="49"/>
                      </a:cubicBezTo>
                      <a:cubicBezTo>
                        <a:pt x="255" y="31"/>
                        <a:pt x="243" y="19"/>
                        <a:pt x="235" y="3"/>
                      </a:cubicBezTo>
                      <a:cubicBezTo>
                        <a:pt x="233" y="0"/>
                        <a:pt x="227" y="1"/>
                        <a:pt x="228" y="5"/>
                      </a:cubicBezTo>
                      <a:cubicBezTo>
                        <a:pt x="230" y="19"/>
                        <a:pt x="244" y="30"/>
                        <a:pt x="249" y="44"/>
                      </a:cubicBezTo>
                      <a:cubicBezTo>
                        <a:pt x="256" y="62"/>
                        <a:pt x="258" y="82"/>
                        <a:pt x="256" y="101"/>
                      </a:cubicBezTo>
                      <a:cubicBezTo>
                        <a:pt x="251" y="135"/>
                        <a:pt x="232" y="166"/>
                        <a:pt x="204" y="186"/>
                      </a:cubicBezTo>
                      <a:cubicBezTo>
                        <a:pt x="177" y="206"/>
                        <a:pt x="143" y="215"/>
                        <a:pt x="109" y="217"/>
                      </a:cubicBezTo>
                      <a:cubicBezTo>
                        <a:pt x="93" y="218"/>
                        <a:pt x="76" y="217"/>
                        <a:pt x="60" y="216"/>
                      </a:cubicBezTo>
                      <a:cubicBezTo>
                        <a:pt x="42" y="215"/>
                        <a:pt x="17" y="214"/>
                        <a:pt x="3" y="203"/>
                      </a:cubicBezTo>
                      <a:cubicBezTo>
                        <a:pt x="1" y="202"/>
                        <a:pt x="0" y="205"/>
                        <a:pt x="1" y="2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4" name="Freeform 166"/>
                <p:cNvSpPr/>
                <p:nvPr/>
              </p:nvSpPr>
              <p:spPr bwMode="auto">
                <a:xfrm>
                  <a:off x="1275" y="1510"/>
                  <a:ext cx="35" cy="35"/>
                </a:xfrm>
                <a:custGeom>
                  <a:avLst/>
                  <a:gdLst>
                    <a:gd name="T0" fmla="*/ 37 w 41"/>
                    <a:gd name="T1" fmla="*/ 35 h 41"/>
                    <a:gd name="T2" fmla="*/ 36 w 41"/>
                    <a:gd name="T3" fmla="*/ 34 h 41"/>
                    <a:gd name="T4" fmla="*/ 39 w 41"/>
                    <a:gd name="T5" fmla="*/ 37 h 41"/>
                    <a:gd name="T6" fmla="*/ 34 w 41"/>
                    <a:gd name="T7" fmla="*/ 19 h 41"/>
                    <a:gd name="T8" fmla="*/ 33 w 41"/>
                    <a:gd name="T9" fmla="*/ 10 h 41"/>
                    <a:gd name="T10" fmla="*/ 33 w 41"/>
                    <a:gd name="T11" fmla="*/ 6 h 41"/>
                    <a:gd name="T12" fmla="*/ 19 w 41"/>
                    <a:gd name="T13" fmla="*/ 2 h 41"/>
                    <a:gd name="T14" fmla="*/ 4 w 41"/>
                    <a:gd name="T15" fmla="*/ 16 h 41"/>
                    <a:gd name="T16" fmla="*/ 10 w 41"/>
                    <a:gd name="T17" fmla="*/ 33 h 41"/>
                    <a:gd name="T18" fmla="*/ 16 w 41"/>
                    <a:gd name="T19" fmla="*/ 28 h 41"/>
                    <a:gd name="T20" fmla="*/ 13 w 41"/>
                    <a:gd name="T21" fmla="*/ 23 h 41"/>
                    <a:gd name="T22" fmla="*/ 12 w 41"/>
                    <a:gd name="T23" fmla="*/ 20 h 41"/>
                    <a:gd name="T24" fmla="*/ 23 w 41"/>
                    <a:gd name="T25" fmla="*/ 10 h 41"/>
                    <a:gd name="T26" fmla="*/ 25 w 41"/>
                    <a:gd name="T27" fmla="*/ 9 h 41"/>
                    <a:gd name="T28" fmla="*/ 24 w 41"/>
                    <a:gd name="T29" fmla="*/ 10 h 41"/>
                    <a:gd name="T30" fmla="*/ 24 w 41"/>
                    <a:gd name="T31" fmla="*/ 16 h 41"/>
                    <a:gd name="T32" fmla="*/ 33 w 41"/>
                    <a:gd name="T33" fmla="*/ 39 h 41"/>
                    <a:gd name="T34" fmla="*/ 38 w 41"/>
                    <a:gd name="T35" fmla="*/ 40 h 41"/>
                    <a:gd name="T36" fmla="*/ 41 w 41"/>
                    <a:gd name="T37" fmla="*/ 35 h 41"/>
                    <a:gd name="T38" fmla="*/ 37 w 41"/>
                    <a:gd name="T39" fmla="*/ 35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1" h="41">
                      <a:moveTo>
                        <a:pt x="37" y="35"/>
                      </a:moveTo>
                      <a:cubicBezTo>
                        <a:pt x="36" y="35"/>
                        <a:pt x="36" y="35"/>
                        <a:pt x="36" y="34"/>
                      </a:cubicBezTo>
                      <a:cubicBezTo>
                        <a:pt x="37" y="35"/>
                        <a:pt x="38" y="36"/>
                        <a:pt x="39" y="37"/>
                      </a:cubicBezTo>
                      <a:cubicBezTo>
                        <a:pt x="38" y="31"/>
                        <a:pt x="36" y="25"/>
                        <a:pt x="34" y="19"/>
                      </a:cubicBezTo>
                      <a:cubicBezTo>
                        <a:pt x="33" y="16"/>
                        <a:pt x="33" y="13"/>
                        <a:pt x="33" y="10"/>
                      </a:cubicBezTo>
                      <a:cubicBezTo>
                        <a:pt x="33" y="9"/>
                        <a:pt x="33" y="8"/>
                        <a:pt x="33" y="6"/>
                      </a:cubicBezTo>
                      <a:cubicBezTo>
                        <a:pt x="31" y="1"/>
                        <a:pt x="23" y="0"/>
                        <a:pt x="19" y="2"/>
                      </a:cubicBezTo>
                      <a:cubicBezTo>
                        <a:pt x="13" y="4"/>
                        <a:pt x="7" y="11"/>
                        <a:pt x="4" y="16"/>
                      </a:cubicBezTo>
                      <a:cubicBezTo>
                        <a:pt x="0" y="22"/>
                        <a:pt x="5" y="28"/>
                        <a:pt x="10" y="33"/>
                      </a:cubicBezTo>
                      <a:cubicBezTo>
                        <a:pt x="13" y="36"/>
                        <a:pt x="17" y="31"/>
                        <a:pt x="16" y="28"/>
                      </a:cubicBezTo>
                      <a:cubicBezTo>
                        <a:pt x="15" y="26"/>
                        <a:pt x="14" y="25"/>
                        <a:pt x="13" y="23"/>
                      </a:cubicBezTo>
                      <a:cubicBezTo>
                        <a:pt x="12" y="21"/>
                        <a:pt x="11" y="22"/>
                        <a:pt x="12" y="20"/>
                      </a:cubicBezTo>
                      <a:cubicBezTo>
                        <a:pt x="14" y="17"/>
                        <a:pt x="20" y="11"/>
                        <a:pt x="23" y="10"/>
                      </a:cubicBezTo>
                      <a:cubicBezTo>
                        <a:pt x="23" y="10"/>
                        <a:pt x="27" y="10"/>
                        <a:pt x="25" y="9"/>
                      </a:cubicBezTo>
                      <a:cubicBezTo>
                        <a:pt x="23" y="8"/>
                        <a:pt x="24" y="8"/>
                        <a:pt x="24" y="10"/>
                      </a:cubicBezTo>
                      <a:cubicBezTo>
                        <a:pt x="23" y="12"/>
                        <a:pt x="24" y="14"/>
                        <a:pt x="24" y="16"/>
                      </a:cubicBezTo>
                      <a:cubicBezTo>
                        <a:pt x="26" y="24"/>
                        <a:pt x="30" y="32"/>
                        <a:pt x="33" y="39"/>
                      </a:cubicBezTo>
                      <a:cubicBezTo>
                        <a:pt x="34" y="41"/>
                        <a:pt x="36" y="41"/>
                        <a:pt x="38" y="40"/>
                      </a:cubicBezTo>
                      <a:cubicBezTo>
                        <a:pt x="40" y="39"/>
                        <a:pt x="41" y="37"/>
                        <a:pt x="41" y="35"/>
                      </a:cubicBezTo>
                      <a:cubicBezTo>
                        <a:pt x="40" y="32"/>
                        <a:pt x="37" y="32"/>
                        <a:pt x="3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5" name="Freeform 167"/>
                <p:cNvSpPr/>
                <p:nvPr/>
              </p:nvSpPr>
              <p:spPr bwMode="auto">
                <a:xfrm>
                  <a:off x="1263" y="1568"/>
                  <a:ext cx="31" cy="32"/>
                </a:xfrm>
                <a:custGeom>
                  <a:avLst/>
                  <a:gdLst>
                    <a:gd name="T0" fmla="*/ 21 w 37"/>
                    <a:gd name="T1" fmla="*/ 3 h 38"/>
                    <a:gd name="T2" fmla="*/ 29 w 37"/>
                    <a:gd name="T3" fmla="*/ 9 h 38"/>
                    <a:gd name="T4" fmla="*/ 22 w 37"/>
                    <a:gd name="T5" fmla="*/ 21 h 38"/>
                    <a:gd name="T6" fmla="*/ 13 w 37"/>
                    <a:gd name="T7" fmla="*/ 23 h 38"/>
                    <a:gd name="T8" fmla="*/ 6 w 37"/>
                    <a:gd name="T9" fmla="*/ 20 h 38"/>
                    <a:gd name="T10" fmla="*/ 1 w 37"/>
                    <a:gd name="T11" fmla="*/ 24 h 38"/>
                    <a:gd name="T12" fmla="*/ 32 w 37"/>
                    <a:gd name="T13" fmla="*/ 18 h 38"/>
                    <a:gd name="T14" fmla="*/ 21 w 37"/>
                    <a:gd name="T15" fmla="*/ 0 h 38"/>
                    <a:gd name="T16" fmla="*/ 21 w 37"/>
                    <a:gd name="T17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" h="38">
                      <a:moveTo>
                        <a:pt x="21" y="3"/>
                      </a:moveTo>
                      <a:cubicBezTo>
                        <a:pt x="24" y="4"/>
                        <a:pt x="27" y="5"/>
                        <a:pt x="29" y="9"/>
                      </a:cubicBezTo>
                      <a:cubicBezTo>
                        <a:pt x="32" y="15"/>
                        <a:pt x="27" y="18"/>
                        <a:pt x="22" y="21"/>
                      </a:cubicBezTo>
                      <a:cubicBezTo>
                        <a:pt x="19" y="23"/>
                        <a:pt x="17" y="24"/>
                        <a:pt x="13" y="23"/>
                      </a:cubicBezTo>
                      <a:cubicBezTo>
                        <a:pt x="11" y="23"/>
                        <a:pt x="9" y="21"/>
                        <a:pt x="6" y="20"/>
                      </a:cubicBezTo>
                      <a:cubicBezTo>
                        <a:pt x="4" y="19"/>
                        <a:pt x="0" y="21"/>
                        <a:pt x="1" y="24"/>
                      </a:cubicBezTo>
                      <a:cubicBezTo>
                        <a:pt x="8" y="38"/>
                        <a:pt x="27" y="27"/>
                        <a:pt x="32" y="18"/>
                      </a:cubicBezTo>
                      <a:cubicBezTo>
                        <a:pt x="37" y="10"/>
                        <a:pt x="29" y="0"/>
                        <a:pt x="21" y="0"/>
                      </a:cubicBezTo>
                      <a:cubicBezTo>
                        <a:pt x="19" y="0"/>
                        <a:pt x="18" y="3"/>
                        <a:pt x="2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6" name="Freeform 168"/>
                <p:cNvSpPr/>
                <p:nvPr/>
              </p:nvSpPr>
              <p:spPr bwMode="auto">
                <a:xfrm>
                  <a:off x="1287" y="1664"/>
                  <a:ext cx="27" cy="28"/>
                </a:xfrm>
                <a:custGeom>
                  <a:avLst/>
                  <a:gdLst>
                    <a:gd name="T0" fmla="*/ 8 w 32"/>
                    <a:gd name="T1" fmla="*/ 30 h 33"/>
                    <a:gd name="T2" fmla="*/ 10 w 32"/>
                    <a:gd name="T3" fmla="*/ 12 h 33"/>
                    <a:gd name="T4" fmla="*/ 17 w 32"/>
                    <a:gd name="T5" fmla="*/ 9 h 33"/>
                    <a:gd name="T6" fmla="*/ 26 w 32"/>
                    <a:gd name="T7" fmla="*/ 20 h 33"/>
                    <a:gd name="T8" fmla="*/ 31 w 32"/>
                    <a:gd name="T9" fmla="*/ 17 h 33"/>
                    <a:gd name="T10" fmla="*/ 20 w 32"/>
                    <a:gd name="T11" fmla="*/ 1 h 33"/>
                    <a:gd name="T12" fmla="*/ 7 w 32"/>
                    <a:gd name="T13" fmla="*/ 4 h 33"/>
                    <a:gd name="T14" fmla="*/ 4 w 32"/>
                    <a:gd name="T15" fmla="*/ 30 h 33"/>
                    <a:gd name="T16" fmla="*/ 8 w 32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33">
                      <a:moveTo>
                        <a:pt x="8" y="30"/>
                      </a:moveTo>
                      <a:cubicBezTo>
                        <a:pt x="9" y="25"/>
                        <a:pt x="8" y="18"/>
                        <a:pt x="10" y="12"/>
                      </a:cubicBezTo>
                      <a:cubicBezTo>
                        <a:pt x="11" y="10"/>
                        <a:pt x="14" y="7"/>
                        <a:pt x="17" y="9"/>
                      </a:cubicBezTo>
                      <a:cubicBezTo>
                        <a:pt x="21" y="11"/>
                        <a:pt x="22" y="17"/>
                        <a:pt x="26" y="20"/>
                      </a:cubicBezTo>
                      <a:cubicBezTo>
                        <a:pt x="28" y="21"/>
                        <a:pt x="30" y="19"/>
                        <a:pt x="31" y="17"/>
                      </a:cubicBezTo>
                      <a:cubicBezTo>
                        <a:pt x="32" y="11"/>
                        <a:pt x="25" y="4"/>
                        <a:pt x="20" y="1"/>
                      </a:cubicBezTo>
                      <a:cubicBezTo>
                        <a:pt x="15" y="0"/>
                        <a:pt x="11" y="1"/>
                        <a:pt x="7" y="4"/>
                      </a:cubicBezTo>
                      <a:cubicBezTo>
                        <a:pt x="0" y="11"/>
                        <a:pt x="3" y="22"/>
                        <a:pt x="4" y="30"/>
                      </a:cubicBezTo>
                      <a:cubicBezTo>
                        <a:pt x="4" y="33"/>
                        <a:pt x="8" y="33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7" name="Freeform 169"/>
                <p:cNvSpPr/>
                <p:nvPr/>
              </p:nvSpPr>
              <p:spPr bwMode="auto">
                <a:xfrm>
                  <a:off x="1208" y="1636"/>
                  <a:ext cx="63" cy="53"/>
                </a:xfrm>
                <a:custGeom>
                  <a:avLst/>
                  <a:gdLst>
                    <a:gd name="T0" fmla="*/ 3 w 74"/>
                    <a:gd name="T1" fmla="*/ 62 h 63"/>
                    <a:gd name="T2" fmla="*/ 72 w 74"/>
                    <a:gd name="T3" fmla="*/ 6 h 63"/>
                    <a:gd name="T4" fmla="*/ 68 w 74"/>
                    <a:gd name="T5" fmla="*/ 2 h 63"/>
                    <a:gd name="T6" fmla="*/ 3 w 74"/>
                    <a:gd name="T7" fmla="*/ 59 h 63"/>
                    <a:gd name="T8" fmla="*/ 3 w 74"/>
                    <a:gd name="T9" fmla="*/ 62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63">
                      <a:moveTo>
                        <a:pt x="3" y="62"/>
                      </a:moveTo>
                      <a:cubicBezTo>
                        <a:pt x="31" y="54"/>
                        <a:pt x="53" y="26"/>
                        <a:pt x="72" y="6"/>
                      </a:cubicBezTo>
                      <a:cubicBezTo>
                        <a:pt x="74" y="4"/>
                        <a:pt x="70" y="0"/>
                        <a:pt x="68" y="2"/>
                      </a:cubicBezTo>
                      <a:cubicBezTo>
                        <a:pt x="48" y="20"/>
                        <a:pt x="29" y="49"/>
                        <a:pt x="3" y="59"/>
                      </a:cubicBezTo>
                      <a:cubicBezTo>
                        <a:pt x="0" y="59"/>
                        <a:pt x="1" y="63"/>
                        <a:pt x="3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8" name="Freeform 170"/>
                <p:cNvSpPr/>
                <p:nvPr/>
              </p:nvSpPr>
              <p:spPr bwMode="auto">
                <a:xfrm>
                  <a:off x="1140" y="1684"/>
                  <a:ext cx="28" cy="23"/>
                </a:xfrm>
                <a:custGeom>
                  <a:avLst/>
                  <a:gdLst>
                    <a:gd name="T0" fmla="*/ 3 w 33"/>
                    <a:gd name="T1" fmla="*/ 21 h 27"/>
                    <a:gd name="T2" fmla="*/ 32 w 33"/>
                    <a:gd name="T3" fmla="*/ 4 h 27"/>
                    <a:gd name="T4" fmla="*/ 27 w 33"/>
                    <a:gd name="T5" fmla="*/ 2 h 27"/>
                    <a:gd name="T6" fmla="*/ 3 w 33"/>
                    <a:gd name="T7" fmla="*/ 17 h 27"/>
                    <a:gd name="T8" fmla="*/ 3 w 33"/>
                    <a:gd name="T9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7">
                      <a:moveTo>
                        <a:pt x="3" y="21"/>
                      </a:moveTo>
                      <a:cubicBezTo>
                        <a:pt x="17" y="27"/>
                        <a:pt x="30" y="18"/>
                        <a:pt x="32" y="4"/>
                      </a:cubicBezTo>
                      <a:cubicBezTo>
                        <a:pt x="33" y="1"/>
                        <a:pt x="28" y="0"/>
                        <a:pt x="27" y="2"/>
                      </a:cubicBezTo>
                      <a:cubicBezTo>
                        <a:pt x="24" y="14"/>
                        <a:pt x="16" y="22"/>
                        <a:pt x="3" y="17"/>
                      </a:cubicBezTo>
                      <a:cubicBezTo>
                        <a:pt x="1" y="17"/>
                        <a:pt x="0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9" name="Freeform 171"/>
                <p:cNvSpPr/>
                <p:nvPr/>
              </p:nvSpPr>
              <p:spPr bwMode="auto">
                <a:xfrm>
                  <a:off x="1411" y="783"/>
                  <a:ext cx="90" cy="146"/>
                </a:xfrm>
                <a:custGeom>
                  <a:avLst/>
                  <a:gdLst>
                    <a:gd name="T0" fmla="*/ 106 w 106"/>
                    <a:gd name="T1" fmla="*/ 19 h 172"/>
                    <a:gd name="T2" fmla="*/ 71 w 106"/>
                    <a:gd name="T3" fmla="*/ 1 h 172"/>
                    <a:gd name="T4" fmla="*/ 18 w 106"/>
                    <a:gd name="T5" fmla="*/ 37 h 172"/>
                    <a:gd name="T6" fmla="*/ 15 w 106"/>
                    <a:gd name="T7" fmla="*/ 103 h 172"/>
                    <a:gd name="T8" fmla="*/ 75 w 106"/>
                    <a:gd name="T9" fmla="*/ 168 h 172"/>
                    <a:gd name="T10" fmla="*/ 80 w 106"/>
                    <a:gd name="T11" fmla="*/ 158 h 172"/>
                    <a:gd name="T12" fmla="*/ 34 w 106"/>
                    <a:gd name="T13" fmla="*/ 112 h 172"/>
                    <a:gd name="T14" fmla="*/ 14 w 106"/>
                    <a:gd name="T15" fmla="*/ 62 h 172"/>
                    <a:gd name="T16" fmla="*/ 46 w 106"/>
                    <a:gd name="T17" fmla="*/ 19 h 172"/>
                    <a:gd name="T18" fmla="*/ 103 w 106"/>
                    <a:gd name="T19" fmla="*/ 19 h 172"/>
                    <a:gd name="T20" fmla="*/ 106 w 106"/>
                    <a:gd name="T21" fmla="*/ 19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6" h="172">
                      <a:moveTo>
                        <a:pt x="106" y="19"/>
                      </a:moveTo>
                      <a:cubicBezTo>
                        <a:pt x="105" y="4"/>
                        <a:pt x="82" y="0"/>
                        <a:pt x="71" y="1"/>
                      </a:cubicBezTo>
                      <a:cubicBezTo>
                        <a:pt x="48" y="3"/>
                        <a:pt x="30" y="18"/>
                        <a:pt x="18" y="37"/>
                      </a:cubicBezTo>
                      <a:cubicBezTo>
                        <a:pt x="3" y="60"/>
                        <a:pt x="0" y="79"/>
                        <a:pt x="15" y="103"/>
                      </a:cubicBezTo>
                      <a:cubicBezTo>
                        <a:pt x="31" y="127"/>
                        <a:pt x="50" y="152"/>
                        <a:pt x="75" y="168"/>
                      </a:cubicBezTo>
                      <a:cubicBezTo>
                        <a:pt x="81" y="172"/>
                        <a:pt x="86" y="162"/>
                        <a:pt x="80" y="158"/>
                      </a:cubicBezTo>
                      <a:cubicBezTo>
                        <a:pt x="61" y="144"/>
                        <a:pt x="47" y="131"/>
                        <a:pt x="34" y="112"/>
                      </a:cubicBezTo>
                      <a:cubicBezTo>
                        <a:pt x="23" y="97"/>
                        <a:pt x="8" y="83"/>
                        <a:pt x="14" y="62"/>
                      </a:cubicBezTo>
                      <a:cubicBezTo>
                        <a:pt x="18" y="46"/>
                        <a:pt x="33" y="27"/>
                        <a:pt x="46" y="19"/>
                      </a:cubicBezTo>
                      <a:cubicBezTo>
                        <a:pt x="59" y="10"/>
                        <a:pt x="92" y="2"/>
                        <a:pt x="103" y="19"/>
                      </a:cubicBezTo>
                      <a:cubicBezTo>
                        <a:pt x="103" y="21"/>
                        <a:pt x="106" y="21"/>
                        <a:pt x="106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0" name="Freeform 172"/>
                <p:cNvSpPr/>
                <p:nvPr/>
              </p:nvSpPr>
              <p:spPr bwMode="auto">
                <a:xfrm>
                  <a:off x="1487" y="758"/>
                  <a:ext cx="108" cy="157"/>
                </a:xfrm>
                <a:custGeom>
                  <a:avLst/>
                  <a:gdLst>
                    <a:gd name="T0" fmla="*/ 5 w 127"/>
                    <a:gd name="T1" fmla="*/ 39 h 185"/>
                    <a:gd name="T2" fmla="*/ 78 w 127"/>
                    <a:gd name="T3" fmla="*/ 30 h 185"/>
                    <a:gd name="T4" fmla="*/ 106 w 127"/>
                    <a:gd name="T5" fmla="*/ 80 h 185"/>
                    <a:gd name="T6" fmla="*/ 69 w 127"/>
                    <a:gd name="T7" fmla="*/ 175 h 185"/>
                    <a:gd name="T8" fmla="*/ 75 w 127"/>
                    <a:gd name="T9" fmla="*/ 182 h 185"/>
                    <a:gd name="T10" fmla="*/ 109 w 127"/>
                    <a:gd name="T11" fmla="*/ 51 h 185"/>
                    <a:gd name="T12" fmla="*/ 2 w 127"/>
                    <a:gd name="T13" fmla="*/ 36 h 185"/>
                    <a:gd name="T14" fmla="*/ 5 w 127"/>
                    <a:gd name="T15" fmla="*/ 39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7" h="185">
                      <a:moveTo>
                        <a:pt x="5" y="39"/>
                      </a:moveTo>
                      <a:cubicBezTo>
                        <a:pt x="28" y="22"/>
                        <a:pt x="52" y="13"/>
                        <a:pt x="78" y="30"/>
                      </a:cubicBezTo>
                      <a:cubicBezTo>
                        <a:pt x="96" y="41"/>
                        <a:pt x="105" y="58"/>
                        <a:pt x="106" y="80"/>
                      </a:cubicBezTo>
                      <a:cubicBezTo>
                        <a:pt x="108" y="114"/>
                        <a:pt x="95" y="152"/>
                        <a:pt x="69" y="175"/>
                      </a:cubicBezTo>
                      <a:cubicBezTo>
                        <a:pt x="65" y="179"/>
                        <a:pt x="71" y="185"/>
                        <a:pt x="75" y="182"/>
                      </a:cubicBezTo>
                      <a:cubicBezTo>
                        <a:pt x="110" y="156"/>
                        <a:pt x="127" y="91"/>
                        <a:pt x="109" y="51"/>
                      </a:cubicBezTo>
                      <a:cubicBezTo>
                        <a:pt x="89" y="8"/>
                        <a:pt x="31" y="0"/>
                        <a:pt x="2" y="36"/>
                      </a:cubicBezTo>
                      <a:cubicBezTo>
                        <a:pt x="0" y="37"/>
                        <a:pt x="3" y="40"/>
                        <a:pt x="5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1" name="Freeform 173"/>
                <p:cNvSpPr/>
                <p:nvPr/>
              </p:nvSpPr>
              <p:spPr bwMode="auto">
                <a:xfrm>
                  <a:off x="1472" y="894"/>
                  <a:ext cx="96" cy="43"/>
                </a:xfrm>
                <a:custGeom>
                  <a:avLst/>
                  <a:gdLst>
                    <a:gd name="T0" fmla="*/ 1 w 114"/>
                    <a:gd name="T1" fmla="*/ 35 h 51"/>
                    <a:gd name="T2" fmla="*/ 40 w 114"/>
                    <a:gd name="T3" fmla="*/ 33 h 51"/>
                    <a:gd name="T4" fmla="*/ 72 w 114"/>
                    <a:gd name="T5" fmla="*/ 26 h 51"/>
                    <a:gd name="T6" fmla="*/ 87 w 114"/>
                    <a:gd name="T7" fmla="*/ 26 h 51"/>
                    <a:gd name="T8" fmla="*/ 111 w 114"/>
                    <a:gd name="T9" fmla="*/ 11 h 51"/>
                    <a:gd name="T10" fmla="*/ 103 w 114"/>
                    <a:gd name="T11" fmla="*/ 4 h 51"/>
                    <a:gd name="T12" fmla="*/ 72 w 114"/>
                    <a:gd name="T13" fmla="*/ 16 h 51"/>
                    <a:gd name="T14" fmla="*/ 50 w 114"/>
                    <a:gd name="T15" fmla="*/ 17 h 51"/>
                    <a:gd name="T16" fmla="*/ 4 w 114"/>
                    <a:gd name="T17" fmla="*/ 33 h 51"/>
                    <a:gd name="T18" fmla="*/ 1 w 114"/>
                    <a:gd name="T19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51">
                      <a:moveTo>
                        <a:pt x="1" y="35"/>
                      </a:moveTo>
                      <a:cubicBezTo>
                        <a:pt x="9" y="51"/>
                        <a:pt x="29" y="39"/>
                        <a:pt x="40" y="33"/>
                      </a:cubicBezTo>
                      <a:cubicBezTo>
                        <a:pt x="52" y="27"/>
                        <a:pt x="58" y="25"/>
                        <a:pt x="72" y="26"/>
                      </a:cubicBezTo>
                      <a:cubicBezTo>
                        <a:pt x="77" y="27"/>
                        <a:pt x="81" y="27"/>
                        <a:pt x="87" y="26"/>
                      </a:cubicBezTo>
                      <a:cubicBezTo>
                        <a:pt x="97" y="24"/>
                        <a:pt x="105" y="19"/>
                        <a:pt x="111" y="11"/>
                      </a:cubicBezTo>
                      <a:cubicBezTo>
                        <a:pt x="114" y="6"/>
                        <a:pt x="108" y="0"/>
                        <a:pt x="103" y="4"/>
                      </a:cubicBezTo>
                      <a:cubicBezTo>
                        <a:pt x="94" y="13"/>
                        <a:pt x="85" y="16"/>
                        <a:pt x="72" y="16"/>
                      </a:cubicBezTo>
                      <a:cubicBezTo>
                        <a:pt x="64" y="16"/>
                        <a:pt x="58" y="14"/>
                        <a:pt x="50" y="17"/>
                      </a:cubicBezTo>
                      <a:cubicBezTo>
                        <a:pt x="41" y="20"/>
                        <a:pt x="13" y="44"/>
                        <a:pt x="4" y="33"/>
                      </a:cubicBezTo>
                      <a:cubicBezTo>
                        <a:pt x="3" y="31"/>
                        <a:pt x="0" y="33"/>
                        <a:pt x="1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2" name="Freeform 174"/>
                <p:cNvSpPr/>
                <p:nvPr/>
              </p:nvSpPr>
              <p:spPr bwMode="auto">
                <a:xfrm>
                  <a:off x="1473" y="735"/>
                  <a:ext cx="35" cy="56"/>
                </a:xfrm>
                <a:custGeom>
                  <a:avLst/>
                  <a:gdLst>
                    <a:gd name="T0" fmla="*/ 12 w 42"/>
                    <a:gd name="T1" fmla="*/ 63 h 66"/>
                    <a:gd name="T2" fmla="*/ 8 w 42"/>
                    <a:gd name="T3" fmla="*/ 15 h 66"/>
                    <a:gd name="T4" fmla="*/ 1 w 42"/>
                    <a:gd name="T5" fmla="*/ 18 h 66"/>
                    <a:gd name="T6" fmla="*/ 1 w 42"/>
                    <a:gd name="T7" fmla="*/ 20 h 66"/>
                    <a:gd name="T8" fmla="*/ 3 w 42"/>
                    <a:gd name="T9" fmla="*/ 23 h 66"/>
                    <a:gd name="T10" fmla="*/ 35 w 42"/>
                    <a:gd name="T11" fmla="*/ 19 h 66"/>
                    <a:gd name="T12" fmla="*/ 10 w 42"/>
                    <a:gd name="T13" fmla="*/ 6 h 66"/>
                    <a:gd name="T14" fmla="*/ 13 w 42"/>
                    <a:gd name="T15" fmla="*/ 13 h 66"/>
                    <a:gd name="T16" fmla="*/ 21 w 42"/>
                    <a:gd name="T17" fmla="*/ 11 h 66"/>
                    <a:gd name="T18" fmla="*/ 22 w 42"/>
                    <a:gd name="T19" fmla="*/ 18 h 66"/>
                    <a:gd name="T20" fmla="*/ 13 w 42"/>
                    <a:gd name="T21" fmla="*/ 18 h 66"/>
                    <a:gd name="T22" fmla="*/ 9 w 42"/>
                    <a:gd name="T23" fmla="*/ 17 h 66"/>
                    <a:gd name="T24" fmla="*/ 8 w 42"/>
                    <a:gd name="T25" fmla="*/ 17 h 66"/>
                    <a:gd name="T26" fmla="*/ 1 w 42"/>
                    <a:gd name="T27" fmla="*/ 17 h 66"/>
                    <a:gd name="T28" fmla="*/ 7 w 42"/>
                    <a:gd name="T29" fmla="*/ 63 h 66"/>
                    <a:gd name="T30" fmla="*/ 12 w 42"/>
                    <a:gd name="T31" fmla="*/ 6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2" h="66">
                      <a:moveTo>
                        <a:pt x="12" y="63"/>
                      </a:moveTo>
                      <a:cubicBezTo>
                        <a:pt x="14" y="48"/>
                        <a:pt x="13" y="30"/>
                        <a:pt x="8" y="15"/>
                      </a:cubicBezTo>
                      <a:cubicBezTo>
                        <a:pt x="6" y="11"/>
                        <a:pt x="0" y="13"/>
                        <a:pt x="1" y="18"/>
                      </a:cubicBezTo>
                      <a:cubicBezTo>
                        <a:pt x="1" y="18"/>
                        <a:pt x="1" y="19"/>
                        <a:pt x="1" y="20"/>
                      </a:cubicBezTo>
                      <a:cubicBezTo>
                        <a:pt x="1" y="21"/>
                        <a:pt x="2" y="22"/>
                        <a:pt x="3" y="23"/>
                      </a:cubicBezTo>
                      <a:cubicBezTo>
                        <a:pt x="11" y="27"/>
                        <a:pt x="30" y="30"/>
                        <a:pt x="35" y="19"/>
                      </a:cubicBezTo>
                      <a:cubicBezTo>
                        <a:pt x="42" y="2"/>
                        <a:pt x="20" y="0"/>
                        <a:pt x="10" y="6"/>
                      </a:cubicBezTo>
                      <a:cubicBezTo>
                        <a:pt x="7" y="8"/>
                        <a:pt x="9" y="14"/>
                        <a:pt x="13" y="13"/>
                      </a:cubicBezTo>
                      <a:cubicBezTo>
                        <a:pt x="15" y="12"/>
                        <a:pt x="19" y="11"/>
                        <a:pt x="21" y="11"/>
                      </a:cubicBezTo>
                      <a:cubicBezTo>
                        <a:pt x="27" y="12"/>
                        <a:pt x="30" y="17"/>
                        <a:pt x="22" y="18"/>
                      </a:cubicBezTo>
                      <a:cubicBezTo>
                        <a:pt x="19" y="18"/>
                        <a:pt x="16" y="18"/>
                        <a:pt x="13" y="18"/>
                      </a:cubicBezTo>
                      <a:cubicBezTo>
                        <a:pt x="12" y="18"/>
                        <a:pt x="11" y="18"/>
                        <a:pt x="9" y="17"/>
                      </a:cubicBezTo>
                      <a:cubicBezTo>
                        <a:pt x="6" y="17"/>
                        <a:pt x="8" y="17"/>
                        <a:pt x="8" y="17"/>
                      </a:cubicBezTo>
                      <a:cubicBezTo>
                        <a:pt x="6" y="17"/>
                        <a:pt x="3" y="17"/>
                        <a:pt x="1" y="17"/>
                      </a:cubicBezTo>
                      <a:cubicBezTo>
                        <a:pt x="0" y="32"/>
                        <a:pt x="5" y="48"/>
                        <a:pt x="7" y="63"/>
                      </a:cubicBezTo>
                      <a:cubicBezTo>
                        <a:pt x="8" y="65"/>
                        <a:pt x="12" y="66"/>
                        <a:pt x="12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3" name="Freeform 175"/>
                <p:cNvSpPr/>
                <p:nvPr/>
              </p:nvSpPr>
              <p:spPr bwMode="auto">
                <a:xfrm>
                  <a:off x="1490" y="748"/>
                  <a:ext cx="10" cy="37"/>
                </a:xfrm>
                <a:custGeom>
                  <a:avLst/>
                  <a:gdLst>
                    <a:gd name="T0" fmla="*/ 2 w 11"/>
                    <a:gd name="T1" fmla="*/ 5 h 43"/>
                    <a:gd name="T2" fmla="*/ 3 w 11"/>
                    <a:gd name="T3" fmla="*/ 24 h 43"/>
                    <a:gd name="T4" fmla="*/ 1 w 11"/>
                    <a:gd name="T5" fmla="*/ 40 h 43"/>
                    <a:gd name="T6" fmla="*/ 8 w 11"/>
                    <a:gd name="T7" fmla="*/ 40 h 43"/>
                    <a:gd name="T8" fmla="*/ 10 w 11"/>
                    <a:gd name="T9" fmla="*/ 22 h 43"/>
                    <a:gd name="T10" fmla="*/ 7 w 11"/>
                    <a:gd name="T11" fmla="*/ 2 h 43"/>
                    <a:gd name="T12" fmla="*/ 2 w 11"/>
                    <a:gd name="T13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" h="43">
                      <a:moveTo>
                        <a:pt x="2" y="5"/>
                      </a:moveTo>
                      <a:cubicBezTo>
                        <a:pt x="4" y="11"/>
                        <a:pt x="4" y="17"/>
                        <a:pt x="3" y="24"/>
                      </a:cubicBezTo>
                      <a:cubicBezTo>
                        <a:pt x="2" y="29"/>
                        <a:pt x="0" y="35"/>
                        <a:pt x="1" y="40"/>
                      </a:cubicBezTo>
                      <a:cubicBezTo>
                        <a:pt x="2" y="43"/>
                        <a:pt x="7" y="43"/>
                        <a:pt x="8" y="40"/>
                      </a:cubicBezTo>
                      <a:cubicBezTo>
                        <a:pt x="10" y="34"/>
                        <a:pt x="10" y="28"/>
                        <a:pt x="10" y="22"/>
                      </a:cubicBezTo>
                      <a:cubicBezTo>
                        <a:pt x="11" y="15"/>
                        <a:pt x="10" y="9"/>
                        <a:pt x="7" y="2"/>
                      </a:cubicBezTo>
                      <a:cubicBezTo>
                        <a:pt x="5" y="0"/>
                        <a:pt x="2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4" name="Freeform 176"/>
                <p:cNvSpPr/>
                <p:nvPr/>
              </p:nvSpPr>
              <p:spPr bwMode="auto">
                <a:xfrm>
                  <a:off x="1426" y="750"/>
                  <a:ext cx="56" cy="20"/>
                </a:xfrm>
                <a:custGeom>
                  <a:avLst/>
                  <a:gdLst>
                    <a:gd name="T0" fmla="*/ 64 w 66"/>
                    <a:gd name="T1" fmla="*/ 19 h 24"/>
                    <a:gd name="T2" fmla="*/ 26 w 66"/>
                    <a:gd name="T3" fmla="*/ 0 h 24"/>
                    <a:gd name="T4" fmla="*/ 1 w 66"/>
                    <a:gd name="T5" fmla="*/ 12 h 24"/>
                    <a:gd name="T6" fmla="*/ 4 w 66"/>
                    <a:gd name="T7" fmla="*/ 15 h 24"/>
                    <a:gd name="T8" fmla="*/ 31 w 66"/>
                    <a:gd name="T9" fmla="*/ 8 h 24"/>
                    <a:gd name="T10" fmla="*/ 61 w 66"/>
                    <a:gd name="T11" fmla="*/ 22 h 24"/>
                    <a:gd name="T12" fmla="*/ 64 w 66"/>
                    <a:gd name="T13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4">
                      <a:moveTo>
                        <a:pt x="64" y="19"/>
                      </a:moveTo>
                      <a:cubicBezTo>
                        <a:pt x="54" y="8"/>
                        <a:pt x="42" y="1"/>
                        <a:pt x="26" y="0"/>
                      </a:cubicBezTo>
                      <a:cubicBezTo>
                        <a:pt x="17" y="0"/>
                        <a:pt x="4" y="1"/>
                        <a:pt x="1" y="12"/>
                      </a:cubicBezTo>
                      <a:cubicBezTo>
                        <a:pt x="0" y="14"/>
                        <a:pt x="3" y="15"/>
                        <a:pt x="4" y="15"/>
                      </a:cubicBezTo>
                      <a:cubicBezTo>
                        <a:pt x="13" y="11"/>
                        <a:pt x="20" y="8"/>
                        <a:pt x="31" y="8"/>
                      </a:cubicBezTo>
                      <a:cubicBezTo>
                        <a:pt x="42" y="9"/>
                        <a:pt x="52" y="15"/>
                        <a:pt x="61" y="22"/>
                      </a:cubicBezTo>
                      <a:cubicBezTo>
                        <a:pt x="63" y="24"/>
                        <a:pt x="66" y="21"/>
                        <a:pt x="6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5" name="Freeform 177"/>
                <p:cNvSpPr/>
                <p:nvPr/>
              </p:nvSpPr>
              <p:spPr bwMode="auto">
                <a:xfrm>
                  <a:off x="1428" y="757"/>
                  <a:ext cx="49" cy="40"/>
                </a:xfrm>
                <a:custGeom>
                  <a:avLst/>
                  <a:gdLst>
                    <a:gd name="T0" fmla="*/ 0 w 58"/>
                    <a:gd name="T1" fmla="*/ 2 h 48"/>
                    <a:gd name="T2" fmla="*/ 55 w 58"/>
                    <a:gd name="T3" fmla="*/ 25 h 48"/>
                    <a:gd name="T4" fmla="*/ 49 w 58"/>
                    <a:gd name="T5" fmla="*/ 20 h 48"/>
                    <a:gd name="T6" fmla="*/ 2 w 58"/>
                    <a:gd name="T7" fmla="*/ 1 h 48"/>
                    <a:gd name="T8" fmla="*/ 0 w 58"/>
                    <a:gd name="T9" fmla="*/ 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48">
                      <a:moveTo>
                        <a:pt x="0" y="2"/>
                      </a:moveTo>
                      <a:cubicBezTo>
                        <a:pt x="2" y="22"/>
                        <a:pt x="41" y="48"/>
                        <a:pt x="55" y="25"/>
                      </a:cubicBezTo>
                      <a:cubicBezTo>
                        <a:pt x="58" y="21"/>
                        <a:pt x="53" y="17"/>
                        <a:pt x="49" y="20"/>
                      </a:cubicBezTo>
                      <a:cubicBezTo>
                        <a:pt x="34" y="31"/>
                        <a:pt x="8" y="19"/>
                        <a:pt x="2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6" name="Freeform 178"/>
                <p:cNvSpPr/>
                <p:nvPr/>
              </p:nvSpPr>
              <p:spPr bwMode="auto">
                <a:xfrm>
                  <a:off x="1452" y="762"/>
                  <a:ext cx="40" cy="23"/>
                </a:xfrm>
                <a:custGeom>
                  <a:avLst/>
                  <a:gdLst>
                    <a:gd name="T0" fmla="*/ 3 w 47"/>
                    <a:gd name="T1" fmla="*/ 6 h 27"/>
                    <a:gd name="T2" fmla="*/ 22 w 47"/>
                    <a:gd name="T3" fmla="*/ 15 h 27"/>
                    <a:gd name="T4" fmla="*/ 39 w 47"/>
                    <a:gd name="T5" fmla="*/ 26 h 27"/>
                    <a:gd name="T6" fmla="*/ 46 w 47"/>
                    <a:gd name="T7" fmla="*/ 22 h 27"/>
                    <a:gd name="T8" fmla="*/ 5 w 47"/>
                    <a:gd name="T9" fmla="*/ 1 h 27"/>
                    <a:gd name="T10" fmla="*/ 3 w 47"/>
                    <a:gd name="T11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27">
                      <a:moveTo>
                        <a:pt x="3" y="6"/>
                      </a:moveTo>
                      <a:cubicBezTo>
                        <a:pt x="9" y="9"/>
                        <a:pt x="16" y="12"/>
                        <a:pt x="22" y="15"/>
                      </a:cubicBezTo>
                      <a:cubicBezTo>
                        <a:pt x="29" y="18"/>
                        <a:pt x="33" y="23"/>
                        <a:pt x="39" y="26"/>
                      </a:cubicBezTo>
                      <a:cubicBezTo>
                        <a:pt x="42" y="27"/>
                        <a:pt x="47" y="25"/>
                        <a:pt x="46" y="22"/>
                      </a:cubicBezTo>
                      <a:cubicBezTo>
                        <a:pt x="41" y="7"/>
                        <a:pt x="17" y="6"/>
                        <a:pt x="5" y="1"/>
                      </a:cubicBezTo>
                      <a:cubicBezTo>
                        <a:pt x="3" y="0"/>
                        <a:pt x="0" y="4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7" name="Freeform 179"/>
                <p:cNvSpPr/>
                <p:nvPr/>
              </p:nvSpPr>
              <p:spPr bwMode="auto">
                <a:xfrm>
                  <a:off x="1353" y="1328"/>
                  <a:ext cx="29" cy="21"/>
                </a:xfrm>
                <a:custGeom>
                  <a:avLst/>
                  <a:gdLst>
                    <a:gd name="T0" fmla="*/ 17 w 34"/>
                    <a:gd name="T1" fmla="*/ 4 h 25"/>
                    <a:gd name="T2" fmla="*/ 6 w 34"/>
                    <a:gd name="T3" fmla="*/ 8 h 25"/>
                    <a:gd name="T4" fmla="*/ 1 w 34"/>
                    <a:gd name="T5" fmla="*/ 14 h 25"/>
                    <a:gd name="T6" fmla="*/ 7 w 34"/>
                    <a:gd name="T7" fmla="*/ 23 h 25"/>
                    <a:gd name="T8" fmla="*/ 33 w 34"/>
                    <a:gd name="T9" fmla="*/ 14 h 25"/>
                    <a:gd name="T10" fmla="*/ 32 w 34"/>
                    <a:gd name="T11" fmla="*/ 8 h 25"/>
                    <a:gd name="T12" fmla="*/ 21 w 34"/>
                    <a:gd name="T13" fmla="*/ 3 h 25"/>
                    <a:gd name="T14" fmla="*/ 16 w 34"/>
                    <a:gd name="T15" fmla="*/ 9 h 25"/>
                    <a:gd name="T16" fmla="*/ 27 w 34"/>
                    <a:gd name="T17" fmla="*/ 15 h 25"/>
                    <a:gd name="T18" fmla="*/ 26 w 34"/>
                    <a:gd name="T19" fmla="*/ 9 h 25"/>
                    <a:gd name="T20" fmla="*/ 10 w 34"/>
                    <a:gd name="T21" fmla="*/ 15 h 25"/>
                    <a:gd name="T22" fmla="*/ 8 w 34"/>
                    <a:gd name="T23" fmla="*/ 15 h 25"/>
                    <a:gd name="T24" fmla="*/ 8 w 34"/>
                    <a:gd name="T25" fmla="*/ 16 h 25"/>
                    <a:gd name="T26" fmla="*/ 9 w 34"/>
                    <a:gd name="T27" fmla="*/ 15 h 25"/>
                    <a:gd name="T28" fmla="*/ 14 w 34"/>
                    <a:gd name="T29" fmla="*/ 11 h 25"/>
                    <a:gd name="T30" fmla="*/ 20 w 34"/>
                    <a:gd name="T31" fmla="*/ 7 h 25"/>
                    <a:gd name="T32" fmla="*/ 17 w 34"/>
                    <a:gd name="T33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17" y="4"/>
                      </a:moveTo>
                      <a:cubicBezTo>
                        <a:pt x="14" y="7"/>
                        <a:pt x="10" y="6"/>
                        <a:pt x="6" y="8"/>
                      </a:cubicBezTo>
                      <a:cubicBezTo>
                        <a:pt x="4" y="9"/>
                        <a:pt x="2" y="12"/>
                        <a:pt x="1" y="14"/>
                      </a:cubicBezTo>
                      <a:cubicBezTo>
                        <a:pt x="0" y="18"/>
                        <a:pt x="3" y="22"/>
                        <a:pt x="7" y="23"/>
                      </a:cubicBezTo>
                      <a:cubicBezTo>
                        <a:pt x="15" y="25"/>
                        <a:pt x="28" y="22"/>
                        <a:pt x="33" y="14"/>
                      </a:cubicBezTo>
                      <a:cubicBezTo>
                        <a:pt x="34" y="12"/>
                        <a:pt x="33" y="10"/>
                        <a:pt x="32" y="8"/>
                      </a:cubicBezTo>
                      <a:cubicBezTo>
                        <a:pt x="28" y="6"/>
                        <a:pt x="24" y="5"/>
                        <a:pt x="21" y="3"/>
                      </a:cubicBezTo>
                      <a:cubicBezTo>
                        <a:pt x="17" y="0"/>
                        <a:pt x="13" y="6"/>
                        <a:pt x="16" y="9"/>
                      </a:cubicBezTo>
                      <a:cubicBezTo>
                        <a:pt x="19" y="12"/>
                        <a:pt x="24" y="12"/>
                        <a:pt x="27" y="15"/>
                      </a:cubicBezTo>
                      <a:cubicBezTo>
                        <a:pt x="27" y="13"/>
                        <a:pt x="26" y="11"/>
                        <a:pt x="26" y="9"/>
                      </a:cubicBezTo>
                      <a:cubicBezTo>
                        <a:pt x="23" y="14"/>
                        <a:pt x="15" y="16"/>
                        <a:pt x="10" y="15"/>
                      </a:cubicBezTo>
                      <a:cubicBezTo>
                        <a:pt x="9" y="15"/>
                        <a:pt x="8" y="15"/>
                        <a:pt x="8" y="15"/>
                      </a:cubicBezTo>
                      <a:cubicBezTo>
                        <a:pt x="8" y="14"/>
                        <a:pt x="8" y="16"/>
                        <a:pt x="8" y="16"/>
                      </a:cubicBezTo>
                      <a:cubicBezTo>
                        <a:pt x="8" y="16"/>
                        <a:pt x="9" y="15"/>
                        <a:pt x="9" y="15"/>
                      </a:cubicBezTo>
                      <a:cubicBezTo>
                        <a:pt x="11" y="14"/>
                        <a:pt x="12" y="12"/>
                        <a:pt x="14" y="11"/>
                      </a:cubicBezTo>
                      <a:cubicBezTo>
                        <a:pt x="16" y="10"/>
                        <a:pt x="18" y="9"/>
                        <a:pt x="20" y="7"/>
                      </a:cubicBezTo>
                      <a:cubicBezTo>
                        <a:pt x="22" y="6"/>
                        <a:pt x="19" y="3"/>
                        <a:pt x="1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8" name="Freeform 180"/>
                <p:cNvSpPr/>
                <p:nvPr/>
              </p:nvSpPr>
              <p:spPr bwMode="auto">
                <a:xfrm>
                  <a:off x="1344" y="1341"/>
                  <a:ext cx="15" cy="114"/>
                </a:xfrm>
                <a:custGeom>
                  <a:avLst/>
                  <a:gdLst>
                    <a:gd name="T0" fmla="*/ 10 w 17"/>
                    <a:gd name="T1" fmla="*/ 3 h 134"/>
                    <a:gd name="T2" fmla="*/ 6 w 17"/>
                    <a:gd name="T3" fmla="*/ 62 h 134"/>
                    <a:gd name="T4" fmla="*/ 1 w 17"/>
                    <a:gd name="T5" fmla="*/ 129 h 134"/>
                    <a:gd name="T6" fmla="*/ 9 w 17"/>
                    <a:gd name="T7" fmla="*/ 129 h 134"/>
                    <a:gd name="T8" fmla="*/ 15 w 17"/>
                    <a:gd name="T9" fmla="*/ 3 h 134"/>
                    <a:gd name="T10" fmla="*/ 10 w 17"/>
                    <a:gd name="T11" fmla="*/ 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34">
                      <a:moveTo>
                        <a:pt x="10" y="3"/>
                      </a:moveTo>
                      <a:cubicBezTo>
                        <a:pt x="9" y="23"/>
                        <a:pt x="7" y="42"/>
                        <a:pt x="6" y="62"/>
                      </a:cubicBezTo>
                      <a:cubicBezTo>
                        <a:pt x="5" y="84"/>
                        <a:pt x="0" y="107"/>
                        <a:pt x="1" y="129"/>
                      </a:cubicBezTo>
                      <a:cubicBezTo>
                        <a:pt x="1" y="134"/>
                        <a:pt x="8" y="133"/>
                        <a:pt x="9" y="129"/>
                      </a:cubicBezTo>
                      <a:cubicBezTo>
                        <a:pt x="12" y="87"/>
                        <a:pt x="17" y="45"/>
                        <a:pt x="15" y="3"/>
                      </a:cubicBezTo>
                      <a:cubicBezTo>
                        <a:pt x="15" y="0"/>
                        <a:pt x="10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9" name="Freeform 181"/>
                <p:cNvSpPr/>
                <p:nvPr/>
              </p:nvSpPr>
              <p:spPr bwMode="auto">
                <a:xfrm>
                  <a:off x="1338" y="1449"/>
                  <a:ext cx="14" cy="16"/>
                </a:xfrm>
                <a:custGeom>
                  <a:avLst/>
                  <a:gdLst>
                    <a:gd name="T0" fmla="*/ 10 w 17"/>
                    <a:gd name="T1" fmla="*/ 3 h 19"/>
                    <a:gd name="T2" fmla="*/ 4 w 17"/>
                    <a:gd name="T3" fmla="*/ 8 h 19"/>
                    <a:gd name="T4" fmla="*/ 1 w 17"/>
                    <a:gd name="T5" fmla="*/ 14 h 19"/>
                    <a:gd name="T6" fmla="*/ 4 w 17"/>
                    <a:gd name="T7" fmla="*/ 18 h 19"/>
                    <a:gd name="T8" fmla="*/ 9 w 17"/>
                    <a:gd name="T9" fmla="*/ 15 h 19"/>
                    <a:gd name="T10" fmla="*/ 13 w 17"/>
                    <a:gd name="T11" fmla="*/ 10 h 19"/>
                    <a:gd name="T12" fmla="*/ 15 w 17"/>
                    <a:gd name="T13" fmla="*/ 5 h 19"/>
                    <a:gd name="T14" fmla="*/ 10 w 17"/>
                    <a:gd name="T1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9">
                      <a:moveTo>
                        <a:pt x="10" y="3"/>
                      </a:moveTo>
                      <a:cubicBezTo>
                        <a:pt x="9" y="5"/>
                        <a:pt x="6" y="6"/>
                        <a:pt x="4" y="8"/>
                      </a:cubicBezTo>
                      <a:cubicBezTo>
                        <a:pt x="2" y="9"/>
                        <a:pt x="1" y="12"/>
                        <a:pt x="1" y="14"/>
                      </a:cubicBezTo>
                      <a:cubicBezTo>
                        <a:pt x="0" y="16"/>
                        <a:pt x="2" y="18"/>
                        <a:pt x="4" y="18"/>
                      </a:cubicBezTo>
                      <a:cubicBezTo>
                        <a:pt x="7" y="19"/>
                        <a:pt x="8" y="17"/>
                        <a:pt x="9" y="15"/>
                      </a:cubicBezTo>
                      <a:cubicBezTo>
                        <a:pt x="9" y="13"/>
                        <a:pt x="11" y="11"/>
                        <a:pt x="13" y="10"/>
                      </a:cubicBezTo>
                      <a:cubicBezTo>
                        <a:pt x="14" y="9"/>
                        <a:pt x="15" y="7"/>
                        <a:pt x="15" y="5"/>
                      </a:cubicBezTo>
                      <a:cubicBezTo>
                        <a:pt x="17" y="2"/>
                        <a:pt x="12" y="0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0" name="Freeform 182"/>
                <p:cNvSpPr/>
                <p:nvPr/>
              </p:nvSpPr>
              <p:spPr bwMode="auto">
                <a:xfrm>
                  <a:off x="1358" y="1472"/>
                  <a:ext cx="3" cy="3"/>
                </a:xfrm>
                <a:custGeom>
                  <a:avLst/>
                  <a:gdLst>
                    <a:gd name="T0" fmla="*/ 2 w 4"/>
                    <a:gd name="T1" fmla="*/ 3 h 3"/>
                    <a:gd name="T2" fmla="*/ 2 w 4"/>
                    <a:gd name="T3" fmla="*/ 0 h 3"/>
                    <a:gd name="T4" fmla="*/ 2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3"/>
                      </a:moveTo>
                      <a:cubicBezTo>
                        <a:pt x="4" y="3"/>
                        <a:pt x="4" y="0"/>
                        <a:pt x="2" y="0"/>
                      </a:cubicBezTo>
                      <a:cubicBezTo>
                        <a:pt x="0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Freeform 183"/>
                <p:cNvSpPr/>
                <p:nvPr/>
              </p:nvSpPr>
              <p:spPr bwMode="auto">
                <a:xfrm>
                  <a:off x="1338" y="1457"/>
                  <a:ext cx="82" cy="31"/>
                </a:xfrm>
                <a:custGeom>
                  <a:avLst/>
                  <a:gdLst>
                    <a:gd name="T0" fmla="*/ 1 w 97"/>
                    <a:gd name="T1" fmla="*/ 10 h 37"/>
                    <a:gd name="T2" fmla="*/ 94 w 97"/>
                    <a:gd name="T3" fmla="*/ 8 h 37"/>
                    <a:gd name="T4" fmla="*/ 87 w 97"/>
                    <a:gd name="T5" fmla="*/ 3 h 37"/>
                    <a:gd name="T6" fmla="*/ 2 w 97"/>
                    <a:gd name="T7" fmla="*/ 7 h 37"/>
                    <a:gd name="T8" fmla="*/ 1 w 97"/>
                    <a:gd name="T9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37">
                      <a:moveTo>
                        <a:pt x="1" y="10"/>
                      </a:moveTo>
                      <a:cubicBezTo>
                        <a:pt x="24" y="28"/>
                        <a:pt x="74" y="37"/>
                        <a:pt x="94" y="8"/>
                      </a:cubicBezTo>
                      <a:cubicBezTo>
                        <a:pt x="97" y="4"/>
                        <a:pt x="91" y="0"/>
                        <a:pt x="87" y="3"/>
                      </a:cubicBezTo>
                      <a:cubicBezTo>
                        <a:pt x="62" y="22"/>
                        <a:pt x="29" y="23"/>
                        <a:pt x="2" y="7"/>
                      </a:cubicBezTo>
                      <a:cubicBezTo>
                        <a:pt x="1" y="7"/>
                        <a:pt x="0" y="9"/>
                        <a:pt x="1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2" name="Freeform 184"/>
                <p:cNvSpPr/>
                <p:nvPr/>
              </p:nvSpPr>
              <p:spPr bwMode="auto">
                <a:xfrm>
                  <a:off x="1357" y="1454"/>
                  <a:ext cx="37" cy="14"/>
                </a:xfrm>
                <a:custGeom>
                  <a:avLst/>
                  <a:gdLst>
                    <a:gd name="T0" fmla="*/ 2 w 44"/>
                    <a:gd name="T1" fmla="*/ 5 h 16"/>
                    <a:gd name="T2" fmla="*/ 42 w 44"/>
                    <a:gd name="T3" fmla="*/ 6 h 16"/>
                    <a:gd name="T4" fmla="*/ 39 w 44"/>
                    <a:gd name="T5" fmla="*/ 1 h 16"/>
                    <a:gd name="T6" fmla="*/ 4 w 44"/>
                    <a:gd name="T7" fmla="*/ 2 h 16"/>
                    <a:gd name="T8" fmla="*/ 2 w 44"/>
                    <a:gd name="T9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16">
                      <a:moveTo>
                        <a:pt x="2" y="5"/>
                      </a:moveTo>
                      <a:cubicBezTo>
                        <a:pt x="13" y="14"/>
                        <a:pt x="31" y="16"/>
                        <a:pt x="42" y="6"/>
                      </a:cubicBezTo>
                      <a:cubicBezTo>
                        <a:pt x="44" y="4"/>
                        <a:pt x="42" y="0"/>
                        <a:pt x="39" y="1"/>
                      </a:cubicBezTo>
                      <a:cubicBezTo>
                        <a:pt x="28" y="7"/>
                        <a:pt x="16" y="9"/>
                        <a:pt x="4" y="2"/>
                      </a:cubicBezTo>
                      <a:cubicBezTo>
                        <a:pt x="2" y="1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3" name="Freeform 185"/>
                <p:cNvSpPr/>
                <p:nvPr/>
              </p:nvSpPr>
              <p:spPr bwMode="auto">
                <a:xfrm>
                  <a:off x="1376" y="1341"/>
                  <a:ext cx="13" cy="11"/>
                </a:xfrm>
                <a:custGeom>
                  <a:avLst/>
                  <a:gdLst>
                    <a:gd name="T0" fmla="*/ 10 w 15"/>
                    <a:gd name="T1" fmla="*/ 0 h 12"/>
                    <a:gd name="T2" fmla="*/ 3 w 15"/>
                    <a:gd name="T3" fmla="*/ 10 h 12"/>
                    <a:gd name="T4" fmla="*/ 7 w 15"/>
                    <a:gd name="T5" fmla="*/ 10 h 12"/>
                    <a:gd name="T6" fmla="*/ 11 w 15"/>
                    <a:gd name="T7" fmla="*/ 6 h 12"/>
                    <a:gd name="T8" fmla="*/ 10 w 15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2">
                      <a:moveTo>
                        <a:pt x="10" y="0"/>
                      </a:moveTo>
                      <a:cubicBezTo>
                        <a:pt x="5" y="0"/>
                        <a:pt x="0" y="5"/>
                        <a:pt x="3" y="10"/>
                      </a:cubicBezTo>
                      <a:cubicBezTo>
                        <a:pt x="4" y="12"/>
                        <a:pt x="6" y="12"/>
                        <a:pt x="7" y="10"/>
                      </a:cubicBezTo>
                      <a:cubicBezTo>
                        <a:pt x="8" y="9"/>
                        <a:pt x="9" y="7"/>
                        <a:pt x="11" y="6"/>
                      </a:cubicBezTo>
                      <a:cubicBezTo>
                        <a:pt x="15" y="6"/>
                        <a:pt x="14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4" name="Freeform 186"/>
                <p:cNvSpPr/>
                <p:nvPr/>
              </p:nvSpPr>
              <p:spPr bwMode="auto">
                <a:xfrm>
                  <a:off x="1379" y="1347"/>
                  <a:ext cx="61" cy="158"/>
                </a:xfrm>
                <a:custGeom>
                  <a:avLst/>
                  <a:gdLst>
                    <a:gd name="T0" fmla="*/ 0 w 72"/>
                    <a:gd name="T1" fmla="*/ 2 h 186"/>
                    <a:gd name="T2" fmla="*/ 33 w 72"/>
                    <a:gd name="T3" fmla="*/ 95 h 186"/>
                    <a:gd name="T4" fmla="*/ 65 w 72"/>
                    <a:gd name="T5" fmla="*/ 182 h 186"/>
                    <a:gd name="T6" fmla="*/ 70 w 72"/>
                    <a:gd name="T7" fmla="*/ 179 h 186"/>
                    <a:gd name="T8" fmla="*/ 2 w 72"/>
                    <a:gd name="T9" fmla="*/ 1 h 186"/>
                    <a:gd name="T10" fmla="*/ 0 w 72"/>
                    <a:gd name="T11" fmla="*/ 2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2" h="186">
                      <a:moveTo>
                        <a:pt x="0" y="2"/>
                      </a:moveTo>
                      <a:cubicBezTo>
                        <a:pt x="11" y="33"/>
                        <a:pt x="23" y="63"/>
                        <a:pt x="33" y="95"/>
                      </a:cubicBezTo>
                      <a:cubicBezTo>
                        <a:pt x="43" y="124"/>
                        <a:pt x="51" y="155"/>
                        <a:pt x="65" y="182"/>
                      </a:cubicBezTo>
                      <a:cubicBezTo>
                        <a:pt x="67" y="186"/>
                        <a:pt x="72" y="182"/>
                        <a:pt x="70" y="179"/>
                      </a:cubicBezTo>
                      <a:cubicBezTo>
                        <a:pt x="45" y="121"/>
                        <a:pt x="32" y="57"/>
                        <a:pt x="2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5" name="Freeform 187"/>
                <p:cNvSpPr/>
                <p:nvPr/>
              </p:nvSpPr>
              <p:spPr bwMode="auto">
                <a:xfrm>
                  <a:off x="1376" y="1338"/>
                  <a:ext cx="71" cy="168"/>
                </a:xfrm>
                <a:custGeom>
                  <a:avLst/>
                  <a:gdLst>
                    <a:gd name="T0" fmla="*/ 6 w 84"/>
                    <a:gd name="T1" fmla="*/ 13 h 198"/>
                    <a:gd name="T2" fmla="*/ 36 w 84"/>
                    <a:gd name="T3" fmla="*/ 58 h 198"/>
                    <a:gd name="T4" fmla="*/ 57 w 84"/>
                    <a:gd name="T5" fmla="*/ 114 h 198"/>
                    <a:gd name="T6" fmla="*/ 69 w 84"/>
                    <a:gd name="T7" fmla="*/ 159 h 198"/>
                    <a:gd name="T8" fmla="*/ 71 w 84"/>
                    <a:gd name="T9" fmla="*/ 190 h 198"/>
                    <a:gd name="T10" fmla="*/ 71 w 84"/>
                    <a:gd name="T11" fmla="*/ 198 h 198"/>
                    <a:gd name="T12" fmla="*/ 83 w 84"/>
                    <a:gd name="T13" fmla="*/ 180 h 198"/>
                    <a:gd name="T14" fmla="*/ 67 w 84"/>
                    <a:gd name="T15" fmla="*/ 122 h 198"/>
                    <a:gd name="T16" fmla="*/ 31 w 84"/>
                    <a:gd name="T17" fmla="*/ 27 h 198"/>
                    <a:gd name="T18" fmla="*/ 4 w 84"/>
                    <a:gd name="T19" fmla="*/ 7 h 198"/>
                    <a:gd name="T20" fmla="*/ 6 w 84"/>
                    <a:gd name="T21" fmla="*/ 13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4" h="198">
                      <a:moveTo>
                        <a:pt x="6" y="13"/>
                      </a:moveTo>
                      <a:cubicBezTo>
                        <a:pt x="23" y="6"/>
                        <a:pt x="33" y="50"/>
                        <a:pt x="36" y="58"/>
                      </a:cubicBezTo>
                      <a:cubicBezTo>
                        <a:pt x="43" y="77"/>
                        <a:pt x="51" y="95"/>
                        <a:pt x="57" y="114"/>
                      </a:cubicBezTo>
                      <a:cubicBezTo>
                        <a:pt x="62" y="129"/>
                        <a:pt x="65" y="144"/>
                        <a:pt x="69" y="159"/>
                      </a:cubicBezTo>
                      <a:cubicBezTo>
                        <a:pt x="71" y="163"/>
                        <a:pt x="83" y="190"/>
                        <a:pt x="71" y="190"/>
                      </a:cubicBezTo>
                      <a:cubicBezTo>
                        <a:pt x="67" y="190"/>
                        <a:pt x="67" y="198"/>
                        <a:pt x="71" y="198"/>
                      </a:cubicBezTo>
                      <a:cubicBezTo>
                        <a:pt x="82" y="198"/>
                        <a:pt x="84" y="190"/>
                        <a:pt x="83" y="180"/>
                      </a:cubicBezTo>
                      <a:cubicBezTo>
                        <a:pt x="80" y="161"/>
                        <a:pt x="71" y="141"/>
                        <a:pt x="67" y="122"/>
                      </a:cubicBezTo>
                      <a:cubicBezTo>
                        <a:pt x="58" y="90"/>
                        <a:pt x="43" y="58"/>
                        <a:pt x="31" y="27"/>
                      </a:cubicBezTo>
                      <a:cubicBezTo>
                        <a:pt x="25" y="11"/>
                        <a:pt x="21" y="0"/>
                        <a:pt x="4" y="7"/>
                      </a:cubicBezTo>
                      <a:cubicBezTo>
                        <a:pt x="0" y="9"/>
                        <a:pt x="3" y="14"/>
                        <a:pt x="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6" name="Freeform 188"/>
                <p:cNvSpPr/>
                <p:nvPr/>
              </p:nvSpPr>
              <p:spPr bwMode="auto">
                <a:xfrm>
                  <a:off x="1359" y="1472"/>
                  <a:ext cx="63" cy="400"/>
                </a:xfrm>
                <a:custGeom>
                  <a:avLst/>
                  <a:gdLst>
                    <a:gd name="T0" fmla="*/ 1 w 75"/>
                    <a:gd name="T1" fmla="*/ 5 h 471"/>
                    <a:gd name="T2" fmla="*/ 13 w 75"/>
                    <a:gd name="T3" fmla="*/ 62 h 471"/>
                    <a:gd name="T4" fmla="*/ 22 w 75"/>
                    <a:gd name="T5" fmla="*/ 127 h 471"/>
                    <a:gd name="T6" fmla="*/ 34 w 75"/>
                    <a:gd name="T7" fmla="*/ 240 h 471"/>
                    <a:gd name="T8" fmla="*/ 67 w 75"/>
                    <a:gd name="T9" fmla="*/ 467 h 471"/>
                    <a:gd name="T10" fmla="*/ 74 w 75"/>
                    <a:gd name="T11" fmla="*/ 464 h 471"/>
                    <a:gd name="T12" fmla="*/ 39 w 75"/>
                    <a:gd name="T13" fmla="*/ 217 h 471"/>
                    <a:gd name="T14" fmla="*/ 25 w 75"/>
                    <a:gd name="T15" fmla="*/ 97 h 471"/>
                    <a:gd name="T16" fmla="*/ 16 w 75"/>
                    <a:gd name="T17" fmla="*/ 47 h 471"/>
                    <a:gd name="T18" fmla="*/ 6 w 75"/>
                    <a:gd name="T19" fmla="*/ 3 h 471"/>
                    <a:gd name="T20" fmla="*/ 1 w 75"/>
                    <a:gd name="T21" fmla="*/ 5 h 4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471">
                      <a:moveTo>
                        <a:pt x="1" y="5"/>
                      </a:moveTo>
                      <a:cubicBezTo>
                        <a:pt x="8" y="22"/>
                        <a:pt x="9" y="45"/>
                        <a:pt x="13" y="62"/>
                      </a:cubicBezTo>
                      <a:cubicBezTo>
                        <a:pt x="17" y="84"/>
                        <a:pt x="19" y="106"/>
                        <a:pt x="22" y="127"/>
                      </a:cubicBezTo>
                      <a:cubicBezTo>
                        <a:pt x="26" y="165"/>
                        <a:pt x="31" y="202"/>
                        <a:pt x="34" y="240"/>
                      </a:cubicBezTo>
                      <a:cubicBezTo>
                        <a:pt x="40" y="316"/>
                        <a:pt x="47" y="392"/>
                        <a:pt x="67" y="467"/>
                      </a:cubicBezTo>
                      <a:cubicBezTo>
                        <a:pt x="68" y="471"/>
                        <a:pt x="75" y="468"/>
                        <a:pt x="74" y="464"/>
                      </a:cubicBezTo>
                      <a:cubicBezTo>
                        <a:pt x="52" y="383"/>
                        <a:pt x="46" y="300"/>
                        <a:pt x="39" y="217"/>
                      </a:cubicBezTo>
                      <a:cubicBezTo>
                        <a:pt x="35" y="177"/>
                        <a:pt x="30" y="137"/>
                        <a:pt x="25" y="97"/>
                      </a:cubicBezTo>
                      <a:cubicBezTo>
                        <a:pt x="22" y="80"/>
                        <a:pt x="20" y="64"/>
                        <a:pt x="16" y="47"/>
                      </a:cubicBezTo>
                      <a:cubicBezTo>
                        <a:pt x="13" y="33"/>
                        <a:pt x="13" y="16"/>
                        <a:pt x="6" y="3"/>
                      </a:cubicBezTo>
                      <a:cubicBezTo>
                        <a:pt x="5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7" name="Freeform 189"/>
                <p:cNvSpPr/>
                <p:nvPr/>
              </p:nvSpPr>
              <p:spPr bwMode="auto">
                <a:xfrm>
                  <a:off x="1411" y="1464"/>
                  <a:ext cx="59" cy="409"/>
                </a:xfrm>
                <a:custGeom>
                  <a:avLst/>
                  <a:gdLst>
                    <a:gd name="T0" fmla="*/ 0 w 70"/>
                    <a:gd name="T1" fmla="*/ 2 h 482"/>
                    <a:gd name="T2" fmla="*/ 13 w 70"/>
                    <a:gd name="T3" fmla="*/ 106 h 482"/>
                    <a:gd name="T4" fmla="*/ 26 w 70"/>
                    <a:gd name="T5" fmla="*/ 231 h 482"/>
                    <a:gd name="T6" fmla="*/ 45 w 70"/>
                    <a:gd name="T7" fmla="*/ 355 h 482"/>
                    <a:gd name="T8" fmla="*/ 62 w 70"/>
                    <a:gd name="T9" fmla="*/ 477 h 482"/>
                    <a:gd name="T10" fmla="*/ 69 w 70"/>
                    <a:gd name="T11" fmla="*/ 477 h 482"/>
                    <a:gd name="T12" fmla="*/ 53 w 70"/>
                    <a:gd name="T13" fmla="*/ 358 h 482"/>
                    <a:gd name="T14" fmla="*/ 34 w 70"/>
                    <a:gd name="T15" fmla="*/ 234 h 482"/>
                    <a:gd name="T16" fmla="*/ 21 w 70"/>
                    <a:gd name="T17" fmla="*/ 116 h 482"/>
                    <a:gd name="T18" fmla="*/ 14 w 70"/>
                    <a:gd name="T19" fmla="*/ 65 h 482"/>
                    <a:gd name="T20" fmla="*/ 3 w 70"/>
                    <a:gd name="T21" fmla="*/ 2 h 482"/>
                    <a:gd name="T22" fmla="*/ 0 w 70"/>
                    <a:gd name="T23" fmla="*/ 2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482">
                      <a:moveTo>
                        <a:pt x="0" y="2"/>
                      </a:moveTo>
                      <a:cubicBezTo>
                        <a:pt x="0" y="37"/>
                        <a:pt x="10" y="72"/>
                        <a:pt x="13" y="106"/>
                      </a:cubicBezTo>
                      <a:cubicBezTo>
                        <a:pt x="17" y="148"/>
                        <a:pt x="22" y="190"/>
                        <a:pt x="26" y="231"/>
                      </a:cubicBezTo>
                      <a:cubicBezTo>
                        <a:pt x="30" y="273"/>
                        <a:pt x="39" y="314"/>
                        <a:pt x="45" y="355"/>
                      </a:cubicBezTo>
                      <a:cubicBezTo>
                        <a:pt x="50" y="396"/>
                        <a:pt x="53" y="437"/>
                        <a:pt x="62" y="477"/>
                      </a:cubicBezTo>
                      <a:cubicBezTo>
                        <a:pt x="63" y="482"/>
                        <a:pt x="70" y="481"/>
                        <a:pt x="69" y="477"/>
                      </a:cubicBezTo>
                      <a:cubicBezTo>
                        <a:pt x="61" y="437"/>
                        <a:pt x="57" y="398"/>
                        <a:pt x="53" y="358"/>
                      </a:cubicBezTo>
                      <a:cubicBezTo>
                        <a:pt x="48" y="317"/>
                        <a:pt x="38" y="276"/>
                        <a:pt x="34" y="234"/>
                      </a:cubicBezTo>
                      <a:cubicBezTo>
                        <a:pt x="29" y="195"/>
                        <a:pt x="26" y="156"/>
                        <a:pt x="21" y="116"/>
                      </a:cubicBezTo>
                      <a:cubicBezTo>
                        <a:pt x="19" y="99"/>
                        <a:pt x="17" y="82"/>
                        <a:pt x="14" y="65"/>
                      </a:cubicBezTo>
                      <a:cubicBezTo>
                        <a:pt x="11" y="44"/>
                        <a:pt x="4" y="23"/>
                        <a:pt x="3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8" name="Freeform 190"/>
                <p:cNvSpPr/>
                <p:nvPr/>
              </p:nvSpPr>
              <p:spPr bwMode="auto">
                <a:xfrm>
                  <a:off x="1416" y="1866"/>
                  <a:ext cx="47" cy="16"/>
                </a:xfrm>
                <a:custGeom>
                  <a:avLst/>
                  <a:gdLst>
                    <a:gd name="T0" fmla="*/ 2 w 56"/>
                    <a:gd name="T1" fmla="*/ 6 h 19"/>
                    <a:gd name="T2" fmla="*/ 53 w 56"/>
                    <a:gd name="T3" fmla="*/ 7 h 19"/>
                    <a:gd name="T4" fmla="*/ 51 w 56"/>
                    <a:gd name="T5" fmla="*/ 0 h 19"/>
                    <a:gd name="T6" fmla="*/ 5 w 56"/>
                    <a:gd name="T7" fmla="*/ 2 h 19"/>
                    <a:gd name="T8" fmla="*/ 2 w 56"/>
                    <a:gd name="T9" fmla="*/ 6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9">
                      <a:moveTo>
                        <a:pt x="2" y="6"/>
                      </a:moveTo>
                      <a:cubicBezTo>
                        <a:pt x="15" y="19"/>
                        <a:pt x="37" y="15"/>
                        <a:pt x="53" y="7"/>
                      </a:cubicBezTo>
                      <a:cubicBezTo>
                        <a:pt x="56" y="6"/>
                        <a:pt x="55" y="0"/>
                        <a:pt x="51" y="0"/>
                      </a:cubicBezTo>
                      <a:cubicBezTo>
                        <a:pt x="35" y="3"/>
                        <a:pt x="20" y="15"/>
                        <a:pt x="5" y="2"/>
                      </a:cubicBezTo>
                      <a:cubicBezTo>
                        <a:pt x="3" y="1"/>
                        <a:pt x="0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9" name="Freeform 191"/>
                <p:cNvSpPr/>
                <p:nvPr/>
              </p:nvSpPr>
              <p:spPr bwMode="auto">
                <a:xfrm>
                  <a:off x="1411" y="1871"/>
                  <a:ext cx="51" cy="18"/>
                </a:xfrm>
                <a:custGeom>
                  <a:avLst/>
                  <a:gdLst>
                    <a:gd name="T0" fmla="*/ 8 w 60"/>
                    <a:gd name="T1" fmla="*/ 4 h 21"/>
                    <a:gd name="T2" fmla="*/ 1 w 60"/>
                    <a:gd name="T3" fmla="*/ 7 h 21"/>
                    <a:gd name="T4" fmla="*/ 1 w 60"/>
                    <a:gd name="T5" fmla="*/ 10 h 21"/>
                    <a:gd name="T6" fmla="*/ 33 w 60"/>
                    <a:gd name="T7" fmla="*/ 21 h 21"/>
                    <a:gd name="T8" fmla="*/ 59 w 60"/>
                    <a:gd name="T9" fmla="*/ 3 h 21"/>
                    <a:gd name="T10" fmla="*/ 54 w 60"/>
                    <a:gd name="T11" fmla="*/ 2 h 21"/>
                    <a:gd name="T12" fmla="*/ 44 w 60"/>
                    <a:gd name="T13" fmla="*/ 14 h 21"/>
                    <a:gd name="T14" fmla="*/ 27 w 60"/>
                    <a:gd name="T15" fmla="*/ 14 h 21"/>
                    <a:gd name="T16" fmla="*/ 14 w 60"/>
                    <a:gd name="T17" fmla="*/ 11 h 21"/>
                    <a:gd name="T18" fmla="*/ 9 w 60"/>
                    <a:gd name="T19" fmla="*/ 8 h 21"/>
                    <a:gd name="T20" fmla="*/ 8 w 60"/>
                    <a:gd name="T2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21">
                      <a:moveTo>
                        <a:pt x="8" y="4"/>
                      </a:moveTo>
                      <a:cubicBezTo>
                        <a:pt x="5" y="4"/>
                        <a:pt x="5" y="4"/>
                        <a:pt x="1" y="7"/>
                      </a:cubicBezTo>
                      <a:cubicBezTo>
                        <a:pt x="0" y="7"/>
                        <a:pt x="0" y="9"/>
                        <a:pt x="1" y="10"/>
                      </a:cubicBezTo>
                      <a:cubicBezTo>
                        <a:pt x="3" y="19"/>
                        <a:pt x="25" y="21"/>
                        <a:pt x="33" y="21"/>
                      </a:cubicBezTo>
                      <a:cubicBezTo>
                        <a:pt x="44" y="21"/>
                        <a:pt x="60" y="17"/>
                        <a:pt x="59" y="3"/>
                      </a:cubicBezTo>
                      <a:cubicBezTo>
                        <a:pt x="59" y="0"/>
                        <a:pt x="55" y="0"/>
                        <a:pt x="54" y="2"/>
                      </a:cubicBezTo>
                      <a:cubicBezTo>
                        <a:pt x="51" y="8"/>
                        <a:pt x="50" y="11"/>
                        <a:pt x="44" y="14"/>
                      </a:cubicBezTo>
                      <a:cubicBezTo>
                        <a:pt x="38" y="15"/>
                        <a:pt x="32" y="15"/>
                        <a:pt x="27" y="14"/>
                      </a:cubicBezTo>
                      <a:cubicBezTo>
                        <a:pt x="22" y="14"/>
                        <a:pt x="18" y="12"/>
                        <a:pt x="14" y="11"/>
                      </a:cubicBezTo>
                      <a:cubicBezTo>
                        <a:pt x="11" y="10"/>
                        <a:pt x="1" y="9"/>
                        <a:pt x="9" y="8"/>
                      </a:cubicBezTo>
                      <a:cubicBezTo>
                        <a:pt x="10" y="7"/>
                        <a:pt x="10" y="5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0" name="Freeform 192"/>
                <p:cNvSpPr/>
                <p:nvPr/>
              </p:nvSpPr>
              <p:spPr bwMode="auto">
                <a:xfrm>
                  <a:off x="1418" y="1883"/>
                  <a:ext cx="28" cy="43"/>
                </a:xfrm>
                <a:custGeom>
                  <a:avLst/>
                  <a:gdLst>
                    <a:gd name="T0" fmla="*/ 2 w 33"/>
                    <a:gd name="T1" fmla="*/ 4 h 51"/>
                    <a:gd name="T2" fmla="*/ 15 w 33"/>
                    <a:gd name="T3" fmla="*/ 29 h 51"/>
                    <a:gd name="T4" fmla="*/ 29 w 33"/>
                    <a:gd name="T5" fmla="*/ 50 h 51"/>
                    <a:gd name="T6" fmla="*/ 32 w 33"/>
                    <a:gd name="T7" fmla="*/ 47 h 51"/>
                    <a:gd name="T8" fmla="*/ 24 w 33"/>
                    <a:gd name="T9" fmla="*/ 36 h 51"/>
                    <a:gd name="T10" fmla="*/ 18 w 33"/>
                    <a:gd name="T11" fmla="*/ 23 h 51"/>
                    <a:gd name="T12" fmla="*/ 4 w 33"/>
                    <a:gd name="T13" fmla="*/ 1 h 51"/>
                    <a:gd name="T14" fmla="*/ 2 w 33"/>
                    <a:gd name="T15" fmla="*/ 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51">
                      <a:moveTo>
                        <a:pt x="2" y="4"/>
                      </a:moveTo>
                      <a:cubicBezTo>
                        <a:pt x="9" y="11"/>
                        <a:pt x="11" y="20"/>
                        <a:pt x="15" y="29"/>
                      </a:cubicBezTo>
                      <a:cubicBezTo>
                        <a:pt x="18" y="36"/>
                        <a:pt x="21" y="46"/>
                        <a:pt x="29" y="50"/>
                      </a:cubicBezTo>
                      <a:cubicBezTo>
                        <a:pt x="31" y="51"/>
                        <a:pt x="33" y="49"/>
                        <a:pt x="32" y="47"/>
                      </a:cubicBezTo>
                      <a:cubicBezTo>
                        <a:pt x="29" y="43"/>
                        <a:pt x="26" y="40"/>
                        <a:pt x="24" y="36"/>
                      </a:cubicBezTo>
                      <a:cubicBezTo>
                        <a:pt x="22" y="32"/>
                        <a:pt x="20" y="27"/>
                        <a:pt x="18" y="23"/>
                      </a:cubicBezTo>
                      <a:cubicBezTo>
                        <a:pt x="15" y="15"/>
                        <a:pt x="11" y="7"/>
                        <a:pt x="4" y="1"/>
                      </a:cubicBezTo>
                      <a:cubicBezTo>
                        <a:pt x="2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1" name="Freeform 193"/>
                <p:cNvSpPr/>
                <p:nvPr/>
              </p:nvSpPr>
              <p:spPr bwMode="auto">
                <a:xfrm>
                  <a:off x="1439" y="1923"/>
                  <a:ext cx="13" cy="12"/>
                </a:xfrm>
                <a:custGeom>
                  <a:avLst/>
                  <a:gdLst>
                    <a:gd name="T0" fmla="*/ 7 w 16"/>
                    <a:gd name="T1" fmla="*/ 8 h 15"/>
                    <a:gd name="T2" fmla="*/ 11 w 16"/>
                    <a:gd name="T3" fmla="*/ 8 h 15"/>
                    <a:gd name="T4" fmla="*/ 11 w 16"/>
                    <a:gd name="T5" fmla="*/ 9 h 15"/>
                    <a:gd name="T6" fmla="*/ 11 w 16"/>
                    <a:gd name="T7" fmla="*/ 10 h 15"/>
                    <a:gd name="T8" fmla="*/ 11 w 16"/>
                    <a:gd name="T9" fmla="*/ 10 h 15"/>
                    <a:gd name="T10" fmla="*/ 7 w 16"/>
                    <a:gd name="T11" fmla="*/ 7 h 15"/>
                    <a:gd name="T12" fmla="*/ 6 w 16"/>
                    <a:gd name="T13" fmla="*/ 3 h 15"/>
                    <a:gd name="T14" fmla="*/ 1 w 16"/>
                    <a:gd name="T15" fmla="*/ 2 h 15"/>
                    <a:gd name="T16" fmla="*/ 0 w 16"/>
                    <a:gd name="T17" fmla="*/ 6 h 15"/>
                    <a:gd name="T18" fmla="*/ 3 w 16"/>
                    <a:gd name="T19" fmla="*/ 10 h 15"/>
                    <a:gd name="T20" fmla="*/ 8 w 16"/>
                    <a:gd name="T21" fmla="*/ 14 h 15"/>
                    <a:gd name="T22" fmla="*/ 15 w 16"/>
                    <a:gd name="T23" fmla="*/ 8 h 15"/>
                    <a:gd name="T24" fmla="*/ 5 w 16"/>
                    <a:gd name="T25" fmla="*/ 5 h 15"/>
                    <a:gd name="T26" fmla="*/ 7 w 16"/>
                    <a:gd name="T27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15">
                      <a:moveTo>
                        <a:pt x="7" y="8"/>
                      </a:moveTo>
                      <a:cubicBezTo>
                        <a:pt x="8" y="7"/>
                        <a:pt x="9" y="6"/>
                        <a:pt x="11" y="8"/>
                      </a:cubicBezTo>
                      <a:cubicBezTo>
                        <a:pt x="11" y="8"/>
                        <a:pt x="11" y="8"/>
                        <a:pt x="11" y="9"/>
                      </a:cubicBezTo>
                      <a:cubicBezTo>
                        <a:pt x="11" y="9"/>
                        <a:pt x="11" y="9"/>
                        <a:pt x="11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7" y="8"/>
                        <a:pt x="7" y="7"/>
                      </a:cubicBezTo>
                      <a:cubicBezTo>
                        <a:pt x="6" y="5"/>
                        <a:pt x="6" y="4"/>
                        <a:pt x="6" y="3"/>
                      </a:cubicBezTo>
                      <a:cubicBezTo>
                        <a:pt x="5" y="1"/>
                        <a:pt x="3" y="0"/>
                        <a:pt x="1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7"/>
                        <a:pt x="2" y="9"/>
                        <a:pt x="3" y="10"/>
                      </a:cubicBezTo>
                      <a:cubicBezTo>
                        <a:pt x="4" y="12"/>
                        <a:pt x="6" y="14"/>
                        <a:pt x="8" y="14"/>
                      </a:cubicBezTo>
                      <a:cubicBezTo>
                        <a:pt x="12" y="15"/>
                        <a:pt x="16" y="12"/>
                        <a:pt x="15" y="8"/>
                      </a:cubicBezTo>
                      <a:cubicBezTo>
                        <a:pt x="14" y="3"/>
                        <a:pt x="9" y="2"/>
                        <a:pt x="5" y="5"/>
                      </a:cubicBezTo>
                      <a:cubicBezTo>
                        <a:pt x="3" y="6"/>
                        <a:pt x="5" y="9"/>
                        <a:pt x="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2" name="Freeform 194"/>
                <p:cNvSpPr/>
                <p:nvPr/>
              </p:nvSpPr>
              <p:spPr bwMode="auto">
                <a:xfrm>
                  <a:off x="1449" y="1873"/>
                  <a:ext cx="12" cy="55"/>
                </a:xfrm>
                <a:custGeom>
                  <a:avLst/>
                  <a:gdLst>
                    <a:gd name="T0" fmla="*/ 2 w 14"/>
                    <a:gd name="T1" fmla="*/ 64 h 65"/>
                    <a:gd name="T2" fmla="*/ 9 w 14"/>
                    <a:gd name="T3" fmla="*/ 46 h 65"/>
                    <a:gd name="T4" fmla="*/ 13 w 14"/>
                    <a:gd name="T5" fmla="*/ 4 h 65"/>
                    <a:gd name="T6" fmla="*/ 6 w 14"/>
                    <a:gd name="T7" fmla="*/ 4 h 65"/>
                    <a:gd name="T8" fmla="*/ 5 w 14"/>
                    <a:gd name="T9" fmla="*/ 35 h 65"/>
                    <a:gd name="T10" fmla="*/ 1 w 14"/>
                    <a:gd name="T11" fmla="*/ 62 h 65"/>
                    <a:gd name="T12" fmla="*/ 2 w 14"/>
                    <a:gd name="T13" fmla="*/ 6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5">
                      <a:moveTo>
                        <a:pt x="2" y="64"/>
                      </a:moveTo>
                      <a:cubicBezTo>
                        <a:pt x="8" y="60"/>
                        <a:pt x="9" y="52"/>
                        <a:pt x="9" y="46"/>
                      </a:cubicBezTo>
                      <a:cubicBezTo>
                        <a:pt x="11" y="32"/>
                        <a:pt x="14" y="18"/>
                        <a:pt x="13" y="4"/>
                      </a:cubicBezTo>
                      <a:cubicBezTo>
                        <a:pt x="13" y="0"/>
                        <a:pt x="7" y="0"/>
                        <a:pt x="6" y="4"/>
                      </a:cubicBezTo>
                      <a:cubicBezTo>
                        <a:pt x="6" y="14"/>
                        <a:pt x="7" y="24"/>
                        <a:pt x="5" y="35"/>
                      </a:cubicBezTo>
                      <a:cubicBezTo>
                        <a:pt x="4" y="42"/>
                        <a:pt x="7" y="56"/>
                        <a:pt x="1" y="62"/>
                      </a:cubicBezTo>
                      <a:cubicBezTo>
                        <a:pt x="0" y="63"/>
                        <a:pt x="1" y="65"/>
                        <a:pt x="2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3" name="Freeform 195"/>
                <p:cNvSpPr/>
                <p:nvPr/>
              </p:nvSpPr>
              <p:spPr bwMode="auto">
                <a:xfrm>
                  <a:off x="1378" y="1478"/>
                  <a:ext cx="12" cy="37"/>
                </a:xfrm>
                <a:custGeom>
                  <a:avLst/>
                  <a:gdLst>
                    <a:gd name="T0" fmla="*/ 1 w 14"/>
                    <a:gd name="T1" fmla="*/ 3 h 44"/>
                    <a:gd name="T2" fmla="*/ 11 w 14"/>
                    <a:gd name="T3" fmla="*/ 43 h 44"/>
                    <a:gd name="T4" fmla="*/ 14 w 14"/>
                    <a:gd name="T5" fmla="*/ 42 h 44"/>
                    <a:gd name="T6" fmla="*/ 3 w 14"/>
                    <a:gd name="T7" fmla="*/ 2 h 44"/>
                    <a:gd name="T8" fmla="*/ 1 w 14"/>
                    <a:gd name="T9" fmla="*/ 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44">
                      <a:moveTo>
                        <a:pt x="1" y="3"/>
                      </a:moveTo>
                      <a:cubicBezTo>
                        <a:pt x="5" y="16"/>
                        <a:pt x="8" y="29"/>
                        <a:pt x="11" y="43"/>
                      </a:cubicBezTo>
                      <a:cubicBezTo>
                        <a:pt x="12" y="44"/>
                        <a:pt x="14" y="44"/>
                        <a:pt x="14" y="42"/>
                      </a:cubicBezTo>
                      <a:cubicBezTo>
                        <a:pt x="12" y="28"/>
                        <a:pt x="9" y="15"/>
                        <a:pt x="3" y="2"/>
                      </a:cubicBezTo>
                      <a:cubicBezTo>
                        <a:pt x="3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4" name="Freeform 196"/>
                <p:cNvSpPr/>
                <p:nvPr/>
              </p:nvSpPr>
              <p:spPr bwMode="auto">
                <a:xfrm>
                  <a:off x="1390" y="1526"/>
                  <a:ext cx="52" cy="351"/>
                </a:xfrm>
                <a:custGeom>
                  <a:avLst/>
                  <a:gdLst>
                    <a:gd name="T0" fmla="*/ 0 w 61"/>
                    <a:gd name="T1" fmla="*/ 1 h 413"/>
                    <a:gd name="T2" fmla="*/ 13 w 61"/>
                    <a:gd name="T3" fmla="*/ 108 h 413"/>
                    <a:gd name="T4" fmla="*/ 24 w 61"/>
                    <a:gd name="T5" fmla="*/ 210 h 413"/>
                    <a:gd name="T6" fmla="*/ 36 w 61"/>
                    <a:gd name="T7" fmla="*/ 310 h 413"/>
                    <a:gd name="T8" fmla="*/ 55 w 61"/>
                    <a:gd name="T9" fmla="*/ 410 h 413"/>
                    <a:gd name="T10" fmla="*/ 60 w 61"/>
                    <a:gd name="T11" fmla="*/ 409 h 413"/>
                    <a:gd name="T12" fmla="*/ 41 w 61"/>
                    <a:gd name="T13" fmla="*/ 309 h 413"/>
                    <a:gd name="T14" fmla="*/ 29 w 61"/>
                    <a:gd name="T15" fmla="*/ 209 h 413"/>
                    <a:gd name="T16" fmla="*/ 17 w 61"/>
                    <a:gd name="T17" fmla="*/ 108 h 413"/>
                    <a:gd name="T18" fmla="*/ 2 w 61"/>
                    <a:gd name="T19" fmla="*/ 1 h 413"/>
                    <a:gd name="T20" fmla="*/ 0 w 61"/>
                    <a:gd name="T21" fmla="*/ 1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" h="413">
                      <a:moveTo>
                        <a:pt x="0" y="1"/>
                      </a:moveTo>
                      <a:cubicBezTo>
                        <a:pt x="3" y="37"/>
                        <a:pt x="9" y="73"/>
                        <a:pt x="13" y="108"/>
                      </a:cubicBezTo>
                      <a:cubicBezTo>
                        <a:pt x="17" y="142"/>
                        <a:pt x="19" y="177"/>
                        <a:pt x="24" y="210"/>
                      </a:cubicBezTo>
                      <a:cubicBezTo>
                        <a:pt x="29" y="243"/>
                        <a:pt x="30" y="277"/>
                        <a:pt x="36" y="310"/>
                      </a:cubicBezTo>
                      <a:cubicBezTo>
                        <a:pt x="41" y="343"/>
                        <a:pt x="49" y="376"/>
                        <a:pt x="55" y="410"/>
                      </a:cubicBezTo>
                      <a:cubicBezTo>
                        <a:pt x="55" y="413"/>
                        <a:pt x="61" y="412"/>
                        <a:pt x="60" y="409"/>
                      </a:cubicBezTo>
                      <a:cubicBezTo>
                        <a:pt x="54" y="376"/>
                        <a:pt x="46" y="343"/>
                        <a:pt x="41" y="309"/>
                      </a:cubicBezTo>
                      <a:cubicBezTo>
                        <a:pt x="35" y="276"/>
                        <a:pt x="34" y="243"/>
                        <a:pt x="29" y="209"/>
                      </a:cubicBezTo>
                      <a:cubicBezTo>
                        <a:pt x="23" y="176"/>
                        <a:pt x="21" y="142"/>
                        <a:pt x="17" y="108"/>
                      </a:cubicBezTo>
                      <a:cubicBezTo>
                        <a:pt x="13" y="72"/>
                        <a:pt x="8" y="37"/>
                        <a:pt x="2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5" name="Freeform 197"/>
                <p:cNvSpPr/>
                <p:nvPr/>
              </p:nvSpPr>
              <p:spPr bwMode="auto">
                <a:xfrm>
                  <a:off x="1394" y="1482"/>
                  <a:ext cx="18" cy="88"/>
                </a:xfrm>
                <a:custGeom>
                  <a:avLst/>
                  <a:gdLst>
                    <a:gd name="T0" fmla="*/ 0 w 21"/>
                    <a:gd name="T1" fmla="*/ 3 h 103"/>
                    <a:gd name="T2" fmla="*/ 7 w 21"/>
                    <a:gd name="T3" fmla="*/ 54 h 103"/>
                    <a:gd name="T4" fmla="*/ 15 w 21"/>
                    <a:gd name="T5" fmla="*/ 99 h 103"/>
                    <a:gd name="T6" fmla="*/ 20 w 21"/>
                    <a:gd name="T7" fmla="*/ 98 h 103"/>
                    <a:gd name="T8" fmla="*/ 12 w 21"/>
                    <a:gd name="T9" fmla="*/ 40 h 103"/>
                    <a:gd name="T10" fmla="*/ 3 w 21"/>
                    <a:gd name="T11" fmla="*/ 2 h 103"/>
                    <a:gd name="T12" fmla="*/ 0 w 21"/>
                    <a:gd name="T13" fmla="*/ 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103">
                      <a:moveTo>
                        <a:pt x="0" y="3"/>
                      </a:moveTo>
                      <a:cubicBezTo>
                        <a:pt x="8" y="18"/>
                        <a:pt x="6" y="38"/>
                        <a:pt x="7" y="54"/>
                      </a:cubicBezTo>
                      <a:cubicBezTo>
                        <a:pt x="9" y="69"/>
                        <a:pt x="12" y="84"/>
                        <a:pt x="15" y="99"/>
                      </a:cubicBezTo>
                      <a:cubicBezTo>
                        <a:pt x="16" y="103"/>
                        <a:pt x="21" y="102"/>
                        <a:pt x="20" y="98"/>
                      </a:cubicBezTo>
                      <a:cubicBezTo>
                        <a:pt x="18" y="79"/>
                        <a:pt x="15" y="59"/>
                        <a:pt x="12" y="40"/>
                      </a:cubicBezTo>
                      <a:cubicBezTo>
                        <a:pt x="11" y="26"/>
                        <a:pt x="10" y="13"/>
                        <a:pt x="3" y="2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6" name="Freeform 198"/>
                <p:cNvSpPr/>
                <p:nvPr/>
              </p:nvSpPr>
              <p:spPr bwMode="auto">
                <a:xfrm>
                  <a:off x="1408" y="1592"/>
                  <a:ext cx="47" cy="291"/>
                </a:xfrm>
                <a:custGeom>
                  <a:avLst/>
                  <a:gdLst>
                    <a:gd name="T0" fmla="*/ 1 w 55"/>
                    <a:gd name="T1" fmla="*/ 2 h 343"/>
                    <a:gd name="T2" fmla="*/ 7 w 55"/>
                    <a:gd name="T3" fmla="*/ 50 h 343"/>
                    <a:gd name="T4" fmla="*/ 12 w 55"/>
                    <a:gd name="T5" fmla="*/ 92 h 343"/>
                    <a:gd name="T6" fmla="*/ 24 w 55"/>
                    <a:gd name="T7" fmla="*/ 188 h 343"/>
                    <a:gd name="T8" fmla="*/ 38 w 55"/>
                    <a:gd name="T9" fmla="*/ 275 h 343"/>
                    <a:gd name="T10" fmla="*/ 51 w 55"/>
                    <a:gd name="T11" fmla="*/ 341 h 343"/>
                    <a:gd name="T12" fmla="*/ 54 w 55"/>
                    <a:gd name="T13" fmla="*/ 339 h 343"/>
                    <a:gd name="T14" fmla="*/ 46 w 55"/>
                    <a:gd name="T15" fmla="*/ 294 h 343"/>
                    <a:gd name="T16" fmla="*/ 40 w 55"/>
                    <a:gd name="T17" fmla="*/ 256 h 343"/>
                    <a:gd name="T18" fmla="*/ 25 w 55"/>
                    <a:gd name="T19" fmla="*/ 163 h 343"/>
                    <a:gd name="T20" fmla="*/ 14 w 55"/>
                    <a:gd name="T21" fmla="*/ 81 h 343"/>
                    <a:gd name="T22" fmla="*/ 3 w 55"/>
                    <a:gd name="T23" fmla="*/ 1 h 343"/>
                    <a:gd name="T24" fmla="*/ 1 w 55"/>
                    <a:gd name="T25" fmla="*/ 2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343">
                      <a:moveTo>
                        <a:pt x="1" y="2"/>
                      </a:moveTo>
                      <a:cubicBezTo>
                        <a:pt x="6" y="17"/>
                        <a:pt x="5" y="35"/>
                        <a:pt x="7" y="50"/>
                      </a:cubicBezTo>
                      <a:cubicBezTo>
                        <a:pt x="9" y="64"/>
                        <a:pt x="9" y="78"/>
                        <a:pt x="12" y="92"/>
                      </a:cubicBezTo>
                      <a:cubicBezTo>
                        <a:pt x="17" y="123"/>
                        <a:pt x="19" y="156"/>
                        <a:pt x="24" y="188"/>
                      </a:cubicBezTo>
                      <a:cubicBezTo>
                        <a:pt x="29" y="217"/>
                        <a:pt x="33" y="246"/>
                        <a:pt x="38" y="275"/>
                      </a:cubicBezTo>
                      <a:cubicBezTo>
                        <a:pt x="41" y="296"/>
                        <a:pt x="40" y="323"/>
                        <a:pt x="51" y="341"/>
                      </a:cubicBezTo>
                      <a:cubicBezTo>
                        <a:pt x="52" y="343"/>
                        <a:pt x="55" y="341"/>
                        <a:pt x="54" y="339"/>
                      </a:cubicBezTo>
                      <a:cubicBezTo>
                        <a:pt x="47" y="326"/>
                        <a:pt x="48" y="309"/>
                        <a:pt x="46" y="294"/>
                      </a:cubicBezTo>
                      <a:cubicBezTo>
                        <a:pt x="44" y="281"/>
                        <a:pt x="42" y="268"/>
                        <a:pt x="40" y="256"/>
                      </a:cubicBezTo>
                      <a:cubicBezTo>
                        <a:pt x="35" y="225"/>
                        <a:pt x="29" y="194"/>
                        <a:pt x="25" y="163"/>
                      </a:cubicBezTo>
                      <a:cubicBezTo>
                        <a:pt x="21" y="136"/>
                        <a:pt x="18" y="109"/>
                        <a:pt x="14" y="81"/>
                      </a:cubicBezTo>
                      <a:cubicBezTo>
                        <a:pt x="9" y="56"/>
                        <a:pt x="12" y="25"/>
                        <a:pt x="3" y="1"/>
                      </a:cubicBezTo>
                      <a:cubicBezTo>
                        <a:pt x="2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7" name="Freeform 199"/>
                <p:cNvSpPr/>
                <p:nvPr/>
              </p:nvSpPr>
              <p:spPr bwMode="auto">
                <a:xfrm>
                  <a:off x="1608" y="1840"/>
                  <a:ext cx="220" cy="24"/>
                </a:xfrm>
                <a:custGeom>
                  <a:avLst/>
                  <a:gdLst>
                    <a:gd name="T0" fmla="*/ 3 w 259"/>
                    <a:gd name="T1" fmla="*/ 28 h 28"/>
                    <a:gd name="T2" fmla="*/ 46 w 259"/>
                    <a:gd name="T3" fmla="*/ 22 h 28"/>
                    <a:gd name="T4" fmla="*/ 110 w 259"/>
                    <a:gd name="T5" fmla="*/ 18 h 28"/>
                    <a:gd name="T6" fmla="*/ 169 w 259"/>
                    <a:gd name="T7" fmla="*/ 17 h 28"/>
                    <a:gd name="T8" fmla="*/ 252 w 259"/>
                    <a:gd name="T9" fmla="*/ 14 h 28"/>
                    <a:gd name="T10" fmla="*/ 253 w 259"/>
                    <a:gd name="T11" fmla="*/ 4 h 28"/>
                    <a:gd name="T12" fmla="*/ 188 w 259"/>
                    <a:gd name="T13" fmla="*/ 6 h 28"/>
                    <a:gd name="T14" fmla="*/ 118 w 259"/>
                    <a:gd name="T15" fmla="*/ 11 h 28"/>
                    <a:gd name="T16" fmla="*/ 58 w 259"/>
                    <a:gd name="T17" fmla="*/ 13 h 28"/>
                    <a:gd name="T18" fmla="*/ 3 w 259"/>
                    <a:gd name="T19" fmla="*/ 23 h 28"/>
                    <a:gd name="T20" fmla="*/ 3 w 259"/>
                    <a:gd name="T21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9" h="28">
                      <a:moveTo>
                        <a:pt x="3" y="28"/>
                      </a:moveTo>
                      <a:cubicBezTo>
                        <a:pt x="18" y="28"/>
                        <a:pt x="32" y="25"/>
                        <a:pt x="46" y="22"/>
                      </a:cubicBezTo>
                      <a:cubicBezTo>
                        <a:pt x="67" y="19"/>
                        <a:pt x="89" y="18"/>
                        <a:pt x="110" y="18"/>
                      </a:cubicBezTo>
                      <a:cubicBezTo>
                        <a:pt x="130" y="19"/>
                        <a:pt x="150" y="19"/>
                        <a:pt x="169" y="17"/>
                      </a:cubicBezTo>
                      <a:cubicBezTo>
                        <a:pt x="196" y="14"/>
                        <a:pt x="225" y="11"/>
                        <a:pt x="252" y="14"/>
                      </a:cubicBezTo>
                      <a:cubicBezTo>
                        <a:pt x="259" y="15"/>
                        <a:pt x="259" y="5"/>
                        <a:pt x="253" y="4"/>
                      </a:cubicBezTo>
                      <a:cubicBezTo>
                        <a:pt x="231" y="0"/>
                        <a:pt x="210" y="4"/>
                        <a:pt x="188" y="6"/>
                      </a:cubicBezTo>
                      <a:cubicBezTo>
                        <a:pt x="165" y="8"/>
                        <a:pt x="142" y="11"/>
                        <a:pt x="118" y="11"/>
                      </a:cubicBezTo>
                      <a:cubicBezTo>
                        <a:pt x="98" y="11"/>
                        <a:pt x="78" y="11"/>
                        <a:pt x="58" y="13"/>
                      </a:cubicBezTo>
                      <a:cubicBezTo>
                        <a:pt x="40" y="16"/>
                        <a:pt x="22" y="21"/>
                        <a:pt x="3" y="23"/>
                      </a:cubicBezTo>
                      <a:cubicBezTo>
                        <a:pt x="0" y="23"/>
                        <a:pt x="0" y="28"/>
                        <a:pt x="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8" name="Freeform 200"/>
                <p:cNvSpPr/>
                <p:nvPr/>
              </p:nvSpPr>
              <p:spPr bwMode="auto">
                <a:xfrm>
                  <a:off x="1817" y="1843"/>
                  <a:ext cx="20" cy="32"/>
                </a:xfrm>
                <a:custGeom>
                  <a:avLst/>
                  <a:gdLst>
                    <a:gd name="T0" fmla="*/ 1 w 23"/>
                    <a:gd name="T1" fmla="*/ 5 h 38"/>
                    <a:gd name="T2" fmla="*/ 7 w 23"/>
                    <a:gd name="T3" fmla="*/ 10 h 38"/>
                    <a:gd name="T4" fmla="*/ 11 w 23"/>
                    <a:gd name="T5" fmla="*/ 18 h 38"/>
                    <a:gd name="T6" fmla="*/ 13 w 23"/>
                    <a:gd name="T7" fmla="*/ 32 h 38"/>
                    <a:gd name="T8" fmla="*/ 22 w 23"/>
                    <a:gd name="T9" fmla="*/ 32 h 38"/>
                    <a:gd name="T10" fmla="*/ 19 w 23"/>
                    <a:gd name="T11" fmla="*/ 12 h 38"/>
                    <a:gd name="T12" fmla="*/ 13 w 23"/>
                    <a:gd name="T13" fmla="*/ 5 h 38"/>
                    <a:gd name="T14" fmla="*/ 4 w 23"/>
                    <a:gd name="T15" fmla="*/ 1 h 38"/>
                    <a:gd name="T16" fmla="*/ 1 w 23"/>
                    <a:gd name="T17" fmla="*/ 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38">
                      <a:moveTo>
                        <a:pt x="1" y="5"/>
                      </a:moveTo>
                      <a:cubicBezTo>
                        <a:pt x="3" y="7"/>
                        <a:pt x="5" y="8"/>
                        <a:pt x="7" y="10"/>
                      </a:cubicBezTo>
                      <a:cubicBezTo>
                        <a:pt x="10" y="12"/>
                        <a:pt x="10" y="15"/>
                        <a:pt x="11" y="18"/>
                      </a:cubicBezTo>
                      <a:cubicBezTo>
                        <a:pt x="12" y="23"/>
                        <a:pt x="13" y="27"/>
                        <a:pt x="13" y="32"/>
                      </a:cubicBezTo>
                      <a:cubicBezTo>
                        <a:pt x="14" y="38"/>
                        <a:pt x="23" y="38"/>
                        <a:pt x="22" y="32"/>
                      </a:cubicBezTo>
                      <a:cubicBezTo>
                        <a:pt x="21" y="25"/>
                        <a:pt x="21" y="19"/>
                        <a:pt x="19" y="12"/>
                      </a:cubicBezTo>
                      <a:cubicBezTo>
                        <a:pt x="17" y="10"/>
                        <a:pt x="16" y="7"/>
                        <a:pt x="13" y="5"/>
                      </a:cubicBezTo>
                      <a:cubicBezTo>
                        <a:pt x="11" y="3"/>
                        <a:pt x="7" y="2"/>
                        <a:pt x="4" y="1"/>
                      </a:cubicBezTo>
                      <a:cubicBezTo>
                        <a:pt x="1" y="0"/>
                        <a:pt x="0" y="3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Freeform 201"/>
                <p:cNvSpPr/>
                <p:nvPr/>
              </p:nvSpPr>
              <p:spPr bwMode="auto">
                <a:xfrm>
                  <a:off x="1605" y="2204"/>
                  <a:ext cx="111" cy="17"/>
                </a:xfrm>
                <a:custGeom>
                  <a:avLst/>
                  <a:gdLst>
                    <a:gd name="T0" fmla="*/ 1 w 131"/>
                    <a:gd name="T1" fmla="*/ 4 h 21"/>
                    <a:gd name="T2" fmla="*/ 52 w 131"/>
                    <a:gd name="T3" fmla="*/ 15 h 21"/>
                    <a:gd name="T4" fmla="*/ 125 w 131"/>
                    <a:gd name="T5" fmla="*/ 21 h 21"/>
                    <a:gd name="T6" fmla="*/ 124 w 131"/>
                    <a:gd name="T7" fmla="*/ 12 h 21"/>
                    <a:gd name="T8" fmla="*/ 63 w 131"/>
                    <a:gd name="T9" fmla="*/ 8 h 21"/>
                    <a:gd name="T10" fmla="*/ 3 w 131"/>
                    <a:gd name="T11" fmla="*/ 1 h 21"/>
                    <a:gd name="T12" fmla="*/ 1 w 131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" h="21">
                      <a:moveTo>
                        <a:pt x="1" y="4"/>
                      </a:moveTo>
                      <a:cubicBezTo>
                        <a:pt x="15" y="14"/>
                        <a:pt x="36" y="13"/>
                        <a:pt x="52" y="15"/>
                      </a:cubicBezTo>
                      <a:cubicBezTo>
                        <a:pt x="76" y="17"/>
                        <a:pt x="100" y="21"/>
                        <a:pt x="125" y="21"/>
                      </a:cubicBezTo>
                      <a:cubicBezTo>
                        <a:pt x="131" y="21"/>
                        <a:pt x="130" y="12"/>
                        <a:pt x="124" y="12"/>
                      </a:cubicBezTo>
                      <a:cubicBezTo>
                        <a:pt x="103" y="12"/>
                        <a:pt x="83" y="9"/>
                        <a:pt x="63" y="8"/>
                      </a:cubicBezTo>
                      <a:cubicBezTo>
                        <a:pt x="46" y="7"/>
                        <a:pt x="19" y="10"/>
                        <a:pt x="3" y="1"/>
                      </a:cubicBezTo>
                      <a:cubicBezTo>
                        <a:pt x="1" y="0"/>
                        <a:pt x="0" y="3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Freeform 202"/>
                <p:cNvSpPr/>
                <p:nvPr/>
              </p:nvSpPr>
              <p:spPr bwMode="auto">
                <a:xfrm>
                  <a:off x="1601" y="1861"/>
                  <a:ext cx="19" cy="34"/>
                </a:xfrm>
                <a:custGeom>
                  <a:avLst/>
                  <a:gdLst>
                    <a:gd name="T0" fmla="*/ 11 w 22"/>
                    <a:gd name="T1" fmla="*/ 6 h 41"/>
                    <a:gd name="T2" fmla="*/ 8 w 22"/>
                    <a:gd name="T3" fmla="*/ 4 h 41"/>
                    <a:gd name="T4" fmla="*/ 2 w 22"/>
                    <a:gd name="T5" fmla="*/ 4 h 41"/>
                    <a:gd name="T6" fmla="*/ 7 w 22"/>
                    <a:gd name="T7" fmla="*/ 22 h 41"/>
                    <a:gd name="T8" fmla="*/ 13 w 22"/>
                    <a:gd name="T9" fmla="*/ 25 h 41"/>
                    <a:gd name="T10" fmla="*/ 7 w 22"/>
                    <a:gd name="T11" fmla="*/ 33 h 41"/>
                    <a:gd name="T12" fmla="*/ 7 w 22"/>
                    <a:gd name="T13" fmla="*/ 41 h 41"/>
                    <a:gd name="T14" fmla="*/ 21 w 22"/>
                    <a:gd name="T15" fmla="*/ 24 h 41"/>
                    <a:gd name="T16" fmla="*/ 13 w 22"/>
                    <a:gd name="T17" fmla="*/ 15 h 41"/>
                    <a:gd name="T18" fmla="*/ 9 w 22"/>
                    <a:gd name="T19" fmla="*/ 15 h 41"/>
                    <a:gd name="T20" fmla="*/ 8 w 22"/>
                    <a:gd name="T21" fmla="*/ 4 h 41"/>
                    <a:gd name="T22" fmla="*/ 2 w 22"/>
                    <a:gd name="T23" fmla="*/ 5 h 41"/>
                    <a:gd name="T24" fmla="*/ 10 w 22"/>
                    <a:gd name="T25" fmla="*/ 9 h 41"/>
                    <a:gd name="T26" fmla="*/ 11 w 22"/>
                    <a:gd name="T27" fmla="*/ 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2" h="41">
                      <a:moveTo>
                        <a:pt x="11" y="6"/>
                      </a:moveTo>
                      <a:cubicBezTo>
                        <a:pt x="10" y="5"/>
                        <a:pt x="9" y="5"/>
                        <a:pt x="8" y="4"/>
                      </a:cubicBezTo>
                      <a:cubicBezTo>
                        <a:pt x="8" y="0"/>
                        <a:pt x="2" y="0"/>
                        <a:pt x="2" y="4"/>
                      </a:cubicBezTo>
                      <a:cubicBezTo>
                        <a:pt x="0" y="9"/>
                        <a:pt x="0" y="20"/>
                        <a:pt x="7" y="22"/>
                      </a:cubicBezTo>
                      <a:cubicBezTo>
                        <a:pt x="9" y="23"/>
                        <a:pt x="11" y="21"/>
                        <a:pt x="13" y="25"/>
                      </a:cubicBezTo>
                      <a:cubicBezTo>
                        <a:pt x="14" y="29"/>
                        <a:pt x="12" y="33"/>
                        <a:pt x="7" y="33"/>
                      </a:cubicBezTo>
                      <a:cubicBezTo>
                        <a:pt x="2" y="33"/>
                        <a:pt x="2" y="41"/>
                        <a:pt x="7" y="41"/>
                      </a:cubicBezTo>
                      <a:cubicBezTo>
                        <a:pt x="16" y="41"/>
                        <a:pt x="22" y="33"/>
                        <a:pt x="21" y="24"/>
                      </a:cubicBezTo>
                      <a:cubicBezTo>
                        <a:pt x="20" y="20"/>
                        <a:pt x="17" y="16"/>
                        <a:pt x="13" y="15"/>
                      </a:cubicBezTo>
                      <a:cubicBezTo>
                        <a:pt x="13" y="15"/>
                        <a:pt x="9" y="15"/>
                        <a:pt x="9" y="15"/>
                      </a:cubicBezTo>
                      <a:cubicBezTo>
                        <a:pt x="8" y="14"/>
                        <a:pt x="8" y="5"/>
                        <a:pt x="8" y="4"/>
                      </a:cubicBezTo>
                      <a:cubicBezTo>
                        <a:pt x="6" y="4"/>
                        <a:pt x="4" y="5"/>
                        <a:pt x="2" y="5"/>
                      </a:cubicBezTo>
                      <a:cubicBezTo>
                        <a:pt x="3" y="9"/>
                        <a:pt x="7" y="9"/>
                        <a:pt x="10" y="9"/>
                      </a:cubicBezTo>
                      <a:cubicBezTo>
                        <a:pt x="13" y="9"/>
                        <a:pt x="13" y="6"/>
                        <a:pt x="11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Freeform 203"/>
                <p:cNvSpPr/>
                <p:nvPr/>
              </p:nvSpPr>
              <p:spPr bwMode="auto">
                <a:xfrm>
                  <a:off x="1602" y="1893"/>
                  <a:ext cx="18" cy="39"/>
                </a:xfrm>
                <a:custGeom>
                  <a:avLst/>
                  <a:gdLst>
                    <a:gd name="T0" fmla="*/ 2 w 21"/>
                    <a:gd name="T1" fmla="*/ 4 h 46"/>
                    <a:gd name="T2" fmla="*/ 3 w 21"/>
                    <a:gd name="T3" fmla="*/ 17 h 46"/>
                    <a:gd name="T4" fmla="*/ 12 w 21"/>
                    <a:gd name="T5" fmla="*/ 24 h 46"/>
                    <a:gd name="T6" fmla="*/ 8 w 21"/>
                    <a:gd name="T7" fmla="*/ 32 h 46"/>
                    <a:gd name="T8" fmla="*/ 4 w 21"/>
                    <a:gd name="T9" fmla="*/ 35 h 46"/>
                    <a:gd name="T10" fmla="*/ 5 w 21"/>
                    <a:gd name="T11" fmla="*/ 39 h 46"/>
                    <a:gd name="T12" fmla="*/ 20 w 21"/>
                    <a:gd name="T13" fmla="*/ 27 h 46"/>
                    <a:gd name="T14" fmla="*/ 18 w 21"/>
                    <a:gd name="T15" fmla="*/ 17 h 46"/>
                    <a:gd name="T16" fmla="*/ 14 w 21"/>
                    <a:gd name="T17" fmla="*/ 14 h 46"/>
                    <a:gd name="T18" fmla="*/ 12 w 21"/>
                    <a:gd name="T19" fmla="*/ 13 h 46"/>
                    <a:gd name="T20" fmla="*/ 9 w 21"/>
                    <a:gd name="T21" fmla="*/ 6 h 46"/>
                    <a:gd name="T22" fmla="*/ 2 w 21"/>
                    <a:gd name="T23" fmla="*/ 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46">
                      <a:moveTo>
                        <a:pt x="2" y="4"/>
                      </a:moveTo>
                      <a:cubicBezTo>
                        <a:pt x="1" y="9"/>
                        <a:pt x="0" y="13"/>
                        <a:pt x="3" y="17"/>
                      </a:cubicBezTo>
                      <a:cubicBezTo>
                        <a:pt x="5" y="20"/>
                        <a:pt x="12" y="20"/>
                        <a:pt x="12" y="24"/>
                      </a:cubicBezTo>
                      <a:cubicBezTo>
                        <a:pt x="13" y="27"/>
                        <a:pt x="10" y="31"/>
                        <a:pt x="8" y="32"/>
                      </a:cubicBezTo>
                      <a:cubicBezTo>
                        <a:pt x="7" y="33"/>
                        <a:pt x="5" y="32"/>
                        <a:pt x="4" y="35"/>
                      </a:cubicBezTo>
                      <a:cubicBezTo>
                        <a:pt x="4" y="36"/>
                        <a:pt x="4" y="37"/>
                        <a:pt x="5" y="39"/>
                      </a:cubicBezTo>
                      <a:cubicBezTo>
                        <a:pt x="12" y="46"/>
                        <a:pt x="19" y="32"/>
                        <a:pt x="20" y="27"/>
                      </a:cubicBezTo>
                      <a:cubicBezTo>
                        <a:pt x="21" y="24"/>
                        <a:pt x="20" y="20"/>
                        <a:pt x="18" y="17"/>
                      </a:cubicBezTo>
                      <a:cubicBezTo>
                        <a:pt x="17" y="16"/>
                        <a:pt x="16" y="15"/>
                        <a:pt x="14" y="14"/>
                      </a:cubicBezTo>
                      <a:cubicBezTo>
                        <a:pt x="13" y="14"/>
                        <a:pt x="13" y="14"/>
                        <a:pt x="12" y="13"/>
                      </a:cubicBezTo>
                      <a:cubicBezTo>
                        <a:pt x="10" y="12"/>
                        <a:pt x="8" y="9"/>
                        <a:pt x="9" y="6"/>
                      </a:cubicBezTo>
                      <a:cubicBezTo>
                        <a:pt x="9" y="1"/>
                        <a:pt x="3" y="0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Freeform 204"/>
                <p:cNvSpPr/>
                <p:nvPr/>
              </p:nvSpPr>
              <p:spPr bwMode="auto">
                <a:xfrm>
                  <a:off x="1608" y="1928"/>
                  <a:ext cx="19" cy="47"/>
                </a:xfrm>
                <a:custGeom>
                  <a:avLst/>
                  <a:gdLst>
                    <a:gd name="T0" fmla="*/ 0 w 22"/>
                    <a:gd name="T1" fmla="*/ 1 h 56"/>
                    <a:gd name="T2" fmla="*/ 3 w 22"/>
                    <a:gd name="T3" fmla="*/ 6 h 56"/>
                    <a:gd name="T4" fmla="*/ 4 w 22"/>
                    <a:gd name="T5" fmla="*/ 6 h 56"/>
                    <a:gd name="T6" fmla="*/ 10 w 22"/>
                    <a:gd name="T7" fmla="*/ 15 h 56"/>
                    <a:gd name="T8" fmla="*/ 7 w 22"/>
                    <a:gd name="T9" fmla="*/ 21 h 56"/>
                    <a:gd name="T10" fmla="*/ 9 w 22"/>
                    <a:gd name="T11" fmla="*/ 29 h 56"/>
                    <a:gd name="T12" fmla="*/ 10 w 22"/>
                    <a:gd name="T13" fmla="*/ 44 h 56"/>
                    <a:gd name="T14" fmla="*/ 3 w 22"/>
                    <a:gd name="T15" fmla="*/ 50 h 56"/>
                    <a:gd name="T16" fmla="*/ 6 w 22"/>
                    <a:gd name="T17" fmla="*/ 55 h 56"/>
                    <a:gd name="T18" fmla="*/ 19 w 22"/>
                    <a:gd name="T19" fmla="*/ 42 h 56"/>
                    <a:gd name="T20" fmla="*/ 15 w 22"/>
                    <a:gd name="T21" fmla="*/ 23 h 56"/>
                    <a:gd name="T22" fmla="*/ 16 w 22"/>
                    <a:gd name="T23" fmla="*/ 7 h 56"/>
                    <a:gd name="T24" fmla="*/ 10 w 22"/>
                    <a:gd name="T25" fmla="*/ 2 h 56"/>
                    <a:gd name="T26" fmla="*/ 3 w 22"/>
                    <a:gd name="T27" fmla="*/ 1 h 56"/>
                    <a:gd name="T28" fmla="*/ 0 w 22"/>
                    <a:gd name="T29" fmla="*/ 1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56">
                      <a:moveTo>
                        <a:pt x="0" y="1"/>
                      </a:moveTo>
                      <a:cubicBezTo>
                        <a:pt x="0" y="5"/>
                        <a:pt x="1" y="3"/>
                        <a:pt x="3" y="6"/>
                      </a:cubicBezTo>
                      <a:cubicBezTo>
                        <a:pt x="3" y="6"/>
                        <a:pt x="3" y="6"/>
                        <a:pt x="4" y="6"/>
                      </a:cubicBezTo>
                      <a:cubicBezTo>
                        <a:pt x="8" y="6"/>
                        <a:pt x="10" y="9"/>
                        <a:pt x="10" y="15"/>
                      </a:cubicBezTo>
                      <a:cubicBezTo>
                        <a:pt x="10" y="17"/>
                        <a:pt x="8" y="19"/>
                        <a:pt x="7" y="21"/>
                      </a:cubicBezTo>
                      <a:cubicBezTo>
                        <a:pt x="6" y="26"/>
                        <a:pt x="7" y="25"/>
                        <a:pt x="9" y="29"/>
                      </a:cubicBezTo>
                      <a:cubicBezTo>
                        <a:pt x="12" y="34"/>
                        <a:pt x="15" y="38"/>
                        <a:pt x="10" y="44"/>
                      </a:cubicBezTo>
                      <a:cubicBezTo>
                        <a:pt x="8" y="46"/>
                        <a:pt x="5" y="48"/>
                        <a:pt x="3" y="50"/>
                      </a:cubicBezTo>
                      <a:cubicBezTo>
                        <a:pt x="1" y="53"/>
                        <a:pt x="3" y="56"/>
                        <a:pt x="6" y="55"/>
                      </a:cubicBezTo>
                      <a:cubicBezTo>
                        <a:pt x="12" y="53"/>
                        <a:pt x="17" y="48"/>
                        <a:pt x="19" y="42"/>
                      </a:cubicBezTo>
                      <a:cubicBezTo>
                        <a:pt x="22" y="34"/>
                        <a:pt x="15" y="30"/>
                        <a:pt x="15" y="23"/>
                      </a:cubicBezTo>
                      <a:cubicBezTo>
                        <a:pt x="14" y="17"/>
                        <a:pt x="19" y="13"/>
                        <a:pt x="16" y="7"/>
                      </a:cubicBezTo>
                      <a:cubicBezTo>
                        <a:pt x="14" y="4"/>
                        <a:pt x="13" y="3"/>
                        <a:pt x="10" y="2"/>
                      </a:cubicBezTo>
                      <a:cubicBezTo>
                        <a:pt x="9" y="2"/>
                        <a:pt x="3" y="2"/>
                        <a:pt x="3" y="1"/>
                      </a:cubicBezTo>
                      <a:cubicBezTo>
                        <a:pt x="3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" name="Group 406"/>
              <p:cNvGrpSpPr/>
              <p:nvPr/>
            </p:nvGrpSpPr>
            <p:grpSpPr bwMode="auto">
              <a:xfrm>
                <a:off x="1470" y="314"/>
                <a:ext cx="1549" cy="1951"/>
                <a:chOff x="1470" y="314"/>
                <a:chExt cx="1549" cy="1951"/>
              </a:xfrm>
              <a:grpFill/>
            </p:grpSpPr>
            <p:sp>
              <p:nvSpPr>
                <p:cNvPr id="213" name="Freeform 206"/>
                <p:cNvSpPr/>
                <p:nvPr/>
              </p:nvSpPr>
              <p:spPr bwMode="auto">
                <a:xfrm>
                  <a:off x="1601" y="1972"/>
                  <a:ext cx="12" cy="33"/>
                </a:xfrm>
                <a:custGeom>
                  <a:avLst/>
                  <a:gdLst>
                    <a:gd name="T0" fmla="*/ 9 w 13"/>
                    <a:gd name="T1" fmla="*/ 1 h 39"/>
                    <a:gd name="T2" fmla="*/ 3 w 13"/>
                    <a:gd name="T3" fmla="*/ 21 h 39"/>
                    <a:gd name="T4" fmla="*/ 4 w 13"/>
                    <a:gd name="T5" fmla="*/ 38 h 39"/>
                    <a:gd name="T6" fmla="*/ 8 w 13"/>
                    <a:gd name="T7" fmla="*/ 38 h 39"/>
                    <a:gd name="T8" fmla="*/ 10 w 13"/>
                    <a:gd name="T9" fmla="*/ 20 h 39"/>
                    <a:gd name="T10" fmla="*/ 12 w 13"/>
                    <a:gd name="T11" fmla="*/ 3 h 39"/>
                    <a:gd name="T12" fmla="*/ 9 w 13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39">
                      <a:moveTo>
                        <a:pt x="9" y="1"/>
                      </a:moveTo>
                      <a:cubicBezTo>
                        <a:pt x="5" y="7"/>
                        <a:pt x="3" y="14"/>
                        <a:pt x="3" y="21"/>
                      </a:cubicBezTo>
                      <a:cubicBezTo>
                        <a:pt x="2" y="27"/>
                        <a:pt x="0" y="34"/>
                        <a:pt x="4" y="38"/>
                      </a:cubicBezTo>
                      <a:cubicBezTo>
                        <a:pt x="5" y="39"/>
                        <a:pt x="7" y="39"/>
                        <a:pt x="8" y="38"/>
                      </a:cubicBezTo>
                      <a:cubicBezTo>
                        <a:pt x="13" y="33"/>
                        <a:pt x="10" y="26"/>
                        <a:pt x="10" y="20"/>
                      </a:cubicBezTo>
                      <a:cubicBezTo>
                        <a:pt x="9" y="14"/>
                        <a:pt x="10" y="9"/>
                        <a:pt x="12" y="3"/>
                      </a:cubicBezTo>
                      <a:cubicBezTo>
                        <a:pt x="12" y="1"/>
                        <a:pt x="10" y="0"/>
                        <a:pt x="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4" name="Freeform 207"/>
                <p:cNvSpPr/>
                <p:nvPr/>
              </p:nvSpPr>
              <p:spPr bwMode="auto">
                <a:xfrm>
                  <a:off x="1603" y="1998"/>
                  <a:ext cx="16" cy="26"/>
                </a:xfrm>
                <a:custGeom>
                  <a:avLst/>
                  <a:gdLst>
                    <a:gd name="T0" fmla="*/ 3 w 19"/>
                    <a:gd name="T1" fmla="*/ 4 h 30"/>
                    <a:gd name="T2" fmla="*/ 7 w 19"/>
                    <a:gd name="T3" fmla="*/ 8 h 30"/>
                    <a:gd name="T4" fmla="*/ 12 w 19"/>
                    <a:gd name="T5" fmla="*/ 11 h 30"/>
                    <a:gd name="T6" fmla="*/ 4 w 19"/>
                    <a:gd name="T7" fmla="*/ 22 h 30"/>
                    <a:gd name="T8" fmla="*/ 5 w 19"/>
                    <a:gd name="T9" fmla="*/ 29 h 30"/>
                    <a:gd name="T10" fmla="*/ 19 w 19"/>
                    <a:gd name="T11" fmla="*/ 14 h 30"/>
                    <a:gd name="T12" fmla="*/ 15 w 19"/>
                    <a:gd name="T13" fmla="*/ 6 h 30"/>
                    <a:gd name="T14" fmla="*/ 6 w 19"/>
                    <a:gd name="T15" fmla="*/ 2 h 30"/>
                    <a:gd name="T16" fmla="*/ 3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3" y="4"/>
                      </a:moveTo>
                      <a:cubicBezTo>
                        <a:pt x="4" y="6"/>
                        <a:pt x="5" y="7"/>
                        <a:pt x="7" y="8"/>
                      </a:cubicBezTo>
                      <a:cubicBezTo>
                        <a:pt x="8" y="9"/>
                        <a:pt x="10" y="10"/>
                        <a:pt x="12" y="11"/>
                      </a:cubicBezTo>
                      <a:cubicBezTo>
                        <a:pt x="15" y="15"/>
                        <a:pt x="8" y="21"/>
                        <a:pt x="4" y="22"/>
                      </a:cubicBezTo>
                      <a:cubicBezTo>
                        <a:pt x="0" y="23"/>
                        <a:pt x="1" y="30"/>
                        <a:pt x="5" y="29"/>
                      </a:cubicBezTo>
                      <a:cubicBezTo>
                        <a:pt x="13" y="28"/>
                        <a:pt x="19" y="21"/>
                        <a:pt x="19" y="14"/>
                      </a:cubicBezTo>
                      <a:cubicBezTo>
                        <a:pt x="19" y="10"/>
                        <a:pt x="18" y="7"/>
                        <a:pt x="15" y="6"/>
                      </a:cubicBezTo>
                      <a:cubicBezTo>
                        <a:pt x="12" y="4"/>
                        <a:pt x="9" y="4"/>
                        <a:pt x="6" y="2"/>
                      </a:cubicBezTo>
                      <a:cubicBezTo>
                        <a:pt x="5" y="0"/>
                        <a:pt x="2" y="2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5" name="Freeform 208"/>
                <p:cNvSpPr/>
                <p:nvPr/>
              </p:nvSpPr>
              <p:spPr bwMode="auto">
                <a:xfrm>
                  <a:off x="1603" y="2019"/>
                  <a:ext cx="9" cy="32"/>
                </a:xfrm>
                <a:custGeom>
                  <a:avLst/>
                  <a:gdLst>
                    <a:gd name="T0" fmla="*/ 1 w 10"/>
                    <a:gd name="T1" fmla="*/ 4 h 38"/>
                    <a:gd name="T2" fmla="*/ 1 w 10"/>
                    <a:gd name="T3" fmla="*/ 24 h 38"/>
                    <a:gd name="T4" fmla="*/ 2 w 10"/>
                    <a:gd name="T5" fmla="*/ 36 h 38"/>
                    <a:gd name="T6" fmla="*/ 8 w 10"/>
                    <a:gd name="T7" fmla="*/ 33 h 38"/>
                    <a:gd name="T8" fmla="*/ 7 w 10"/>
                    <a:gd name="T9" fmla="*/ 16 h 38"/>
                    <a:gd name="T10" fmla="*/ 4 w 10"/>
                    <a:gd name="T11" fmla="*/ 3 h 38"/>
                    <a:gd name="T12" fmla="*/ 1 w 10"/>
                    <a:gd name="T1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38">
                      <a:moveTo>
                        <a:pt x="1" y="4"/>
                      </a:moveTo>
                      <a:cubicBezTo>
                        <a:pt x="2" y="10"/>
                        <a:pt x="1" y="17"/>
                        <a:pt x="1" y="24"/>
                      </a:cubicBezTo>
                      <a:cubicBezTo>
                        <a:pt x="0" y="29"/>
                        <a:pt x="0" y="32"/>
                        <a:pt x="2" y="36"/>
                      </a:cubicBezTo>
                      <a:cubicBezTo>
                        <a:pt x="4" y="38"/>
                        <a:pt x="10" y="37"/>
                        <a:pt x="8" y="33"/>
                      </a:cubicBezTo>
                      <a:cubicBezTo>
                        <a:pt x="6" y="28"/>
                        <a:pt x="7" y="22"/>
                        <a:pt x="7" y="16"/>
                      </a:cubicBezTo>
                      <a:cubicBezTo>
                        <a:pt x="7" y="12"/>
                        <a:pt x="6" y="7"/>
                        <a:pt x="4" y="3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6" name="Freeform 209"/>
                <p:cNvSpPr/>
                <p:nvPr/>
              </p:nvSpPr>
              <p:spPr bwMode="auto">
                <a:xfrm>
                  <a:off x="1603" y="2039"/>
                  <a:ext cx="16" cy="25"/>
                </a:xfrm>
                <a:custGeom>
                  <a:avLst/>
                  <a:gdLst>
                    <a:gd name="T0" fmla="*/ 4 w 19"/>
                    <a:gd name="T1" fmla="*/ 7 h 30"/>
                    <a:gd name="T2" fmla="*/ 11 w 19"/>
                    <a:gd name="T3" fmla="*/ 15 h 30"/>
                    <a:gd name="T4" fmla="*/ 5 w 19"/>
                    <a:gd name="T5" fmla="*/ 22 h 30"/>
                    <a:gd name="T6" fmla="*/ 5 w 19"/>
                    <a:gd name="T7" fmla="*/ 30 h 30"/>
                    <a:gd name="T8" fmla="*/ 18 w 19"/>
                    <a:gd name="T9" fmla="*/ 14 h 30"/>
                    <a:gd name="T10" fmla="*/ 3 w 19"/>
                    <a:gd name="T11" fmla="*/ 4 h 30"/>
                    <a:gd name="T12" fmla="*/ 4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4" y="7"/>
                      </a:moveTo>
                      <a:cubicBezTo>
                        <a:pt x="10" y="6"/>
                        <a:pt x="12" y="10"/>
                        <a:pt x="11" y="15"/>
                      </a:cubicBezTo>
                      <a:cubicBezTo>
                        <a:pt x="10" y="19"/>
                        <a:pt x="9" y="22"/>
                        <a:pt x="5" y="22"/>
                      </a:cubicBezTo>
                      <a:cubicBezTo>
                        <a:pt x="0" y="23"/>
                        <a:pt x="0" y="30"/>
                        <a:pt x="5" y="30"/>
                      </a:cubicBezTo>
                      <a:cubicBezTo>
                        <a:pt x="13" y="30"/>
                        <a:pt x="19" y="22"/>
                        <a:pt x="18" y="14"/>
                      </a:cubicBezTo>
                      <a:cubicBezTo>
                        <a:pt x="17" y="7"/>
                        <a:pt x="11" y="0"/>
                        <a:pt x="3" y="4"/>
                      </a:cubicBezTo>
                      <a:cubicBezTo>
                        <a:pt x="2" y="5"/>
                        <a:pt x="2" y="8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210"/>
                <p:cNvSpPr/>
                <p:nvPr/>
              </p:nvSpPr>
              <p:spPr bwMode="auto">
                <a:xfrm>
                  <a:off x="1601" y="2060"/>
                  <a:ext cx="9" cy="37"/>
                </a:xfrm>
                <a:custGeom>
                  <a:avLst/>
                  <a:gdLst>
                    <a:gd name="T0" fmla="*/ 6 w 10"/>
                    <a:gd name="T1" fmla="*/ 1 h 44"/>
                    <a:gd name="T2" fmla="*/ 2 w 10"/>
                    <a:gd name="T3" fmla="*/ 23 h 44"/>
                    <a:gd name="T4" fmla="*/ 1 w 10"/>
                    <a:gd name="T5" fmla="*/ 42 h 44"/>
                    <a:gd name="T6" fmla="*/ 6 w 10"/>
                    <a:gd name="T7" fmla="*/ 42 h 44"/>
                    <a:gd name="T8" fmla="*/ 8 w 10"/>
                    <a:gd name="T9" fmla="*/ 21 h 44"/>
                    <a:gd name="T10" fmla="*/ 7 w 10"/>
                    <a:gd name="T11" fmla="*/ 1 h 44"/>
                    <a:gd name="T12" fmla="*/ 6 w 10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4">
                      <a:moveTo>
                        <a:pt x="6" y="1"/>
                      </a:moveTo>
                      <a:cubicBezTo>
                        <a:pt x="7" y="9"/>
                        <a:pt x="3" y="16"/>
                        <a:pt x="2" y="23"/>
                      </a:cubicBezTo>
                      <a:cubicBezTo>
                        <a:pt x="1" y="29"/>
                        <a:pt x="0" y="36"/>
                        <a:pt x="1" y="42"/>
                      </a:cubicBezTo>
                      <a:cubicBezTo>
                        <a:pt x="1" y="44"/>
                        <a:pt x="5" y="44"/>
                        <a:pt x="6" y="42"/>
                      </a:cubicBezTo>
                      <a:cubicBezTo>
                        <a:pt x="8" y="35"/>
                        <a:pt x="7" y="28"/>
                        <a:pt x="8" y="21"/>
                      </a:cubicBezTo>
                      <a:cubicBezTo>
                        <a:pt x="8" y="14"/>
                        <a:pt x="10" y="8"/>
                        <a:pt x="7" y="1"/>
                      </a:cubicBezTo>
                      <a:cubicBezTo>
                        <a:pt x="7" y="0"/>
                        <a:pt x="5" y="0"/>
                        <a:pt x="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211"/>
                <p:cNvSpPr/>
                <p:nvPr/>
              </p:nvSpPr>
              <p:spPr bwMode="auto">
                <a:xfrm>
                  <a:off x="1600" y="2095"/>
                  <a:ext cx="18" cy="48"/>
                </a:xfrm>
                <a:custGeom>
                  <a:avLst/>
                  <a:gdLst>
                    <a:gd name="T0" fmla="*/ 4 w 21"/>
                    <a:gd name="T1" fmla="*/ 4 h 57"/>
                    <a:gd name="T2" fmla="*/ 8 w 21"/>
                    <a:gd name="T3" fmla="*/ 5 h 57"/>
                    <a:gd name="T4" fmla="*/ 5 w 21"/>
                    <a:gd name="T5" fmla="*/ 17 h 57"/>
                    <a:gd name="T6" fmla="*/ 3 w 21"/>
                    <a:gd name="T7" fmla="*/ 23 h 57"/>
                    <a:gd name="T8" fmla="*/ 1 w 21"/>
                    <a:gd name="T9" fmla="*/ 40 h 57"/>
                    <a:gd name="T10" fmla="*/ 1 w 21"/>
                    <a:gd name="T11" fmla="*/ 54 h 57"/>
                    <a:gd name="T12" fmla="*/ 7 w 21"/>
                    <a:gd name="T13" fmla="*/ 53 h 57"/>
                    <a:gd name="T14" fmla="*/ 7 w 21"/>
                    <a:gd name="T15" fmla="*/ 29 h 57"/>
                    <a:gd name="T16" fmla="*/ 18 w 21"/>
                    <a:gd name="T17" fmla="*/ 17 h 57"/>
                    <a:gd name="T18" fmla="*/ 18 w 21"/>
                    <a:gd name="T19" fmla="*/ 4 h 57"/>
                    <a:gd name="T20" fmla="*/ 5 w 21"/>
                    <a:gd name="T21" fmla="*/ 0 h 57"/>
                    <a:gd name="T22" fmla="*/ 4 w 21"/>
                    <a:gd name="T23" fmla="*/ 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" h="57">
                      <a:moveTo>
                        <a:pt x="4" y="4"/>
                      </a:moveTo>
                      <a:cubicBezTo>
                        <a:pt x="6" y="5"/>
                        <a:pt x="7" y="5"/>
                        <a:pt x="8" y="5"/>
                      </a:cubicBezTo>
                      <a:cubicBezTo>
                        <a:pt x="13" y="6"/>
                        <a:pt x="12" y="10"/>
                        <a:pt x="5" y="17"/>
                      </a:cubicBezTo>
                      <a:cubicBezTo>
                        <a:pt x="2" y="17"/>
                        <a:pt x="1" y="21"/>
                        <a:pt x="3" y="23"/>
                      </a:cubicBezTo>
                      <a:cubicBezTo>
                        <a:pt x="5" y="25"/>
                        <a:pt x="1" y="38"/>
                        <a:pt x="1" y="40"/>
                      </a:cubicBezTo>
                      <a:cubicBezTo>
                        <a:pt x="0" y="46"/>
                        <a:pt x="0" y="49"/>
                        <a:pt x="1" y="54"/>
                      </a:cubicBezTo>
                      <a:cubicBezTo>
                        <a:pt x="3" y="57"/>
                        <a:pt x="7" y="55"/>
                        <a:pt x="7" y="53"/>
                      </a:cubicBezTo>
                      <a:cubicBezTo>
                        <a:pt x="8" y="45"/>
                        <a:pt x="7" y="37"/>
                        <a:pt x="7" y="29"/>
                      </a:cubicBezTo>
                      <a:cubicBezTo>
                        <a:pt x="8" y="22"/>
                        <a:pt x="15" y="22"/>
                        <a:pt x="18" y="17"/>
                      </a:cubicBezTo>
                      <a:cubicBezTo>
                        <a:pt x="20" y="13"/>
                        <a:pt x="21" y="8"/>
                        <a:pt x="18" y="4"/>
                      </a:cubicBezTo>
                      <a:cubicBezTo>
                        <a:pt x="15" y="0"/>
                        <a:pt x="10" y="0"/>
                        <a:pt x="5" y="0"/>
                      </a:cubicBezTo>
                      <a:cubicBezTo>
                        <a:pt x="2" y="0"/>
                        <a:pt x="2" y="4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212"/>
                <p:cNvSpPr/>
                <p:nvPr/>
              </p:nvSpPr>
              <p:spPr bwMode="auto">
                <a:xfrm>
                  <a:off x="1598" y="2136"/>
                  <a:ext cx="19" cy="39"/>
                </a:xfrm>
                <a:custGeom>
                  <a:avLst/>
                  <a:gdLst>
                    <a:gd name="T0" fmla="*/ 5 w 22"/>
                    <a:gd name="T1" fmla="*/ 5 h 46"/>
                    <a:gd name="T2" fmla="*/ 3 w 22"/>
                    <a:gd name="T3" fmla="*/ 17 h 46"/>
                    <a:gd name="T4" fmla="*/ 3 w 22"/>
                    <a:gd name="T5" fmla="*/ 24 h 46"/>
                    <a:gd name="T6" fmla="*/ 11 w 22"/>
                    <a:gd name="T7" fmla="*/ 28 h 46"/>
                    <a:gd name="T8" fmla="*/ 5 w 22"/>
                    <a:gd name="T9" fmla="*/ 35 h 46"/>
                    <a:gd name="T10" fmla="*/ 4 w 22"/>
                    <a:gd name="T11" fmla="*/ 39 h 46"/>
                    <a:gd name="T12" fmla="*/ 20 w 22"/>
                    <a:gd name="T13" fmla="*/ 31 h 46"/>
                    <a:gd name="T14" fmla="*/ 7 w 22"/>
                    <a:gd name="T15" fmla="*/ 17 h 46"/>
                    <a:gd name="T16" fmla="*/ 7 w 22"/>
                    <a:gd name="T17" fmla="*/ 25 h 46"/>
                    <a:gd name="T18" fmla="*/ 18 w 22"/>
                    <a:gd name="T19" fmla="*/ 11 h 46"/>
                    <a:gd name="T20" fmla="*/ 7 w 22"/>
                    <a:gd name="T21" fmla="*/ 0 h 46"/>
                    <a:gd name="T22" fmla="*/ 5 w 22"/>
                    <a:gd name="T2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46">
                      <a:moveTo>
                        <a:pt x="5" y="5"/>
                      </a:moveTo>
                      <a:cubicBezTo>
                        <a:pt x="16" y="8"/>
                        <a:pt x="9" y="15"/>
                        <a:pt x="3" y="17"/>
                      </a:cubicBezTo>
                      <a:cubicBezTo>
                        <a:pt x="0" y="18"/>
                        <a:pt x="0" y="23"/>
                        <a:pt x="3" y="24"/>
                      </a:cubicBezTo>
                      <a:cubicBezTo>
                        <a:pt x="5" y="26"/>
                        <a:pt x="9" y="26"/>
                        <a:pt x="11" y="28"/>
                      </a:cubicBezTo>
                      <a:cubicBezTo>
                        <a:pt x="15" y="31"/>
                        <a:pt x="7" y="33"/>
                        <a:pt x="5" y="35"/>
                      </a:cubicBezTo>
                      <a:cubicBezTo>
                        <a:pt x="3" y="36"/>
                        <a:pt x="3" y="38"/>
                        <a:pt x="4" y="39"/>
                      </a:cubicBezTo>
                      <a:cubicBezTo>
                        <a:pt x="11" y="46"/>
                        <a:pt x="19" y="38"/>
                        <a:pt x="20" y="31"/>
                      </a:cubicBezTo>
                      <a:cubicBezTo>
                        <a:pt x="22" y="22"/>
                        <a:pt x="14" y="20"/>
                        <a:pt x="7" y="17"/>
                      </a:cubicBezTo>
                      <a:cubicBezTo>
                        <a:pt x="7" y="20"/>
                        <a:pt x="7" y="22"/>
                        <a:pt x="7" y="25"/>
                      </a:cubicBezTo>
                      <a:cubicBezTo>
                        <a:pt x="13" y="22"/>
                        <a:pt x="18" y="18"/>
                        <a:pt x="18" y="11"/>
                      </a:cubicBezTo>
                      <a:cubicBezTo>
                        <a:pt x="19" y="3"/>
                        <a:pt x="14" y="1"/>
                        <a:pt x="7" y="0"/>
                      </a:cubicBezTo>
                      <a:cubicBezTo>
                        <a:pt x="4" y="0"/>
                        <a:pt x="2" y="4"/>
                        <a:pt x="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0" name="Freeform 213"/>
                <p:cNvSpPr/>
                <p:nvPr/>
              </p:nvSpPr>
              <p:spPr bwMode="auto">
                <a:xfrm>
                  <a:off x="1598" y="2164"/>
                  <a:ext cx="11" cy="49"/>
                </a:xfrm>
                <a:custGeom>
                  <a:avLst/>
                  <a:gdLst>
                    <a:gd name="T0" fmla="*/ 2 w 13"/>
                    <a:gd name="T1" fmla="*/ 5 h 58"/>
                    <a:gd name="T2" fmla="*/ 1 w 13"/>
                    <a:gd name="T3" fmla="*/ 42 h 58"/>
                    <a:gd name="T4" fmla="*/ 7 w 13"/>
                    <a:gd name="T5" fmla="*/ 57 h 58"/>
                    <a:gd name="T6" fmla="*/ 10 w 13"/>
                    <a:gd name="T7" fmla="*/ 50 h 58"/>
                    <a:gd name="T8" fmla="*/ 9 w 13"/>
                    <a:gd name="T9" fmla="*/ 26 h 58"/>
                    <a:gd name="T10" fmla="*/ 7 w 13"/>
                    <a:gd name="T11" fmla="*/ 3 h 58"/>
                    <a:gd name="T12" fmla="*/ 2 w 13"/>
                    <a:gd name="T13" fmla="*/ 5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8">
                      <a:moveTo>
                        <a:pt x="2" y="5"/>
                      </a:moveTo>
                      <a:cubicBezTo>
                        <a:pt x="6" y="17"/>
                        <a:pt x="1" y="29"/>
                        <a:pt x="1" y="42"/>
                      </a:cubicBezTo>
                      <a:cubicBezTo>
                        <a:pt x="0" y="48"/>
                        <a:pt x="0" y="55"/>
                        <a:pt x="7" y="57"/>
                      </a:cubicBezTo>
                      <a:cubicBezTo>
                        <a:pt x="11" y="58"/>
                        <a:pt x="13" y="52"/>
                        <a:pt x="10" y="50"/>
                      </a:cubicBezTo>
                      <a:cubicBezTo>
                        <a:pt x="5" y="46"/>
                        <a:pt x="8" y="31"/>
                        <a:pt x="9" y="26"/>
                      </a:cubicBezTo>
                      <a:cubicBezTo>
                        <a:pt x="10" y="18"/>
                        <a:pt x="10" y="11"/>
                        <a:pt x="7" y="3"/>
                      </a:cubicBezTo>
                      <a:cubicBezTo>
                        <a:pt x="6" y="0"/>
                        <a:pt x="1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214"/>
                <p:cNvSpPr/>
                <p:nvPr/>
              </p:nvSpPr>
              <p:spPr bwMode="auto">
                <a:xfrm>
                  <a:off x="1625" y="1855"/>
                  <a:ext cx="25" cy="361"/>
                </a:xfrm>
                <a:custGeom>
                  <a:avLst/>
                  <a:gdLst>
                    <a:gd name="T0" fmla="*/ 21 w 29"/>
                    <a:gd name="T1" fmla="*/ 1 h 426"/>
                    <a:gd name="T2" fmla="*/ 17 w 29"/>
                    <a:gd name="T3" fmla="*/ 64 h 426"/>
                    <a:gd name="T4" fmla="*/ 15 w 29"/>
                    <a:gd name="T5" fmla="*/ 110 h 426"/>
                    <a:gd name="T6" fmla="*/ 11 w 29"/>
                    <a:gd name="T7" fmla="*/ 212 h 426"/>
                    <a:gd name="T8" fmla="*/ 6 w 29"/>
                    <a:gd name="T9" fmla="*/ 422 h 426"/>
                    <a:gd name="T10" fmla="*/ 13 w 29"/>
                    <a:gd name="T11" fmla="*/ 422 h 426"/>
                    <a:gd name="T12" fmla="*/ 15 w 29"/>
                    <a:gd name="T13" fmla="*/ 310 h 426"/>
                    <a:gd name="T14" fmla="*/ 18 w 29"/>
                    <a:gd name="T15" fmla="*/ 197 h 426"/>
                    <a:gd name="T16" fmla="*/ 20 w 29"/>
                    <a:gd name="T17" fmla="*/ 103 h 426"/>
                    <a:gd name="T18" fmla="*/ 22 w 29"/>
                    <a:gd name="T19" fmla="*/ 56 h 426"/>
                    <a:gd name="T20" fmla="*/ 22 w 29"/>
                    <a:gd name="T21" fmla="*/ 1 h 426"/>
                    <a:gd name="T22" fmla="*/ 21 w 29"/>
                    <a:gd name="T23" fmla="*/ 1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" h="426">
                      <a:moveTo>
                        <a:pt x="21" y="1"/>
                      </a:moveTo>
                      <a:cubicBezTo>
                        <a:pt x="24" y="20"/>
                        <a:pt x="18" y="44"/>
                        <a:pt x="17" y="64"/>
                      </a:cubicBezTo>
                      <a:cubicBezTo>
                        <a:pt x="17" y="79"/>
                        <a:pt x="16" y="95"/>
                        <a:pt x="15" y="110"/>
                      </a:cubicBezTo>
                      <a:cubicBezTo>
                        <a:pt x="14" y="144"/>
                        <a:pt x="12" y="178"/>
                        <a:pt x="11" y="212"/>
                      </a:cubicBezTo>
                      <a:cubicBezTo>
                        <a:pt x="10" y="282"/>
                        <a:pt x="0" y="352"/>
                        <a:pt x="6" y="422"/>
                      </a:cubicBezTo>
                      <a:cubicBezTo>
                        <a:pt x="6" y="426"/>
                        <a:pt x="13" y="426"/>
                        <a:pt x="13" y="422"/>
                      </a:cubicBezTo>
                      <a:cubicBezTo>
                        <a:pt x="13" y="384"/>
                        <a:pt x="11" y="348"/>
                        <a:pt x="15" y="310"/>
                      </a:cubicBezTo>
                      <a:cubicBezTo>
                        <a:pt x="18" y="273"/>
                        <a:pt x="17" y="235"/>
                        <a:pt x="18" y="197"/>
                      </a:cubicBezTo>
                      <a:cubicBezTo>
                        <a:pt x="19" y="166"/>
                        <a:pt x="19" y="135"/>
                        <a:pt x="20" y="103"/>
                      </a:cubicBezTo>
                      <a:cubicBezTo>
                        <a:pt x="20" y="88"/>
                        <a:pt x="21" y="72"/>
                        <a:pt x="22" y="56"/>
                      </a:cubicBezTo>
                      <a:cubicBezTo>
                        <a:pt x="23" y="38"/>
                        <a:pt x="29" y="18"/>
                        <a:pt x="22" y="1"/>
                      </a:cubicBezTo>
                      <a:cubicBezTo>
                        <a:pt x="22" y="0"/>
                        <a:pt x="21" y="0"/>
                        <a:pt x="2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215"/>
                <p:cNvSpPr/>
                <p:nvPr/>
              </p:nvSpPr>
              <p:spPr bwMode="auto">
                <a:xfrm>
                  <a:off x="1611" y="1883"/>
                  <a:ext cx="188" cy="13"/>
                </a:xfrm>
                <a:custGeom>
                  <a:avLst/>
                  <a:gdLst>
                    <a:gd name="T0" fmla="*/ 2 w 222"/>
                    <a:gd name="T1" fmla="*/ 11 h 16"/>
                    <a:gd name="T2" fmla="*/ 28 w 222"/>
                    <a:gd name="T3" fmla="*/ 13 h 16"/>
                    <a:gd name="T4" fmla="*/ 91 w 222"/>
                    <a:gd name="T5" fmla="*/ 9 h 16"/>
                    <a:gd name="T6" fmla="*/ 219 w 222"/>
                    <a:gd name="T7" fmla="*/ 4 h 16"/>
                    <a:gd name="T8" fmla="*/ 219 w 222"/>
                    <a:gd name="T9" fmla="*/ 0 h 16"/>
                    <a:gd name="T10" fmla="*/ 108 w 222"/>
                    <a:gd name="T11" fmla="*/ 4 h 16"/>
                    <a:gd name="T12" fmla="*/ 58 w 222"/>
                    <a:gd name="T13" fmla="*/ 5 h 16"/>
                    <a:gd name="T14" fmla="*/ 3 w 222"/>
                    <a:gd name="T15" fmla="*/ 9 h 16"/>
                    <a:gd name="T16" fmla="*/ 2 w 222"/>
                    <a:gd name="T17" fmla="*/ 1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2" h="16">
                      <a:moveTo>
                        <a:pt x="2" y="11"/>
                      </a:moveTo>
                      <a:cubicBezTo>
                        <a:pt x="10" y="16"/>
                        <a:pt x="19" y="14"/>
                        <a:pt x="28" y="13"/>
                      </a:cubicBezTo>
                      <a:cubicBezTo>
                        <a:pt x="49" y="12"/>
                        <a:pt x="70" y="10"/>
                        <a:pt x="91" y="9"/>
                      </a:cubicBezTo>
                      <a:cubicBezTo>
                        <a:pt x="134" y="7"/>
                        <a:pt x="177" y="7"/>
                        <a:pt x="219" y="4"/>
                      </a:cubicBezTo>
                      <a:cubicBezTo>
                        <a:pt x="222" y="4"/>
                        <a:pt x="222" y="0"/>
                        <a:pt x="219" y="0"/>
                      </a:cubicBezTo>
                      <a:cubicBezTo>
                        <a:pt x="182" y="1"/>
                        <a:pt x="145" y="3"/>
                        <a:pt x="108" y="4"/>
                      </a:cubicBezTo>
                      <a:cubicBezTo>
                        <a:pt x="91" y="4"/>
                        <a:pt x="75" y="4"/>
                        <a:pt x="58" y="5"/>
                      </a:cubicBezTo>
                      <a:cubicBezTo>
                        <a:pt x="43" y="6"/>
                        <a:pt x="17" y="14"/>
                        <a:pt x="3" y="9"/>
                      </a:cubicBezTo>
                      <a:cubicBezTo>
                        <a:pt x="1" y="8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216"/>
                <p:cNvSpPr/>
                <p:nvPr/>
              </p:nvSpPr>
              <p:spPr bwMode="auto">
                <a:xfrm>
                  <a:off x="1632" y="1897"/>
                  <a:ext cx="89" cy="7"/>
                </a:xfrm>
                <a:custGeom>
                  <a:avLst/>
                  <a:gdLst>
                    <a:gd name="T0" fmla="*/ 1 w 105"/>
                    <a:gd name="T1" fmla="*/ 8 h 8"/>
                    <a:gd name="T2" fmla="*/ 103 w 105"/>
                    <a:gd name="T3" fmla="*/ 3 h 8"/>
                    <a:gd name="T4" fmla="*/ 103 w 105"/>
                    <a:gd name="T5" fmla="*/ 0 h 8"/>
                    <a:gd name="T6" fmla="*/ 1 w 105"/>
                    <a:gd name="T7" fmla="*/ 7 h 8"/>
                    <a:gd name="T8" fmla="*/ 1 w 105"/>
                    <a:gd name="T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8">
                      <a:moveTo>
                        <a:pt x="1" y="8"/>
                      </a:moveTo>
                      <a:cubicBezTo>
                        <a:pt x="35" y="5"/>
                        <a:pt x="69" y="3"/>
                        <a:pt x="103" y="3"/>
                      </a:cubicBezTo>
                      <a:cubicBezTo>
                        <a:pt x="105" y="3"/>
                        <a:pt x="105" y="0"/>
                        <a:pt x="103" y="0"/>
                      </a:cubicBezTo>
                      <a:cubicBezTo>
                        <a:pt x="69" y="1"/>
                        <a:pt x="35" y="3"/>
                        <a:pt x="1" y="7"/>
                      </a:cubicBezTo>
                      <a:cubicBezTo>
                        <a:pt x="0" y="7"/>
                        <a:pt x="0" y="8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4" name="Freeform 217"/>
                <p:cNvSpPr/>
                <p:nvPr/>
              </p:nvSpPr>
              <p:spPr bwMode="auto">
                <a:xfrm>
                  <a:off x="1618" y="1920"/>
                  <a:ext cx="39" cy="5"/>
                </a:xfrm>
                <a:custGeom>
                  <a:avLst/>
                  <a:gdLst>
                    <a:gd name="T0" fmla="*/ 2 w 47"/>
                    <a:gd name="T1" fmla="*/ 5 h 6"/>
                    <a:gd name="T2" fmla="*/ 20 w 47"/>
                    <a:gd name="T3" fmla="*/ 5 h 6"/>
                    <a:gd name="T4" fmla="*/ 44 w 47"/>
                    <a:gd name="T5" fmla="*/ 5 h 6"/>
                    <a:gd name="T6" fmla="*/ 44 w 47"/>
                    <a:gd name="T7" fmla="*/ 1 h 6"/>
                    <a:gd name="T8" fmla="*/ 21 w 47"/>
                    <a:gd name="T9" fmla="*/ 1 h 6"/>
                    <a:gd name="T10" fmla="*/ 2 w 47"/>
                    <a:gd name="T11" fmla="*/ 3 h 6"/>
                    <a:gd name="T12" fmla="*/ 2 w 47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6">
                      <a:moveTo>
                        <a:pt x="2" y="5"/>
                      </a:moveTo>
                      <a:cubicBezTo>
                        <a:pt x="8" y="6"/>
                        <a:pt x="13" y="5"/>
                        <a:pt x="20" y="5"/>
                      </a:cubicBezTo>
                      <a:cubicBezTo>
                        <a:pt x="28" y="5"/>
                        <a:pt x="36" y="5"/>
                        <a:pt x="44" y="5"/>
                      </a:cubicBezTo>
                      <a:cubicBezTo>
                        <a:pt x="47" y="5"/>
                        <a:pt x="47" y="0"/>
                        <a:pt x="44" y="1"/>
                      </a:cubicBezTo>
                      <a:cubicBezTo>
                        <a:pt x="36" y="1"/>
                        <a:pt x="29" y="1"/>
                        <a:pt x="21" y="1"/>
                      </a:cubicBezTo>
                      <a:cubicBezTo>
                        <a:pt x="15" y="1"/>
                        <a:pt x="9" y="3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5" name="Freeform 218"/>
                <p:cNvSpPr/>
                <p:nvPr/>
              </p:nvSpPr>
              <p:spPr bwMode="auto">
                <a:xfrm>
                  <a:off x="1635" y="1934"/>
                  <a:ext cx="31" cy="4"/>
                </a:xfrm>
                <a:custGeom>
                  <a:avLst/>
                  <a:gdLst>
                    <a:gd name="T0" fmla="*/ 2 w 37"/>
                    <a:gd name="T1" fmla="*/ 5 h 5"/>
                    <a:gd name="T2" fmla="*/ 36 w 37"/>
                    <a:gd name="T3" fmla="*/ 2 h 5"/>
                    <a:gd name="T4" fmla="*/ 35 w 37"/>
                    <a:gd name="T5" fmla="*/ 0 h 5"/>
                    <a:gd name="T6" fmla="*/ 1 w 37"/>
                    <a:gd name="T7" fmla="*/ 3 h 5"/>
                    <a:gd name="T8" fmla="*/ 2 w 3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5">
                      <a:moveTo>
                        <a:pt x="2" y="5"/>
                      </a:moveTo>
                      <a:cubicBezTo>
                        <a:pt x="13" y="4"/>
                        <a:pt x="24" y="3"/>
                        <a:pt x="36" y="2"/>
                      </a:cubicBezTo>
                      <a:cubicBezTo>
                        <a:pt x="37" y="2"/>
                        <a:pt x="37" y="0"/>
                        <a:pt x="35" y="0"/>
                      </a:cubicBezTo>
                      <a:cubicBezTo>
                        <a:pt x="24" y="1"/>
                        <a:pt x="13" y="2"/>
                        <a:pt x="1" y="3"/>
                      </a:cubicBezTo>
                      <a:cubicBezTo>
                        <a:pt x="0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6" name="Freeform 219"/>
                <p:cNvSpPr/>
                <p:nvPr/>
              </p:nvSpPr>
              <p:spPr bwMode="auto">
                <a:xfrm>
                  <a:off x="1625" y="1955"/>
                  <a:ext cx="38" cy="6"/>
                </a:xfrm>
                <a:custGeom>
                  <a:avLst/>
                  <a:gdLst>
                    <a:gd name="T0" fmla="*/ 2 w 44"/>
                    <a:gd name="T1" fmla="*/ 5 h 7"/>
                    <a:gd name="T2" fmla="*/ 41 w 44"/>
                    <a:gd name="T3" fmla="*/ 5 h 7"/>
                    <a:gd name="T4" fmla="*/ 41 w 44"/>
                    <a:gd name="T5" fmla="*/ 1 h 7"/>
                    <a:gd name="T6" fmla="*/ 2 w 44"/>
                    <a:gd name="T7" fmla="*/ 2 h 7"/>
                    <a:gd name="T8" fmla="*/ 2 w 44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7">
                      <a:moveTo>
                        <a:pt x="2" y="5"/>
                      </a:moveTo>
                      <a:cubicBezTo>
                        <a:pt x="15" y="7"/>
                        <a:pt x="28" y="5"/>
                        <a:pt x="41" y="5"/>
                      </a:cubicBezTo>
                      <a:cubicBezTo>
                        <a:pt x="44" y="4"/>
                        <a:pt x="44" y="0"/>
                        <a:pt x="41" y="1"/>
                      </a:cubicBezTo>
                      <a:cubicBezTo>
                        <a:pt x="28" y="1"/>
                        <a:pt x="15" y="4"/>
                        <a:pt x="2" y="2"/>
                      </a:cubicBezTo>
                      <a:cubicBezTo>
                        <a:pt x="1" y="2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7" name="Freeform 220"/>
                <p:cNvSpPr/>
                <p:nvPr/>
              </p:nvSpPr>
              <p:spPr bwMode="auto">
                <a:xfrm>
                  <a:off x="1620" y="1973"/>
                  <a:ext cx="54" cy="8"/>
                </a:xfrm>
                <a:custGeom>
                  <a:avLst/>
                  <a:gdLst>
                    <a:gd name="T0" fmla="*/ 2 w 64"/>
                    <a:gd name="T1" fmla="*/ 7 h 10"/>
                    <a:gd name="T2" fmla="*/ 61 w 64"/>
                    <a:gd name="T3" fmla="*/ 5 h 10"/>
                    <a:gd name="T4" fmla="*/ 60 w 64"/>
                    <a:gd name="T5" fmla="*/ 0 h 10"/>
                    <a:gd name="T6" fmla="*/ 33 w 64"/>
                    <a:gd name="T7" fmla="*/ 3 h 10"/>
                    <a:gd name="T8" fmla="*/ 2 w 64"/>
                    <a:gd name="T9" fmla="*/ 5 h 10"/>
                    <a:gd name="T10" fmla="*/ 2 w 64"/>
                    <a:gd name="T1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10">
                      <a:moveTo>
                        <a:pt x="2" y="7"/>
                      </a:moveTo>
                      <a:cubicBezTo>
                        <a:pt x="21" y="10"/>
                        <a:pt x="41" y="6"/>
                        <a:pt x="61" y="5"/>
                      </a:cubicBezTo>
                      <a:cubicBezTo>
                        <a:pt x="64" y="5"/>
                        <a:pt x="63" y="0"/>
                        <a:pt x="60" y="0"/>
                      </a:cubicBezTo>
                      <a:cubicBezTo>
                        <a:pt x="51" y="2"/>
                        <a:pt x="42" y="2"/>
                        <a:pt x="33" y="3"/>
                      </a:cubicBezTo>
                      <a:cubicBezTo>
                        <a:pt x="23" y="4"/>
                        <a:pt x="12" y="6"/>
                        <a:pt x="2" y="5"/>
                      </a:cubicBezTo>
                      <a:cubicBezTo>
                        <a:pt x="1" y="5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8" name="Freeform 221"/>
                <p:cNvSpPr/>
                <p:nvPr/>
              </p:nvSpPr>
              <p:spPr bwMode="auto">
                <a:xfrm>
                  <a:off x="1619" y="2002"/>
                  <a:ext cx="64" cy="7"/>
                </a:xfrm>
                <a:custGeom>
                  <a:avLst/>
                  <a:gdLst>
                    <a:gd name="T0" fmla="*/ 1 w 75"/>
                    <a:gd name="T1" fmla="*/ 3 h 9"/>
                    <a:gd name="T2" fmla="*/ 20 w 75"/>
                    <a:gd name="T3" fmla="*/ 8 h 9"/>
                    <a:gd name="T4" fmla="*/ 72 w 75"/>
                    <a:gd name="T5" fmla="*/ 6 h 9"/>
                    <a:gd name="T6" fmla="*/ 72 w 75"/>
                    <a:gd name="T7" fmla="*/ 2 h 9"/>
                    <a:gd name="T8" fmla="*/ 30 w 75"/>
                    <a:gd name="T9" fmla="*/ 4 h 9"/>
                    <a:gd name="T10" fmla="*/ 2 w 75"/>
                    <a:gd name="T11" fmla="*/ 1 h 9"/>
                    <a:gd name="T12" fmla="*/ 1 w 75"/>
                    <a:gd name="T13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9">
                      <a:moveTo>
                        <a:pt x="1" y="3"/>
                      </a:moveTo>
                      <a:cubicBezTo>
                        <a:pt x="5" y="9"/>
                        <a:pt x="13" y="8"/>
                        <a:pt x="20" y="8"/>
                      </a:cubicBezTo>
                      <a:cubicBezTo>
                        <a:pt x="37" y="6"/>
                        <a:pt x="55" y="6"/>
                        <a:pt x="72" y="6"/>
                      </a:cubicBezTo>
                      <a:cubicBezTo>
                        <a:pt x="74" y="6"/>
                        <a:pt x="75" y="2"/>
                        <a:pt x="72" y="2"/>
                      </a:cubicBezTo>
                      <a:cubicBezTo>
                        <a:pt x="58" y="3"/>
                        <a:pt x="44" y="3"/>
                        <a:pt x="30" y="4"/>
                      </a:cubicBezTo>
                      <a:cubicBezTo>
                        <a:pt x="22" y="5"/>
                        <a:pt x="8" y="9"/>
                        <a:pt x="2" y="1"/>
                      </a:cubicBezTo>
                      <a:cubicBezTo>
                        <a:pt x="2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9" name="Freeform 222"/>
                <p:cNvSpPr/>
                <p:nvPr/>
              </p:nvSpPr>
              <p:spPr bwMode="auto">
                <a:xfrm>
                  <a:off x="1626" y="2023"/>
                  <a:ext cx="57" cy="4"/>
                </a:xfrm>
                <a:custGeom>
                  <a:avLst/>
                  <a:gdLst>
                    <a:gd name="T0" fmla="*/ 1 w 67"/>
                    <a:gd name="T1" fmla="*/ 3 h 5"/>
                    <a:gd name="T2" fmla="*/ 31 w 67"/>
                    <a:gd name="T3" fmla="*/ 3 h 5"/>
                    <a:gd name="T4" fmla="*/ 65 w 67"/>
                    <a:gd name="T5" fmla="*/ 4 h 5"/>
                    <a:gd name="T6" fmla="*/ 65 w 67"/>
                    <a:gd name="T7" fmla="*/ 0 h 5"/>
                    <a:gd name="T8" fmla="*/ 33 w 67"/>
                    <a:gd name="T9" fmla="*/ 1 h 5"/>
                    <a:gd name="T10" fmla="*/ 1 w 67"/>
                    <a:gd name="T11" fmla="*/ 2 h 5"/>
                    <a:gd name="T12" fmla="*/ 1 w 6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">
                      <a:moveTo>
                        <a:pt x="1" y="3"/>
                      </a:moveTo>
                      <a:cubicBezTo>
                        <a:pt x="11" y="5"/>
                        <a:pt x="21" y="3"/>
                        <a:pt x="31" y="3"/>
                      </a:cubicBezTo>
                      <a:cubicBezTo>
                        <a:pt x="42" y="4"/>
                        <a:pt x="53" y="4"/>
                        <a:pt x="65" y="4"/>
                      </a:cubicBezTo>
                      <a:cubicBezTo>
                        <a:pt x="67" y="4"/>
                        <a:pt x="67" y="0"/>
                        <a:pt x="65" y="0"/>
                      </a:cubicBezTo>
                      <a:cubicBezTo>
                        <a:pt x="54" y="1"/>
                        <a:pt x="44" y="1"/>
                        <a:pt x="33" y="1"/>
                      </a:cubicBezTo>
                      <a:cubicBezTo>
                        <a:pt x="23" y="1"/>
                        <a:pt x="12" y="3"/>
                        <a:pt x="1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0" name="Freeform 223"/>
                <p:cNvSpPr/>
                <p:nvPr/>
              </p:nvSpPr>
              <p:spPr bwMode="auto">
                <a:xfrm>
                  <a:off x="1617" y="2058"/>
                  <a:ext cx="75" cy="6"/>
                </a:xfrm>
                <a:custGeom>
                  <a:avLst/>
                  <a:gdLst>
                    <a:gd name="T0" fmla="*/ 2 w 89"/>
                    <a:gd name="T1" fmla="*/ 4 h 8"/>
                    <a:gd name="T2" fmla="*/ 39 w 89"/>
                    <a:gd name="T3" fmla="*/ 7 h 8"/>
                    <a:gd name="T4" fmla="*/ 85 w 89"/>
                    <a:gd name="T5" fmla="*/ 6 h 8"/>
                    <a:gd name="T6" fmla="*/ 85 w 89"/>
                    <a:gd name="T7" fmla="*/ 0 h 8"/>
                    <a:gd name="T8" fmla="*/ 51 w 89"/>
                    <a:gd name="T9" fmla="*/ 1 h 8"/>
                    <a:gd name="T10" fmla="*/ 3 w 89"/>
                    <a:gd name="T11" fmla="*/ 1 h 8"/>
                    <a:gd name="T12" fmla="*/ 2 w 89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8">
                      <a:moveTo>
                        <a:pt x="2" y="4"/>
                      </a:moveTo>
                      <a:cubicBezTo>
                        <a:pt x="13" y="8"/>
                        <a:pt x="27" y="7"/>
                        <a:pt x="39" y="7"/>
                      </a:cubicBezTo>
                      <a:cubicBezTo>
                        <a:pt x="54" y="7"/>
                        <a:pt x="69" y="7"/>
                        <a:pt x="85" y="6"/>
                      </a:cubicBezTo>
                      <a:cubicBezTo>
                        <a:pt x="88" y="6"/>
                        <a:pt x="89" y="0"/>
                        <a:pt x="85" y="0"/>
                      </a:cubicBezTo>
                      <a:cubicBezTo>
                        <a:pt x="74" y="1"/>
                        <a:pt x="62" y="1"/>
                        <a:pt x="51" y="1"/>
                      </a:cubicBezTo>
                      <a:cubicBezTo>
                        <a:pt x="38" y="1"/>
                        <a:pt x="17" y="5"/>
                        <a:pt x="3" y="1"/>
                      </a:cubicBezTo>
                      <a:cubicBezTo>
                        <a:pt x="1" y="1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224"/>
                <p:cNvSpPr/>
                <p:nvPr/>
              </p:nvSpPr>
              <p:spPr bwMode="auto">
                <a:xfrm>
                  <a:off x="1613" y="2069"/>
                  <a:ext cx="72" cy="8"/>
                </a:xfrm>
                <a:custGeom>
                  <a:avLst/>
                  <a:gdLst>
                    <a:gd name="T0" fmla="*/ 3 w 86"/>
                    <a:gd name="T1" fmla="*/ 9 h 10"/>
                    <a:gd name="T2" fmla="*/ 37 w 86"/>
                    <a:gd name="T3" fmla="*/ 6 h 10"/>
                    <a:gd name="T4" fmla="*/ 82 w 86"/>
                    <a:gd name="T5" fmla="*/ 6 h 10"/>
                    <a:gd name="T6" fmla="*/ 83 w 86"/>
                    <a:gd name="T7" fmla="*/ 0 h 10"/>
                    <a:gd name="T8" fmla="*/ 45 w 86"/>
                    <a:gd name="T9" fmla="*/ 1 h 10"/>
                    <a:gd name="T10" fmla="*/ 3 w 86"/>
                    <a:gd name="T11" fmla="*/ 5 h 10"/>
                    <a:gd name="T12" fmla="*/ 3 w 8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10">
                      <a:moveTo>
                        <a:pt x="3" y="9"/>
                      </a:moveTo>
                      <a:cubicBezTo>
                        <a:pt x="14" y="10"/>
                        <a:pt x="26" y="7"/>
                        <a:pt x="37" y="6"/>
                      </a:cubicBezTo>
                      <a:cubicBezTo>
                        <a:pt x="52" y="5"/>
                        <a:pt x="67" y="6"/>
                        <a:pt x="82" y="6"/>
                      </a:cubicBezTo>
                      <a:cubicBezTo>
                        <a:pt x="86" y="6"/>
                        <a:pt x="86" y="0"/>
                        <a:pt x="83" y="0"/>
                      </a:cubicBezTo>
                      <a:cubicBezTo>
                        <a:pt x="70" y="1"/>
                        <a:pt x="58" y="0"/>
                        <a:pt x="45" y="1"/>
                      </a:cubicBezTo>
                      <a:cubicBezTo>
                        <a:pt x="31" y="1"/>
                        <a:pt x="16" y="6"/>
                        <a:pt x="3" y="5"/>
                      </a:cubicBezTo>
                      <a:cubicBezTo>
                        <a:pt x="0" y="5"/>
                        <a:pt x="0" y="8"/>
                        <a:pt x="3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225"/>
                <p:cNvSpPr/>
                <p:nvPr/>
              </p:nvSpPr>
              <p:spPr bwMode="auto">
                <a:xfrm>
                  <a:off x="1617" y="2101"/>
                  <a:ext cx="73" cy="7"/>
                </a:xfrm>
                <a:custGeom>
                  <a:avLst/>
                  <a:gdLst>
                    <a:gd name="T0" fmla="*/ 3 w 86"/>
                    <a:gd name="T1" fmla="*/ 5 h 9"/>
                    <a:gd name="T2" fmla="*/ 37 w 86"/>
                    <a:gd name="T3" fmla="*/ 8 h 9"/>
                    <a:gd name="T4" fmla="*/ 82 w 86"/>
                    <a:gd name="T5" fmla="*/ 8 h 9"/>
                    <a:gd name="T6" fmla="*/ 82 w 86"/>
                    <a:gd name="T7" fmla="*/ 2 h 9"/>
                    <a:gd name="T8" fmla="*/ 38 w 86"/>
                    <a:gd name="T9" fmla="*/ 2 h 9"/>
                    <a:gd name="T10" fmla="*/ 5 w 86"/>
                    <a:gd name="T11" fmla="*/ 1 h 9"/>
                    <a:gd name="T12" fmla="*/ 3 w 86"/>
                    <a:gd name="T1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9">
                      <a:moveTo>
                        <a:pt x="3" y="5"/>
                      </a:moveTo>
                      <a:cubicBezTo>
                        <a:pt x="14" y="9"/>
                        <a:pt x="26" y="7"/>
                        <a:pt x="37" y="8"/>
                      </a:cubicBezTo>
                      <a:cubicBezTo>
                        <a:pt x="52" y="8"/>
                        <a:pt x="67" y="7"/>
                        <a:pt x="82" y="8"/>
                      </a:cubicBezTo>
                      <a:cubicBezTo>
                        <a:pt x="86" y="8"/>
                        <a:pt x="86" y="2"/>
                        <a:pt x="82" y="2"/>
                      </a:cubicBezTo>
                      <a:cubicBezTo>
                        <a:pt x="68" y="2"/>
                        <a:pt x="53" y="3"/>
                        <a:pt x="38" y="2"/>
                      </a:cubicBezTo>
                      <a:cubicBezTo>
                        <a:pt x="28" y="2"/>
                        <a:pt x="15" y="4"/>
                        <a:pt x="5" y="1"/>
                      </a:cubicBezTo>
                      <a:cubicBezTo>
                        <a:pt x="2" y="0"/>
                        <a:pt x="0" y="4"/>
                        <a:pt x="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226"/>
                <p:cNvSpPr/>
                <p:nvPr/>
              </p:nvSpPr>
              <p:spPr bwMode="auto">
                <a:xfrm>
                  <a:off x="1610" y="2121"/>
                  <a:ext cx="84" cy="7"/>
                </a:xfrm>
                <a:custGeom>
                  <a:avLst/>
                  <a:gdLst>
                    <a:gd name="T0" fmla="*/ 1 w 99"/>
                    <a:gd name="T1" fmla="*/ 4 h 8"/>
                    <a:gd name="T2" fmla="*/ 96 w 99"/>
                    <a:gd name="T3" fmla="*/ 5 h 8"/>
                    <a:gd name="T4" fmla="*/ 95 w 99"/>
                    <a:gd name="T5" fmla="*/ 0 h 8"/>
                    <a:gd name="T6" fmla="*/ 2 w 99"/>
                    <a:gd name="T7" fmla="*/ 2 h 8"/>
                    <a:gd name="T8" fmla="*/ 1 w 99"/>
                    <a:gd name="T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8">
                      <a:moveTo>
                        <a:pt x="1" y="4"/>
                      </a:moveTo>
                      <a:cubicBezTo>
                        <a:pt x="32" y="8"/>
                        <a:pt x="65" y="5"/>
                        <a:pt x="96" y="5"/>
                      </a:cubicBezTo>
                      <a:cubicBezTo>
                        <a:pt x="99" y="5"/>
                        <a:pt x="98" y="0"/>
                        <a:pt x="95" y="0"/>
                      </a:cubicBezTo>
                      <a:cubicBezTo>
                        <a:pt x="65" y="1"/>
                        <a:pt x="32" y="5"/>
                        <a:pt x="2" y="2"/>
                      </a:cubicBezTo>
                      <a:cubicBezTo>
                        <a:pt x="1" y="2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4" name="Freeform 227"/>
                <p:cNvSpPr/>
                <p:nvPr/>
              </p:nvSpPr>
              <p:spPr bwMode="auto">
                <a:xfrm>
                  <a:off x="1613" y="2152"/>
                  <a:ext cx="93" cy="8"/>
                </a:xfrm>
                <a:custGeom>
                  <a:avLst/>
                  <a:gdLst>
                    <a:gd name="T0" fmla="*/ 2 w 110"/>
                    <a:gd name="T1" fmla="*/ 5 h 10"/>
                    <a:gd name="T2" fmla="*/ 106 w 110"/>
                    <a:gd name="T3" fmla="*/ 8 h 10"/>
                    <a:gd name="T4" fmla="*/ 106 w 110"/>
                    <a:gd name="T5" fmla="*/ 2 h 10"/>
                    <a:gd name="T6" fmla="*/ 2 w 110"/>
                    <a:gd name="T7" fmla="*/ 3 h 10"/>
                    <a:gd name="T8" fmla="*/ 2 w 110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10">
                      <a:moveTo>
                        <a:pt x="2" y="5"/>
                      </a:moveTo>
                      <a:cubicBezTo>
                        <a:pt x="36" y="10"/>
                        <a:pt x="72" y="6"/>
                        <a:pt x="106" y="8"/>
                      </a:cubicBezTo>
                      <a:cubicBezTo>
                        <a:pt x="110" y="8"/>
                        <a:pt x="110" y="2"/>
                        <a:pt x="106" y="2"/>
                      </a:cubicBezTo>
                      <a:cubicBezTo>
                        <a:pt x="72" y="0"/>
                        <a:pt x="37" y="5"/>
                        <a:pt x="2" y="3"/>
                      </a:cubicBezTo>
                      <a:cubicBezTo>
                        <a:pt x="1" y="3"/>
                        <a:pt x="0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228"/>
                <p:cNvSpPr/>
                <p:nvPr/>
              </p:nvSpPr>
              <p:spPr bwMode="auto">
                <a:xfrm>
                  <a:off x="1631" y="2173"/>
                  <a:ext cx="68" cy="6"/>
                </a:xfrm>
                <a:custGeom>
                  <a:avLst/>
                  <a:gdLst>
                    <a:gd name="T0" fmla="*/ 2 w 80"/>
                    <a:gd name="T1" fmla="*/ 3 h 7"/>
                    <a:gd name="T2" fmla="*/ 77 w 80"/>
                    <a:gd name="T3" fmla="*/ 5 h 7"/>
                    <a:gd name="T4" fmla="*/ 77 w 80"/>
                    <a:gd name="T5" fmla="*/ 0 h 7"/>
                    <a:gd name="T6" fmla="*/ 3 w 80"/>
                    <a:gd name="T7" fmla="*/ 0 h 7"/>
                    <a:gd name="T8" fmla="*/ 2 w 80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7">
                      <a:moveTo>
                        <a:pt x="2" y="3"/>
                      </a:moveTo>
                      <a:cubicBezTo>
                        <a:pt x="27" y="7"/>
                        <a:pt x="52" y="5"/>
                        <a:pt x="77" y="5"/>
                      </a:cubicBezTo>
                      <a:cubicBezTo>
                        <a:pt x="80" y="5"/>
                        <a:pt x="80" y="0"/>
                        <a:pt x="77" y="0"/>
                      </a:cubicBezTo>
                      <a:cubicBezTo>
                        <a:pt x="52" y="0"/>
                        <a:pt x="27" y="4"/>
                        <a:pt x="3" y="0"/>
                      </a:cubicBezTo>
                      <a:cubicBezTo>
                        <a:pt x="1" y="0"/>
                        <a:pt x="0" y="3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229"/>
                <p:cNvSpPr/>
                <p:nvPr/>
              </p:nvSpPr>
              <p:spPr bwMode="auto">
                <a:xfrm>
                  <a:off x="1655" y="1863"/>
                  <a:ext cx="215" cy="58"/>
                </a:xfrm>
                <a:custGeom>
                  <a:avLst/>
                  <a:gdLst>
                    <a:gd name="T0" fmla="*/ 4 w 253"/>
                    <a:gd name="T1" fmla="*/ 68 h 68"/>
                    <a:gd name="T2" fmla="*/ 58 w 253"/>
                    <a:gd name="T3" fmla="*/ 50 h 68"/>
                    <a:gd name="T4" fmla="*/ 129 w 253"/>
                    <a:gd name="T5" fmla="*/ 36 h 68"/>
                    <a:gd name="T6" fmla="*/ 247 w 253"/>
                    <a:gd name="T7" fmla="*/ 10 h 68"/>
                    <a:gd name="T8" fmla="*/ 246 w 253"/>
                    <a:gd name="T9" fmla="*/ 0 h 68"/>
                    <a:gd name="T10" fmla="*/ 121 w 253"/>
                    <a:gd name="T11" fmla="*/ 29 h 68"/>
                    <a:gd name="T12" fmla="*/ 62 w 253"/>
                    <a:gd name="T13" fmla="*/ 42 h 68"/>
                    <a:gd name="T14" fmla="*/ 3 w 253"/>
                    <a:gd name="T15" fmla="*/ 63 h 68"/>
                    <a:gd name="T16" fmla="*/ 4 w 253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3" h="68">
                      <a:moveTo>
                        <a:pt x="4" y="68"/>
                      </a:moveTo>
                      <a:cubicBezTo>
                        <a:pt x="23" y="64"/>
                        <a:pt x="40" y="56"/>
                        <a:pt x="58" y="50"/>
                      </a:cubicBezTo>
                      <a:cubicBezTo>
                        <a:pt x="81" y="43"/>
                        <a:pt x="105" y="40"/>
                        <a:pt x="129" y="36"/>
                      </a:cubicBezTo>
                      <a:cubicBezTo>
                        <a:pt x="168" y="28"/>
                        <a:pt x="207" y="13"/>
                        <a:pt x="247" y="10"/>
                      </a:cubicBezTo>
                      <a:cubicBezTo>
                        <a:pt x="253" y="10"/>
                        <a:pt x="252" y="0"/>
                        <a:pt x="246" y="0"/>
                      </a:cubicBezTo>
                      <a:cubicBezTo>
                        <a:pt x="204" y="1"/>
                        <a:pt x="162" y="21"/>
                        <a:pt x="121" y="29"/>
                      </a:cubicBezTo>
                      <a:cubicBezTo>
                        <a:pt x="101" y="33"/>
                        <a:pt x="82" y="36"/>
                        <a:pt x="62" y="42"/>
                      </a:cubicBezTo>
                      <a:cubicBezTo>
                        <a:pt x="42" y="47"/>
                        <a:pt x="23" y="57"/>
                        <a:pt x="3" y="63"/>
                      </a:cubicBezTo>
                      <a:cubicBezTo>
                        <a:pt x="0" y="63"/>
                        <a:pt x="2" y="68"/>
                        <a:pt x="4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230"/>
                <p:cNvSpPr/>
                <p:nvPr/>
              </p:nvSpPr>
              <p:spPr bwMode="auto">
                <a:xfrm>
                  <a:off x="1858" y="1863"/>
                  <a:ext cx="94" cy="363"/>
                </a:xfrm>
                <a:custGeom>
                  <a:avLst/>
                  <a:gdLst>
                    <a:gd name="T0" fmla="*/ 2 w 111"/>
                    <a:gd name="T1" fmla="*/ 5 h 427"/>
                    <a:gd name="T2" fmla="*/ 31 w 111"/>
                    <a:gd name="T3" fmla="*/ 98 h 427"/>
                    <a:gd name="T4" fmla="*/ 51 w 111"/>
                    <a:gd name="T5" fmla="*/ 209 h 427"/>
                    <a:gd name="T6" fmla="*/ 100 w 111"/>
                    <a:gd name="T7" fmla="*/ 421 h 427"/>
                    <a:gd name="T8" fmla="*/ 110 w 111"/>
                    <a:gd name="T9" fmla="*/ 418 h 427"/>
                    <a:gd name="T10" fmla="*/ 76 w 111"/>
                    <a:gd name="T11" fmla="*/ 288 h 427"/>
                    <a:gd name="T12" fmla="*/ 54 w 111"/>
                    <a:gd name="T13" fmla="*/ 169 h 427"/>
                    <a:gd name="T14" fmla="*/ 33 w 111"/>
                    <a:gd name="T15" fmla="*/ 54 h 427"/>
                    <a:gd name="T16" fmla="*/ 23 w 111"/>
                    <a:gd name="T17" fmla="*/ 14 h 427"/>
                    <a:gd name="T18" fmla="*/ 3 w 111"/>
                    <a:gd name="T19" fmla="*/ 1 h 427"/>
                    <a:gd name="T20" fmla="*/ 2 w 111"/>
                    <a:gd name="T21" fmla="*/ 5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1" h="427">
                      <a:moveTo>
                        <a:pt x="2" y="5"/>
                      </a:moveTo>
                      <a:cubicBezTo>
                        <a:pt x="28" y="22"/>
                        <a:pt x="26" y="70"/>
                        <a:pt x="31" y="98"/>
                      </a:cubicBezTo>
                      <a:cubicBezTo>
                        <a:pt x="39" y="135"/>
                        <a:pt x="45" y="172"/>
                        <a:pt x="51" y="209"/>
                      </a:cubicBezTo>
                      <a:cubicBezTo>
                        <a:pt x="61" y="280"/>
                        <a:pt x="73" y="354"/>
                        <a:pt x="100" y="421"/>
                      </a:cubicBezTo>
                      <a:cubicBezTo>
                        <a:pt x="103" y="427"/>
                        <a:pt x="111" y="424"/>
                        <a:pt x="110" y="418"/>
                      </a:cubicBezTo>
                      <a:cubicBezTo>
                        <a:pt x="102" y="374"/>
                        <a:pt x="85" y="332"/>
                        <a:pt x="76" y="288"/>
                      </a:cubicBezTo>
                      <a:cubicBezTo>
                        <a:pt x="67" y="248"/>
                        <a:pt x="61" y="208"/>
                        <a:pt x="54" y="169"/>
                      </a:cubicBezTo>
                      <a:cubicBezTo>
                        <a:pt x="48" y="130"/>
                        <a:pt x="41" y="92"/>
                        <a:pt x="33" y="54"/>
                      </a:cubicBezTo>
                      <a:cubicBezTo>
                        <a:pt x="31" y="41"/>
                        <a:pt x="29" y="27"/>
                        <a:pt x="23" y="14"/>
                      </a:cubicBezTo>
                      <a:cubicBezTo>
                        <a:pt x="18" y="4"/>
                        <a:pt x="14" y="3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8" name="Freeform 231"/>
                <p:cNvSpPr/>
                <p:nvPr/>
              </p:nvSpPr>
              <p:spPr bwMode="auto">
                <a:xfrm>
                  <a:off x="1712" y="2215"/>
                  <a:ext cx="234" cy="50"/>
                </a:xfrm>
                <a:custGeom>
                  <a:avLst/>
                  <a:gdLst>
                    <a:gd name="T0" fmla="*/ 2 w 276"/>
                    <a:gd name="T1" fmla="*/ 52 h 58"/>
                    <a:gd name="T2" fmla="*/ 47 w 276"/>
                    <a:gd name="T3" fmla="*/ 53 h 58"/>
                    <a:gd name="T4" fmla="*/ 131 w 276"/>
                    <a:gd name="T5" fmla="*/ 46 h 58"/>
                    <a:gd name="T6" fmla="*/ 213 w 276"/>
                    <a:gd name="T7" fmla="*/ 34 h 58"/>
                    <a:gd name="T8" fmla="*/ 272 w 276"/>
                    <a:gd name="T9" fmla="*/ 9 h 58"/>
                    <a:gd name="T10" fmla="*/ 268 w 276"/>
                    <a:gd name="T11" fmla="*/ 2 h 58"/>
                    <a:gd name="T12" fmla="*/ 211 w 276"/>
                    <a:gd name="T13" fmla="*/ 24 h 58"/>
                    <a:gd name="T14" fmla="*/ 138 w 276"/>
                    <a:gd name="T15" fmla="*/ 36 h 58"/>
                    <a:gd name="T16" fmla="*/ 69 w 276"/>
                    <a:gd name="T17" fmla="*/ 44 h 58"/>
                    <a:gd name="T18" fmla="*/ 4 w 276"/>
                    <a:gd name="T19" fmla="*/ 48 h 58"/>
                    <a:gd name="T20" fmla="*/ 2 w 276"/>
                    <a:gd name="T21" fmla="*/ 5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76" h="58">
                      <a:moveTo>
                        <a:pt x="2" y="52"/>
                      </a:moveTo>
                      <a:cubicBezTo>
                        <a:pt x="16" y="58"/>
                        <a:pt x="33" y="54"/>
                        <a:pt x="47" y="53"/>
                      </a:cubicBezTo>
                      <a:cubicBezTo>
                        <a:pt x="76" y="51"/>
                        <a:pt x="103" y="50"/>
                        <a:pt x="131" y="46"/>
                      </a:cubicBezTo>
                      <a:cubicBezTo>
                        <a:pt x="159" y="42"/>
                        <a:pt x="186" y="38"/>
                        <a:pt x="213" y="34"/>
                      </a:cubicBezTo>
                      <a:cubicBezTo>
                        <a:pt x="232" y="31"/>
                        <a:pt x="258" y="22"/>
                        <a:pt x="272" y="9"/>
                      </a:cubicBezTo>
                      <a:cubicBezTo>
                        <a:pt x="276" y="6"/>
                        <a:pt x="272" y="0"/>
                        <a:pt x="268" y="2"/>
                      </a:cubicBezTo>
                      <a:cubicBezTo>
                        <a:pt x="249" y="10"/>
                        <a:pt x="231" y="20"/>
                        <a:pt x="211" y="24"/>
                      </a:cubicBezTo>
                      <a:cubicBezTo>
                        <a:pt x="187" y="28"/>
                        <a:pt x="162" y="32"/>
                        <a:pt x="138" y="36"/>
                      </a:cubicBezTo>
                      <a:cubicBezTo>
                        <a:pt x="115" y="39"/>
                        <a:pt x="92" y="41"/>
                        <a:pt x="69" y="44"/>
                      </a:cubicBezTo>
                      <a:cubicBezTo>
                        <a:pt x="51" y="46"/>
                        <a:pt x="21" y="55"/>
                        <a:pt x="4" y="48"/>
                      </a:cubicBezTo>
                      <a:cubicBezTo>
                        <a:pt x="2" y="48"/>
                        <a:pt x="0" y="51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232"/>
                <p:cNvSpPr/>
                <p:nvPr/>
              </p:nvSpPr>
              <p:spPr bwMode="auto">
                <a:xfrm>
                  <a:off x="1650" y="1918"/>
                  <a:ext cx="22" cy="35"/>
                </a:xfrm>
                <a:custGeom>
                  <a:avLst/>
                  <a:gdLst>
                    <a:gd name="T0" fmla="*/ 11 w 26"/>
                    <a:gd name="T1" fmla="*/ 5 h 42"/>
                    <a:gd name="T2" fmla="*/ 7 w 26"/>
                    <a:gd name="T3" fmla="*/ 4 h 42"/>
                    <a:gd name="T4" fmla="*/ 1 w 26"/>
                    <a:gd name="T5" fmla="*/ 5 h 42"/>
                    <a:gd name="T6" fmla="*/ 9 w 26"/>
                    <a:gd name="T7" fmla="*/ 23 h 42"/>
                    <a:gd name="T8" fmla="*/ 15 w 26"/>
                    <a:gd name="T9" fmla="*/ 24 h 42"/>
                    <a:gd name="T10" fmla="*/ 11 w 26"/>
                    <a:gd name="T11" fmla="*/ 33 h 42"/>
                    <a:gd name="T12" fmla="*/ 13 w 26"/>
                    <a:gd name="T13" fmla="*/ 41 h 42"/>
                    <a:gd name="T14" fmla="*/ 23 w 26"/>
                    <a:gd name="T15" fmla="*/ 23 h 42"/>
                    <a:gd name="T16" fmla="*/ 15 w 26"/>
                    <a:gd name="T17" fmla="*/ 14 h 42"/>
                    <a:gd name="T18" fmla="*/ 11 w 26"/>
                    <a:gd name="T19" fmla="*/ 14 h 42"/>
                    <a:gd name="T20" fmla="*/ 9 w 26"/>
                    <a:gd name="T21" fmla="*/ 11 h 42"/>
                    <a:gd name="T22" fmla="*/ 7 w 26"/>
                    <a:gd name="T23" fmla="*/ 5 h 42"/>
                    <a:gd name="T24" fmla="*/ 1 w 26"/>
                    <a:gd name="T25" fmla="*/ 6 h 42"/>
                    <a:gd name="T26" fmla="*/ 10 w 26"/>
                    <a:gd name="T27" fmla="*/ 9 h 42"/>
                    <a:gd name="T28" fmla="*/ 11 w 26"/>
                    <a:gd name="T29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42">
                      <a:moveTo>
                        <a:pt x="11" y="5"/>
                      </a:moveTo>
                      <a:cubicBezTo>
                        <a:pt x="9" y="5"/>
                        <a:pt x="8" y="5"/>
                        <a:pt x="7" y="4"/>
                      </a:cubicBezTo>
                      <a:cubicBezTo>
                        <a:pt x="6" y="0"/>
                        <a:pt x="1" y="2"/>
                        <a:pt x="1" y="5"/>
                      </a:cubicBezTo>
                      <a:cubicBezTo>
                        <a:pt x="0" y="11"/>
                        <a:pt x="2" y="21"/>
                        <a:pt x="9" y="23"/>
                      </a:cubicBezTo>
                      <a:cubicBezTo>
                        <a:pt x="12" y="23"/>
                        <a:pt x="14" y="21"/>
                        <a:pt x="15" y="24"/>
                      </a:cubicBezTo>
                      <a:cubicBezTo>
                        <a:pt x="17" y="28"/>
                        <a:pt x="15" y="32"/>
                        <a:pt x="11" y="33"/>
                      </a:cubicBezTo>
                      <a:cubicBezTo>
                        <a:pt x="6" y="34"/>
                        <a:pt x="8" y="42"/>
                        <a:pt x="13" y="41"/>
                      </a:cubicBezTo>
                      <a:cubicBezTo>
                        <a:pt x="22" y="40"/>
                        <a:pt x="26" y="31"/>
                        <a:pt x="23" y="23"/>
                      </a:cubicBezTo>
                      <a:cubicBezTo>
                        <a:pt x="22" y="19"/>
                        <a:pt x="19" y="15"/>
                        <a:pt x="15" y="14"/>
                      </a:cubicBezTo>
                      <a:cubicBezTo>
                        <a:pt x="14" y="14"/>
                        <a:pt x="12" y="15"/>
                        <a:pt x="11" y="14"/>
                      </a:cubicBezTo>
                      <a:cubicBezTo>
                        <a:pt x="9" y="14"/>
                        <a:pt x="10" y="13"/>
                        <a:pt x="9" y="11"/>
                      </a:cubicBezTo>
                      <a:cubicBezTo>
                        <a:pt x="8" y="9"/>
                        <a:pt x="8" y="7"/>
                        <a:pt x="7" y="5"/>
                      </a:cubicBezTo>
                      <a:cubicBezTo>
                        <a:pt x="5" y="5"/>
                        <a:pt x="3" y="6"/>
                        <a:pt x="1" y="6"/>
                      </a:cubicBezTo>
                      <a:cubicBezTo>
                        <a:pt x="3" y="10"/>
                        <a:pt x="6" y="10"/>
                        <a:pt x="10" y="9"/>
                      </a:cubicBezTo>
                      <a:cubicBezTo>
                        <a:pt x="12" y="8"/>
                        <a:pt x="12" y="6"/>
                        <a:pt x="1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233"/>
                <p:cNvSpPr/>
                <p:nvPr/>
              </p:nvSpPr>
              <p:spPr bwMode="auto">
                <a:xfrm>
                  <a:off x="1657" y="1950"/>
                  <a:ext cx="19" cy="37"/>
                </a:xfrm>
                <a:custGeom>
                  <a:avLst/>
                  <a:gdLst>
                    <a:gd name="T0" fmla="*/ 0 w 23"/>
                    <a:gd name="T1" fmla="*/ 4 h 44"/>
                    <a:gd name="T2" fmla="*/ 7 w 23"/>
                    <a:gd name="T3" fmla="*/ 19 h 44"/>
                    <a:gd name="T4" fmla="*/ 15 w 23"/>
                    <a:gd name="T5" fmla="*/ 24 h 44"/>
                    <a:gd name="T6" fmla="*/ 12 w 23"/>
                    <a:gd name="T7" fmla="*/ 31 h 44"/>
                    <a:gd name="T8" fmla="*/ 10 w 23"/>
                    <a:gd name="T9" fmla="*/ 38 h 44"/>
                    <a:gd name="T10" fmla="*/ 22 w 23"/>
                    <a:gd name="T11" fmla="*/ 24 h 44"/>
                    <a:gd name="T12" fmla="*/ 17 w 23"/>
                    <a:gd name="T13" fmla="*/ 14 h 44"/>
                    <a:gd name="T14" fmla="*/ 12 w 23"/>
                    <a:gd name="T15" fmla="*/ 12 h 44"/>
                    <a:gd name="T16" fmla="*/ 8 w 23"/>
                    <a:gd name="T17" fmla="*/ 5 h 44"/>
                    <a:gd name="T18" fmla="*/ 0 w 23"/>
                    <a:gd name="T19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44">
                      <a:moveTo>
                        <a:pt x="0" y="4"/>
                      </a:moveTo>
                      <a:cubicBezTo>
                        <a:pt x="0" y="11"/>
                        <a:pt x="1" y="17"/>
                        <a:pt x="7" y="19"/>
                      </a:cubicBezTo>
                      <a:cubicBezTo>
                        <a:pt x="10" y="20"/>
                        <a:pt x="14" y="19"/>
                        <a:pt x="15" y="24"/>
                      </a:cubicBezTo>
                      <a:cubicBezTo>
                        <a:pt x="15" y="25"/>
                        <a:pt x="14" y="31"/>
                        <a:pt x="12" y="31"/>
                      </a:cubicBezTo>
                      <a:cubicBezTo>
                        <a:pt x="8" y="31"/>
                        <a:pt x="7" y="36"/>
                        <a:pt x="10" y="38"/>
                      </a:cubicBezTo>
                      <a:cubicBezTo>
                        <a:pt x="18" y="44"/>
                        <a:pt x="23" y="29"/>
                        <a:pt x="22" y="24"/>
                      </a:cubicBezTo>
                      <a:cubicBezTo>
                        <a:pt x="22" y="20"/>
                        <a:pt x="21" y="15"/>
                        <a:pt x="17" y="14"/>
                      </a:cubicBezTo>
                      <a:cubicBezTo>
                        <a:pt x="15" y="13"/>
                        <a:pt x="13" y="13"/>
                        <a:pt x="12" y="12"/>
                      </a:cubicBezTo>
                      <a:cubicBezTo>
                        <a:pt x="8" y="11"/>
                        <a:pt x="8" y="8"/>
                        <a:pt x="8" y="5"/>
                      </a:cubicBezTo>
                      <a:cubicBezTo>
                        <a:pt x="7" y="1"/>
                        <a:pt x="1" y="0"/>
                        <a:pt x="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234"/>
                <p:cNvSpPr/>
                <p:nvPr/>
              </p:nvSpPr>
              <p:spPr bwMode="auto">
                <a:xfrm>
                  <a:off x="1667" y="1983"/>
                  <a:ext cx="23" cy="47"/>
                </a:xfrm>
                <a:custGeom>
                  <a:avLst/>
                  <a:gdLst>
                    <a:gd name="T0" fmla="*/ 1 w 27"/>
                    <a:gd name="T1" fmla="*/ 2 h 56"/>
                    <a:gd name="T2" fmla="*/ 3 w 27"/>
                    <a:gd name="T3" fmla="*/ 6 h 56"/>
                    <a:gd name="T4" fmla="*/ 7 w 27"/>
                    <a:gd name="T5" fmla="*/ 7 h 56"/>
                    <a:gd name="T6" fmla="*/ 11 w 27"/>
                    <a:gd name="T7" fmla="*/ 19 h 56"/>
                    <a:gd name="T8" fmla="*/ 12 w 27"/>
                    <a:gd name="T9" fmla="*/ 27 h 56"/>
                    <a:gd name="T10" fmla="*/ 17 w 27"/>
                    <a:gd name="T11" fmla="*/ 37 h 56"/>
                    <a:gd name="T12" fmla="*/ 12 w 27"/>
                    <a:gd name="T13" fmla="*/ 50 h 56"/>
                    <a:gd name="T14" fmla="*/ 15 w 27"/>
                    <a:gd name="T15" fmla="*/ 55 h 56"/>
                    <a:gd name="T16" fmla="*/ 27 w 27"/>
                    <a:gd name="T17" fmla="*/ 37 h 56"/>
                    <a:gd name="T18" fmla="*/ 18 w 27"/>
                    <a:gd name="T19" fmla="*/ 20 h 56"/>
                    <a:gd name="T20" fmla="*/ 16 w 27"/>
                    <a:gd name="T21" fmla="*/ 4 h 56"/>
                    <a:gd name="T22" fmla="*/ 3 w 27"/>
                    <a:gd name="T23" fmla="*/ 1 h 56"/>
                    <a:gd name="T24" fmla="*/ 1 w 27"/>
                    <a:gd name="T25" fmla="*/ 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7" h="56">
                      <a:moveTo>
                        <a:pt x="1" y="2"/>
                      </a:moveTo>
                      <a:cubicBezTo>
                        <a:pt x="1" y="5"/>
                        <a:pt x="1" y="4"/>
                        <a:pt x="3" y="6"/>
                      </a:cubicBezTo>
                      <a:cubicBezTo>
                        <a:pt x="4" y="7"/>
                        <a:pt x="6" y="6"/>
                        <a:pt x="7" y="7"/>
                      </a:cubicBezTo>
                      <a:cubicBezTo>
                        <a:pt x="15" y="9"/>
                        <a:pt x="12" y="13"/>
                        <a:pt x="11" y="19"/>
                      </a:cubicBezTo>
                      <a:cubicBezTo>
                        <a:pt x="11" y="23"/>
                        <a:pt x="10" y="24"/>
                        <a:pt x="12" y="27"/>
                      </a:cubicBezTo>
                      <a:cubicBezTo>
                        <a:pt x="16" y="32"/>
                        <a:pt x="16" y="28"/>
                        <a:pt x="17" y="37"/>
                      </a:cubicBezTo>
                      <a:cubicBezTo>
                        <a:pt x="18" y="45"/>
                        <a:pt x="15" y="44"/>
                        <a:pt x="12" y="50"/>
                      </a:cubicBezTo>
                      <a:cubicBezTo>
                        <a:pt x="10" y="53"/>
                        <a:pt x="13" y="56"/>
                        <a:pt x="15" y="55"/>
                      </a:cubicBezTo>
                      <a:cubicBezTo>
                        <a:pt x="21" y="51"/>
                        <a:pt x="27" y="45"/>
                        <a:pt x="27" y="37"/>
                      </a:cubicBezTo>
                      <a:cubicBezTo>
                        <a:pt x="27" y="29"/>
                        <a:pt x="18" y="26"/>
                        <a:pt x="18" y="20"/>
                      </a:cubicBezTo>
                      <a:cubicBezTo>
                        <a:pt x="17" y="14"/>
                        <a:pt x="21" y="9"/>
                        <a:pt x="16" y="4"/>
                      </a:cubicBezTo>
                      <a:cubicBezTo>
                        <a:pt x="13" y="2"/>
                        <a:pt x="4" y="2"/>
                        <a:pt x="3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2" name="Freeform 235"/>
                <p:cNvSpPr/>
                <p:nvPr/>
              </p:nvSpPr>
              <p:spPr bwMode="auto">
                <a:xfrm>
                  <a:off x="1673" y="2027"/>
                  <a:ext cx="10" cy="33"/>
                </a:xfrm>
                <a:custGeom>
                  <a:avLst/>
                  <a:gdLst>
                    <a:gd name="T0" fmla="*/ 4 w 12"/>
                    <a:gd name="T1" fmla="*/ 1 h 39"/>
                    <a:gd name="T2" fmla="*/ 1 w 12"/>
                    <a:gd name="T3" fmla="*/ 22 h 39"/>
                    <a:gd name="T4" fmla="*/ 5 w 12"/>
                    <a:gd name="T5" fmla="*/ 38 h 39"/>
                    <a:gd name="T6" fmla="*/ 9 w 12"/>
                    <a:gd name="T7" fmla="*/ 38 h 39"/>
                    <a:gd name="T8" fmla="*/ 9 w 12"/>
                    <a:gd name="T9" fmla="*/ 25 h 39"/>
                    <a:gd name="T10" fmla="*/ 6 w 12"/>
                    <a:gd name="T11" fmla="*/ 2 h 39"/>
                    <a:gd name="T12" fmla="*/ 4 w 12"/>
                    <a:gd name="T13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9">
                      <a:moveTo>
                        <a:pt x="4" y="1"/>
                      </a:moveTo>
                      <a:cubicBezTo>
                        <a:pt x="1" y="8"/>
                        <a:pt x="0" y="15"/>
                        <a:pt x="1" y="22"/>
                      </a:cubicBezTo>
                      <a:cubicBezTo>
                        <a:pt x="1" y="27"/>
                        <a:pt x="1" y="34"/>
                        <a:pt x="5" y="38"/>
                      </a:cubicBezTo>
                      <a:cubicBezTo>
                        <a:pt x="6" y="39"/>
                        <a:pt x="9" y="39"/>
                        <a:pt x="9" y="38"/>
                      </a:cubicBezTo>
                      <a:cubicBezTo>
                        <a:pt x="12" y="33"/>
                        <a:pt x="10" y="30"/>
                        <a:pt x="9" y="25"/>
                      </a:cubicBezTo>
                      <a:cubicBezTo>
                        <a:pt x="7" y="18"/>
                        <a:pt x="5" y="10"/>
                        <a:pt x="6" y="2"/>
                      </a:cubicBezTo>
                      <a:cubicBezTo>
                        <a:pt x="7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236"/>
                <p:cNvSpPr/>
                <p:nvPr/>
              </p:nvSpPr>
              <p:spPr bwMode="auto">
                <a:xfrm>
                  <a:off x="1676" y="2053"/>
                  <a:ext cx="16" cy="26"/>
                </a:xfrm>
                <a:custGeom>
                  <a:avLst/>
                  <a:gdLst>
                    <a:gd name="T0" fmla="*/ 2 w 19"/>
                    <a:gd name="T1" fmla="*/ 4 h 30"/>
                    <a:gd name="T2" fmla="*/ 6 w 19"/>
                    <a:gd name="T3" fmla="*/ 8 h 30"/>
                    <a:gd name="T4" fmla="*/ 12 w 19"/>
                    <a:gd name="T5" fmla="*/ 11 h 30"/>
                    <a:gd name="T6" fmla="*/ 6 w 19"/>
                    <a:gd name="T7" fmla="*/ 22 h 30"/>
                    <a:gd name="T8" fmla="*/ 8 w 19"/>
                    <a:gd name="T9" fmla="*/ 28 h 30"/>
                    <a:gd name="T10" fmla="*/ 19 w 19"/>
                    <a:gd name="T11" fmla="*/ 12 h 30"/>
                    <a:gd name="T12" fmla="*/ 15 w 19"/>
                    <a:gd name="T13" fmla="*/ 5 h 30"/>
                    <a:gd name="T14" fmla="*/ 4 w 19"/>
                    <a:gd name="T15" fmla="*/ 1 h 30"/>
                    <a:gd name="T16" fmla="*/ 2 w 19"/>
                    <a:gd name="T17" fmla="*/ 4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0">
                      <a:moveTo>
                        <a:pt x="2" y="4"/>
                      </a:moveTo>
                      <a:cubicBezTo>
                        <a:pt x="3" y="6"/>
                        <a:pt x="4" y="7"/>
                        <a:pt x="6" y="8"/>
                      </a:cubicBezTo>
                      <a:cubicBezTo>
                        <a:pt x="8" y="9"/>
                        <a:pt x="11" y="9"/>
                        <a:pt x="12" y="11"/>
                      </a:cubicBezTo>
                      <a:cubicBezTo>
                        <a:pt x="14" y="15"/>
                        <a:pt x="9" y="20"/>
                        <a:pt x="6" y="22"/>
                      </a:cubicBezTo>
                      <a:cubicBezTo>
                        <a:pt x="1" y="23"/>
                        <a:pt x="4" y="30"/>
                        <a:pt x="8" y="28"/>
                      </a:cubicBezTo>
                      <a:cubicBezTo>
                        <a:pt x="15" y="26"/>
                        <a:pt x="19" y="19"/>
                        <a:pt x="19" y="12"/>
                      </a:cubicBezTo>
                      <a:cubicBezTo>
                        <a:pt x="19" y="9"/>
                        <a:pt x="18" y="6"/>
                        <a:pt x="15" y="5"/>
                      </a:cubicBezTo>
                      <a:cubicBezTo>
                        <a:pt x="12" y="2"/>
                        <a:pt x="7" y="4"/>
                        <a:pt x="4" y="1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237"/>
                <p:cNvSpPr/>
                <p:nvPr/>
              </p:nvSpPr>
              <p:spPr bwMode="auto">
                <a:xfrm>
                  <a:off x="1678" y="2074"/>
                  <a:ext cx="13" cy="32"/>
                </a:xfrm>
                <a:custGeom>
                  <a:avLst/>
                  <a:gdLst>
                    <a:gd name="T0" fmla="*/ 1 w 16"/>
                    <a:gd name="T1" fmla="*/ 3 h 38"/>
                    <a:gd name="T2" fmla="*/ 5 w 16"/>
                    <a:gd name="T3" fmla="*/ 22 h 38"/>
                    <a:gd name="T4" fmla="*/ 9 w 16"/>
                    <a:gd name="T5" fmla="*/ 35 h 38"/>
                    <a:gd name="T6" fmla="*/ 14 w 16"/>
                    <a:gd name="T7" fmla="*/ 31 h 38"/>
                    <a:gd name="T8" fmla="*/ 9 w 16"/>
                    <a:gd name="T9" fmla="*/ 15 h 38"/>
                    <a:gd name="T10" fmla="*/ 5 w 16"/>
                    <a:gd name="T11" fmla="*/ 2 h 38"/>
                    <a:gd name="T12" fmla="*/ 1 w 16"/>
                    <a:gd name="T13" fmla="*/ 3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8">
                      <a:moveTo>
                        <a:pt x="1" y="3"/>
                      </a:moveTo>
                      <a:cubicBezTo>
                        <a:pt x="4" y="10"/>
                        <a:pt x="4" y="16"/>
                        <a:pt x="5" y="22"/>
                      </a:cubicBezTo>
                      <a:cubicBezTo>
                        <a:pt x="5" y="27"/>
                        <a:pt x="5" y="31"/>
                        <a:pt x="9" y="35"/>
                      </a:cubicBezTo>
                      <a:cubicBezTo>
                        <a:pt x="11" y="38"/>
                        <a:pt x="16" y="34"/>
                        <a:pt x="14" y="31"/>
                      </a:cubicBezTo>
                      <a:cubicBezTo>
                        <a:pt x="11" y="27"/>
                        <a:pt x="11" y="20"/>
                        <a:pt x="9" y="15"/>
                      </a:cubicBezTo>
                      <a:cubicBezTo>
                        <a:pt x="9" y="11"/>
                        <a:pt x="7" y="6"/>
                        <a:pt x="5" y="2"/>
                      </a:cubicBezTo>
                      <a:cubicBezTo>
                        <a:pt x="4" y="0"/>
                        <a:pt x="0" y="1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238"/>
                <p:cNvSpPr/>
                <p:nvPr/>
              </p:nvSpPr>
              <p:spPr bwMode="auto">
                <a:xfrm>
                  <a:off x="1684" y="2093"/>
                  <a:ext cx="16" cy="26"/>
                </a:xfrm>
                <a:custGeom>
                  <a:avLst/>
                  <a:gdLst>
                    <a:gd name="T0" fmla="*/ 3 w 19"/>
                    <a:gd name="T1" fmla="*/ 7 h 30"/>
                    <a:gd name="T2" fmla="*/ 11 w 19"/>
                    <a:gd name="T3" fmla="*/ 13 h 30"/>
                    <a:gd name="T4" fmla="*/ 5 w 19"/>
                    <a:gd name="T5" fmla="*/ 22 h 30"/>
                    <a:gd name="T6" fmla="*/ 7 w 19"/>
                    <a:gd name="T7" fmla="*/ 30 h 30"/>
                    <a:gd name="T8" fmla="*/ 17 w 19"/>
                    <a:gd name="T9" fmla="*/ 11 h 30"/>
                    <a:gd name="T10" fmla="*/ 1 w 19"/>
                    <a:gd name="T11" fmla="*/ 5 h 30"/>
                    <a:gd name="T12" fmla="*/ 3 w 19"/>
                    <a:gd name="T13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0">
                      <a:moveTo>
                        <a:pt x="3" y="7"/>
                      </a:moveTo>
                      <a:cubicBezTo>
                        <a:pt x="7" y="5"/>
                        <a:pt x="10" y="8"/>
                        <a:pt x="11" y="13"/>
                      </a:cubicBezTo>
                      <a:cubicBezTo>
                        <a:pt x="11" y="18"/>
                        <a:pt x="10" y="21"/>
                        <a:pt x="5" y="22"/>
                      </a:cubicBezTo>
                      <a:cubicBezTo>
                        <a:pt x="1" y="24"/>
                        <a:pt x="3" y="30"/>
                        <a:pt x="7" y="30"/>
                      </a:cubicBezTo>
                      <a:cubicBezTo>
                        <a:pt x="16" y="28"/>
                        <a:pt x="19" y="19"/>
                        <a:pt x="17" y="11"/>
                      </a:cubicBezTo>
                      <a:cubicBezTo>
                        <a:pt x="15" y="4"/>
                        <a:pt x="8" y="0"/>
                        <a:pt x="1" y="5"/>
                      </a:cubicBezTo>
                      <a:cubicBezTo>
                        <a:pt x="0" y="6"/>
                        <a:pt x="1" y="8"/>
                        <a:pt x="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6" name="Freeform 239"/>
                <p:cNvSpPr/>
                <p:nvPr/>
              </p:nvSpPr>
              <p:spPr bwMode="auto">
                <a:xfrm>
                  <a:off x="1688" y="2114"/>
                  <a:ext cx="8" cy="38"/>
                </a:xfrm>
                <a:custGeom>
                  <a:avLst/>
                  <a:gdLst>
                    <a:gd name="T0" fmla="*/ 0 w 9"/>
                    <a:gd name="T1" fmla="*/ 1 h 44"/>
                    <a:gd name="T2" fmla="*/ 0 w 9"/>
                    <a:gd name="T3" fmla="*/ 25 h 44"/>
                    <a:gd name="T4" fmla="*/ 2 w 9"/>
                    <a:gd name="T5" fmla="*/ 41 h 44"/>
                    <a:gd name="T6" fmla="*/ 8 w 9"/>
                    <a:gd name="T7" fmla="*/ 41 h 44"/>
                    <a:gd name="T8" fmla="*/ 6 w 9"/>
                    <a:gd name="T9" fmla="*/ 19 h 44"/>
                    <a:gd name="T10" fmla="*/ 2 w 9"/>
                    <a:gd name="T11" fmla="*/ 1 h 44"/>
                    <a:gd name="T12" fmla="*/ 0 w 9"/>
                    <a:gd name="T13" fmla="*/ 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4">
                      <a:moveTo>
                        <a:pt x="0" y="1"/>
                      </a:moveTo>
                      <a:cubicBezTo>
                        <a:pt x="3" y="9"/>
                        <a:pt x="0" y="17"/>
                        <a:pt x="0" y="25"/>
                      </a:cubicBezTo>
                      <a:cubicBezTo>
                        <a:pt x="1" y="30"/>
                        <a:pt x="1" y="36"/>
                        <a:pt x="2" y="41"/>
                      </a:cubicBezTo>
                      <a:cubicBezTo>
                        <a:pt x="3" y="44"/>
                        <a:pt x="7" y="44"/>
                        <a:pt x="8" y="41"/>
                      </a:cubicBezTo>
                      <a:cubicBezTo>
                        <a:pt x="9" y="34"/>
                        <a:pt x="6" y="26"/>
                        <a:pt x="6" y="19"/>
                      </a:cubicBezTo>
                      <a:cubicBezTo>
                        <a:pt x="5" y="12"/>
                        <a:pt x="5" y="6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240"/>
                <p:cNvSpPr/>
                <p:nvPr/>
              </p:nvSpPr>
              <p:spPr bwMode="auto">
                <a:xfrm>
                  <a:off x="1690" y="2148"/>
                  <a:ext cx="18" cy="49"/>
                </a:xfrm>
                <a:custGeom>
                  <a:avLst/>
                  <a:gdLst>
                    <a:gd name="T0" fmla="*/ 3 w 22"/>
                    <a:gd name="T1" fmla="*/ 6 h 58"/>
                    <a:gd name="T2" fmla="*/ 7 w 22"/>
                    <a:gd name="T3" fmla="*/ 6 h 58"/>
                    <a:gd name="T4" fmla="*/ 9 w 22"/>
                    <a:gd name="T5" fmla="*/ 11 h 58"/>
                    <a:gd name="T6" fmla="*/ 5 w 22"/>
                    <a:gd name="T7" fmla="*/ 18 h 58"/>
                    <a:gd name="T8" fmla="*/ 5 w 22"/>
                    <a:gd name="T9" fmla="*/ 25 h 58"/>
                    <a:gd name="T10" fmla="*/ 6 w 22"/>
                    <a:gd name="T11" fmla="*/ 41 h 58"/>
                    <a:gd name="T12" fmla="*/ 8 w 22"/>
                    <a:gd name="T13" fmla="*/ 55 h 58"/>
                    <a:gd name="T14" fmla="*/ 14 w 22"/>
                    <a:gd name="T15" fmla="*/ 54 h 58"/>
                    <a:gd name="T16" fmla="*/ 11 w 22"/>
                    <a:gd name="T17" fmla="*/ 33 h 58"/>
                    <a:gd name="T18" fmla="*/ 14 w 22"/>
                    <a:gd name="T19" fmla="*/ 22 h 58"/>
                    <a:gd name="T20" fmla="*/ 18 w 22"/>
                    <a:gd name="T21" fmla="*/ 15 h 58"/>
                    <a:gd name="T22" fmla="*/ 3 w 22"/>
                    <a:gd name="T23" fmla="*/ 2 h 58"/>
                    <a:gd name="T24" fmla="*/ 3 w 22"/>
                    <a:gd name="T25" fmla="*/ 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58">
                      <a:moveTo>
                        <a:pt x="3" y="6"/>
                      </a:moveTo>
                      <a:cubicBezTo>
                        <a:pt x="4" y="6"/>
                        <a:pt x="7" y="6"/>
                        <a:pt x="7" y="6"/>
                      </a:cubicBezTo>
                      <a:cubicBezTo>
                        <a:pt x="10" y="6"/>
                        <a:pt x="10" y="8"/>
                        <a:pt x="9" y="11"/>
                      </a:cubicBezTo>
                      <a:cubicBezTo>
                        <a:pt x="11" y="15"/>
                        <a:pt x="9" y="18"/>
                        <a:pt x="5" y="18"/>
                      </a:cubicBezTo>
                      <a:cubicBezTo>
                        <a:pt x="3" y="20"/>
                        <a:pt x="2" y="23"/>
                        <a:pt x="5" y="25"/>
                      </a:cubicBezTo>
                      <a:cubicBezTo>
                        <a:pt x="6" y="26"/>
                        <a:pt x="6" y="39"/>
                        <a:pt x="6" y="41"/>
                      </a:cubicBezTo>
                      <a:cubicBezTo>
                        <a:pt x="6" y="47"/>
                        <a:pt x="6" y="51"/>
                        <a:pt x="8" y="55"/>
                      </a:cubicBezTo>
                      <a:cubicBezTo>
                        <a:pt x="10" y="58"/>
                        <a:pt x="14" y="57"/>
                        <a:pt x="14" y="54"/>
                      </a:cubicBezTo>
                      <a:cubicBezTo>
                        <a:pt x="14" y="47"/>
                        <a:pt x="13" y="40"/>
                        <a:pt x="11" y="33"/>
                      </a:cubicBezTo>
                      <a:cubicBezTo>
                        <a:pt x="9" y="23"/>
                        <a:pt x="9" y="27"/>
                        <a:pt x="14" y="22"/>
                      </a:cubicBezTo>
                      <a:cubicBezTo>
                        <a:pt x="16" y="20"/>
                        <a:pt x="18" y="18"/>
                        <a:pt x="18" y="15"/>
                      </a:cubicBezTo>
                      <a:cubicBezTo>
                        <a:pt x="22" y="3"/>
                        <a:pt x="12" y="0"/>
                        <a:pt x="3" y="2"/>
                      </a:cubicBezTo>
                      <a:cubicBezTo>
                        <a:pt x="0" y="2"/>
                        <a:pt x="0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241"/>
                <p:cNvSpPr/>
                <p:nvPr/>
              </p:nvSpPr>
              <p:spPr bwMode="auto">
                <a:xfrm>
                  <a:off x="1696" y="2189"/>
                  <a:ext cx="19" cy="38"/>
                </a:xfrm>
                <a:custGeom>
                  <a:avLst/>
                  <a:gdLst>
                    <a:gd name="T0" fmla="*/ 4 w 23"/>
                    <a:gd name="T1" fmla="*/ 6 h 45"/>
                    <a:gd name="T2" fmla="*/ 10 w 23"/>
                    <a:gd name="T3" fmla="*/ 12 h 45"/>
                    <a:gd name="T4" fmla="*/ 4 w 23"/>
                    <a:gd name="T5" fmla="*/ 17 h 45"/>
                    <a:gd name="T6" fmla="*/ 5 w 23"/>
                    <a:gd name="T7" fmla="*/ 25 h 45"/>
                    <a:gd name="T8" fmla="*/ 13 w 23"/>
                    <a:gd name="T9" fmla="*/ 27 h 45"/>
                    <a:gd name="T10" fmla="*/ 8 w 23"/>
                    <a:gd name="T11" fmla="*/ 35 h 45"/>
                    <a:gd name="T12" fmla="*/ 8 w 23"/>
                    <a:gd name="T13" fmla="*/ 40 h 45"/>
                    <a:gd name="T14" fmla="*/ 23 w 23"/>
                    <a:gd name="T15" fmla="*/ 27 h 45"/>
                    <a:gd name="T16" fmla="*/ 7 w 23"/>
                    <a:gd name="T17" fmla="*/ 17 h 45"/>
                    <a:gd name="T18" fmla="*/ 8 w 23"/>
                    <a:gd name="T19" fmla="*/ 25 h 45"/>
                    <a:gd name="T20" fmla="*/ 17 w 23"/>
                    <a:gd name="T21" fmla="*/ 11 h 45"/>
                    <a:gd name="T22" fmla="*/ 4 w 23"/>
                    <a:gd name="T23" fmla="*/ 0 h 45"/>
                    <a:gd name="T24" fmla="*/ 4 w 23"/>
                    <a:gd name="T25" fmla="*/ 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" h="45">
                      <a:moveTo>
                        <a:pt x="4" y="6"/>
                      </a:moveTo>
                      <a:cubicBezTo>
                        <a:pt x="7" y="6"/>
                        <a:pt x="11" y="7"/>
                        <a:pt x="10" y="12"/>
                      </a:cubicBezTo>
                      <a:cubicBezTo>
                        <a:pt x="9" y="14"/>
                        <a:pt x="6" y="16"/>
                        <a:pt x="4" y="17"/>
                      </a:cubicBezTo>
                      <a:cubicBezTo>
                        <a:pt x="1" y="19"/>
                        <a:pt x="1" y="24"/>
                        <a:pt x="5" y="25"/>
                      </a:cubicBezTo>
                      <a:cubicBezTo>
                        <a:pt x="7" y="26"/>
                        <a:pt x="12" y="26"/>
                        <a:pt x="13" y="27"/>
                      </a:cubicBezTo>
                      <a:cubicBezTo>
                        <a:pt x="17" y="31"/>
                        <a:pt x="10" y="33"/>
                        <a:pt x="8" y="35"/>
                      </a:cubicBezTo>
                      <a:cubicBezTo>
                        <a:pt x="6" y="36"/>
                        <a:pt x="7" y="38"/>
                        <a:pt x="8" y="40"/>
                      </a:cubicBezTo>
                      <a:cubicBezTo>
                        <a:pt x="16" y="45"/>
                        <a:pt x="23" y="34"/>
                        <a:pt x="23" y="27"/>
                      </a:cubicBezTo>
                      <a:cubicBezTo>
                        <a:pt x="22" y="19"/>
                        <a:pt x="14" y="19"/>
                        <a:pt x="7" y="17"/>
                      </a:cubicBezTo>
                      <a:cubicBezTo>
                        <a:pt x="7" y="20"/>
                        <a:pt x="8" y="22"/>
                        <a:pt x="8" y="25"/>
                      </a:cubicBezTo>
                      <a:cubicBezTo>
                        <a:pt x="13" y="21"/>
                        <a:pt x="18" y="17"/>
                        <a:pt x="17" y="11"/>
                      </a:cubicBezTo>
                      <a:cubicBezTo>
                        <a:pt x="17" y="2"/>
                        <a:pt x="11" y="0"/>
                        <a:pt x="4" y="0"/>
                      </a:cubicBezTo>
                      <a:cubicBezTo>
                        <a:pt x="0" y="1"/>
                        <a:pt x="1" y="5"/>
                        <a:pt x="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242"/>
                <p:cNvSpPr/>
                <p:nvPr/>
              </p:nvSpPr>
              <p:spPr bwMode="auto">
                <a:xfrm>
                  <a:off x="1699" y="2217"/>
                  <a:ext cx="18" cy="48"/>
                </a:xfrm>
                <a:custGeom>
                  <a:avLst/>
                  <a:gdLst>
                    <a:gd name="T0" fmla="*/ 2 w 21"/>
                    <a:gd name="T1" fmla="*/ 5 h 56"/>
                    <a:gd name="T2" fmla="*/ 7 w 21"/>
                    <a:gd name="T3" fmla="*/ 42 h 56"/>
                    <a:gd name="T4" fmla="*/ 16 w 21"/>
                    <a:gd name="T5" fmla="*/ 56 h 56"/>
                    <a:gd name="T6" fmla="*/ 17 w 21"/>
                    <a:gd name="T7" fmla="*/ 49 h 56"/>
                    <a:gd name="T8" fmla="*/ 12 w 21"/>
                    <a:gd name="T9" fmla="*/ 25 h 56"/>
                    <a:gd name="T10" fmla="*/ 6 w 21"/>
                    <a:gd name="T11" fmla="*/ 3 h 56"/>
                    <a:gd name="T12" fmla="*/ 2 w 21"/>
                    <a:gd name="T13" fmla="*/ 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6">
                      <a:moveTo>
                        <a:pt x="2" y="5"/>
                      </a:moveTo>
                      <a:cubicBezTo>
                        <a:pt x="8" y="17"/>
                        <a:pt x="6" y="29"/>
                        <a:pt x="7" y="42"/>
                      </a:cubicBezTo>
                      <a:cubicBezTo>
                        <a:pt x="8" y="47"/>
                        <a:pt x="9" y="55"/>
                        <a:pt x="16" y="56"/>
                      </a:cubicBezTo>
                      <a:cubicBezTo>
                        <a:pt x="20" y="56"/>
                        <a:pt x="21" y="50"/>
                        <a:pt x="17" y="49"/>
                      </a:cubicBezTo>
                      <a:cubicBezTo>
                        <a:pt x="11" y="46"/>
                        <a:pt x="12" y="31"/>
                        <a:pt x="12" y="25"/>
                      </a:cubicBezTo>
                      <a:cubicBezTo>
                        <a:pt x="12" y="17"/>
                        <a:pt x="11" y="10"/>
                        <a:pt x="6" y="3"/>
                      </a:cubicBezTo>
                      <a:cubicBezTo>
                        <a:pt x="5" y="0"/>
                        <a:pt x="0" y="2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0" name="Freeform 243"/>
                <p:cNvSpPr/>
                <p:nvPr/>
              </p:nvSpPr>
              <p:spPr bwMode="auto">
                <a:xfrm>
                  <a:off x="1688" y="1906"/>
                  <a:ext cx="57" cy="359"/>
                </a:xfrm>
                <a:custGeom>
                  <a:avLst/>
                  <a:gdLst>
                    <a:gd name="T0" fmla="*/ 0 w 67"/>
                    <a:gd name="T1" fmla="*/ 1 h 423"/>
                    <a:gd name="T2" fmla="*/ 7 w 67"/>
                    <a:gd name="T3" fmla="*/ 56 h 423"/>
                    <a:gd name="T4" fmla="*/ 14 w 67"/>
                    <a:gd name="T5" fmla="*/ 109 h 423"/>
                    <a:gd name="T6" fmla="*/ 28 w 67"/>
                    <a:gd name="T7" fmla="*/ 208 h 423"/>
                    <a:gd name="T8" fmla="*/ 42 w 67"/>
                    <a:gd name="T9" fmla="*/ 311 h 423"/>
                    <a:gd name="T10" fmla="*/ 60 w 67"/>
                    <a:gd name="T11" fmla="*/ 418 h 423"/>
                    <a:gd name="T12" fmla="*/ 67 w 67"/>
                    <a:gd name="T13" fmla="*/ 417 h 423"/>
                    <a:gd name="T14" fmla="*/ 49 w 67"/>
                    <a:gd name="T15" fmla="*/ 307 h 423"/>
                    <a:gd name="T16" fmla="*/ 33 w 67"/>
                    <a:gd name="T17" fmla="*/ 197 h 423"/>
                    <a:gd name="T18" fmla="*/ 15 w 67"/>
                    <a:gd name="T19" fmla="*/ 89 h 423"/>
                    <a:gd name="T20" fmla="*/ 10 w 67"/>
                    <a:gd name="T21" fmla="*/ 41 h 423"/>
                    <a:gd name="T22" fmla="*/ 2 w 67"/>
                    <a:gd name="T23" fmla="*/ 1 h 423"/>
                    <a:gd name="T24" fmla="*/ 0 w 67"/>
                    <a:gd name="T25" fmla="*/ 1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7" h="423">
                      <a:moveTo>
                        <a:pt x="0" y="1"/>
                      </a:moveTo>
                      <a:cubicBezTo>
                        <a:pt x="6" y="18"/>
                        <a:pt x="5" y="39"/>
                        <a:pt x="7" y="56"/>
                      </a:cubicBezTo>
                      <a:cubicBezTo>
                        <a:pt x="9" y="74"/>
                        <a:pt x="12" y="91"/>
                        <a:pt x="14" y="109"/>
                      </a:cubicBezTo>
                      <a:cubicBezTo>
                        <a:pt x="18" y="142"/>
                        <a:pt x="23" y="175"/>
                        <a:pt x="28" y="208"/>
                      </a:cubicBezTo>
                      <a:cubicBezTo>
                        <a:pt x="33" y="242"/>
                        <a:pt x="39" y="277"/>
                        <a:pt x="42" y="311"/>
                      </a:cubicBezTo>
                      <a:cubicBezTo>
                        <a:pt x="44" y="347"/>
                        <a:pt x="50" y="384"/>
                        <a:pt x="60" y="418"/>
                      </a:cubicBezTo>
                      <a:cubicBezTo>
                        <a:pt x="61" y="423"/>
                        <a:pt x="67" y="421"/>
                        <a:pt x="67" y="417"/>
                      </a:cubicBezTo>
                      <a:cubicBezTo>
                        <a:pt x="60" y="380"/>
                        <a:pt x="52" y="344"/>
                        <a:pt x="49" y="307"/>
                      </a:cubicBezTo>
                      <a:cubicBezTo>
                        <a:pt x="45" y="270"/>
                        <a:pt x="38" y="233"/>
                        <a:pt x="33" y="197"/>
                      </a:cubicBezTo>
                      <a:cubicBezTo>
                        <a:pt x="27" y="161"/>
                        <a:pt x="20" y="125"/>
                        <a:pt x="15" y="89"/>
                      </a:cubicBezTo>
                      <a:cubicBezTo>
                        <a:pt x="13" y="73"/>
                        <a:pt x="12" y="57"/>
                        <a:pt x="10" y="41"/>
                      </a:cubicBezTo>
                      <a:cubicBezTo>
                        <a:pt x="8" y="27"/>
                        <a:pt x="9" y="13"/>
                        <a:pt x="2" y="1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244"/>
                <p:cNvSpPr/>
                <p:nvPr/>
              </p:nvSpPr>
              <p:spPr bwMode="auto">
                <a:xfrm>
                  <a:off x="1663" y="1906"/>
                  <a:ext cx="185" cy="45"/>
                </a:xfrm>
                <a:custGeom>
                  <a:avLst/>
                  <a:gdLst>
                    <a:gd name="T0" fmla="*/ 2 w 217"/>
                    <a:gd name="T1" fmla="*/ 50 h 53"/>
                    <a:gd name="T2" fmla="*/ 34 w 217"/>
                    <a:gd name="T3" fmla="*/ 46 h 53"/>
                    <a:gd name="T4" fmla="*/ 92 w 217"/>
                    <a:gd name="T5" fmla="*/ 32 h 53"/>
                    <a:gd name="T6" fmla="*/ 215 w 217"/>
                    <a:gd name="T7" fmla="*/ 5 h 53"/>
                    <a:gd name="T8" fmla="*/ 213 w 217"/>
                    <a:gd name="T9" fmla="*/ 1 h 53"/>
                    <a:gd name="T10" fmla="*/ 105 w 217"/>
                    <a:gd name="T11" fmla="*/ 24 h 53"/>
                    <a:gd name="T12" fmla="*/ 56 w 217"/>
                    <a:gd name="T13" fmla="*/ 34 h 53"/>
                    <a:gd name="T14" fmla="*/ 29 w 217"/>
                    <a:gd name="T15" fmla="*/ 42 h 53"/>
                    <a:gd name="T16" fmla="*/ 2 w 217"/>
                    <a:gd name="T17" fmla="*/ 48 h 53"/>
                    <a:gd name="T18" fmla="*/ 2 w 217"/>
                    <a:gd name="T19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7" h="53">
                      <a:moveTo>
                        <a:pt x="2" y="50"/>
                      </a:moveTo>
                      <a:cubicBezTo>
                        <a:pt x="12" y="53"/>
                        <a:pt x="23" y="48"/>
                        <a:pt x="34" y="46"/>
                      </a:cubicBezTo>
                      <a:cubicBezTo>
                        <a:pt x="53" y="41"/>
                        <a:pt x="72" y="36"/>
                        <a:pt x="92" y="32"/>
                      </a:cubicBezTo>
                      <a:cubicBezTo>
                        <a:pt x="133" y="23"/>
                        <a:pt x="174" y="15"/>
                        <a:pt x="215" y="5"/>
                      </a:cubicBezTo>
                      <a:cubicBezTo>
                        <a:pt x="217" y="4"/>
                        <a:pt x="216" y="0"/>
                        <a:pt x="213" y="1"/>
                      </a:cubicBezTo>
                      <a:cubicBezTo>
                        <a:pt x="177" y="9"/>
                        <a:pt x="141" y="16"/>
                        <a:pt x="105" y="24"/>
                      </a:cubicBezTo>
                      <a:cubicBezTo>
                        <a:pt x="89" y="27"/>
                        <a:pt x="72" y="30"/>
                        <a:pt x="56" y="34"/>
                      </a:cubicBezTo>
                      <a:cubicBezTo>
                        <a:pt x="47" y="37"/>
                        <a:pt x="38" y="39"/>
                        <a:pt x="29" y="42"/>
                      </a:cubicBezTo>
                      <a:cubicBezTo>
                        <a:pt x="21" y="44"/>
                        <a:pt x="11" y="49"/>
                        <a:pt x="2" y="48"/>
                      </a:cubicBezTo>
                      <a:cubicBezTo>
                        <a:pt x="1" y="47"/>
                        <a:pt x="0" y="50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245"/>
                <p:cNvSpPr/>
                <p:nvPr/>
              </p:nvSpPr>
              <p:spPr bwMode="auto">
                <a:xfrm>
                  <a:off x="1686" y="1919"/>
                  <a:ext cx="172" cy="38"/>
                </a:xfrm>
                <a:custGeom>
                  <a:avLst/>
                  <a:gdLst>
                    <a:gd name="T0" fmla="*/ 1 w 202"/>
                    <a:gd name="T1" fmla="*/ 44 h 44"/>
                    <a:gd name="T2" fmla="*/ 201 w 202"/>
                    <a:gd name="T3" fmla="*/ 2 h 44"/>
                    <a:gd name="T4" fmla="*/ 201 w 202"/>
                    <a:gd name="T5" fmla="*/ 0 h 44"/>
                    <a:gd name="T6" fmla="*/ 1 w 202"/>
                    <a:gd name="T7" fmla="*/ 42 h 44"/>
                    <a:gd name="T8" fmla="*/ 1 w 202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2" h="44">
                      <a:moveTo>
                        <a:pt x="1" y="44"/>
                      </a:moveTo>
                      <a:cubicBezTo>
                        <a:pt x="67" y="25"/>
                        <a:pt x="134" y="16"/>
                        <a:pt x="201" y="2"/>
                      </a:cubicBezTo>
                      <a:cubicBezTo>
                        <a:pt x="202" y="2"/>
                        <a:pt x="202" y="0"/>
                        <a:pt x="201" y="0"/>
                      </a:cubicBezTo>
                      <a:cubicBezTo>
                        <a:pt x="134" y="10"/>
                        <a:pt x="66" y="22"/>
                        <a:pt x="1" y="42"/>
                      </a:cubicBezTo>
                      <a:cubicBezTo>
                        <a:pt x="0" y="43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246"/>
                <p:cNvSpPr/>
                <p:nvPr/>
              </p:nvSpPr>
              <p:spPr bwMode="auto">
                <a:xfrm>
                  <a:off x="1675" y="1942"/>
                  <a:ext cx="169" cy="37"/>
                </a:xfrm>
                <a:custGeom>
                  <a:avLst/>
                  <a:gdLst>
                    <a:gd name="T0" fmla="*/ 2 w 199"/>
                    <a:gd name="T1" fmla="*/ 43 h 43"/>
                    <a:gd name="T2" fmla="*/ 89 w 199"/>
                    <a:gd name="T3" fmla="*/ 26 h 43"/>
                    <a:gd name="T4" fmla="*/ 196 w 199"/>
                    <a:gd name="T5" fmla="*/ 4 h 43"/>
                    <a:gd name="T6" fmla="*/ 196 w 199"/>
                    <a:gd name="T7" fmla="*/ 0 h 43"/>
                    <a:gd name="T8" fmla="*/ 92 w 199"/>
                    <a:gd name="T9" fmla="*/ 20 h 43"/>
                    <a:gd name="T10" fmla="*/ 2 w 199"/>
                    <a:gd name="T11" fmla="*/ 41 h 43"/>
                    <a:gd name="T12" fmla="*/ 2 w 199"/>
                    <a:gd name="T13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9" h="43">
                      <a:moveTo>
                        <a:pt x="2" y="43"/>
                      </a:moveTo>
                      <a:cubicBezTo>
                        <a:pt x="31" y="41"/>
                        <a:pt x="61" y="31"/>
                        <a:pt x="89" y="26"/>
                      </a:cubicBezTo>
                      <a:cubicBezTo>
                        <a:pt x="125" y="18"/>
                        <a:pt x="161" y="12"/>
                        <a:pt x="196" y="4"/>
                      </a:cubicBezTo>
                      <a:cubicBezTo>
                        <a:pt x="199" y="3"/>
                        <a:pt x="198" y="0"/>
                        <a:pt x="196" y="0"/>
                      </a:cubicBezTo>
                      <a:cubicBezTo>
                        <a:pt x="161" y="7"/>
                        <a:pt x="127" y="13"/>
                        <a:pt x="92" y="20"/>
                      </a:cubicBezTo>
                      <a:cubicBezTo>
                        <a:pt x="62" y="26"/>
                        <a:pt x="32" y="35"/>
                        <a:pt x="2" y="41"/>
                      </a:cubicBezTo>
                      <a:cubicBezTo>
                        <a:pt x="0" y="41"/>
                        <a:pt x="1" y="43"/>
                        <a:pt x="2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4" name="Freeform 247"/>
                <p:cNvSpPr/>
                <p:nvPr/>
              </p:nvSpPr>
              <p:spPr bwMode="auto">
                <a:xfrm>
                  <a:off x="1695" y="1957"/>
                  <a:ext cx="170" cy="32"/>
                </a:xfrm>
                <a:custGeom>
                  <a:avLst/>
                  <a:gdLst>
                    <a:gd name="T0" fmla="*/ 1 w 200"/>
                    <a:gd name="T1" fmla="*/ 37 h 37"/>
                    <a:gd name="T2" fmla="*/ 197 w 200"/>
                    <a:gd name="T3" fmla="*/ 4 h 37"/>
                    <a:gd name="T4" fmla="*/ 197 w 200"/>
                    <a:gd name="T5" fmla="*/ 0 h 37"/>
                    <a:gd name="T6" fmla="*/ 1 w 200"/>
                    <a:gd name="T7" fmla="*/ 35 h 37"/>
                    <a:gd name="T8" fmla="*/ 1 w 200"/>
                    <a:gd name="T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" h="37">
                      <a:moveTo>
                        <a:pt x="1" y="37"/>
                      </a:moveTo>
                      <a:cubicBezTo>
                        <a:pt x="66" y="20"/>
                        <a:pt x="132" y="14"/>
                        <a:pt x="197" y="4"/>
                      </a:cubicBezTo>
                      <a:cubicBezTo>
                        <a:pt x="200" y="3"/>
                        <a:pt x="199" y="0"/>
                        <a:pt x="197" y="0"/>
                      </a:cubicBezTo>
                      <a:cubicBezTo>
                        <a:pt x="131" y="6"/>
                        <a:pt x="64" y="17"/>
                        <a:pt x="1" y="35"/>
                      </a:cubicBezTo>
                      <a:cubicBezTo>
                        <a:pt x="0" y="35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5" name="Freeform 248"/>
                <p:cNvSpPr/>
                <p:nvPr/>
              </p:nvSpPr>
              <p:spPr bwMode="auto">
                <a:xfrm>
                  <a:off x="1689" y="1973"/>
                  <a:ext cx="198" cy="38"/>
                </a:xfrm>
                <a:custGeom>
                  <a:avLst/>
                  <a:gdLst>
                    <a:gd name="T0" fmla="*/ 2 w 233"/>
                    <a:gd name="T1" fmla="*/ 45 h 45"/>
                    <a:gd name="T2" fmla="*/ 49 w 233"/>
                    <a:gd name="T3" fmla="*/ 37 h 45"/>
                    <a:gd name="T4" fmla="*/ 115 w 233"/>
                    <a:gd name="T5" fmla="*/ 24 h 45"/>
                    <a:gd name="T6" fmla="*/ 231 w 233"/>
                    <a:gd name="T7" fmla="*/ 4 h 45"/>
                    <a:gd name="T8" fmla="*/ 230 w 233"/>
                    <a:gd name="T9" fmla="*/ 0 h 45"/>
                    <a:gd name="T10" fmla="*/ 118 w 233"/>
                    <a:gd name="T11" fmla="*/ 19 h 45"/>
                    <a:gd name="T12" fmla="*/ 55 w 233"/>
                    <a:gd name="T13" fmla="*/ 31 h 45"/>
                    <a:gd name="T14" fmla="*/ 2 w 233"/>
                    <a:gd name="T15" fmla="*/ 43 h 45"/>
                    <a:gd name="T16" fmla="*/ 2 w 233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45">
                      <a:moveTo>
                        <a:pt x="2" y="45"/>
                      </a:moveTo>
                      <a:cubicBezTo>
                        <a:pt x="18" y="45"/>
                        <a:pt x="33" y="40"/>
                        <a:pt x="49" y="37"/>
                      </a:cubicBezTo>
                      <a:cubicBezTo>
                        <a:pt x="71" y="32"/>
                        <a:pt x="93" y="29"/>
                        <a:pt x="115" y="24"/>
                      </a:cubicBezTo>
                      <a:cubicBezTo>
                        <a:pt x="153" y="17"/>
                        <a:pt x="192" y="11"/>
                        <a:pt x="231" y="4"/>
                      </a:cubicBezTo>
                      <a:cubicBezTo>
                        <a:pt x="233" y="3"/>
                        <a:pt x="232" y="0"/>
                        <a:pt x="230" y="0"/>
                      </a:cubicBezTo>
                      <a:cubicBezTo>
                        <a:pt x="192" y="3"/>
                        <a:pt x="155" y="11"/>
                        <a:pt x="118" y="19"/>
                      </a:cubicBezTo>
                      <a:cubicBezTo>
                        <a:pt x="97" y="23"/>
                        <a:pt x="76" y="27"/>
                        <a:pt x="55" y="31"/>
                      </a:cubicBezTo>
                      <a:cubicBezTo>
                        <a:pt x="37" y="35"/>
                        <a:pt x="20" y="41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" name="Freeform 249"/>
                <p:cNvSpPr/>
                <p:nvPr/>
              </p:nvSpPr>
              <p:spPr bwMode="auto">
                <a:xfrm>
                  <a:off x="1688" y="1998"/>
                  <a:ext cx="175" cy="33"/>
                </a:xfrm>
                <a:custGeom>
                  <a:avLst/>
                  <a:gdLst>
                    <a:gd name="T0" fmla="*/ 1 w 206"/>
                    <a:gd name="T1" fmla="*/ 39 h 39"/>
                    <a:gd name="T2" fmla="*/ 97 w 206"/>
                    <a:gd name="T3" fmla="*/ 19 h 39"/>
                    <a:gd name="T4" fmla="*/ 203 w 206"/>
                    <a:gd name="T5" fmla="*/ 4 h 39"/>
                    <a:gd name="T6" fmla="*/ 203 w 206"/>
                    <a:gd name="T7" fmla="*/ 0 h 39"/>
                    <a:gd name="T8" fmla="*/ 97 w 206"/>
                    <a:gd name="T9" fmla="*/ 14 h 39"/>
                    <a:gd name="T10" fmla="*/ 1 w 206"/>
                    <a:gd name="T11" fmla="*/ 37 h 39"/>
                    <a:gd name="T12" fmla="*/ 1 w 206"/>
                    <a:gd name="T13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6" h="39">
                      <a:moveTo>
                        <a:pt x="1" y="39"/>
                      </a:moveTo>
                      <a:cubicBezTo>
                        <a:pt x="33" y="37"/>
                        <a:pt x="65" y="24"/>
                        <a:pt x="97" y="19"/>
                      </a:cubicBezTo>
                      <a:cubicBezTo>
                        <a:pt x="133" y="13"/>
                        <a:pt x="168" y="11"/>
                        <a:pt x="203" y="4"/>
                      </a:cubicBezTo>
                      <a:cubicBezTo>
                        <a:pt x="206" y="3"/>
                        <a:pt x="205" y="0"/>
                        <a:pt x="203" y="0"/>
                      </a:cubicBezTo>
                      <a:cubicBezTo>
                        <a:pt x="167" y="4"/>
                        <a:pt x="132" y="8"/>
                        <a:pt x="97" y="14"/>
                      </a:cubicBezTo>
                      <a:cubicBezTo>
                        <a:pt x="65" y="20"/>
                        <a:pt x="33" y="34"/>
                        <a:pt x="1" y="37"/>
                      </a:cubicBezTo>
                      <a:cubicBezTo>
                        <a:pt x="0" y="37"/>
                        <a:pt x="0" y="39"/>
                        <a:pt x="1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7" name="Freeform 250"/>
                <p:cNvSpPr/>
                <p:nvPr/>
              </p:nvSpPr>
              <p:spPr bwMode="auto">
                <a:xfrm>
                  <a:off x="1691" y="2020"/>
                  <a:ext cx="191" cy="42"/>
                </a:xfrm>
                <a:custGeom>
                  <a:avLst/>
                  <a:gdLst>
                    <a:gd name="T0" fmla="*/ 1 w 226"/>
                    <a:gd name="T1" fmla="*/ 43 h 49"/>
                    <a:gd name="T2" fmla="*/ 27 w 226"/>
                    <a:gd name="T3" fmla="*/ 43 h 49"/>
                    <a:gd name="T4" fmla="*/ 91 w 226"/>
                    <a:gd name="T5" fmla="*/ 30 h 49"/>
                    <a:gd name="T6" fmla="*/ 225 w 226"/>
                    <a:gd name="T7" fmla="*/ 3 h 49"/>
                    <a:gd name="T8" fmla="*/ 224 w 226"/>
                    <a:gd name="T9" fmla="*/ 1 h 49"/>
                    <a:gd name="T10" fmla="*/ 112 w 226"/>
                    <a:gd name="T11" fmla="*/ 23 h 49"/>
                    <a:gd name="T12" fmla="*/ 56 w 226"/>
                    <a:gd name="T13" fmla="*/ 33 h 49"/>
                    <a:gd name="T14" fmla="*/ 3 w 226"/>
                    <a:gd name="T15" fmla="*/ 41 h 49"/>
                    <a:gd name="T16" fmla="*/ 1 w 226"/>
                    <a:gd name="T17" fmla="*/ 4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6" h="49">
                      <a:moveTo>
                        <a:pt x="1" y="43"/>
                      </a:moveTo>
                      <a:cubicBezTo>
                        <a:pt x="9" y="49"/>
                        <a:pt x="18" y="45"/>
                        <a:pt x="27" y="43"/>
                      </a:cubicBezTo>
                      <a:cubicBezTo>
                        <a:pt x="48" y="38"/>
                        <a:pt x="69" y="33"/>
                        <a:pt x="91" y="30"/>
                      </a:cubicBezTo>
                      <a:cubicBezTo>
                        <a:pt x="135" y="23"/>
                        <a:pt x="181" y="17"/>
                        <a:pt x="225" y="3"/>
                      </a:cubicBezTo>
                      <a:cubicBezTo>
                        <a:pt x="226" y="3"/>
                        <a:pt x="225" y="0"/>
                        <a:pt x="224" y="1"/>
                      </a:cubicBezTo>
                      <a:cubicBezTo>
                        <a:pt x="187" y="9"/>
                        <a:pt x="149" y="16"/>
                        <a:pt x="112" y="23"/>
                      </a:cubicBezTo>
                      <a:cubicBezTo>
                        <a:pt x="93" y="26"/>
                        <a:pt x="75" y="29"/>
                        <a:pt x="56" y="33"/>
                      </a:cubicBezTo>
                      <a:cubicBezTo>
                        <a:pt x="46" y="36"/>
                        <a:pt x="12" y="48"/>
                        <a:pt x="3" y="41"/>
                      </a:cubicBezTo>
                      <a:cubicBezTo>
                        <a:pt x="2" y="40"/>
                        <a:pt x="0" y="42"/>
                        <a:pt x="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8" name="Freeform 251"/>
                <p:cNvSpPr/>
                <p:nvPr/>
              </p:nvSpPr>
              <p:spPr bwMode="auto">
                <a:xfrm>
                  <a:off x="1702" y="2035"/>
                  <a:ext cx="208" cy="42"/>
                </a:xfrm>
                <a:custGeom>
                  <a:avLst/>
                  <a:gdLst>
                    <a:gd name="T0" fmla="*/ 1 w 245"/>
                    <a:gd name="T1" fmla="*/ 49 h 49"/>
                    <a:gd name="T2" fmla="*/ 121 w 245"/>
                    <a:gd name="T3" fmla="*/ 27 h 49"/>
                    <a:gd name="T4" fmla="*/ 243 w 245"/>
                    <a:gd name="T5" fmla="*/ 3 h 49"/>
                    <a:gd name="T6" fmla="*/ 243 w 245"/>
                    <a:gd name="T7" fmla="*/ 1 h 49"/>
                    <a:gd name="T8" fmla="*/ 123 w 245"/>
                    <a:gd name="T9" fmla="*/ 22 h 49"/>
                    <a:gd name="T10" fmla="*/ 62 w 245"/>
                    <a:gd name="T11" fmla="*/ 35 h 49"/>
                    <a:gd name="T12" fmla="*/ 1 w 245"/>
                    <a:gd name="T13" fmla="*/ 47 h 49"/>
                    <a:gd name="T14" fmla="*/ 1 w 245"/>
                    <a:gd name="T1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5" h="49">
                      <a:moveTo>
                        <a:pt x="1" y="49"/>
                      </a:moveTo>
                      <a:cubicBezTo>
                        <a:pt x="41" y="46"/>
                        <a:pt x="81" y="35"/>
                        <a:pt x="121" y="27"/>
                      </a:cubicBezTo>
                      <a:cubicBezTo>
                        <a:pt x="161" y="19"/>
                        <a:pt x="203" y="13"/>
                        <a:pt x="243" y="3"/>
                      </a:cubicBezTo>
                      <a:cubicBezTo>
                        <a:pt x="245" y="3"/>
                        <a:pt x="245" y="0"/>
                        <a:pt x="243" y="1"/>
                      </a:cubicBezTo>
                      <a:cubicBezTo>
                        <a:pt x="203" y="8"/>
                        <a:pt x="163" y="14"/>
                        <a:pt x="123" y="22"/>
                      </a:cubicBezTo>
                      <a:cubicBezTo>
                        <a:pt x="103" y="27"/>
                        <a:pt x="82" y="31"/>
                        <a:pt x="62" y="35"/>
                      </a:cubicBezTo>
                      <a:cubicBezTo>
                        <a:pt x="42" y="39"/>
                        <a:pt x="21" y="45"/>
                        <a:pt x="1" y="47"/>
                      </a:cubicBezTo>
                      <a:cubicBezTo>
                        <a:pt x="0" y="47"/>
                        <a:pt x="0" y="49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9" name="Freeform 252"/>
                <p:cNvSpPr/>
                <p:nvPr/>
              </p:nvSpPr>
              <p:spPr bwMode="auto">
                <a:xfrm>
                  <a:off x="1699" y="2079"/>
                  <a:ext cx="179" cy="35"/>
                </a:xfrm>
                <a:custGeom>
                  <a:avLst/>
                  <a:gdLst>
                    <a:gd name="T0" fmla="*/ 2 w 211"/>
                    <a:gd name="T1" fmla="*/ 40 h 42"/>
                    <a:gd name="T2" fmla="*/ 41 w 211"/>
                    <a:gd name="T3" fmla="*/ 36 h 42"/>
                    <a:gd name="T4" fmla="*/ 93 w 211"/>
                    <a:gd name="T5" fmla="*/ 26 h 42"/>
                    <a:gd name="T6" fmla="*/ 208 w 211"/>
                    <a:gd name="T7" fmla="*/ 5 h 42"/>
                    <a:gd name="T8" fmla="*/ 208 w 211"/>
                    <a:gd name="T9" fmla="*/ 1 h 42"/>
                    <a:gd name="T10" fmla="*/ 99 w 211"/>
                    <a:gd name="T11" fmla="*/ 19 h 42"/>
                    <a:gd name="T12" fmla="*/ 50 w 211"/>
                    <a:gd name="T13" fmla="*/ 29 h 42"/>
                    <a:gd name="T14" fmla="*/ 2 w 211"/>
                    <a:gd name="T15" fmla="*/ 38 h 42"/>
                    <a:gd name="T16" fmla="*/ 2 w 211"/>
                    <a:gd name="T17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1" h="42">
                      <a:moveTo>
                        <a:pt x="2" y="40"/>
                      </a:moveTo>
                      <a:cubicBezTo>
                        <a:pt x="14" y="42"/>
                        <a:pt x="28" y="38"/>
                        <a:pt x="41" y="36"/>
                      </a:cubicBezTo>
                      <a:cubicBezTo>
                        <a:pt x="58" y="33"/>
                        <a:pt x="76" y="30"/>
                        <a:pt x="93" y="26"/>
                      </a:cubicBezTo>
                      <a:cubicBezTo>
                        <a:pt x="131" y="19"/>
                        <a:pt x="170" y="12"/>
                        <a:pt x="208" y="5"/>
                      </a:cubicBezTo>
                      <a:cubicBezTo>
                        <a:pt x="211" y="5"/>
                        <a:pt x="211" y="0"/>
                        <a:pt x="208" y="1"/>
                      </a:cubicBezTo>
                      <a:cubicBezTo>
                        <a:pt x="171" y="4"/>
                        <a:pt x="135" y="12"/>
                        <a:pt x="99" y="19"/>
                      </a:cubicBezTo>
                      <a:cubicBezTo>
                        <a:pt x="83" y="22"/>
                        <a:pt x="66" y="26"/>
                        <a:pt x="50" y="29"/>
                      </a:cubicBezTo>
                      <a:cubicBezTo>
                        <a:pt x="35" y="32"/>
                        <a:pt x="17" y="38"/>
                        <a:pt x="2" y="38"/>
                      </a:cubicBezTo>
                      <a:cubicBezTo>
                        <a:pt x="0" y="37"/>
                        <a:pt x="0" y="40"/>
                        <a:pt x="2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0" name="Freeform 253"/>
                <p:cNvSpPr/>
                <p:nvPr/>
              </p:nvSpPr>
              <p:spPr bwMode="auto">
                <a:xfrm>
                  <a:off x="1697" y="2087"/>
                  <a:ext cx="203" cy="42"/>
                </a:xfrm>
                <a:custGeom>
                  <a:avLst/>
                  <a:gdLst>
                    <a:gd name="T0" fmla="*/ 2 w 239"/>
                    <a:gd name="T1" fmla="*/ 49 h 49"/>
                    <a:gd name="T2" fmla="*/ 56 w 239"/>
                    <a:gd name="T3" fmla="*/ 36 h 49"/>
                    <a:gd name="T4" fmla="*/ 116 w 239"/>
                    <a:gd name="T5" fmla="*/ 27 h 49"/>
                    <a:gd name="T6" fmla="*/ 237 w 239"/>
                    <a:gd name="T7" fmla="*/ 5 h 49"/>
                    <a:gd name="T8" fmla="*/ 236 w 239"/>
                    <a:gd name="T9" fmla="*/ 1 h 49"/>
                    <a:gd name="T10" fmla="*/ 115 w 239"/>
                    <a:gd name="T11" fmla="*/ 21 h 49"/>
                    <a:gd name="T12" fmla="*/ 59 w 239"/>
                    <a:gd name="T13" fmla="*/ 30 h 49"/>
                    <a:gd name="T14" fmla="*/ 2 w 239"/>
                    <a:gd name="T15" fmla="*/ 45 h 49"/>
                    <a:gd name="T16" fmla="*/ 2 w 239"/>
                    <a:gd name="T17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9">
                      <a:moveTo>
                        <a:pt x="2" y="49"/>
                      </a:moveTo>
                      <a:cubicBezTo>
                        <a:pt x="20" y="47"/>
                        <a:pt x="38" y="39"/>
                        <a:pt x="56" y="36"/>
                      </a:cubicBezTo>
                      <a:cubicBezTo>
                        <a:pt x="76" y="33"/>
                        <a:pt x="96" y="30"/>
                        <a:pt x="116" y="27"/>
                      </a:cubicBezTo>
                      <a:cubicBezTo>
                        <a:pt x="157" y="22"/>
                        <a:pt x="198" y="16"/>
                        <a:pt x="237" y="5"/>
                      </a:cubicBezTo>
                      <a:cubicBezTo>
                        <a:pt x="239" y="4"/>
                        <a:pt x="238" y="0"/>
                        <a:pt x="236" y="1"/>
                      </a:cubicBezTo>
                      <a:cubicBezTo>
                        <a:pt x="196" y="8"/>
                        <a:pt x="155" y="16"/>
                        <a:pt x="115" y="21"/>
                      </a:cubicBezTo>
                      <a:cubicBezTo>
                        <a:pt x="96" y="24"/>
                        <a:pt x="77" y="27"/>
                        <a:pt x="59" y="30"/>
                      </a:cubicBezTo>
                      <a:cubicBezTo>
                        <a:pt x="40" y="34"/>
                        <a:pt x="21" y="43"/>
                        <a:pt x="2" y="45"/>
                      </a:cubicBezTo>
                      <a:cubicBezTo>
                        <a:pt x="0" y="46"/>
                        <a:pt x="0" y="49"/>
                        <a:pt x="2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1" name="Freeform 254"/>
                <p:cNvSpPr/>
                <p:nvPr/>
              </p:nvSpPr>
              <p:spPr bwMode="auto">
                <a:xfrm>
                  <a:off x="1707" y="2120"/>
                  <a:ext cx="203" cy="38"/>
                </a:xfrm>
                <a:custGeom>
                  <a:avLst/>
                  <a:gdLst>
                    <a:gd name="T0" fmla="*/ 3 w 239"/>
                    <a:gd name="T1" fmla="*/ 43 h 45"/>
                    <a:gd name="T2" fmla="*/ 42 w 239"/>
                    <a:gd name="T3" fmla="*/ 39 h 45"/>
                    <a:gd name="T4" fmla="*/ 105 w 239"/>
                    <a:gd name="T5" fmla="*/ 29 h 45"/>
                    <a:gd name="T6" fmla="*/ 235 w 239"/>
                    <a:gd name="T7" fmla="*/ 6 h 45"/>
                    <a:gd name="T8" fmla="*/ 235 w 239"/>
                    <a:gd name="T9" fmla="*/ 0 h 45"/>
                    <a:gd name="T10" fmla="*/ 115 w 239"/>
                    <a:gd name="T11" fmla="*/ 21 h 45"/>
                    <a:gd name="T12" fmla="*/ 57 w 239"/>
                    <a:gd name="T13" fmla="*/ 31 h 45"/>
                    <a:gd name="T14" fmla="*/ 3 w 239"/>
                    <a:gd name="T15" fmla="*/ 39 h 45"/>
                    <a:gd name="T16" fmla="*/ 3 w 239"/>
                    <a:gd name="T17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9" h="45">
                      <a:moveTo>
                        <a:pt x="3" y="43"/>
                      </a:moveTo>
                      <a:cubicBezTo>
                        <a:pt x="15" y="45"/>
                        <a:pt x="29" y="41"/>
                        <a:pt x="42" y="39"/>
                      </a:cubicBezTo>
                      <a:cubicBezTo>
                        <a:pt x="63" y="36"/>
                        <a:pt x="84" y="32"/>
                        <a:pt x="105" y="29"/>
                      </a:cubicBezTo>
                      <a:cubicBezTo>
                        <a:pt x="149" y="22"/>
                        <a:pt x="192" y="14"/>
                        <a:pt x="235" y="6"/>
                      </a:cubicBezTo>
                      <a:cubicBezTo>
                        <a:pt x="239" y="5"/>
                        <a:pt x="238" y="0"/>
                        <a:pt x="235" y="0"/>
                      </a:cubicBezTo>
                      <a:cubicBezTo>
                        <a:pt x="195" y="7"/>
                        <a:pt x="155" y="15"/>
                        <a:pt x="115" y="21"/>
                      </a:cubicBezTo>
                      <a:cubicBezTo>
                        <a:pt x="96" y="24"/>
                        <a:pt x="76" y="27"/>
                        <a:pt x="57" y="31"/>
                      </a:cubicBezTo>
                      <a:cubicBezTo>
                        <a:pt x="41" y="35"/>
                        <a:pt x="19" y="41"/>
                        <a:pt x="3" y="39"/>
                      </a:cubicBezTo>
                      <a:cubicBezTo>
                        <a:pt x="1" y="38"/>
                        <a:pt x="0" y="43"/>
                        <a:pt x="3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2" name="Freeform 255"/>
                <p:cNvSpPr/>
                <p:nvPr/>
              </p:nvSpPr>
              <p:spPr bwMode="auto">
                <a:xfrm>
                  <a:off x="1703" y="2140"/>
                  <a:ext cx="227" cy="37"/>
                </a:xfrm>
                <a:custGeom>
                  <a:avLst/>
                  <a:gdLst>
                    <a:gd name="T0" fmla="*/ 1 w 267"/>
                    <a:gd name="T1" fmla="*/ 44 h 44"/>
                    <a:gd name="T2" fmla="*/ 63 w 267"/>
                    <a:gd name="T3" fmla="*/ 33 h 44"/>
                    <a:gd name="T4" fmla="*/ 129 w 267"/>
                    <a:gd name="T5" fmla="*/ 24 h 44"/>
                    <a:gd name="T6" fmla="*/ 264 w 267"/>
                    <a:gd name="T7" fmla="*/ 6 h 44"/>
                    <a:gd name="T8" fmla="*/ 262 w 267"/>
                    <a:gd name="T9" fmla="*/ 0 h 44"/>
                    <a:gd name="T10" fmla="*/ 135 w 267"/>
                    <a:gd name="T11" fmla="*/ 17 h 44"/>
                    <a:gd name="T12" fmla="*/ 76 w 267"/>
                    <a:gd name="T13" fmla="*/ 27 h 44"/>
                    <a:gd name="T14" fmla="*/ 1 w 267"/>
                    <a:gd name="T15" fmla="*/ 42 h 44"/>
                    <a:gd name="T16" fmla="*/ 1 w 267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7" h="44">
                      <a:moveTo>
                        <a:pt x="1" y="44"/>
                      </a:moveTo>
                      <a:cubicBezTo>
                        <a:pt x="22" y="43"/>
                        <a:pt x="43" y="37"/>
                        <a:pt x="63" y="33"/>
                      </a:cubicBezTo>
                      <a:cubicBezTo>
                        <a:pt x="85" y="30"/>
                        <a:pt x="107" y="26"/>
                        <a:pt x="129" y="24"/>
                      </a:cubicBezTo>
                      <a:cubicBezTo>
                        <a:pt x="174" y="18"/>
                        <a:pt x="219" y="15"/>
                        <a:pt x="264" y="6"/>
                      </a:cubicBezTo>
                      <a:cubicBezTo>
                        <a:pt x="267" y="5"/>
                        <a:pt x="266" y="0"/>
                        <a:pt x="262" y="0"/>
                      </a:cubicBezTo>
                      <a:cubicBezTo>
                        <a:pt x="220" y="4"/>
                        <a:pt x="178" y="11"/>
                        <a:pt x="135" y="17"/>
                      </a:cubicBezTo>
                      <a:cubicBezTo>
                        <a:pt x="116" y="20"/>
                        <a:pt x="96" y="23"/>
                        <a:pt x="76" y="27"/>
                      </a:cubicBezTo>
                      <a:cubicBezTo>
                        <a:pt x="52" y="32"/>
                        <a:pt x="26" y="40"/>
                        <a:pt x="1" y="42"/>
                      </a:cubicBezTo>
                      <a:cubicBezTo>
                        <a:pt x="0" y="42"/>
                        <a:pt x="0" y="44"/>
                        <a:pt x="1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3" name="Freeform 256"/>
                <p:cNvSpPr/>
                <p:nvPr/>
              </p:nvSpPr>
              <p:spPr bwMode="auto">
                <a:xfrm>
                  <a:off x="1711" y="2178"/>
                  <a:ext cx="171" cy="30"/>
                </a:xfrm>
                <a:custGeom>
                  <a:avLst/>
                  <a:gdLst>
                    <a:gd name="T0" fmla="*/ 2 w 201"/>
                    <a:gd name="T1" fmla="*/ 35 h 35"/>
                    <a:gd name="T2" fmla="*/ 99 w 201"/>
                    <a:gd name="T3" fmla="*/ 20 h 35"/>
                    <a:gd name="T4" fmla="*/ 199 w 201"/>
                    <a:gd name="T5" fmla="*/ 4 h 35"/>
                    <a:gd name="T6" fmla="*/ 198 w 201"/>
                    <a:gd name="T7" fmla="*/ 0 h 35"/>
                    <a:gd name="T8" fmla="*/ 98 w 201"/>
                    <a:gd name="T9" fmla="*/ 14 h 35"/>
                    <a:gd name="T10" fmla="*/ 2 w 201"/>
                    <a:gd name="T11" fmla="*/ 33 h 35"/>
                    <a:gd name="T12" fmla="*/ 2 w 201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1" h="35">
                      <a:moveTo>
                        <a:pt x="2" y="35"/>
                      </a:moveTo>
                      <a:cubicBezTo>
                        <a:pt x="34" y="34"/>
                        <a:pt x="67" y="24"/>
                        <a:pt x="99" y="20"/>
                      </a:cubicBezTo>
                      <a:cubicBezTo>
                        <a:pt x="132" y="16"/>
                        <a:pt x="166" y="11"/>
                        <a:pt x="199" y="4"/>
                      </a:cubicBezTo>
                      <a:cubicBezTo>
                        <a:pt x="201" y="3"/>
                        <a:pt x="200" y="0"/>
                        <a:pt x="198" y="0"/>
                      </a:cubicBezTo>
                      <a:cubicBezTo>
                        <a:pt x="164" y="4"/>
                        <a:pt x="131" y="10"/>
                        <a:pt x="98" y="14"/>
                      </a:cubicBezTo>
                      <a:cubicBezTo>
                        <a:pt x="65" y="19"/>
                        <a:pt x="34" y="29"/>
                        <a:pt x="2" y="33"/>
                      </a:cubicBezTo>
                      <a:cubicBezTo>
                        <a:pt x="0" y="33"/>
                        <a:pt x="1" y="35"/>
                        <a:pt x="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4" name="Freeform 257"/>
                <p:cNvSpPr/>
                <p:nvPr/>
              </p:nvSpPr>
              <p:spPr bwMode="auto">
                <a:xfrm>
                  <a:off x="1733" y="2188"/>
                  <a:ext cx="166" cy="36"/>
                </a:xfrm>
                <a:custGeom>
                  <a:avLst/>
                  <a:gdLst>
                    <a:gd name="T0" fmla="*/ 2 w 196"/>
                    <a:gd name="T1" fmla="*/ 41 h 42"/>
                    <a:gd name="T2" fmla="*/ 92 w 196"/>
                    <a:gd name="T3" fmla="*/ 27 h 42"/>
                    <a:gd name="T4" fmla="*/ 193 w 196"/>
                    <a:gd name="T5" fmla="*/ 7 h 42"/>
                    <a:gd name="T6" fmla="*/ 191 w 196"/>
                    <a:gd name="T7" fmla="*/ 1 h 42"/>
                    <a:gd name="T8" fmla="*/ 95 w 196"/>
                    <a:gd name="T9" fmla="*/ 21 h 42"/>
                    <a:gd name="T10" fmla="*/ 2 w 196"/>
                    <a:gd name="T11" fmla="*/ 39 h 42"/>
                    <a:gd name="T12" fmla="*/ 2 w 196"/>
                    <a:gd name="T13" fmla="*/ 4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6" h="42">
                      <a:moveTo>
                        <a:pt x="2" y="41"/>
                      </a:moveTo>
                      <a:cubicBezTo>
                        <a:pt x="32" y="41"/>
                        <a:pt x="63" y="33"/>
                        <a:pt x="92" y="27"/>
                      </a:cubicBezTo>
                      <a:cubicBezTo>
                        <a:pt x="126" y="21"/>
                        <a:pt x="159" y="14"/>
                        <a:pt x="193" y="7"/>
                      </a:cubicBezTo>
                      <a:cubicBezTo>
                        <a:pt x="196" y="6"/>
                        <a:pt x="195" y="0"/>
                        <a:pt x="191" y="1"/>
                      </a:cubicBezTo>
                      <a:cubicBezTo>
                        <a:pt x="159" y="8"/>
                        <a:pt x="127" y="14"/>
                        <a:pt x="95" y="21"/>
                      </a:cubicBezTo>
                      <a:cubicBezTo>
                        <a:pt x="65" y="27"/>
                        <a:pt x="33" y="37"/>
                        <a:pt x="2" y="39"/>
                      </a:cubicBezTo>
                      <a:cubicBezTo>
                        <a:pt x="0" y="39"/>
                        <a:pt x="0" y="42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5" name="Freeform 258"/>
                <p:cNvSpPr/>
                <p:nvPr/>
              </p:nvSpPr>
              <p:spPr bwMode="auto">
                <a:xfrm>
                  <a:off x="1999" y="1924"/>
                  <a:ext cx="27" cy="39"/>
                </a:xfrm>
                <a:custGeom>
                  <a:avLst/>
                  <a:gdLst>
                    <a:gd name="T0" fmla="*/ 24 w 31"/>
                    <a:gd name="T1" fmla="*/ 13 h 46"/>
                    <a:gd name="T2" fmla="*/ 3 w 31"/>
                    <a:gd name="T3" fmla="*/ 18 h 46"/>
                    <a:gd name="T4" fmla="*/ 16 w 31"/>
                    <a:gd name="T5" fmla="*/ 31 h 46"/>
                    <a:gd name="T6" fmla="*/ 19 w 31"/>
                    <a:gd name="T7" fmla="*/ 31 h 46"/>
                    <a:gd name="T8" fmla="*/ 18 w 31"/>
                    <a:gd name="T9" fmla="*/ 36 h 46"/>
                    <a:gd name="T10" fmla="*/ 22 w 31"/>
                    <a:gd name="T11" fmla="*/ 45 h 46"/>
                    <a:gd name="T12" fmla="*/ 25 w 31"/>
                    <a:gd name="T13" fmla="*/ 46 h 46"/>
                    <a:gd name="T14" fmla="*/ 30 w 31"/>
                    <a:gd name="T15" fmla="*/ 40 h 46"/>
                    <a:gd name="T16" fmla="*/ 27 w 31"/>
                    <a:gd name="T17" fmla="*/ 37 h 46"/>
                    <a:gd name="T18" fmla="*/ 23 w 31"/>
                    <a:gd name="T19" fmla="*/ 40 h 46"/>
                    <a:gd name="T20" fmla="*/ 26 w 31"/>
                    <a:gd name="T21" fmla="*/ 41 h 46"/>
                    <a:gd name="T22" fmla="*/ 25 w 31"/>
                    <a:gd name="T23" fmla="*/ 28 h 46"/>
                    <a:gd name="T24" fmla="*/ 20 w 31"/>
                    <a:gd name="T25" fmla="*/ 25 h 46"/>
                    <a:gd name="T26" fmla="*/ 9 w 31"/>
                    <a:gd name="T27" fmla="*/ 17 h 46"/>
                    <a:gd name="T28" fmla="*/ 21 w 31"/>
                    <a:gd name="T29" fmla="*/ 14 h 46"/>
                    <a:gd name="T30" fmla="*/ 24 w 31"/>
                    <a:gd name="T31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1" h="46">
                      <a:moveTo>
                        <a:pt x="24" y="13"/>
                      </a:moveTo>
                      <a:cubicBezTo>
                        <a:pt x="20" y="0"/>
                        <a:pt x="0" y="5"/>
                        <a:pt x="3" y="18"/>
                      </a:cubicBezTo>
                      <a:cubicBezTo>
                        <a:pt x="4" y="24"/>
                        <a:pt x="10" y="29"/>
                        <a:pt x="16" y="31"/>
                      </a:cubicBezTo>
                      <a:cubicBezTo>
                        <a:pt x="17" y="31"/>
                        <a:pt x="19" y="31"/>
                        <a:pt x="19" y="31"/>
                      </a:cubicBezTo>
                      <a:cubicBezTo>
                        <a:pt x="19" y="31"/>
                        <a:pt x="18" y="35"/>
                        <a:pt x="18" y="36"/>
                      </a:cubicBezTo>
                      <a:cubicBezTo>
                        <a:pt x="18" y="40"/>
                        <a:pt x="20" y="42"/>
                        <a:pt x="22" y="45"/>
                      </a:cubicBezTo>
                      <a:cubicBezTo>
                        <a:pt x="22" y="46"/>
                        <a:pt x="24" y="46"/>
                        <a:pt x="25" y="46"/>
                      </a:cubicBezTo>
                      <a:cubicBezTo>
                        <a:pt x="28" y="45"/>
                        <a:pt x="29" y="43"/>
                        <a:pt x="30" y="40"/>
                      </a:cubicBezTo>
                      <a:cubicBezTo>
                        <a:pt x="31" y="38"/>
                        <a:pt x="29" y="36"/>
                        <a:pt x="27" y="37"/>
                      </a:cubicBezTo>
                      <a:cubicBezTo>
                        <a:pt x="26" y="38"/>
                        <a:pt x="24" y="40"/>
                        <a:pt x="23" y="40"/>
                      </a:cubicBezTo>
                      <a:cubicBezTo>
                        <a:pt x="24" y="40"/>
                        <a:pt x="25" y="41"/>
                        <a:pt x="26" y="41"/>
                      </a:cubicBezTo>
                      <a:cubicBezTo>
                        <a:pt x="23" y="37"/>
                        <a:pt x="27" y="32"/>
                        <a:pt x="25" y="28"/>
                      </a:cubicBezTo>
                      <a:cubicBezTo>
                        <a:pt x="23" y="26"/>
                        <a:pt x="22" y="25"/>
                        <a:pt x="20" y="25"/>
                      </a:cubicBezTo>
                      <a:cubicBezTo>
                        <a:pt x="16" y="24"/>
                        <a:pt x="10" y="21"/>
                        <a:pt x="9" y="17"/>
                      </a:cubicBezTo>
                      <a:cubicBezTo>
                        <a:pt x="9" y="11"/>
                        <a:pt x="18" y="10"/>
                        <a:pt x="21" y="14"/>
                      </a:cubicBezTo>
                      <a:cubicBezTo>
                        <a:pt x="22" y="15"/>
                        <a:pt x="24" y="15"/>
                        <a:pt x="2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6" name="Freeform 259"/>
                <p:cNvSpPr/>
                <p:nvPr/>
              </p:nvSpPr>
              <p:spPr bwMode="auto">
                <a:xfrm>
                  <a:off x="2022" y="1955"/>
                  <a:ext cx="28" cy="10"/>
                </a:xfrm>
                <a:custGeom>
                  <a:avLst/>
                  <a:gdLst>
                    <a:gd name="T0" fmla="*/ 1 w 32"/>
                    <a:gd name="T1" fmla="*/ 2 h 12"/>
                    <a:gd name="T2" fmla="*/ 17 w 32"/>
                    <a:gd name="T3" fmla="*/ 11 h 12"/>
                    <a:gd name="T4" fmla="*/ 22 w 32"/>
                    <a:gd name="T5" fmla="*/ 11 h 12"/>
                    <a:gd name="T6" fmla="*/ 30 w 32"/>
                    <a:gd name="T7" fmla="*/ 4 h 12"/>
                    <a:gd name="T8" fmla="*/ 29 w 32"/>
                    <a:gd name="T9" fmla="*/ 1 h 12"/>
                    <a:gd name="T10" fmla="*/ 23 w 32"/>
                    <a:gd name="T11" fmla="*/ 4 h 12"/>
                    <a:gd name="T12" fmla="*/ 17 w 32"/>
                    <a:gd name="T13" fmla="*/ 6 h 12"/>
                    <a:gd name="T14" fmla="*/ 1 w 32"/>
                    <a:gd name="T15" fmla="*/ 0 h 12"/>
                    <a:gd name="T16" fmla="*/ 1 w 32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2" h="12">
                      <a:moveTo>
                        <a:pt x="1" y="2"/>
                      </a:moveTo>
                      <a:cubicBezTo>
                        <a:pt x="6" y="5"/>
                        <a:pt x="10" y="9"/>
                        <a:pt x="17" y="11"/>
                      </a:cubicBezTo>
                      <a:cubicBezTo>
                        <a:pt x="18" y="11"/>
                        <a:pt x="21" y="12"/>
                        <a:pt x="22" y="11"/>
                      </a:cubicBezTo>
                      <a:cubicBezTo>
                        <a:pt x="25" y="10"/>
                        <a:pt x="28" y="6"/>
                        <a:pt x="30" y="4"/>
                      </a:cubicBezTo>
                      <a:cubicBezTo>
                        <a:pt x="32" y="3"/>
                        <a:pt x="30" y="1"/>
                        <a:pt x="29" y="1"/>
                      </a:cubicBezTo>
                      <a:cubicBezTo>
                        <a:pt x="26" y="2"/>
                        <a:pt x="25" y="3"/>
                        <a:pt x="23" y="4"/>
                      </a:cubicBezTo>
                      <a:cubicBezTo>
                        <a:pt x="20" y="6"/>
                        <a:pt x="20" y="7"/>
                        <a:pt x="17" y="6"/>
                      </a:cubicBezTo>
                      <a:cubicBezTo>
                        <a:pt x="11" y="5"/>
                        <a:pt x="7" y="2"/>
                        <a:pt x="1" y="0"/>
                      </a:cubicBezTo>
                      <a:cubicBezTo>
                        <a:pt x="0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7" name="Freeform 260"/>
                <p:cNvSpPr/>
                <p:nvPr/>
              </p:nvSpPr>
              <p:spPr bwMode="auto">
                <a:xfrm>
                  <a:off x="2008" y="1930"/>
                  <a:ext cx="53" cy="33"/>
                </a:xfrm>
                <a:custGeom>
                  <a:avLst/>
                  <a:gdLst>
                    <a:gd name="T0" fmla="*/ 2 w 63"/>
                    <a:gd name="T1" fmla="*/ 6 h 39"/>
                    <a:gd name="T2" fmla="*/ 16 w 63"/>
                    <a:gd name="T3" fmla="*/ 10 h 39"/>
                    <a:gd name="T4" fmla="*/ 32 w 63"/>
                    <a:gd name="T5" fmla="*/ 17 h 39"/>
                    <a:gd name="T6" fmla="*/ 48 w 63"/>
                    <a:gd name="T7" fmla="*/ 32 h 39"/>
                    <a:gd name="T8" fmla="*/ 52 w 63"/>
                    <a:gd name="T9" fmla="*/ 37 h 39"/>
                    <a:gd name="T10" fmla="*/ 45 w 63"/>
                    <a:gd name="T11" fmla="*/ 16 h 39"/>
                    <a:gd name="T12" fmla="*/ 28 w 63"/>
                    <a:gd name="T13" fmla="*/ 6 h 39"/>
                    <a:gd name="T14" fmla="*/ 5 w 63"/>
                    <a:gd name="T15" fmla="*/ 2 h 39"/>
                    <a:gd name="T16" fmla="*/ 2 w 63"/>
                    <a:gd name="T17" fmla="*/ 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9">
                      <a:moveTo>
                        <a:pt x="2" y="6"/>
                      </a:moveTo>
                      <a:cubicBezTo>
                        <a:pt x="7" y="9"/>
                        <a:pt x="11" y="10"/>
                        <a:pt x="16" y="10"/>
                      </a:cubicBezTo>
                      <a:cubicBezTo>
                        <a:pt x="22" y="11"/>
                        <a:pt x="27" y="14"/>
                        <a:pt x="32" y="17"/>
                      </a:cubicBezTo>
                      <a:cubicBezTo>
                        <a:pt x="37" y="19"/>
                        <a:pt x="56" y="24"/>
                        <a:pt x="48" y="32"/>
                      </a:cubicBezTo>
                      <a:cubicBezTo>
                        <a:pt x="45" y="34"/>
                        <a:pt x="49" y="39"/>
                        <a:pt x="52" y="37"/>
                      </a:cubicBezTo>
                      <a:cubicBezTo>
                        <a:pt x="63" y="29"/>
                        <a:pt x="54" y="20"/>
                        <a:pt x="45" y="16"/>
                      </a:cubicBezTo>
                      <a:cubicBezTo>
                        <a:pt x="39" y="13"/>
                        <a:pt x="34" y="9"/>
                        <a:pt x="28" y="6"/>
                      </a:cubicBezTo>
                      <a:cubicBezTo>
                        <a:pt x="21" y="2"/>
                        <a:pt x="12" y="5"/>
                        <a:pt x="5" y="2"/>
                      </a:cubicBezTo>
                      <a:cubicBezTo>
                        <a:pt x="2" y="0"/>
                        <a:pt x="0" y="5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8" name="Freeform 261"/>
                <p:cNvSpPr/>
                <p:nvPr/>
              </p:nvSpPr>
              <p:spPr bwMode="auto">
                <a:xfrm>
                  <a:off x="1939" y="1933"/>
                  <a:ext cx="67" cy="165"/>
                </a:xfrm>
                <a:custGeom>
                  <a:avLst/>
                  <a:gdLst>
                    <a:gd name="T0" fmla="*/ 76 w 79"/>
                    <a:gd name="T1" fmla="*/ 1 h 195"/>
                    <a:gd name="T2" fmla="*/ 56 w 79"/>
                    <a:gd name="T3" fmla="*/ 44 h 195"/>
                    <a:gd name="T4" fmla="*/ 41 w 79"/>
                    <a:gd name="T5" fmla="*/ 79 h 195"/>
                    <a:gd name="T6" fmla="*/ 2 w 79"/>
                    <a:gd name="T7" fmla="*/ 188 h 195"/>
                    <a:gd name="T8" fmla="*/ 8 w 79"/>
                    <a:gd name="T9" fmla="*/ 190 h 195"/>
                    <a:gd name="T10" fmla="*/ 46 w 79"/>
                    <a:gd name="T11" fmla="*/ 84 h 195"/>
                    <a:gd name="T12" fmla="*/ 66 w 79"/>
                    <a:gd name="T13" fmla="*/ 37 h 195"/>
                    <a:gd name="T14" fmla="*/ 78 w 79"/>
                    <a:gd name="T15" fmla="*/ 1 h 195"/>
                    <a:gd name="T16" fmla="*/ 76 w 79"/>
                    <a:gd name="T17" fmla="*/ 1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195">
                      <a:moveTo>
                        <a:pt x="76" y="1"/>
                      </a:moveTo>
                      <a:cubicBezTo>
                        <a:pt x="73" y="17"/>
                        <a:pt x="64" y="30"/>
                        <a:pt x="56" y="44"/>
                      </a:cubicBezTo>
                      <a:cubicBezTo>
                        <a:pt x="49" y="55"/>
                        <a:pt x="45" y="67"/>
                        <a:pt x="41" y="79"/>
                      </a:cubicBezTo>
                      <a:cubicBezTo>
                        <a:pt x="29" y="116"/>
                        <a:pt x="15" y="151"/>
                        <a:pt x="2" y="188"/>
                      </a:cubicBezTo>
                      <a:cubicBezTo>
                        <a:pt x="0" y="192"/>
                        <a:pt x="7" y="195"/>
                        <a:pt x="8" y="190"/>
                      </a:cubicBezTo>
                      <a:cubicBezTo>
                        <a:pt x="21" y="155"/>
                        <a:pt x="35" y="120"/>
                        <a:pt x="46" y="84"/>
                      </a:cubicBezTo>
                      <a:cubicBezTo>
                        <a:pt x="52" y="67"/>
                        <a:pt x="58" y="52"/>
                        <a:pt x="66" y="37"/>
                      </a:cubicBezTo>
                      <a:cubicBezTo>
                        <a:pt x="74" y="25"/>
                        <a:pt x="79" y="15"/>
                        <a:pt x="78" y="1"/>
                      </a:cubicBezTo>
                      <a:cubicBezTo>
                        <a:pt x="78" y="0"/>
                        <a:pt x="76" y="0"/>
                        <a:pt x="7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262"/>
                <p:cNvSpPr/>
                <p:nvPr/>
              </p:nvSpPr>
              <p:spPr bwMode="auto">
                <a:xfrm>
                  <a:off x="1940" y="2092"/>
                  <a:ext cx="49" cy="31"/>
                </a:xfrm>
                <a:custGeom>
                  <a:avLst/>
                  <a:gdLst>
                    <a:gd name="T0" fmla="*/ 1 w 58"/>
                    <a:gd name="T1" fmla="*/ 5 h 37"/>
                    <a:gd name="T2" fmla="*/ 20 w 58"/>
                    <a:gd name="T3" fmla="*/ 26 h 37"/>
                    <a:gd name="T4" fmla="*/ 55 w 58"/>
                    <a:gd name="T5" fmla="*/ 33 h 37"/>
                    <a:gd name="T6" fmla="*/ 55 w 58"/>
                    <a:gd name="T7" fmla="*/ 27 h 37"/>
                    <a:gd name="T8" fmla="*/ 27 w 58"/>
                    <a:gd name="T9" fmla="*/ 21 h 37"/>
                    <a:gd name="T10" fmla="*/ 7 w 58"/>
                    <a:gd name="T11" fmla="*/ 3 h 37"/>
                    <a:gd name="T12" fmla="*/ 1 w 58"/>
                    <a:gd name="T13" fmla="*/ 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37">
                      <a:moveTo>
                        <a:pt x="1" y="5"/>
                      </a:moveTo>
                      <a:cubicBezTo>
                        <a:pt x="4" y="14"/>
                        <a:pt x="12" y="21"/>
                        <a:pt x="20" y="26"/>
                      </a:cubicBezTo>
                      <a:cubicBezTo>
                        <a:pt x="29" y="32"/>
                        <a:pt x="44" y="37"/>
                        <a:pt x="55" y="33"/>
                      </a:cubicBezTo>
                      <a:cubicBezTo>
                        <a:pt x="58" y="32"/>
                        <a:pt x="58" y="28"/>
                        <a:pt x="55" y="27"/>
                      </a:cubicBezTo>
                      <a:cubicBezTo>
                        <a:pt x="46" y="23"/>
                        <a:pt x="36" y="25"/>
                        <a:pt x="27" y="21"/>
                      </a:cubicBezTo>
                      <a:cubicBezTo>
                        <a:pt x="19" y="17"/>
                        <a:pt x="10" y="10"/>
                        <a:pt x="7" y="3"/>
                      </a:cubicBezTo>
                      <a:cubicBezTo>
                        <a:pt x="5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0" name="Freeform 263"/>
                <p:cNvSpPr/>
                <p:nvPr/>
              </p:nvSpPr>
              <p:spPr bwMode="auto">
                <a:xfrm>
                  <a:off x="1982" y="1956"/>
                  <a:ext cx="73" cy="165"/>
                </a:xfrm>
                <a:custGeom>
                  <a:avLst/>
                  <a:gdLst>
                    <a:gd name="T0" fmla="*/ 83 w 86"/>
                    <a:gd name="T1" fmla="*/ 2 h 195"/>
                    <a:gd name="T2" fmla="*/ 60 w 86"/>
                    <a:gd name="T3" fmla="*/ 55 h 195"/>
                    <a:gd name="T4" fmla="*/ 35 w 86"/>
                    <a:gd name="T5" fmla="*/ 105 h 195"/>
                    <a:gd name="T6" fmla="*/ 23 w 86"/>
                    <a:gd name="T7" fmla="*/ 142 h 195"/>
                    <a:gd name="T8" fmla="*/ 16 w 86"/>
                    <a:gd name="T9" fmla="*/ 165 h 195"/>
                    <a:gd name="T10" fmla="*/ 5 w 86"/>
                    <a:gd name="T11" fmla="*/ 187 h 195"/>
                    <a:gd name="T12" fmla="*/ 8 w 86"/>
                    <a:gd name="T13" fmla="*/ 193 h 195"/>
                    <a:gd name="T14" fmla="*/ 26 w 86"/>
                    <a:gd name="T15" fmla="*/ 158 h 195"/>
                    <a:gd name="T16" fmla="*/ 38 w 86"/>
                    <a:gd name="T17" fmla="*/ 119 h 195"/>
                    <a:gd name="T18" fmla="*/ 72 w 86"/>
                    <a:gd name="T19" fmla="*/ 46 h 195"/>
                    <a:gd name="T20" fmla="*/ 85 w 86"/>
                    <a:gd name="T21" fmla="*/ 2 h 195"/>
                    <a:gd name="T22" fmla="*/ 83 w 86"/>
                    <a:gd name="T23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6" h="195">
                      <a:moveTo>
                        <a:pt x="83" y="2"/>
                      </a:moveTo>
                      <a:cubicBezTo>
                        <a:pt x="80" y="18"/>
                        <a:pt x="68" y="40"/>
                        <a:pt x="60" y="55"/>
                      </a:cubicBezTo>
                      <a:cubicBezTo>
                        <a:pt x="52" y="71"/>
                        <a:pt x="41" y="88"/>
                        <a:pt x="35" y="105"/>
                      </a:cubicBezTo>
                      <a:cubicBezTo>
                        <a:pt x="31" y="117"/>
                        <a:pt x="25" y="130"/>
                        <a:pt x="23" y="142"/>
                      </a:cubicBezTo>
                      <a:cubicBezTo>
                        <a:pt x="22" y="151"/>
                        <a:pt x="20" y="157"/>
                        <a:pt x="16" y="165"/>
                      </a:cubicBezTo>
                      <a:cubicBezTo>
                        <a:pt x="14" y="170"/>
                        <a:pt x="10" y="185"/>
                        <a:pt x="5" y="187"/>
                      </a:cubicBezTo>
                      <a:cubicBezTo>
                        <a:pt x="0" y="188"/>
                        <a:pt x="3" y="195"/>
                        <a:pt x="8" y="193"/>
                      </a:cubicBezTo>
                      <a:cubicBezTo>
                        <a:pt x="18" y="187"/>
                        <a:pt x="22" y="168"/>
                        <a:pt x="26" y="158"/>
                      </a:cubicBezTo>
                      <a:cubicBezTo>
                        <a:pt x="32" y="145"/>
                        <a:pt x="33" y="132"/>
                        <a:pt x="38" y="119"/>
                      </a:cubicBezTo>
                      <a:cubicBezTo>
                        <a:pt x="47" y="93"/>
                        <a:pt x="61" y="70"/>
                        <a:pt x="72" y="46"/>
                      </a:cubicBezTo>
                      <a:cubicBezTo>
                        <a:pt x="77" y="33"/>
                        <a:pt x="86" y="16"/>
                        <a:pt x="85" y="2"/>
                      </a:cubicBezTo>
                      <a:cubicBezTo>
                        <a:pt x="85" y="0"/>
                        <a:pt x="83" y="0"/>
                        <a:pt x="8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1" name="Freeform 264"/>
                <p:cNvSpPr/>
                <p:nvPr/>
              </p:nvSpPr>
              <p:spPr bwMode="auto">
                <a:xfrm>
                  <a:off x="1995" y="2002"/>
                  <a:ext cx="15" cy="21"/>
                </a:xfrm>
                <a:custGeom>
                  <a:avLst/>
                  <a:gdLst>
                    <a:gd name="T0" fmla="*/ 4 w 18"/>
                    <a:gd name="T1" fmla="*/ 4 h 24"/>
                    <a:gd name="T2" fmla="*/ 0 w 18"/>
                    <a:gd name="T3" fmla="*/ 15 h 24"/>
                    <a:gd name="T4" fmla="*/ 7 w 18"/>
                    <a:gd name="T5" fmla="*/ 23 h 24"/>
                    <a:gd name="T6" fmla="*/ 16 w 18"/>
                    <a:gd name="T7" fmla="*/ 16 h 24"/>
                    <a:gd name="T8" fmla="*/ 12 w 18"/>
                    <a:gd name="T9" fmla="*/ 1 h 24"/>
                    <a:gd name="T10" fmla="*/ 9 w 18"/>
                    <a:gd name="T11" fmla="*/ 4 h 24"/>
                    <a:gd name="T12" fmla="*/ 12 w 18"/>
                    <a:gd name="T13" fmla="*/ 15 h 24"/>
                    <a:gd name="T14" fmla="*/ 6 w 18"/>
                    <a:gd name="T15" fmla="*/ 18 h 24"/>
                    <a:gd name="T16" fmla="*/ 6 w 18"/>
                    <a:gd name="T17" fmla="*/ 6 h 24"/>
                    <a:gd name="T18" fmla="*/ 4 w 18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24">
                      <a:moveTo>
                        <a:pt x="4" y="4"/>
                      </a:moveTo>
                      <a:cubicBezTo>
                        <a:pt x="1" y="6"/>
                        <a:pt x="0" y="11"/>
                        <a:pt x="0" y="15"/>
                      </a:cubicBezTo>
                      <a:cubicBezTo>
                        <a:pt x="0" y="18"/>
                        <a:pt x="3" y="23"/>
                        <a:pt x="7" y="23"/>
                      </a:cubicBezTo>
                      <a:cubicBezTo>
                        <a:pt x="11" y="24"/>
                        <a:pt x="14" y="20"/>
                        <a:pt x="16" y="16"/>
                      </a:cubicBezTo>
                      <a:cubicBezTo>
                        <a:pt x="18" y="11"/>
                        <a:pt x="16" y="5"/>
                        <a:pt x="12" y="1"/>
                      </a:cubicBezTo>
                      <a:cubicBezTo>
                        <a:pt x="11" y="0"/>
                        <a:pt x="8" y="2"/>
                        <a:pt x="9" y="4"/>
                      </a:cubicBezTo>
                      <a:cubicBezTo>
                        <a:pt x="12" y="7"/>
                        <a:pt x="16" y="11"/>
                        <a:pt x="12" y="15"/>
                      </a:cubicBezTo>
                      <a:cubicBezTo>
                        <a:pt x="11" y="16"/>
                        <a:pt x="8" y="19"/>
                        <a:pt x="6" y="18"/>
                      </a:cubicBezTo>
                      <a:cubicBezTo>
                        <a:pt x="3" y="15"/>
                        <a:pt x="4" y="9"/>
                        <a:pt x="6" y="6"/>
                      </a:cubicBezTo>
                      <a:cubicBezTo>
                        <a:pt x="8" y="4"/>
                        <a:pt x="5" y="2"/>
                        <a:pt x="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2" name="Freeform 265"/>
                <p:cNvSpPr/>
                <p:nvPr/>
              </p:nvSpPr>
              <p:spPr bwMode="auto">
                <a:xfrm>
                  <a:off x="1988" y="2048"/>
                  <a:ext cx="9" cy="10"/>
                </a:xfrm>
                <a:custGeom>
                  <a:avLst/>
                  <a:gdLst>
                    <a:gd name="T0" fmla="*/ 4 w 10"/>
                    <a:gd name="T1" fmla="*/ 5 h 11"/>
                    <a:gd name="T2" fmla="*/ 5 w 10"/>
                    <a:gd name="T3" fmla="*/ 5 h 11"/>
                    <a:gd name="T4" fmla="*/ 4 w 10"/>
                    <a:gd name="T5" fmla="*/ 5 h 11"/>
                    <a:gd name="T6" fmla="*/ 4 w 10"/>
                    <a:gd name="T7" fmla="*/ 5 h 11"/>
                    <a:gd name="T8" fmla="*/ 5 w 10"/>
                    <a:gd name="T9" fmla="*/ 10 h 11"/>
                    <a:gd name="T10" fmla="*/ 9 w 10"/>
                    <a:gd name="T11" fmla="*/ 10 h 11"/>
                    <a:gd name="T12" fmla="*/ 9 w 10"/>
                    <a:gd name="T13" fmla="*/ 3 h 11"/>
                    <a:gd name="T14" fmla="*/ 2 w 10"/>
                    <a:gd name="T15" fmla="*/ 1 h 11"/>
                    <a:gd name="T16" fmla="*/ 4 w 10"/>
                    <a:gd name="T17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1">
                      <a:moveTo>
                        <a:pt x="4" y="5"/>
                      </a:moveTo>
                      <a:cubicBezTo>
                        <a:pt x="4" y="5"/>
                        <a:pt x="4" y="5"/>
                        <a:pt x="5" y="5"/>
                      </a:cubicBezTo>
                      <a:cubicBezTo>
                        <a:pt x="5" y="5"/>
                        <a:pt x="5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5" y="7"/>
                        <a:pt x="4" y="8"/>
                        <a:pt x="5" y="10"/>
                      </a:cubicBezTo>
                      <a:cubicBezTo>
                        <a:pt x="6" y="11"/>
                        <a:pt x="8" y="11"/>
                        <a:pt x="9" y="10"/>
                      </a:cubicBezTo>
                      <a:cubicBezTo>
                        <a:pt x="10" y="8"/>
                        <a:pt x="10" y="5"/>
                        <a:pt x="9" y="3"/>
                      </a:cubicBezTo>
                      <a:cubicBezTo>
                        <a:pt x="7" y="0"/>
                        <a:pt x="4" y="0"/>
                        <a:pt x="2" y="1"/>
                      </a:cubicBezTo>
                      <a:cubicBezTo>
                        <a:pt x="0" y="2"/>
                        <a:pt x="1" y="6"/>
                        <a:pt x="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3" name="Freeform 266"/>
                <p:cNvSpPr/>
                <p:nvPr/>
              </p:nvSpPr>
              <p:spPr bwMode="auto">
                <a:xfrm>
                  <a:off x="1898" y="1667"/>
                  <a:ext cx="58" cy="65"/>
                </a:xfrm>
                <a:custGeom>
                  <a:avLst/>
                  <a:gdLst>
                    <a:gd name="T0" fmla="*/ 35 w 68"/>
                    <a:gd name="T1" fmla="*/ 18 h 76"/>
                    <a:gd name="T2" fmla="*/ 5 w 68"/>
                    <a:gd name="T3" fmla="*/ 62 h 76"/>
                    <a:gd name="T4" fmla="*/ 38 w 68"/>
                    <a:gd name="T5" fmla="*/ 53 h 76"/>
                    <a:gd name="T6" fmla="*/ 63 w 68"/>
                    <a:gd name="T7" fmla="*/ 13 h 76"/>
                    <a:gd name="T8" fmla="*/ 37 w 68"/>
                    <a:gd name="T9" fmla="*/ 16 h 76"/>
                    <a:gd name="T10" fmla="*/ 41 w 68"/>
                    <a:gd name="T11" fmla="*/ 20 h 76"/>
                    <a:gd name="T12" fmla="*/ 48 w 68"/>
                    <a:gd name="T13" fmla="*/ 15 h 76"/>
                    <a:gd name="T14" fmla="*/ 53 w 68"/>
                    <a:gd name="T15" fmla="*/ 13 h 76"/>
                    <a:gd name="T16" fmla="*/ 58 w 68"/>
                    <a:gd name="T17" fmla="*/ 23 h 76"/>
                    <a:gd name="T18" fmla="*/ 30 w 68"/>
                    <a:gd name="T19" fmla="*/ 51 h 76"/>
                    <a:gd name="T20" fmla="*/ 18 w 68"/>
                    <a:gd name="T21" fmla="*/ 58 h 76"/>
                    <a:gd name="T22" fmla="*/ 11 w 68"/>
                    <a:gd name="T23" fmla="*/ 57 h 76"/>
                    <a:gd name="T24" fmla="*/ 14 w 68"/>
                    <a:gd name="T25" fmla="*/ 49 h 76"/>
                    <a:gd name="T26" fmla="*/ 36 w 68"/>
                    <a:gd name="T27" fmla="*/ 18 h 76"/>
                    <a:gd name="T28" fmla="*/ 35 w 68"/>
                    <a:gd name="T29" fmla="*/ 1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" h="76">
                      <a:moveTo>
                        <a:pt x="35" y="18"/>
                      </a:moveTo>
                      <a:cubicBezTo>
                        <a:pt x="26" y="27"/>
                        <a:pt x="0" y="46"/>
                        <a:pt x="5" y="62"/>
                      </a:cubicBezTo>
                      <a:cubicBezTo>
                        <a:pt x="10" y="76"/>
                        <a:pt x="32" y="57"/>
                        <a:pt x="38" y="53"/>
                      </a:cubicBezTo>
                      <a:cubicBezTo>
                        <a:pt x="48" y="45"/>
                        <a:pt x="68" y="28"/>
                        <a:pt x="63" y="13"/>
                      </a:cubicBezTo>
                      <a:cubicBezTo>
                        <a:pt x="59" y="0"/>
                        <a:pt x="42" y="11"/>
                        <a:pt x="37" y="16"/>
                      </a:cubicBezTo>
                      <a:cubicBezTo>
                        <a:pt x="35" y="19"/>
                        <a:pt x="38" y="22"/>
                        <a:pt x="41" y="20"/>
                      </a:cubicBezTo>
                      <a:cubicBezTo>
                        <a:pt x="43" y="18"/>
                        <a:pt x="45" y="17"/>
                        <a:pt x="48" y="15"/>
                      </a:cubicBezTo>
                      <a:cubicBezTo>
                        <a:pt x="49" y="15"/>
                        <a:pt x="51" y="13"/>
                        <a:pt x="53" y="13"/>
                      </a:cubicBezTo>
                      <a:cubicBezTo>
                        <a:pt x="61" y="12"/>
                        <a:pt x="59" y="19"/>
                        <a:pt x="58" y="23"/>
                      </a:cubicBezTo>
                      <a:cubicBezTo>
                        <a:pt x="54" y="35"/>
                        <a:pt x="40" y="45"/>
                        <a:pt x="30" y="51"/>
                      </a:cubicBezTo>
                      <a:cubicBezTo>
                        <a:pt x="26" y="54"/>
                        <a:pt x="22" y="56"/>
                        <a:pt x="18" y="58"/>
                      </a:cubicBezTo>
                      <a:cubicBezTo>
                        <a:pt x="15" y="60"/>
                        <a:pt x="11" y="64"/>
                        <a:pt x="11" y="57"/>
                      </a:cubicBezTo>
                      <a:cubicBezTo>
                        <a:pt x="11" y="54"/>
                        <a:pt x="13" y="51"/>
                        <a:pt x="14" y="49"/>
                      </a:cubicBezTo>
                      <a:cubicBezTo>
                        <a:pt x="19" y="38"/>
                        <a:pt x="29" y="29"/>
                        <a:pt x="36" y="18"/>
                      </a:cubicBezTo>
                      <a:cubicBezTo>
                        <a:pt x="36" y="18"/>
                        <a:pt x="35" y="17"/>
                        <a:pt x="35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4" name="Freeform 267"/>
                <p:cNvSpPr/>
                <p:nvPr/>
              </p:nvSpPr>
              <p:spPr bwMode="auto">
                <a:xfrm>
                  <a:off x="1901" y="1721"/>
                  <a:ext cx="14" cy="13"/>
                </a:xfrm>
                <a:custGeom>
                  <a:avLst/>
                  <a:gdLst>
                    <a:gd name="T0" fmla="*/ 2 w 17"/>
                    <a:gd name="T1" fmla="*/ 4 h 16"/>
                    <a:gd name="T2" fmla="*/ 3 w 17"/>
                    <a:gd name="T3" fmla="*/ 6 h 16"/>
                    <a:gd name="T4" fmla="*/ 4 w 17"/>
                    <a:gd name="T5" fmla="*/ 9 h 16"/>
                    <a:gd name="T6" fmla="*/ 5 w 17"/>
                    <a:gd name="T7" fmla="*/ 10 h 16"/>
                    <a:gd name="T8" fmla="*/ 9 w 17"/>
                    <a:gd name="T9" fmla="*/ 13 h 16"/>
                    <a:gd name="T10" fmla="*/ 13 w 17"/>
                    <a:gd name="T11" fmla="*/ 15 h 16"/>
                    <a:gd name="T12" fmla="*/ 16 w 17"/>
                    <a:gd name="T13" fmla="*/ 13 h 16"/>
                    <a:gd name="T14" fmla="*/ 14 w 17"/>
                    <a:gd name="T15" fmla="*/ 10 h 16"/>
                    <a:gd name="T16" fmla="*/ 8 w 17"/>
                    <a:gd name="T17" fmla="*/ 5 h 16"/>
                    <a:gd name="T18" fmla="*/ 9 w 17"/>
                    <a:gd name="T19" fmla="*/ 6 h 16"/>
                    <a:gd name="T20" fmla="*/ 5 w 17"/>
                    <a:gd name="T21" fmla="*/ 1 h 16"/>
                    <a:gd name="T22" fmla="*/ 2 w 17"/>
                    <a:gd name="T23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" h="16">
                      <a:moveTo>
                        <a:pt x="2" y="4"/>
                      </a:move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3" y="7"/>
                        <a:pt x="3" y="8"/>
                        <a:pt x="4" y="9"/>
                      </a:cubicBezTo>
                      <a:cubicBezTo>
                        <a:pt x="4" y="9"/>
                        <a:pt x="5" y="10"/>
                        <a:pt x="5" y="10"/>
                      </a:cubicBezTo>
                      <a:cubicBezTo>
                        <a:pt x="6" y="11"/>
                        <a:pt x="8" y="12"/>
                        <a:pt x="9" y="13"/>
                      </a:cubicBezTo>
                      <a:cubicBezTo>
                        <a:pt x="10" y="14"/>
                        <a:pt x="12" y="15"/>
                        <a:pt x="13" y="15"/>
                      </a:cubicBezTo>
                      <a:cubicBezTo>
                        <a:pt x="15" y="16"/>
                        <a:pt x="16" y="15"/>
                        <a:pt x="16" y="13"/>
                      </a:cubicBezTo>
                      <a:cubicBezTo>
                        <a:pt x="17" y="12"/>
                        <a:pt x="15" y="10"/>
                        <a:pt x="14" y="10"/>
                      </a:cubicBezTo>
                      <a:cubicBezTo>
                        <a:pt x="12" y="8"/>
                        <a:pt x="10" y="6"/>
                        <a:pt x="8" y="5"/>
                      </a:cubicBezTo>
                      <a:cubicBezTo>
                        <a:pt x="8" y="5"/>
                        <a:pt x="8" y="6"/>
                        <a:pt x="9" y="6"/>
                      </a:cubicBezTo>
                      <a:cubicBezTo>
                        <a:pt x="9" y="4"/>
                        <a:pt x="7" y="3"/>
                        <a:pt x="5" y="1"/>
                      </a:cubicBezTo>
                      <a:cubicBezTo>
                        <a:pt x="3" y="0"/>
                        <a:pt x="0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5" name="Freeform 268"/>
                <p:cNvSpPr/>
                <p:nvPr/>
              </p:nvSpPr>
              <p:spPr bwMode="auto">
                <a:xfrm>
                  <a:off x="1943" y="1672"/>
                  <a:ext cx="17" cy="16"/>
                </a:xfrm>
                <a:custGeom>
                  <a:avLst/>
                  <a:gdLst>
                    <a:gd name="T0" fmla="*/ 2 w 19"/>
                    <a:gd name="T1" fmla="*/ 5 h 18"/>
                    <a:gd name="T2" fmla="*/ 9 w 19"/>
                    <a:gd name="T3" fmla="*/ 12 h 18"/>
                    <a:gd name="T4" fmla="*/ 15 w 19"/>
                    <a:gd name="T5" fmla="*/ 18 h 18"/>
                    <a:gd name="T6" fmla="*/ 18 w 19"/>
                    <a:gd name="T7" fmla="*/ 15 h 18"/>
                    <a:gd name="T8" fmla="*/ 12 w 19"/>
                    <a:gd name="T9" fmla="*/ 9 h 18"/>
                    <a:gd name="T10" fmla="*/ 5 w 19"/>
                    <a:gd name="T11" fmla="*/ 2 h 18"/>
                    <a:gd name="T12" fmla="*/ 2 w 19"/>
                    <a:gd name="T13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8">
                      <a:moveTo>
                        <a:pt x="2" y="5"/>
                      </a:moveTo>
                      <a:cubicBezTo>
                        <a:pt x="4" y="8"/>
                        <a:pt x="6" y="10"/>
                        <a:pt x="9" y="12"/>
                      </a:cubicBezTo>
                      <a:cubicBezTo>
                        <a:pt x="11" y="15"/>
                        <a:pt x="12" y="17"/>
                        <a:pt x="15" y="18"/>
                      </a:cubicBezTo>
                      <a:cubicBezTo>
                        <a:pt x="16" y="18"/>
                        <a:pt x="19" y="17"/>
                        <a:pt x="18" y="15"/>
                      </a:cubicBezTo>
                      <a:cubicBezTo>
                        <a:pt x="17" y="13"/>
                        <a:pt x="15" y="11"/>
                        <a:pt x="12" y="9"/>
                      </a:cubicBezTo>
                      <a:cubicBezTo>
                        <a:pt x="10" y="6"/>
                        <a:pt x="8" y="4"/>
                        <a:pt x="5" y="2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6" name="Freeform 269"/>
                <p:cNvSpPr/>
                <p:nvPr/>
              </p:nvSpPr>
              <p:spPr bwMode="auto">
                <a:xfrm>
                  <a:off x="1912" y="1682"/>
                  <a:ext cx="54" cy="52"/>
                </a:xfrm>
                <a:custGeom>
                  <a:avLst/>
                  <a:gdLst>
                    <a:gd name="T0" fmla="*/ 1 w 63"/>
                    <a:gd name="T1" fmla="*/ 62 h 62"/>
                    <a:gd name="T2" fmla="*/ 39 w 63"/>
                    <a:gd name="T3" fmla="*/ 39 h 62"/>
                    <a:gd name="T4" fmla="*/ 62 w 63"/>
                    <a:gd name="T5" fmla="*/ 6 h 62"/>
                    <a:gd name="T6" fmla="*/ 56 w 63"/>
                    <a:gd name="T7" fmla="*/ 5 h 62"/>
                    <a:gd name="T8" fmla="*/ 28 w 63"/>
                    <a:gd name="T9" fmla="*/ 40 h 62"/>
                    <a:gd name="T10" fmla="*/ 10 w 63"/>
                    <a:gd name="T11" fmla="*/ 54 h 62"/>
                    <a:gd name="T12" fmla="*/ 0 w 63"/>
                    <a:gd name="T13" fmla="*/ 61 h 62"/>
                    <a:gd name="T14" fmla="*/ 1 w 63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3" h="62">
                      <a:moveTo>
                        <a:pt x="1" y="62"/>
                      </a:moveTo>
                      <a:cubicBezTo>
                        <a:pt x="15" y="57"/>
                        <a:pt x="27" y="48"/>
                        <a:pt x="39" y="39"/>
                      </a:cubicBezTo>
                      <a:cubicBezTo>
                        <a:pt x="49" y="30"/>
                        <a:pt x="58" y="19"/>
                        <a:pt x="62" y="6"/>
                      </a:cubicBezTo>
                      <a:cubicBezTo>
                        <a:pt x="63" y="2"/>
                        <a:pt x="57" y="0"/>
                        <a:pt x="56" y="5"/>
                      </a:cubicBezTo>
                      <a:cubicBezTo>
                        <a:pt x="54" y="20"/>
                        <a:pt x="38" y="32"/>
                        <a:pt x="28" y="40"/>
                      </a:cubicBezTo>
                      <a:cubicBezTo>
                        <a:pt x="22" y="45"/>
                        <a:pt x="17" y="50"/>
                        <a:pt x="10" y="54"/>
                      </a:cubicBezTo>
                      <a:cubicBezTo>
                        <a:pt x="6" y="56"/>
                        <a:pt x="2" y="56"/>
                        <a:pt x="0" y="61"/>
                      </a:cubicBezTo>
                      <a:cubicBezTo>
                        <a:pt x="0" y="61"/>
                        <a:pt x="1" y="62"/>
                        <a:pt x="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7" name="Freeform 270"/>
                <p:cNvSpPr/>
                <p:nvPr/>
              </p:nvSpPr>
              <p:spPr bwMode="auto">
                <a:xfrm>
                  <a:off x="1909" y="1733"/>
                  <a:ext cx="168" cy="180"/>
                </a:xfrm>
                <a:custGeom>
                  <a:avLst/>
                  <a:gdLst>
                    <a:gd name="T0" fmla="*/ 2 w 198"/>
                    <a:gd name="T1" fmla="*/ 4 h 212"/>
                    <a:gd name="T2" fmla="*/ 24 w 198"/>
                    <a:gd name="T3" fmla="*/ 28 h 212"/>
                    <a:gd name="T4" fmla="*/ 51 w 198"/>
                    <a:gd name="T5" fmla="*/ 62 h 212"/>
                    <a:gd name="T6" fmla="*/ 96 w 198"/>
                    <a:gd name="T7" fmla="*/ 115 h 212"/>
                    <a:gd name="T8" fmla="*/ 141 w 198"/>
                    <a:gd name="T9" fmla="*/ 168 h 212"/>
                    <a:gd name="T10" fmla="*/ 189 w 198"/>
                    <a:gd name="T11" fmla="*/ 210 h 212"/>
                    <a:gd name="T12" fmla="*/ 193 w 198"/>
                    <a:gd name="T13" fmla="*/ 202 h 212"/>
                    <a:gd name="T14" fmla="*/ 130 w 198"/>
                    <a:gd name="T15" fmla="*/ 142 h 212"/>
                    <a:gd name="T16" fmla="*/ 90 w 198"/>
                    <a:gd name="T17" fmla="*/ 93 h 212"/>
                    <a:gd name="T18" fmla="*/ 35 w 198"/>
                    <a:gd name="T19" fmla="*/ 29 h 212"/>
                    <a:gd name="T20" fmla="*/ 3 w 198"/>
                    <a:gd name="T21" fmla="*/ 0 h 212"/>
                    <a:gd name="T22" fmla="*/ 2 w 198"/>
                    <a:gd name="T23" fmla="*/ 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8" h="212">
                      <a:moveTo>
                        <a:pt x="2" y="4"/>
                      </a:moveTo>
                      <a:cubicBezTo>
                        <a:pt x="10" y="8"/>
                        <a:pt x="18" y="22"/>
                        <a:pt x="24" y="28"/>
                      </a:cubicBezTo>
                      <a:cubicBezTo>
                        <a:pt x="34" y="39"/>
                        <a:pt x="42" y="51"/>
                        <a:pt x="51" y="62"/>
                      </a:cubicBezTo>
                      <a:cubicBezTo>
                        <a:pt x="66" y="80"/>
                        <a:pt x="81" y="97"/>
                        <a:pt x="96" y="115"/>
                      </a:cubicBezTo>
                      <a:cubicBezTo>
                        <a:pt x="110" y="133"/>
                        <a:pt x="125" y="152"/>
                        <a:pt x="141" y="168"/>
                      </a:cubicBezTo>
                      <a:cubicBezTo>
                        <a:pt x="155" y="182"/>
                        <a:pt x="171" y="201"/>
                        <a:pt x="189" y="210"/>
                      </a:cubicBezTo>
                      <a:cubicBezTo>
                        <a:pt x="194" y="212"/>
                        <a:pt x="198" y="205"/>
                        <a:pt x="193" y="202"/>
                      </a:cubicBezTo>
                      <a:cubicBezTo>
                        <a:pt x="170" y="187"/>
                        <a:pt x="148" y="163"/>
                        <a:pt x="130" y="142"/>
                      </a:cubicBezTo>
                      <a:cubicBezTo>
                        <a:pt x="117" y="125"/>
                        <a:pt x="103" y="110"/>
                        <a:pt x="90" y="93"/>
                      </a:cubicBezTo>
                      <a:cubicBezTo>
                        <a:pt x="73" y="71"/>
                        <a:pt x="53" y="50"/>
                        <a:pt x="35" y="29"/>
                      </a:cubicBezTo>
                      <a:cubicBezTo>
                        <a:pt x="27" y="21"/>
                        <a:pt x="16" y="2"/>
                        <a:pt x="3" y="0"/>
                      </a:cubicBezTo>
                      <a:cubicBezTo>
                        <a:pt x="2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8" name="Freeform 271"/>
                <p:cNvSpPr/>
                <p:nvPr/>
              </p:nvSpPr>
              <p:spPr bwMode="auto">
                <a:xfrm>
                  <a:off x="1963" y="1684"/>
                  <a:ext cx="156" cy="191"/>
                </a:xfrm>
                <a:custGeom>
                  <a:avLst/>
                  <a:gdLst>
                    <a:gd name="T0" fmla="*/ 1 w 184"/>
                    <a:gd name="T1" fmla="*/ 5 h 225"/>
                    <a:gd name="T2" fmla="*/ 19 w 184"/>
                    <a:gd name="T3" fmla="*/ 30 h 225"/>
                    <a:gd name="T4" fmla="*/ 41 w 184"/>
                    <a:gd name="T5" fmla="*/ 60 h 225"/>
                    <a:gd name="T6" fmla="*/ 85 w 184"/>
                    <a:gd name="T7" fmla="*/ 116 h 225"/>
                    <a:gd name="T8" fmla="*/ 128 w 184"/>
                    <a:gd name="T9" fmla="*/ 173 h 225"/>
                    <a:gd name="T10" fmla="*/ 176 w 184"/>
                    <a:gd name="T11" fmla="*/ 222 h 225"/>
                    <a:gd name="T12" fmla="*/ 182 w 184"/>
                    <a:gd name="T13" fmla="*/ 218 h 225"/>
                    <a:gd name="T14" fmla="*/ 137 w 184"/>
                    <a:gd name="T15" fmla="*/ 171 h 225"/>
                    <a:gd name="T16" fmla="*/ 91 w 184"/>
                    <a:gd name="T17" fmla="*/ 112 h 225"/>
                    <a:gd name="T18" fmla="*/ 49 w 184"/>
                    <a:gd name="T19" fmla="*/ 59 h 225"/>
                    <a:gd name="T20" fmla="*/ 27 w 184"/>
                    <a:gd name="T21" fmla="*/ 29 h 225"/>
                    <a:gd name="T22" fmla="*/ 5 w 184"/>
                    <a:gd name="T23" fmla="*/ 3 h 225"/>
                    <a:gd name="T24" fmla="*/ 1 w 184"/>
                    <a:gd name="T25" fmla="*/ 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4" h="225">
                      <a:moveTo>
                        <a:pt x="1" y="5"/>
                      </a:moveTo>
                      <a:cubicBezTo>
                        <a:pt x="5" y="15"/>
                        <a:pt x="12" y="21"/>
                        <a:pt x="19" y="30"/>
                      </a:cubicBezTo>
                      <a:cubicBezTo>
                        <a:pt x="27" y="39"/>
                        <a:pt x="34" y="50"/>
                        <a:pt x="41" y="60"/>
                      </a:cubicBezTo>
                      <a:cubicBezTo>
                        <a:pt x="55" y="79"/>
                        <a:pt x="70" y="97"/>
                        <a:pt x="85" y="116"/>
                      </a:cubicBezTo>
                      <a:cubicBezTo>
                        <a:pt x="99" y="135"/>
                        <a:pt x="114" y="154"/>
                        <a:pt x="128" y="173"/>
                      </a:cubicBezTo>
                      <a:cubicBezTo>
                        <a:pt x="143" y="191"/>
                        <a:pt x="162" y="204"/>
                        <a:pt x="176" y="222"/>
                      </a:cubicBezTo>
                      <a:cubicBezTo>
                        <a:pt x="179" y="225"/>
                        <a:pt x="184" y="222"/>
                        <a:pt x="182" y="218"/>
                      </a:cubicBezTo>
                      <a:cubicBezTo>
                        <a:pt x="170" y="200"/>
                        <a:pt x="151" y="187"/>
                        <a:pt x="137" y="171"/>
                      </a:cubicBezTo>
                      <a:cubicBezTo>
                        <a:pt x="120" y="152"/>
                        <a:pt x="106" y="132"/>
                        <a:pt x="91" y="112"/>
                      </a:cubicBezTo>
                      <a:cubicBezTo>
                        <a:pt x="77" y="94"/>
                        <a:pt x="63" y="77"/>
                        <a:pt x="49" y="59"/>
                      </a:cubicBezTo>
                      <a:cubicBezTo>
                        <a:pt x="42" y="49"/>
                        <a:pt x="34" y="39"/>
                        <a:pt x="27" y="29"/>
                      </a:cubicBezTo>
                      <a:cubicBezTo>
                        <a:pt x="20" y="20"/>
                        <a:pt x="10" y="13"/>
                        <a:pt x="5" y="3"/>
                      </a:cubicBezTo>
                      <a:cubicBezTo>
                        <a:pt x="4" y="0"/>
                        <a:pt x="0" y="2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9" name="Freeform 272"/>
                <p:cNvSpPr/>
                <p:nvPr/>
              </p:nvSpPr>
              <p:spPr bwMode="auto">
                <a:xfrm>
                  <a:off x="2068" y="1873"/>
                  <a:ext cx="49" cy="47"/>
                </a:xfrm>
                <a:custGeom>
                  <a:avLst/>
                  <a:gdLst>
                    <a:gd name="T0" fmla="*/ 1 w 58"/>
                    <a:gd name="T1" fmla="*/ 45 h 56"/>
                    <a:gd name="T2" fmla="*/ 29 w 58"/>
                    <a:gd name="T3" fmla="*/ 41 h 56"/>
                    <a:gd name="T4" fmla="*/ 47 w 58"/>
                    <a:gd name="T5" fmla="*/ 24 h 56"/>
                    <a:gd name="T6" fmla="*/ 58 w 58"/>
                    <a:gd name="T7" fmla="*/ 4 h 56"/>
                    <a:gd name="T8" fmla="*/ 52 w 58"/>
                    <a:gd name="T9" fmla="*/ 3 h 56"/>
                    <a:gd name="T10" fmla="*/ 31 w 58"/>
                    <a:gd name="T11" fmla="*/ 30 h 56"/>
                    <a:gd name="T12" fmla="*/ 4 w 58"/>
                    <a:gd name="T13" fmla="*/ 42 h 56"/>
                    <a:gd name="T14" fmla="*/ 1 w 58"/>
                    <a:gd name="T15" fmla="*/ 4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56">
                      <a:moveTo>
                        <a:pt x="1" y="45"/>
                      </a:moveTo>
                      <a:cubicBezTo>
                        <a:pt x="8" y="56"/>
                        <a:pt x="22" y="46"/>
                        <a:pt x="29" y="41"/>
                      </a:cubicBezTo>
                      <a:cubicBezTo>
                        <a:pt x="35" y="36"/>
                        <a:pt x="41" y="30"/>
                        <a:pt x="47" y="24"/>
                      </a:cubicBezTo>
                      <a:cubicBezTo>
                        <a:pt x="52" y="18"/>
                        <a:pt x="58" y="13"/>
                        <a:pt x="58" y="4"/>
                      </a:cubicBezTo>
                      <a:cubicBezTo>
                        <a:pt x="58" y="0"/>
                        <a:pt x="52" y="0"/>
                        <a:pt x="52" y="3"/>
                      </a:cubicBezTo>
                      <a:cubicBezTo>
                        <a:pt x="50" y="14"/>
                        <a:pt x="38" y="23"/>
                        <a:pt x="31" y="30"/>
                      </a:cubicBezTo>
                      <a:cubicBezTo>
                        <a:pt x="25" y="35"/>
                        <a:pt x="13" y="48"/>
                        <a:pt x="4" y="42"/>
                      </a:cubicBezTo>
                      <a:cubicBezTo>
                        <a:pt x="2" y="41"/>
                        <a:pt x="0" y="44"/>
                        <a:pt x="1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0" name="Freeform 273"/>
                <p:cNvSpPr/>
                <p:nvPr/>
              </p:nvSpPr>
              <p:spPr bwMode="auto">
                <a:xfrm>
                  <a:off x="2073" y="1870"/>
                  <a:ext cx="57" cy="58"/>
                </a:xfrm>
                <a:custGeom>
                  <a:avLst/>
                  <a:gdLst>
                    <a:gd name="T0" fmla="*/ 2 w 67"/>
                    <a:gd name="T1" fmla="*/ 55 h 68"/>
                    <a:gd name="T2" fmla="*/ 18 w 67"/>
                    <a:gd name="T3" fmla="*/ 65 h 68"/>
                    <a:gd name="T4" fmla="*/ 42 w 67"/>
                    <a:gd name="T5" fmla="*/ 49 h 68"/>
                    <a:gd name="T6" fmla="*/ 62 w 67"/>
                    <a:gd name="T7" fmla="*/ 24 h 68"/>
                    <a:gd name="T8" fmla="*/ 56 w 67"/>
                    <a:gd name="T9" fmla="*/ 3 h 68"/>
                    <a:gd name="T10" fmla="*/ 50 w 67"/>
                    <a:gd name="T11" fmla="*/ 7 h 68"/>
                    <a:gd name="T12" fmla="*/ 55 w 67"/>
                    <a:gd name="T13" fmla="*/ 18 h 68"/>
                    <a:gd name="T14" fmla="*/ 50 w 67"/>
                    <a:gd name="T15" fmla="*/ 29 h 68"/>
                    <a:gd name="T16" fmla="*/ 32 w 67"/>
                    <a:gd name="T17" fmla="*/ 48 h 68"/>
                    <a:gd name="T18" fmla="*/ 17 w 67"/>
                    <a:gd name="T19" fmla="*/ 59 h 68"/>
                    <a:gd name="T20" fmla="*/ 3 w 67"/>
                    <a:gd name="T21" fmla="*/ 51 h 68"/>
                    <a:gd name="T22" fmla="*/ 2 w 67"/>
                    <a:gd name="T23" fmla="*/ 5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7" h="68">
                      <a:moveTo>
                        <a:pt x="2" y="55"/>
                      </a:moveTo>
                      <a:cubicBezTo>
                        <a:pt x="8" y="58"/>
                        <a:pt x="10" y="68"/>
                        <a:pt x="18" y="65"/>
                      </a:cubicBezTo>
                      <a:cubicBezTo>
                        <a:pt x="26" y="63"/>
                        <a:pt x="36" y="54"/>
                        <a:pt x="42" y="49"/>
                      </a:cubicBezTo>
                      <a:cubicBezTo>
                        <a:pt x="50" y="43"/>
                        <a:pt x="57" y="33"/>
                        <a:pt x="62" y="24"/>
                      </a:cubicBezTo>
                      <a:cubicBezTo>
                        <a:pt x="67" y="14"/>
                        <a:pt x="62" y="11"/>
                        <a:pt x="56" y="3"/>
                      </a:cubicBezTo>
                      <a:cubicBezTo>
                        <a:pt x="53" y="0"/>
                        <a:pt x="48" y="3"/>
                        <a:pt x="50" y="7"/>
                      </a:cubicBezTo>
                      <a:cubicBezTo>
                        <a:pt x="53" y="11"/>
                        <a:pt x="55" y="12"/>
                        <a:pt x="55" y="18"/>
                      </a:cubicBezTo>
                      <a:cubicBezTo>
                        <a:pt x="54" y="23"/>
                        <a:pt x="53" y="25"/>
                        <a:pt x="50" y="29"/>
                      </a:cubicBezTo>
                      <a:cubicBezTo>
                        <a:pt x="45" y="37"/>
                        <a:pt x="40" y="43"/>
                        <a:pt x="32" y="48"/>
                      </a:cubicBezTo>
                      <a:cubicBezTo>
                        <a:pt x="29" y="51"/>
                        <a:pt x="21" y="58"/>
                        <a:pt x="17" y="59"/>
                      </a:cubicBezTo>
                      <a:cubicBezTo>
                        <a:pt x="13" y="59"/>
                        <a:pt x="8" y="52"/>
                        <a:pt x="3" y="51"/>
                      </a:cubicBezTo>
                      <a:cubicBezTo>
                        <a:pt x="1" y="50"/>
                        <a:pt x="0" y="54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1" name="Freeform 274"/>
                <p:cNvSpPr/>
                <p:nvPr/>
              </p:nvSpPr>
              <p:spPr bwMode="auto">
                <a:xfrm>
                  <a:off x="2094" y="1918"/>
                  <a:ext cx="49" cy="24"/>
                </a:xfrm>
                <a:custGeom>
                  <a:avLst/>
                  <a:gdLst>
                    <a:gd name="T0" fmla="*/ 0 w 58"/>
                    <a:gd name="T1" fmla="*/ 2 h 29"/>
                    <a:gd name="T2" fmla="*/ 4 w 58"/>
                    <a:gd name="T3" fmla="*/ 5 h 29"/>
                    <a:gd name="T4" fmla="*/ 17 w 58"/>
                    <a:gd name="T5" fmla="*/ 13 h 29"/>
                    <a:gd name="T6" fmla="*/ 30 w 58"/>
                    <a:gd name="T7" fmla="*/ 22 h 29"/>
                    <a:gd name="T8" fmla="*/ 42 w 58"/>
                    <a:gd name="T9" fmla="*/ 28 h 29"/>
                    <a:gd name="T10" fmla="*/ 53 w 58"/>
                    <a:gd name="T11" fmla="*/ 22 h 29"/>
                    <a:gd name="T12" fmla="*/ 52 w 58"/>
                    <a:gd name="T13" fmla="*/ 16 h 29"/>
                    <a:gd name="T14" fmla="*/ 42 w 58"/>
                    <a:gd name="T15" fmla="*/ 22 h 29"/>
                    <a:gd name="T16" fmla="*/ 26 w 58"/>
                    <a:gd name="T17" fmla="*/ 12 h 29"/>
                    <a:gd name="T18" fmla="*/ 13 w 58"/>
                    <a:gd name="T19" fmla="*/ 4 h 29"/>
                    <a:gd name="T20" fmla="*/ 1 w 58"/>
                    <a:gd name="T21" fmla="*/ 0 h 29"/>
                    <a:gd name="T22" fmla="*/ 0 w 58"/>
                    <a:gd name="T23" fmla="*/ 2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8" h="29">
                      <a:moveTo>
                        <a:pt x="0" y="2"/>
                      </a:moveTo>
                      <a:cubicBezTo>
                        <a:pt x="3" y="4"/>
                        <a:pt x="2" y="3"/>
                        <a:pt x="4" y="5"/>
                      </a:cubicBezTo>
                      <a:cubicBezTo>
                        <a:pt x="9" y="7"/>
                        <a:pt x="13" y="9"/>
                        <a:pt x="17" y="13"/>
                      </a:cubicBezTo>
                      <a:cubicBezTo>
                        <a:pt x="21" y="16"/>
                        <a:pt x="25" y="19"/>
                        <a:pt x="30" y="22"/>
                      </a:cubicBezTo>
                      <a:cubicBezTo>
                        <a:pt x="33" y="24"/>
                        <a:pt x="38" y="29"/>
                        <a:pt x="42" y="28"/>
                      </a:cubicBezTo>
                      <a:cubicBezTo>
                        <a:pt x="47" y="28"/>
                        <a:pt x="49" y="23"/>
                        <a:pt x="53" y="22"/>
                      </a:cubicBezTo>
                      <a:cubicBezTo>
                        <a:pt x="58" y="22"/>
                        <a:pt x="57" y="15"/>
                        <a:pt x="52" y="16"/>
                      </a:cubicBezTo>
                      <a:cubicBezTo>
                        <a:pt x="48" y="17"/>
                        <a:pt x="45" y="22"/>
                        <a:pt x="42" y="22"/>
                      </a:cubicBezTo>
                      <a:cubicBezTo>
                        <a:pt x="37" y="23"/>
                        <a:pt x="29" y="15"/>
                        <a:pt x="26" y="12"/>
                      </a:cubicBezTo>
                      <a:cubicBezTo>
                        <a:pt x="22" y="9"/>
                        <a:pt x="18" y="6"/>
                        <a:pt x="13" y="4"/>
                      </a:cubicBezTo>
                      <a:cubicBezTo>
                        <a:pt x="9" y="1"/>
                        <a:pt x="6" y="2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2" name="Freeform 275"/>
                <p:cNvSpPr/>
                <p:nvPr/>
              </p:nvSpPr>
              <p:spPr bwMode="auto">
                <a:xfrm>
                  <a:off x="2123" y="1889"/>
                  <a:ext cx="24" cy="51"/>
                </a:xfrm>
                <a:custGeom>
                  <a:avLst/>
                  <a:gdLst>
                    <a:gd name="T0" fmla="*/ 0 w 28"/>
                    <a:gd name="T1" fmla="*/ 3 h 60"/>
                    <a:gd name="T2" fmla="*/ 7 w 28"/>
                    <a:gd name="T3" fmla="*/ 28 h 60"/>
                    <a:gd name="T4" fmla="*/ 17 w 28"/>
                    <a:gd name="T5" fmla="*/ 53 h 60"/>
                    <a:gd name="T6" fmla="*/ 22 w 28"/>
                    <a:gd name="T7" fmla="*/ 57 h 60"/>
                    <a:gd name="T8" fmla="*/ 21 w 28"/>
                    <a:gd name="T9" fmla="*/ 38 h 60"/>
                    <a:gd name="T10" fmla="*/ 4 w 28"/>
                    <a:gd name="T11" fmla="*/ 3 h 60"/>
                    <a:gd name="T12" fmla="*/ 0 w 28"/>
                    <a:gd name="T13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60">
                      <a:moveTo>
                        <a:pt x="0" y="3"/>
                      </a:moveTo>
                      <a:cubicBezTo>
                        <a:pt x="0" y="12"/>
                        <a:pt x="3" y="20"/>
                        <a:pt x="7" y="28"/>
                      </a:cubicBezTo>
                      <a:cubicBezTo>
                        <a:pt x="10" y="35"/>
                        <a:pt x="21" y="46"/>
                        <a:pt x="17" y="53"/>
                      </a:cubicBezTo>
                      <a:cubicBezTo>
                        <a:pt x="16" y="56"/>
                        <a:pt x="20" y="60"/>
                        <a:pt x="22" y="57"/>
                      </a:cubicBezTo>
                      <a:cubicBezTo>
                        <a:pt x="28" y="51"/>
                        <a:pt x="24" y="44"/>
                        <a:pt x="21" y="38"/>
                      </a:cubicBezTo>
                      <a:cubicBezTo>
                        <a:pt x="14" y="26"/>
                        <a:pt x="6" y="16"/>
                        <a:pt x="4" y="3"/>
                      </a:cubicBezTo>
                      <a:cubicBezTo>
                        <a:pt x="4" y="0"/>
                        <a:pt x="0" y="0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3" name="Freeform 276"/>
                <p:cNvSpPr/>
                <p:nvPr/>
              </p:nvSpPr>
              <p:spPr bwMode="auto">
                <a:xfrm>
                  <a:off x="1929" y="1704"/>
                  <a:ext cx="58" cy="52"/>
                </a:xfrm>
                <a:custGeom>
                  <a:avLst/>
                  <a:gdLst>
                    <a:gd name="T0" fmla="*/ 6 w 68"/>
                    <a:gd name="T1" fmla="*/ 60 h 62"/>
                    <a:gd name="T2" fmla="*/ 47 w 68"/>
                    <a:gd name="T3" fmla="*/ 32 h 62"/>
                    <a:gd name="T4" fmla="*/ 65 w 68"/>
                    <a:gd name="T5" fmla="*/ 5 h 62"/>
                    <a:gd name="T6" fmla="*/ 55 w 68"/>
                    <a:gd name="T7" fmla="*/ 3 h 62"/>
                    <a:gd name="T8" fmla="*/ 35 w 68"/>
                    <a:gd name="T9" fmla="*/ 24 h 62"/>
                    <a:gd name="T10" fmla="*/ 2 w 68"/>
                    <a:gd name="T11" fmla="*/ 55 h 62"/>
                    <a:gd name="T12" fmla="*/ 6 w 68"/>
                    <a:gd name="T13" fmla="*/ 6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62">
                      <a:moveTo>
                        <a:pt x="6" y="60"/>
                      </a:moveTo>
                      <a:cubicBezTo>
                        <a:pt x="22" y="53"/>
                        <a:pt x="34" y="43"/>
                        <a:pt x="47" y="32"/>
                      </a:cubicBezTo>
                      <a:cubicBezTo>
                        <a:pt x="54" y="25"/>
                        <a:pt x="68" y="16"/>
                        <a:pt x="65" y="5"/>
                      </a:cubicBezTo>
                      <a:cubicBezTo>
                        <a:pt x="63" y="1"/>
                        <a:pt x="57" y="0"/>
                        <a:pt x="55" y="3"/>
                      </a:cubicBezTo>
                      <a:cubicBezTo>
                        <a:pt x="48" y="11"/>
                        <a:pt x="43" y="18"/>
                        <a:pt x="35" y="24"/>
                      </a:cubicBezTo>
                      <a:cubicBezTo>
                        <a:pt x="24" y="34"/>
                        <a:pt x="12" y="44"/>
                        <a:pt x="2" y="55"/>
                      </a:cubicBezTo>
                      <a:cubicBezTo>
                        <a:pt x="0" y="57"/>
                        <a:pt x="3" y="62"/>
                        <a:pt x="6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4" name="Freeform 277"/>
                <p:cNvSpPr/>
                <p:nvPr/>
              </p:nvSpPr>
              <p:spPr bwMode="auto">
                <a:xfrm>
                  <a:off x="1939" y="1723"/>
                  <a:ext cx="60" cy="48"/>
                </a:xfrm>
                <a:custGeom>
                  <a:avLst/>
                  <a:gdLst>
                    <a:gd name="T0" fmla="*/ 5 w 70"/>
                    <a:gd name="T1" fmla="*/ 55 h 56"/>
                    <a:gd name="T2" fmla="*/ 41 w 70"/>
                    <a:gd name="T3" fmla="*/ 37 h 56"/>
                    <a:gd name="T4" fmla="*/ 56 w 70"/>
                    <a:gd name="T5" fmla="*/ 21 h 56"/>
                    <a:gd name="T6" fmla="*/ 62 w 70"/>
                    <a:gd name="T7" fmla="*/ 16 h 56"/>
                    <a:gd name="T8" fmla="*/ 64 w 70"/>
                    <a:gd name="T9" fmla="*/ 13 h 56"/>
                    <a:gd name="T10" fmla="*/ 64 w 70"/>
                    <a:gd name="T11" fmla="*/ 13 h 56"/>
                    <a:gd name="T12" fmla="*/ 58 w 70"/>
                    <a:gd name="T13" fmla="*/ 3 h 56"/>
                    <a:gd name="T14" fmla="*/ 51 w 70"/>
                    <a:gd name="T15" fmla="*/ 11 h 56"/>
                    <a:gd name="T16" fmla="*/ 39 w 70"/>
                    <a:gd name="T17" fmla="*/ 22 h 56"/>
                    <a:gd name="T18" fmla="*/ 25 w 70"/>
                    <a:gd name="T19" fmla="*/ 35 h 56"/>
                    <a:gd name="T20" fmla="*/ 4 w 70"/>
                    <a:gd name="T21" fmla="*/ 49 h 56"/>
                    <a:gd name="T22" fmla="*/ 5 w 70"/>
                    <a:gd name="T23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56">
                      <a:moveTo>
                        <a:pt x="5" y="55"/>
                      </a:moveTo>
                      <a:cubicBezTo>
                        <a:pt x="18" y="55"/>
                        <a:pt x="31" y="45"/>
                        <a:pt x="41" y="37"/>
                      </a:cubicBezTo>
                      <a:cubicBezTo>
                        <a:pt x="46" y="32"/>
                        <a:pt x="51" y="26"/>
                        <a:pt x="56" y="21"/>
                      </a:cubicBezTo>
                      <a:cubicBezTo>
                        <a:pt x="58" y="19"/>
                        <a:pt x="60" y="18"/>
                        <a:pt x="62" y="16"/>
                      </a:cubicBezTo>
                      <a:cubicBezTo>
                        <a:pt x="62" y="15"/>
                        <a:pt x="63" y="14"/>
                        <a:pt x="64" y="13"/>
                      </a:cubicBezTo>
                      <a:cubicBezTo>
                        <a:pt x="65" y="11"/>
                        <a:pt x="65" y="11"/>
                        <a:pt x="64" y="13"/>
                      </a:cubicBezTo>
                      <a:cubicBezTo>
                        <a:pt x="70" y="9"/>
                        <a:pt x="65" y="0"/>
                        <a:pt x="58" y="3"/>
                      </a:cubicBezTo>
                      <a:cubicBezTo>
                        <a:pt x="55" y="5"/>
                        <a:pt x="54" y="8"/>
                        <a:pt x="51" y="11"/>
                      </a:cubicBezTo>
                      <a:cubicBezTo>
                        <a:pt x="47" y="15"/>
                        <a:pt x="43" y="18"/>
                        <a:pt x="39" y="22"/>
                      </a:cubicBezTo>
                      <a:cubicBezTo>
                        <a:pt x="35" y="27"/>
                        <a:pt x="31" y="31"/>
                        <a:pt x="25" y="35"/>
                      </a:cubicBezTo>
                      <a:cubicBezTo>
                        <a:pt x="19" y="39"/>
                        <a:pt x="11" y="47"/>
                        <a:pt x="4" y="49"/>
                      </a:cubicBezTo>
                      <a:cubicBezTo>
                        <a:pt x="0" y="50"/>
                        <a:pt x="1" y="56"/>
                        <a:pt x="5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" name="Freeform 278"/>
                <p:cNvSpPr/>
                <p:nvPr/>
              </p:nvSpPr>
              <p:spPr bwMode="auto">
                <a:xfrm>
                  <a:off x="2822" y="1699"/>
                  <a:ext cx="102" cy="79"/>
                </a:xfrm>
                <a:custGeom>
                  <a:avLst/>
                  <a:gdLst>
                    <a:gd name="T0" fmla="*/ 16 w 120"/>
                    <a:gd name="T1" fmla="*/ 14 h 93"/>
                    <a:gd name="T2" fmla="*/ 3 w 120"/>
                    <a:gd name="T3" fmla="*/ 41 h 93"/>
                    <a:gd name="T4" fmla="*/ 31 w 120"/>
                    <a:gd name="T5" fmla="*/ 66 h 93"/>
                    <a:gd name="T6" fmla="*/ 77 w 120"/>
                    <a:gd name="T7" fmla="*/ 88 h 93"/>
                    <a:gd name="T8" fmla="*/ 107 w 120"/>
                    <a:gd name="T9" fmla="*/ 55 h 93"/>
                    <a:gd name="T10" fmla="*/ 22 w 120"/>
                    <a:gd name="T11" fmla="*/ 6 h 93"/>
                    <a:gd name="T12" fmla="*/ 23 w 120"/>
                    <a:gd name="T13" fmla="*/ 13 h 93"/>
                    <a:gd name="T14" fmla="*/ 81 w 120"/>
                    <a:gd name="T15" fmla="*/ 32 h 93"/>
                    <a:gd name="T16" fmla="*/ 84 w 120"/>
                    <a:gd name="T17" fmla="*/ 81 h 93"/>
                    <a:gd name="T18" fmla="*/ 30 w 120"/>
                    <a:gd name="T19" fmla="*/ 57 h 93"/>
                    <a:gd name="T20" fmla="*/ 15 w 120"/>
                    <a:gd name="T21" fmla="*/ 46 h 93"/>
                    <a:gd name="T22" fmla="*/ 8 w 120"/>
                    <a:gd name="T23" fmla="*/ 23 h 93"/>
                    <a:gd name="T24" fmla="*/ 14 w 120"/>
                    <a:gd name="T25" fmla="*/ 16 h 93"/>
                    <a:gd name="T26" fmla="*/ 16 w 120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0" h="93">
                      <a:moveTo>
                        <a:pt x="16" y="14"/>
                      </a:moveTo>
                      <a:cubicBezTo>
                        <a:pt x="4" y="1"/>
                        <a:pt x="0" y="34"/>
                        <a:pt x="3" y="41"/>
                      </a:cubicBezTo>
                      <a:cubicBezTo>
                        <a:pt x="9" y="53"/>
                        <a:pt x="21" y="60"/>
                        <a:pt x="31" y="66"/>
                      </a:cubicBezTo>
                      <a:cubicBezTo>
                        <a:pt x="46" y="75"/>
                        <a:pt x="60" y="85"/>
                        <a:pt x="77" y="88"/>
                      </a:cubicBezTo>
                      <a:cubicBezTo>
                        <a:pt x="103" y="93"/>
                        <a:pt x="120" y="83"/>
                        <a:pt x="107" y="55"/>
                      </a:cubicBezTo>
                      <a:cubicBezTo>
                        <a:pt x="93" y="22"/>
                        <a:pt x="59" y="0"/>
                        <a:pt x="22" y="6"/>
                      </a:cubicBezTo>
                      <a:cubicBezTo>
                        <a:pt x="18" y="7"/>
                        <a:pt x="18" y="13"/>
                        <a:pt x="23" y="13"/>
                      </a:cubicBezTo>
                      <a:cubicBezTo>
                        <a:pt x="46" y="12"/>
                        <a:pt x="63" y="17"/>
                        <a:pt x="81" y="32"/>
                      </a:cubicBezTo>
                      <a:cubicBezTo>
                        <a:pt x="93" y="43"/>
                        <a:pt x="120" y="86"/>
                        <a:pt x="84" y="81"/>
                      </a:cubicBezTo>
                      <a:cubicBezTo>
                        <a:pt x="63" y="78"/>
                        <a:pt x="47" y="68"/>
                        <a:pt x="30" y="57"/>
                      </a:cubicBezTo>
                      <a:cubicBezTo>
                        <a:pt x="25" y="54"/>
                        <a:pt x="19" y="50"/>
                        <a:pt x="15" y="46"/>
                      </a:cubicBezTo>
                      <a:cubicBezTo>
                        <a:pt x="9" y="40"/>
                        <a:pt x="6" y="33"/>
                        <a:pt x="8" y="23"/>
                      </a:cubicBezTo>
                      <a:cubicBezTo>
                        <a:pt x="8" y="20"/>
                        <a:pt x="10" y="17"/>
                        <a:pt x="14" y="16"/>
                      </a:cubicBezTo>
                      <a:cubicBezTo>
                        <a:pt x="15" y="17"/>
                        <a:pt x="17" y="15"/>
                        <a:pt x="16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6" name="Freeform 279"/>
                <p:cNvSpPr/>
                <p:nvPr/>
              </p:nvSpPr>
              <p:spPr bwMode="auto">
                <a:xfrm>
                  <a:off x="2822" y="1699"/>
                  <a:ext cx="7" cy="19"/>
                </a:xfrm>
                <a:custGeom>
                  <a:avLst/>
                  <a:gdLst>
                    <a:gd name="T0" fmla="*/ 8 w 9"/>
                    <a:gd name="T1" fmla="*/ 17 h 22"/>
                    <a:gd name="T2" fmla="*/ 8 w 9"/>
                    <a:gd name="T3" fmla="*/ 9 h 22"/>
                    <a:gd name="T4" fmla="*/ 8 w 9"/>
                    <a:gd name="T5" fmla="*/ 2 h 22"/>
                    <a:gd name="T6" fmla="*/ 5 w 9"/>
                    <a:gd name="T7" fmla="*/ 1 h 22"/>
                    <a:gd name="T8" fmla="*/ 3 w 9"/>
                    <a:gd name="T9" fmla="*/ 19 h 22"/>
                    <a:gd name="T10" fmla="*/ 8 w 9"/>
                    <a:gd name="T11" fmla="*/ 17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22">
                      <a:moveTo>
                        <a:pt x="8" y="17"/>
                      </a:moveTo>
                      <a:cubicBezTo>
                        <a:pt x="7" y="14"/>
                        <a:pt x="7" y="12"/>
                        <a:pt x="8" y="9"/>
                      </a:cubicBezTo>
                      <a:cubicBezTo>
                        <a:pt x="8" y="7"/>
                        <a:pt x="9" y="5"/>
                        <a:pt x="8" y="2"/>
                      </a:cubicBezTo>
                      <a:cubicBezTo>
                        <a:pt x="8" y="1"/>
                        <a:pt x="6" y="0"/>
                        <a:pt x="5" y="1"/>
                      </a:cubicBezTo>
                      <a:cubicBezTo>
                        <a:pt x="0" y="5"/>
                        <a:pt x="0" y="14"/>
                        <a:pt x="3" y="19"/>
                      </a:cubicBezTo>
                      <a:cubicBezTo>
                        <a:pt x="4" y="22"/>
                        <a:pt x="9" y="20"/>
                        <a:pt x="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7" name="Freeform 280"/>
                <p:cNvSpPr/>
                <p:nvPr/>
              </p:nvSpPr>
              <p:spPr bwMode="auto">
                <a:xfrm>
                  <a:off x="2856" y="1694"/>
                  <a:ext cx="81" cy="77"/>
                </a:xfrm>
                <a:custGeom>
                  <a:avLst/>
                  <a:gdLst>
                    <a:gd name="T0" fmla="*/ 1 w 96"/>
                    <a:gd name="T1" fmla="*/ 2 h 90"/>
                    <a:gd name="T2" fmla="*/ 67 w 96"/>
                    <a:gd name="T3" fmla="*/ 82 h 90"/>
                    <a:gd name="T4" fmla="*/ 73 w 96"/>
                    <a:gd name="T5" fmla="*/ 87 h 90"/>
                    <a:gd name="T6" fmla="*/ 71 w 96"/>
                    <a:gd name="T7" fmla="*/ 30 h 90"/>
                    <a:gd name="T8" fmla="*/ 1 w 96"/>
                    <a:gd name="T9" fmla="*/ 0 h 90"/>
                    <a:gd name="T10" fmla="*/ 1 w 96"/>
                    <a:gd name="T11" fmla="*/ 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90">
                      <a:moveTo>
                        <a:pt x="1" y="2"/>
                      </a:moveTo>
                      <a:cubicBezTo>
                        <a:pt x="37" y="7"/>
                        <a:pt x="96" y="40"/>
                        <a:pt x="67" y="82"/>
                      </a:cubicBezTo>
                      <a:cubicBezTo>
                        <a:pt x="64" y="86"/>
                        <a:pt x="70" y="90"/>
                        <a:pt x="73" y="87"/>
                      </a:cubicBezTo>
                      <a:cubicBezTo>
                        <a:pt x="92" y="69"/>
                        <a:pt x="86" y="48"/>
                        <a:pt x="71" y="30"/>
                      </a:cubicBezTo>
                      <a:cubicBezTo>
                        <a:pt x="55" y="10"/>
                        <a:pt x="27" y="2"/>
                        <a:pt x="1" y="0"/>
                      </a:cubicBezTo>
                      <a:cubicBezTo>
                        <a:pt x="1" y="0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8" name="Freeform 281"/>
                <p:cNvSpPr/>
                <p:nvPr/>
              </p:nvSpPr>
              <p:spPr bwMode="auto">
                <a:xfrm>
                  <a:off x="2820" y="1694"/>
                  <a:ext cx="24" cy="15"/>
                </a:xfrm>
                <a:custGeom>
                  <a:avLst/>
                  <a:gdLst>
                    <a:gd name="T0" fmla="*/ 3 w 28"/>
                    <a:gd name="T1" fmla="*/ 17 h 18"/>
                    <a:gd name="T2" fmla="*/ 25 w 28"/>
                    <a:gd name="T3" fmla="*/ 5 h 18"/>
                    <a:gd name="T4" fmla="*/ 24 w 28"/>
                    <a:gd name="T5" fmla="*/ 0 h 18"/>
                    <a:gd name="T6" fmla="*/ 1 w 28"/>
                    <a:gd name="T7" fmla="*/ 16 h 18"/>
                    <a:gd name="T8" fmla="*/ 3 w 28"/>
                    <a:gd name="T9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18">
                      <a:moveTo>
                        <a:pt x="3" y="17"/>
                      </a:moveTo>
                      <a:cubicBezTo>
                        <a:pt x="7" y="9"/>
                        <a:pt x="18" y="8"/>
                        <a:pt x="25" y="5"/>
                      </a:cubicBezTo>
                      <a:cubicBezTo>
                        <a:pt x="28" y="4"/>
                        <a:pt x="27" y="0"/>
                        <a:pt x="24" y="0"/>
                      </a:cubicBezTo>
                      <a:cubicBezTo>
                        <a:pt x="13" y="1"/>
                        <a:pt x="3" y="5"/>
                        <a:pt x="1" y="16"/>
                      </a:cubicBezTo>
                      <a:cubicBezTo>
                        <a:pt x="0" y="18"/>
                        <a:pt x="3" y="18"/>
                        <a:pt x="3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9" name="Freeform 282"/>
                <p:cNvSpPr/>
                <p:nvPr/>
              </p:nvSpPr>
              <p:spPr bwMode="auto">
                <a:xfrm>
                  <a:off x="2828" y="1514"/>
                  <a:ext cx="98" cy="188"/>
                </a:xfrm>
                <a:custGeom>
                  <a:avLst/>
                  <a:gdLst>
                    <a:gd name="T0" fmla="*/ 6 w 116"/>
                    <a:gd name="T1" fmla="*/ 218 h 222"/>
                    <a:gd name="T2" fmla="*/ 42 w 116"/>
                    <a:gd name="T3" fmla="*/ 167 h 222"/>
                    <a:gd name="T4" fmla="*/ 74 w 116"/>
                    <a:gd name="T5" fmla="*/ 112 h 222"/>
                    <a:gd name="T6" fmla="*/ 115 w 116"/>
                    <a:gd name="T7" fmla="*/ 5 h 222"/>
                    <a:gd name="T8" fmla="*/ 110 w 116"/>
                    <a:gd name="T9" fmla="*/ 3 h 222"/>
                    <a:gd name="T10" fmla="*/ 94 w 116"/>
                    <a:gd name="T11" fmla="*/ 57 h 222"/>
                    <a:gd name="T12" fmla="*/ 68 w 116"/>
                    <a:gd name="T13" fmla="*/ 113 h 222"/>
                    <a:gd name="T14" fmla="*/ 2 w 116"/>
                    <a:gd name="T15" fmla="*/ 215 h 222"/>
                    <a:gd name="T16" fmla="*/ 6 w 116"/>
                    <a:gd name="T17" fmla="*/ 218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222">
                      <a:moveTo>
                        <a:pt x="6" y="218"/>
                      </a:moveTo>
                      <a:cubicBezTo>
                        <a:pt x="17" y="201"/>
                        <a:pt x="31" y="185"/>
                        <a:pt x="42" y="167"/>
                      </a:cubicBezTo>
                      <a:cubicBezTo>
                        <a:pt x="53" y="149"/>
                        <a:pt x="63" y="130"/>
                        <a:pt x="74" y="112"/>
                      </a:cubicBezTo>
                      <a:cubicBezTo>
                        <a:pt x="94" y="78"/>
                        <a:pt x="103" y="42"/>
                        <a:pt x="115" y="5"/>
                      </a:cubicBezTo>
                      <a:cubicBezTo>
                        <a:pt x="116" y="1"/>
                        <a:pt x="111" y="0"/>
                        <a:pt x="110" y="3"/>
                      </a:cubicBezTo>
                      <a:cubicBezTo>
                        <a:pt x="103" y="20"/>
                        <a:pt x="101" y="40"/>
                        <a:pt x="94" y="57"/>
                      </a:cubicBezTo>
                      <a:cubicBezTo>
                        <a:pt x="87" y="76"/>
                        <a:pt x="79" y="96"/>
                        <a:pt x="68" y="113"/>
                      </a:cubicBezTo>
                      <a:cubicBezTo>
                        <a:pt x="48" y="148"/>
                        <a:pt x="22" y="180"/>
                        <a:pt x="2" y="215"/>
                      </a:cubicBezTo>
                      <a:cubicBezTo>
                        <a:pt x="0" y="218"/>
                        <a:pt x="4" y="222"/>
                        <a:pt x="6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0" name="Freeform 283"/>
                <p:cNvSpPr/>
                <p:nvPr/>
              </p:nvSpPr>
              <p:spPr bwMode="auto">
                <a:xfrm>
                  <a:off x="2918" y="1500"/>
                  <a:ext cx="86" cy="43"/>
                </a:xfrm>
                <a:custGeom>
                  <a:avLst/>
                  <a:gdLst>
                    <a:gd name="T0" fmla="*/ 6 w 101"/>
                    <a:gd name="T1" fmla="*/ 20 h 51"/>
                    <a:gd name="T2" fmla="*/ 90 w 101"/>
                    <a:gd name="T3" fmla="*/ 47 h 51"/>
                    <a:gd name="T4" fmla="*/ 97 w 101"/>
                    <a:gd name="T5" fmla="*/ 39 h 51"/>
                    <a:gd name="T6" fmla="*/ 4 w 101"/>
                    <a:gd name="T7" fmla="*/ 13 h 51"/>
                    <a:gd name="T8" fmla="*/ 6 w 101"/>
                    <a:gd name="T9" fmla="*/ 2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51">
                      <a:moveTo>
                        <a:pt x="6" y="20"/>
                      </a:moveTo>
                      <a:cubicBezTo>
                        <a:pt x="38" y="12"/>
                        <a:pt x="66" y="31"/>
                        <a:pt x="90" y="47"/>
                      </a:cubicBezTo>
                      <a:cubicBezTo>
                        <a:pt x="96" y="51"/>
                        <a:pt x="101" y="43"/>
                        <a:pt x="97" y="39"/>
                      </a:cubicBezTo>
                      <a:cubicBezTo>
                        <a:pt x="77" y="16"/>
                        <a:pt x="33" y="0"/>
                        <a:pt x="4" y="13"/>
                      </a:cubicBezTo>
                      <a:cubicBezTo>
                        <a:pt x="0" y="15"/>
                        <a:pt x="2" y="21"/>
                        <a:pt x="6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1" name="Freeform 284"/>
                <p:cNvSpPr/>
                <p:nvPr/>
              </p:nvSpPr>
              <p:spPr bwMode="auto">
                <a:xfrm>
                  <a:off x="2911" y="1530"/>
                  <a:ext cx="108" cy="237"/>
                </a:xfrm>
                <a:custGeom>
                  <a:avLst/>
                  <a:gdLst>
                    <a:gd name="T0" fmla="*/ 4 w 127"/>
                    <a:gd name="T1" fmla="*/ 279 h 280"/>
                    <a:gd name="T2" fmla="*/ 46 w 127"/>
                    <a:gd name="T3" fmla="*/ 229 h 280"/>
                    <a:gd name="T4" fmla="*/ 84 w 127"/>
                    <a:gd name="T5" fmla="*/ 125 h 280"/>
                    <a:gd name="T6" fmla="*/ 104 w 127"/>
                    <a:gd name="T7" fmla="*/ 79 h 280"/>
                    <a:gd name="T8" fmla="*/ 123 w 127"/>
                    <a:gd name="T9" fmla="*/ 43 h 280"/>
                    <a:gd name="T10" fmla="*/ 99 w 127"/>
                    <a:gd name="T11" fmla="*/ 2 h 280"/>
                    <a:gd name="T12" fmla="*/ 95 w 127"/>
                    <a:gd name="T13" fmla="*/ 10 h 280"/>
                    <a:gd name="T14" fmla="*/ 110 w 127"/>
                    <a:gd name="T15" fmla="*/ 48 h 280"/>
                    <a:gd name="T16" fmla="*/ 96 w 127"/>
                    <a:gd name="T17" fmla="*/ 75 h 280"/>
                    <a:gd name="T18" fmla="*/ 69 w 127"/>
                    <a:gd name="T19" fmla="*/ 144 h 280"/>
                    <a:gd name="T20" fmla="*/ 46 w 127"/>
                    <a:gd name="T21" fmla="*/ 212 h 280"/>
                    <a:gd name="T22" fmla="*/ 3 w 127"/>
                    <a:gd name="T23" fmla="*/ 275 h 280"/>
                    <a:gd name="T24" fmla="*/ 4 w 127"/>
                    <a:gd name="T25" fmla="*/ 279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7" h="280">
                      <a:moveTo>
                        <a:pt x="4" y="279"/>
                      </a:moveTo>
                      <a:cubicBezTo>
                        <a:pt x="25" y="271"/>
                        <a:pt x="36" y="247"/>
                        <a:pt x="46" y="229"/>
                      </a:cubicBezTo>
                      <a:cubicBezTo>
                        <a:pt x="63" y="196"/>
                        <a:pt x="71" y="159"/>
                        <a:pt x="84" y="125"/>
                      </a:cubicBezTo>
                      <a:cubicBezTo>
                        <a:pt x="90" y="110"/>
                        <a:pt x="98" y="95"/>
                        <a:pt x="104" y="79"/>
                      </a:cubicBezTo>
                      <a:cubicBezTo>
                        <a:pt x="109" y="67"/>
                        <a:pt x="120" y="55"/>
                        <a:pt x="123" y="43"/>
                      </a:cubicBezTo>
                      <a:cubicBezTo>
                        <a:pt x="127" y="26"/>
                        <a:pt x="114" y="9"/>
                        <a:pt x="99" y="2"/>
                      </a:cubicBezTo>
                      <a:cubicBezTo>
                        <a:pt x="94" y="0"/>
                        <a:pt x="90" y="7"/>
                        <a:pt x="95" y="10"/>
                      </a:cubicBezTo>
                      <a:cubicBezTo>
                        <a:pt x="109" y="18"/>
                        <a:pt x="118" y="32"/>
                        <a:pt x="110" y="48"/>
                      </a:cubicBezTo>
                      <a:cubicBezTo>
                        <a:pt x="105" y="58"/>
                        <a:pt x="100" y="66"/>
                        <a:pt x="96" y="75"/>
                      </a:cubicBezTo>
                      <a:cubicBezTo>
                        <a:pt x="87" y="98"/>
                        <a:pt x="76" y="120"/>
                        <a:pt x="69" y="144"/>
                      </a:cubicBezTo>
                      <a:cubicBezTo>
                        <a:pt x="63" y="167"/>
                        <a:pt x="55" y="190"/>
                        <a:pt x="46" y="212"/>
                      </a:cubicBezTo>
                      <a:cubicBezTo>
                        <a:pt x="38" y="232"/>
                        <a:pt x="24" y="265"/>
                        <a:pt x="3" y="275"/>
                      </a:cubicBezTo>
                      <a:cubicBezTo>
                        <a:pt x="0" y="276"/>
                        <a:pt x="2" y="280"/>
                        <a:pt x="4" y="2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2" name="Freeform 285"/>
                <p:cNvSpPr/>
                <p:nvPr/>
              </p:nvSpPr>
              <p:spPr bwMode="auto">
                <a:xfrm>
                  <a:off x="2854" y="1526"/>
                  <a:ext cx="75" cy="152"/>
                </a:xfrm>
                <a:custGeom>
                  <a:avLst/>
                  <a:gdLst>
                    <a:gd name="T0" fmla="*/ 1 w 89"/>
                    <a:gd name="T1" fmla="*/ 179 h 179"/>
                    <a:gd name="T2" fmla="*/ 21 w 89"/>
                    <a:gd name="T3" fmla="*/ 156 h 179"/>
                    <a:gd name="T4" fmla="*/ 50 w 89"/>
                    <a:gd name="T5" fmla="*/ 111 h 179"/>
                    <a:gd name="T6" fmla="*/ 74 w 89"/>
                    <a:gd name="T7" fmla="*/ 62 h 179"/>
                    <a:gd name="T8" fmla="*/ 89 w 89"/>
                    <a:gd name="T9" fmla="*/ 5 h 179"/>
                    <a:gd name="T10" fmla="*/ 82 w 89"/>
                    <a:gd name="T11" fmla="*/ 5 h 179"/>
                    <a:gd name="T12" fmla="*/ 68 w 89"/>
                    <a:gd name="T13" fmla="*/ 63 h 179"/>
                    <a:gd name="T14" fmla="*/ 50 w 89"/>
                    <a:gd name="T15" fmla="*/ 104 h 179"/>
                    <a:gd name="T16" fmla="*/ 26 w 89"/>
                    <a:gd name="T17" fmla="*/ 143 h 179"/>
                    <a:gd name="T18" fmla="*/ 1 w 89"/>
                    <a:gd name="T19" fmla="*/ 178 h 179"/>
                    <a:gd name="T20" fmla="*/ 1 w 89"/>
                    <a:gd name="T21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179">
                      <a:moveTo>
                        <a:pt x="1" y="179"/>
                      </a:moveTo>
                      <a:cubicBezTo>
                        <a:pt x="12" y="176"/>
                        <a:pt x="15" y="165"/>
                        <a:pt x="21" y="156"/>
                      </a:cubicBezTo>
                      <a:cubicBezTo>
                        <a:pt x="31" y="141"/>
                        <a:pt x="41" y="127"/>
                        <a:pt x="50" y="111"/>
                      </a:cubicBezTo>
                      <a:cubicBezTo>
                        <a:pt x="59" y="95"/>
                        <a:pt x="69" y="79"/>
                        <a:pt x="74" y="62"/>
                      </a:cubicBezTo>
                      <a:cubicBezTo>
                        <a:pt x="80" y="44"/>
                        <a:pt x="88" y="23"/>
                        <a:pt x="89" y="5"/>
                      </a:cubicBezTo>
                      <a:cubicBezTo>
                        <a:pt x="89" y="0"/>
                        <a:pt x="82" y="1"/>
                        <a:pt x="82" y="5"/>
                      </a:cubicBezTo>
                      <a:cubicBezTo>
                        <a:pt x="82" y="23"/>
                        <a:pt x="73" y="45"/>
                        <a:pt x="68" y="63"/>
                      </a:cubicBezTo>
                      <a:cubicBezTo>
                        <a:pt x="64" y="77"/>
                        <a:pt x="58" y="91"/>
                        <a:pt x="50" y="104"/>
                      </a:cubicBezTo>
                      <a:cubicBezTo>
                        <a:pt x="42" y="117"/>
                        <a:pt x="35" y="130"/>
                        <a:pt x="26" y="143"/>
                      </a:cubicBezTo>
                      <a:cubicBezTo>
                        <a:pt x="20" y="151"/>
                        <a:pt x="11" y="174"/>
                        <a:pt x="1" y="178"/>
                      </a:cubicBezTo>
                      <a:cubicBezTo>
                        <a:pt x="0" y="178"/>
                        <a:pt x="0" y="179"/>
                        <a:pt x="1" y="1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3" name="Freeform 286"/>
                <p:cNvSpPr/>
                <p:nvPr/>
              </p:nvSpPr>
              <p:spPr bwMode="auto">
                <a:xfrm>
                  <a:off x="2900" y="1503"/>
                  <a:ext cx="29" cy="33"/>
                </a:xfrm>
                <a:custGeom>
                  <a:avLst/>
                  <a:gdLst>
                    <a:gd name="T0" fmla="*/ 32 w 35"/>
                    <a:gd name="T1" fmla="*/ 33 h 39"/>
                    <a:gd name="T2" fmla="*/ 21 w 35"/>
                    <a:gd name="T3" fmla="*/ 21 h 39"/>
                    <a:gd name="T4" fmla="*/ 15 w 35"/>
                    <a:gd name="T5" fmla="*/ 10 h 39"/>
                    <a:gd name="T6" fmla="*/ 11 w 35"/>
                    <a:gd name="T7" fmla="*/ 12 h 39"/>
                    <a:gd name="T8" fmla="*/ 26 w 35"/>
                    <a:gd name="T9" fmla="*/ 33 h 39"/>
                    <a:gd name="T10" fmla="*/ 33 w 35"/>
                    <a:gd name="T11" fmla="*/ 30 h 39"/>
                    <a:gd name="T12" fmla="*/ 24 w 35"/>
                    <a:gd name="T13" fmla="*/ 10 h 39"/>
                    <a:gd name="T14" fmla="*/ 6 w 35"/>
                    <a:gd name="T15" fmla="*/ 7 h 39"/>
                    <a:gd name="T16" fmla="*/ 28 w 35"/>
                    <a:gd name="T17" fmla="*/ 38 h 39"/>
                    <a:gd name="T18" fmla="*/ 32 w 35"/>
                    <a:gd name="T19" fmla="*/ 3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9">
                      <a:moveTo>
                        <a:pt x="32" y="33"/>
                      </a:moveTo>
                      <a:cubicBezTo>
                        <a:pt x="29" y="28"/>
                        <a:pt x="25" y="25"/>
                        <a:pt x="21" y="21"/>
                      </a:cubicBezTo>
                      <a:cubicBezTo>
                        <a:pt x="20" y="19"/>
                        <a:pt x="13" y="13"/>
                        <a:pt x="15" y="10"/>
                      </a:cubicBezTo>
                      <a:cubicBezTo>
                        <a:pt x="13" y="11"/>
                        <a:pt x="12" y="11"/>
                        <a:pt x="11" y="12"/>
                      </a:cubicBezTo>
                      <a:cubicBezTo>
                        <a:pt x="21" y="11"/>
                        <a:pt x="23" y="25"/>
                        <a:pt x="26" y="33"/>
                      </a:cubicBezTo>
                      <a:cubicBezTo>
                        <a:pt x="28" y="37"/>
                        <a:pt x="35" y="34"/>
                        <a:pt x="33" y="30"/>
                      </a:cubicBezTo>
                      <a:cubicBezTo>
                        <a:pt x="31" y="23"/>
                        <a:pt x="29" y="16"/>
                        <a:pt x="24" y="10"/>
                      </a:cubicBezTo>
                      <a:cubicBezTo>
                        <a:pt x="21" y="5"/>
                        <a:pt x="10" y="0"/>
                        <a:pt x="6" y="7"/>
                      </a:cubicBezTo>
                      <a:cubicBezTo>
                        <a:pt x="0" y="18"/>
                        <a:pt x="20" y="33"/>
                        <a:pt x="28" y="38"/>
                      </a:cubicBezTo>
                      <a:cubicBezTo>
                        <a:pt x="31" y="39"/>
                        <a:pt x="34" y="35"/>
                        <a:pt x="32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287"/>
                <p:cNvSpPr/>
                <p:nvPr/>
              </p:nvSpPr>
              <p:spPr bwMode="auto">
                <a:xfrm>
                  <a:off x="2888" y="1669"/>
                  <a:ext cx="36" cy="19"/>
                </a:xfrm>
                <a:custGeom>
                  <a:avLst/>
                  <a:gdLst>
                    <a:gd name="T0" fmla="*/ 3 w 43"/>
                    <a:gd name="T1" fmla="*/ 4 h 22"/>
                    <a:gd name="T2" fmla="*/ 39 w 43"/>
                    <a:gd name="T3" fmla="*/ 20 h 22"/>
                    <a:gd name="T4" fmla="*/ 42 w 43"/>
                    <a:gd name="T5" fmla="*/ 17 h 22"/>
                    <a:gd name="T6" fmla="*/ 3 w 43"/>
                    <a:gd name="T7" fmla="*/ 1 h 22"/>
                    <a:gd name="T8" fmla="*/ 3 w 43"/>
                    <a:gd name="T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22">
                      <a:moveTo>
                        <a:pt x="3" y="4"/>
                      </a:moveTo>
                      <a:cubicBezTo>
                        <a:pt x="17" y="5"/>
                        <a:pt x="28" y="12"/>
                        <a:pt x="39" y="20"/>
                      </a:cubicBezTo>
                      <a:cubicBezTo>
                        <a:pt x="41" y="22"/>
                        <a:pt x="43" y="19"/>
                        <a:pt x="42" y="17"/>
                      </a:cubicBezTo>
                      <a:cubicBezTo>
                        <a:pt x="31" y="6"/>
                        <a:pt x="18" y="0"/>
                        <a:pt x="3" y="1"/>
                      </a:cubicBezTo>
                      <a:cubicBezTo>
                        <a:pt x="1" y="1"/>
                        <a:pt x="0" y="4"/>
                        <a:pt x="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288"/>
                <p:cNvSpPr/>
                <p:nvPr/>
              </p:nvSpPr>
              <p:spPr bwMode="auto">
                <a:xfrm>
                  <a:off x="2930" y="1688"/>
                  <a:ext cx="11" cy="9"/>
                </a:xfrm>
                <a:custGeom>
                  <a:avLst/>
                  <a:gdLst>
                    <a:gd name="T0" fmla="*/ 2 w 12"/>
                    <a:gd name="T1" fmla="*/ 4 h 11"/>
                    <a:gd name="T2" fmla="*/ 9 w 12"/>
                    <a:gd name="T3" fmla="*/ 10 h 11"/>
                    <a:gd name="T4" fmla="*/ 11 w 12"/>
                    <a:gd name="T5" fmla="*/ 8 h 11"/>
                    <a:gd name="T6" fmla="*/ 5 w 12"/>
                    <a:gd name="T7" fmla="*/ 1 h 11"/>
                    <a:gd name="T8" fmla="*/ 2 w 12"/>
                    <a:gd name="T9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1">
                      <a:moveTo>
                        <a:pt x="2" y="4"/>
                      </a:moveTo>
                      <a:cubicBezTo>
                        <a:pt x="4" y="6"/>
                        <a:pt x="6" y="9"/>
                        <a:pt x="9" y="10"/>
                      </a:cubicBezTo>
                      <a:cubicBezTo>
                        <a:pt x="10" y="11"/>
                        <a:pt x="12" y="10"/>
                        <a:pt x="11" y="8"/>
                      </a:cubicBezTo>
                      <a:cubicBezTo>
                        <a:pt x="10" y="6"/>
                        <a:pt x="7" y="4"/>
                        <a:pt x="5" y="1"/>
                      </a:cubicBezTo>
                      <a:cubicBezTo>
                        <a:pt x="3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289"/>
                <p:cNvSpPr/>
                <p:nvPr/>
              </p:nvSpPr>
              <p:spPr bwMode="auto">
                <a:xfrm>
                  <a:off x="2194" y="394"/>
                  <a:ext cx="61" cy="60"/>
                </a:xfrm>
                <a:custGeom>
                  <a:avLst/>
                  <a:gdLst>
                    <a:gd name="T0" fmla="*/ 47 w 72"/>
                    <a:gd name="T1" fmla="*/ 11 h 70"/>
                    <a:gd name="T2" fmla="*/ 33 w 72"/>
                    <a:gd name="T3" fmla="*/ 1 h 70"/>
                    <a:gd name="T4" fmla="*/ 8 w 72"/>
                    <a:gd name="T5" fmla="*/ 20 h 70"/>
                    <a:gd name="T6" fmla="*/ 33 w 72"/>
                    <a:gd name="T7" fmla="*/ 70 h 70"/>
                    <a:gd name="T8" fmla="*/ 39 w 72"/>
                    <a:gd name="T9" fmla="*/ 8 h 70"/>
                    <a:gd name="T10" fmla="*/ 39 w 72"/>
                    <a:gd name="T11" fmla="*/ 14 h 70"/>
                    <a:gd name="T12" fmla="*/ 56 w 72"/>
                    <a:gd name="T13" fmla="*/ 29 h 70"/>
                    <a:gd name="T14" fmla="*/ 45 w 72"/>
                    <a:gd name="T15" fmla="*/ 56 h 70"/>
                    <a:gd name="T16" fmla="*/ 18 w 72"/>
                    <a:gd name="T17" fmla="*/ 50 h 70"/>
                    <a:gd name="T18" fmla="*/ 19 w 72"/>
                    <a:gd name="T19" fmla="*/ 17 h 70"/>
                    <a:gd name="T20" fmla="*/ 30 w 72"/>
                    <a:gd name="T21" fmla="*/ 8 h 70"/>
                    <a:gd name="T22" fmla="*/ 45 w 72"/>
                    <a:gd name="T23" fmla="*/ 11 h 70"/>
                    <a:gd name="T24" fmla="*/ 47 w 72"/>
                    <a:gd name="T25" fmla="*/ 11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70">
                      <a:moveTo>
                        <a:pt x="47" y="11"/>
                      </a:moveTo>
                      <a:cubicBezTo>
                        <a:pt x="47" y="3"/>
                        <a:pt x="40" y="1"/>
                        <a:pt x="33" y="1"/>
                      </a:cubicBezTo>
                      <a:cubicBezTo>
                        <a:pt x="22" y="0"/>
                        <a:pt x="13" y="10"/>
                        <a:pt x="8" y="20"/>
                      </a:cubicBezTo>
                      <a:cubicBezTo>
                        <a:pt x="0" y="37"/>
                        <a:pt x="11" y="70"/>
                        <a:pt x="33" y="70"/>
                      </a:cubicBezTo>
                      <a:cubicBezTo>
                        <a:pt x="64" y="70"/>
                        <a:pt x="72" y="1"/>
                        <a:pt x="39" y="8"/>
                      </a:cubicBezTo>
                      <a:cubicBezTo>
                        <a:pt x="36" y="9"/>
                        <a:pt x="36" y="13"/>
                        <a:pt x="39" y="14"/>
                      </a:cubicBezTo>
                      <a:cubicBezTo>
                        <a:pt x="49" y="14"/>
                        <a:pt x="56" y="17"/>
                        <a:pt x="56" y="29"/>
                      </a:cubicBezTo>
                      <a:cubicBezTo>
                        <a:pt x="57" y="38"/>
                        <a:pt x="51" y="49"/>
                        <a:pt x="45" y="56"/>
                      </a:cubicBezTo>
                      <a:cubicBezTo>
                        <a:pt x="35" y="67"/>
                        <a:pt x="24" y="60"/>
                        <a:pt x="18" y="50"/>
                      </a:cubicBezTo>
                      <a:cubicBezTo>
                        <a:pt x="12" y="39"/>
                        <a:pt x="12" y="27"/>
                        <a:pt x="19" y="17"/>
                      </a:cubicBezTo>
                      <a:cubicBezTo>
                        <a:pt x="21" y="13"/>
                        <a:pt x="25" y="9"/>
                        <a:pt x="30" y="8"/>
                      </a:cubicBezTo>
                      <a:cubicBezTo>
                        <a:pt x="34" y="7"/>
                        <a:pt x="43" y="7"/>
                        <a:pt x="45" y="11"/>
                      </a:cubicBezTo>
                      <a:cubicBezTo>
                        <a:pt x="45" y="13"/>
                        <a:pt x="47" y="12"/>
                        <a:pt x="47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290"/>
                <p:cNvSpPr/>
                <p:nvPr/>
              </p:nvSpPr>
              <p:spPr bwMode="auto">
                <a:xfrm>
                  <a:off x="2211" y="400"/>
                  <a:ext cx="16" cy="54"/>
                </a:xfrm>
                <a:custGeom>
                  <a:avLst/>
                  <a:gdLst>
                    <a:gd name="T0" fmla="*/ 14 w 19"/>
                    <a:gd name="T1" fmla="*/ 61 h 63"/>
                    <a:gd name="T2" fmla="*/ 8 w 19"/>
                    <a:gd name="T3" fmla="*/ 35 h 63"/>
                    <a:gd name="T4" fmla="*/ 17 w 19"/>
                    <a:gd name="T5" fmla="*/ 5 h 63"/>
                    <a:gd name="T6" fmla="*/ 14 w 19"/>
                    <a:gd name="T7" fmla="*/ 1 h 63"/>
                    <a:gd name="T8" fmla="*/ 1 w 19"/>
                    <a:gd name="T9" fmla="*/ 24 h 63"/>
                    <a:gd name="T10" fmla="*/ 11 w 19"/>
                    <a:gd name="T11" fmla="*/ 61 h 63"/>
                    <a:gd name="T12" fmla="*/ 14 w 19"/>
                    <a:gd name="T13" fmla="*/ 61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63">
                      <a:moveTo>
                        <a:pt x="14" y="61"/>
                      </a:moveTo>
                      <a:cubicBezTo>
                        <a:pt x="15" y="51"/>
                        <a:pt x="11" y="44"/>
                        <a:pt x="8" y="35"/>
                      </a:cubicBezTo>
                      <a:cubicBezTo>
                        <a:pt x="5" y="23"/>
                        <a:pt x="10" y="15"/>
                        <a:pt x="17" y="5"/>
                      </a:cubicBezTo>
                      <a:cubicBezTo>
                        <a:pt x="19" y="3"/>
                        <a:pt x="16" y="0"/>
                        <a:pt x="14" y="1"/>
                      </a:cubicBezTo>
                      <a:cubicBezTo>
                        <a:pt x="5" y="6"/>
                        <a:pt x="2" y="15"/>
                        <a:pt x="1" y="24"/>
                      </a:cubicBezTo>
                      <a:cubicBezTo>
                        <a:pt x="0" y="37"/>
                        <a:pt x="8" y="48"/>
                        <a:pt x="11" y="61"/>
                      </a:cubicBezTo>
                      <a:cubicBezTo>
                        <a:pt x="11" y="63"/>
                        <a:pt x="14" y="62"/>
                        <a:pt x="14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291"/>
                <p:cNvSpPr/>
                <p:nvPr/>
              </p:nvSpPr>
              <p:spPr bwMode="auto">
                <a:xfrm>
                  <a:off x="2277" y="403"/>
                  <a:ext cx="8" cy="44"/>
                </a:xfrm>
                <a:custGeom>
                  <a:avLst/>
                  <a:gdLst>
                    <a:gd name="T0" fmla="*/ 1 w 10"/>
                    <a:gd name="T1" fmla="*/ 4 h 52"/>
                    <a:gd name="T2" fmla="*/ 1 w 10"/>
                    <a:gd name="T3" fmla="*/ 30 h 52"/>
                    <a:gd name="T4" fmla="*/ 2 w 10"/>
                    <a:gd name="T5" fmla="*/ 50 h 52"/>
                    <a:gd name="T6" fmla="*/ 6 w 10"/>
                    <a:gd name="T7" fmla="*/ 52 h 52"/>
                    <a:gd name="T8" fmla="*/ 6 w 10"/>
                    <a:gd name="T9" fmla="*/ 52 h 52"/>
                    <a:gd name="T10" fmla="*/ 9 w 10"/>
                    <a:gd name="T11" fmla="*/ 50 h 52"/>
                    <a:gd name="T12" fmla="*/ 8 w 10"/>
                    <a:gd name="T13" fmla="*/ 41 h 52"/>
                    <a:gd name="T14" fmla="*/ 8 w 10"/>
                    <a:gd name="T15" fmla="*/ 28 h 52"/>
                    <a:gd name="T16" fmla="*/ 4 w 10"/>
                    <a:gd name="T17" fmla="*/ 2 h 52"/>
                    <a:gd name="T18" fmla="*/ 1 w 10"/>
                    <a:gd name="T19" fmla="*/ 4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52">
                      <a:moveTo>
                        <a:pt x="1" y="4"/>
                      </a:moveTo>
                      <a:cubicBezTo>
                        <a:pt x="4" y="12"/>
                        <a:pt x="1" y="22"/>
                        <a:pt x="1" y="30"/>
                      </a:cubicBezTo>
                      <a:cubicBezTo>
                        <a:pt x="1" y="37"/>
                        <a:pt x="1" y="43"/>
                        <a:pt x="2" y="50"/>
                      </a:cubicBezTo>
                      <a:cubicBezTo>
                        <a:pt x="3" y="51"/>
                        <a:pt x="4" y="52"/>
                        <a:pt x="6" y="52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7" y="52"/>
                        <a:pt x="9" y="51"/>
                        <a:pt x="9" y="50"/>
                      </a:cubicBezTo>
                      <a:cubicBezTo>
                        <a:pt x="10" y="47"/>
                        <a:pt x="9" y="44"/>
                        <a:pt x="8" y="41"/>
                      </a:cubicBezTo>
                      <a:cubicBezTo>
                        <a:pt x="8" y="37"/>
                        <a:pt x="8" y="32"/>
                        <a:pt x="8" y="28"/>
                      </a:cubicBezTo>
                      <a:cubicBezTo>
                        <a:pt x="8" y="19"/>
                        <a:pt x="9" y="10"/>
                        <a:pt x="4" y="2"/>
                      </a:cubicBezTo>
                      <a:cubicBezTo>
                        <a:pt x="2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292"/>
                <p:cNvSpPr/>
                <p:nvPr/>
              </p:nvSpPr>
              <p:spPr bwMode="auto">
                <a:xfrm>
                  <a:off x="2279" y="343"/>
                  <a:ext cx="86" cy="67"/>
                </a:xfrm>
                <a:custGeom>
                  <a:avLst/>
                  <a:gdLst>
                    <a:gd name="T0" fmla="*/ 5 w 101"/>
                    <a:gd name="T1" fmla="*/ 78 h 79"/>
                    <a:gd name="T2" fmla="*/ 42 w 101"/>
                    <a:gd name="T3" fmla="*/ 28 h 79"/>
                    <a:gd name="T4" fmla="*/ 97 w 101"/>
                    <a:gd name="T5" fmla="*/ 7 h 79"/>
                    <a:gd name="T6" fmla="*/ 97 w 101"/>
                    <a:gd name="T7" fmla="*/ 0 h 79"/>
                    <a:gd name="T8" fmla="*/ 35 w 101"/>
                    <a:gd name="T9" fmla="*/ 27 h 79"/>
                    <a:gd name="T10" fmla="*/ 2 w 101"/>
                    <a:gd name="T11" fmla="*/ 78 h 79"/>
                    <a:gd name="T12" fmla="*/ 5 w 101"/>
                    <a:gd name="T13" fmla="*/ 78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79">
                      <a:moveTo>
                        <a:pt x="5" y="78"/>
                      </a:moveTo>
                      <a:cubicBezTo>
                        <a:pt x="7" y="56"/>
                        <a:pt x="26" y="41"/>
                        <a:pt x="42" y="28"/>
                      </a:cubicBezTo>
                      <a:cubicBezTo>
                        <a:pt x="59" y="14"/>
                        <a:pt x="75" y="7"/>
                        <a:pt x="97" y="7"/>
                      </a:cubicBezTo>
                      <a:cubicBezTo>
                        <a:pt x="101" y="7"/>
                        <a:pt x="101" y="0"/>
                        <a:pt x="97" y="0"/>
                      </a:cubicBezTo>
                      <a:cubicBezTo>
                        <a:pt x="73" y="0"/>
                        <a:pt x="53" y="11"/>
                        <a:pt x="35" y="27"/>
                      </a:cubicBezTo>
                      <a:cubicBezTo>
                        <a:pt x="21" y="40"/>
                        <a:pt x="0" y="56"/>
                        <a:pt x="2" y="78"/>
                      </a:cubicBezTo>
                      <a:cubicBezTo>
                        <a:pt x="3" y="79"/>
                        <a:pt x="4" y="79"/>
                        <a:pt x="5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0" name="Freeform 293"/>
                <p:cNvSpPr/>
                <p:nvPr/>
              </p:nvSpPr>
              <p:spPr bwMode="auto">
                <a:xfrm>
                  <a:off x="2356" y="344"/>
                  <a:ext cx="10" cy="26"/>
                </a:xfrm>
                <a:custGeom>
                  <a:avLst/>
                  <a:gdLst>
                    <a:gd name="T0" fmla="*/ 3 w 12"/>
                    <a:gd name="T1" fmla="*/ 3 h 30"/>
                    <a:gd name="T2" fmla="*/ 5 w 12"/>
                    <a:gd name="T3" fmla="*/ 28 h 30"/>
                    <a:gd name="T4" fmla="*/ 9 w 12"/>
                    <a:gd name="T5" fmla="*/ 28 h 30"/>
                    <a:gd name="T6" fmla="*/ 11 w 12"/>
                    <a:gd name="T7" fmla="*/ 13 h 30"/>
                    <a:gd name="T8" fmla="*/ 6 w 12"/>
                    <a:gd name="T9" fmla="*/ 1 h 30"/>
                    <a:gd name="T10" fmla="*/ 3 w 12"/>
                    <a:gd name="T11" fmla="*/ 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30">
                      <a:moveTo>
                        <a:pt x="3" y="3"/>
                      </a:moveTo>
                      <a:cubicBezTo>
                        <a:pt x="9" y="11"/>
                        <a:pt x="0" y="21"/>
                        <a:pt x="5" y="28"/>
                      </a:cubicBezTo>
                      <a:cubicBezTo>
                        <a:pt x="6" y="30"/>
                        <a:pt x="9" y="29"/>
                        <a:pt x="9" y="28"/>
                      </a:cubicBezTo>
                      <a:cubicBezTo>
                        <a:pt x="12" y="24"/>
                        <a:pt x="11" y="17"/>
                        <a:pt x="11" y="13"/>
                      </a:cubicBezTo>
                      <a:cubicBezTo>
                        <a:pt x="10" y="9"/>
                        <a:pt x="9" y="4"/>
                        <a:pt x="6" y="1"/>
                      </a:cubicBezTo>
                      <a:cubicBezTo>
                        <a:pt x="5" y="0"/>
                        <a:pt x="2" y="2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1" name="Freeform 294"/>
                <p:cNvSpPr/>
                <p:nvPr/>
              </p:nvSpPr>
              <p:spPr bwMode="auto">
                <a:xfrm>
                  <a:off x="2283" y="359"/>
                  <a:ext cx="83" cy="90"/>
                </a:xfrm>
                <a:custGeom>
                  <a:avLst/>
                  <a:gdLst>
                    <a:gd name="T0" fmla="*/ 3 w 98"/>
                    <a:gd name="T1" fmla="*/ 106 h 107"/>
                    <a:gd name="T2" fmla="*/ 14 w 98"/>
                    <a:gd name="T3" fmla="*/ 84 h 107"/>
                    <a:gd name="T4" fmla="*/ 38 w 98"/>
                    <a:gd name="T5" fmla="*/ 55 h 107"/>
                    <a:gd name="T6" fmla="*/ 67 w 98"/>
                    <a:gd name="T7" fmla="*/ 25 h 107"/>
                    <a:gd name="T8" fmla="*/ 95 w 98"/>
                    <a:gd name="T9" fmla="*/ 8 h 107"/>
                    <a:gd name="T10" fmla="*/ 91 w 98"/>
                    <a:gd name="T11" fmla="*/ 2 h 107"/>
                    <a:gd name="T12" fmla="*/ 65 w 98"/>
                    <a:gd name="T13" fmla="*/ 22 h 107"/>
                    <a:gd name="T14" fmla="*/ 35 w 98"/>
                    <a:gd name="T15" fmla="*/ 52 h 107"/>
                    <a:gd name="T16" fmla="*/ 13 w 98"/>
                    <a:gd name="T17" fmla="*/ 75 h 107"/>
                    <a:gd name="T18" fmla="*/ 1 w 98"/>
                    <a:gd name="T19" fmla="*/ 104 h 107"/>
                    <a:gd name="T20" fmla="*/ 3 w 98"/>
                    <a:gd name="T21" fmla="*/ 10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" h="107">
                      <a:moveTo>
                        <a:pt x="3" y="106"/>
                      </a:moveTo>
                      <a:cubicBezTo>
                        <a:pt x="8" y="100"/>
                        <a:pt x="10" y="91"/>
                        <a:pt x="14" y="84"/>
                      </a:cubicBezTo>
                      <a:cubicBezTo>
                        <a:pt x="20" y="72"/>
                        <a:pt x="29" y="64"/>
                        <a:pt x="38" y="55"/>
                      </a:cubicBezTo>
                      <a:cubicBezTo>
                        <a:pt x="48" y="44"/>
                        <a:pt x="55" y="33"/>
                        <a:pt x="67" y="25"/>
                      </a:cubicBezTo>
                      <a:cubicBezTo>
                        <a:pt x="76" y="19"/>
                        <a:pt x="86" y="14"/>
                        <a:pt x="95" y="8"/>
                      </a:cubicBezTo>
                      <a:cubicBezTo>
                        <a:pt x="98" y="5"/>
                        <a:pt x="95" y="0"/>
                        <a:pt x="91" y="2"/>
                      </a:cubicBezTo>
                      <a:cubicBezTo>
                        <a:pt x="83" y="9"/>
                        <a:pt x="74" y="15"/>
                        <a:pt x="65" y="22"/>
                      </a:cubicBezTo>
                      <a:cubicBezTo>
                        <a:pt x="53" y="30"/>
                        <a:pt x="45" y="42"/>
                        <a:pt x="35" y="52"/>
                      </a:cubicBezTo>
                      <a:cubicBezTo>
                        <a:pt x="27" y="59"/>
                        <a:pt x="19" y="66"/>
                        <a:pt x="13" y="75"/>
                      </a:cubicBezTo>
                      <a:cubicBezTo>
                        <a:pt x="8" y="84"/>
                        <a:pt x="6" y="95"/>
                        <a:pt x="1" y="104"/>
                      </a:cubicBezTo>
                      <a:cubicBezTo>
                        <a:pt x="0" y="106"/>
                        <a:pt x="2" y="107"/>
                        <a:pt x="3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2" name="Freeform 295"/>
                <p:cNvSpPr/>
                <p:nvPr/>
              </p:nvSpPr>
              <p:spPr bwMode="auto">
                <a:xfrm>
                  <a:off x="2290" y="398"/>
                  <a:ext cx="5" cy="29"/>
                </a:xfrm>
                <a:custGeom>
                  <a:avLst/>
                  <a:gdLst>
                    <a:gd name="T0" fmla="*/ 0 w 6"/>
                    <a:gd name="T1" fmla="*/ 1 h 35"/>
                    <a:gd name="T2" fmla="*/ 2 w 6"/>
                    <a:gd name="T3" fmla="*/ 19 h 35"/>
                    <a:gd name="T4" fmla="*/ 1 w 6"/>
                    <a:gd name="T5" fmla="*/ 33 h 35"/>
                    <a:gd name="T6" fmla="*/ 4 w 6"/>
                    <a:gd name="T7" fmla="*/ 33 h 35"/>
                    <a:gd name="T8" fmla="*/ 1 w 6"/>
                    <a:gd name="T9" fmla="*/ 0 h 35"/>
                    <a:gd name="T10" fmla="*/ 0 w 6"/>
                    <a:gd name="T11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35">
                      <a:moveTo>
                        <a:pt x="0" y="1"/>
                      </a:moveTo>
                      <a:cubicBezTo>
                        <a:pt x="2" y="7"/>
                        <a:pt x="2" y="13"/>
                        <a:pt x="2" y="19"/>
                      </a:cubicBezTo>
                      <a:cubicBezTo>
                        <a:pt x="1" y="24"/>
                        <a:pt x="0" y="28"/>
                        <a:pt x="1" y="33"/>
                      </a:cubicBezTo>
                      <a:cubicBezTo>
                        <a:pt x="1" y="35"/>
                        <a:pt x="4" y="35"/>
                        <a:pt x="4" y="33"/>
                      </a:cubicBezTo>
                      <a:cubicBezTo>
                        <a:pt x="6" y="23"/>
                        <a:pt x="5" y="1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3" name="Freeform 296"/>
                <p:cNvSpPr/>
                <p:nvPr/>
              </p:nvSpPr>
              <p:spPr bwMode="auto">
                <a:xfrm>
                  <a:off x="2300" y="372"/>
                  <a:ext cx="6" cy="43"/>
                </a:xfrm>
                <a:custGeom>
                  <a:avLst/>
                  <a:gdLst>
                    <a:gd name="T0" fmla="*/ 2 w 7"/>
                    <a:gd name="T1" fmla="*/ 2 h 50"/>
                    <a:gd name="T2" fmla="*/ 2 w 7"/>
                    <a:gd name="T3" fmla="*/ 48 h 50"/>
                    <a:gd name="T4" fmla="*/ 5 w 7"/>
                    <a:gd name="T5" fmla="*/ 48 h 50"/>
                    <a:gd name="T6" fmla="*/ 5 w 7"/>
                    <a:gd name="T7" fmla="*/ 2 h 50"/>
                    <a:gd name="T8" fmla="*/ 2 w 7"/>
                    <a:gd name="T9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50">
                      <a:moveTo>
                        <a:pt x="2" y="2"/>
                      </a:moveTo>
                      <a:cubicBezTo>
                        <a:pt x="1" y="17"/>
                        <a:pt x="0" y="33"/>
                        <a:pt x="2" y="48"/>
                      </a:cubicBezTo>
                      <a:cubicBezTo>
                        <a:pt x="2" y="50"/>
                        <a:pt x="5" y="50"/>
                        <a:pt x="5" y="48"/>
                      </a:cubicBezTo>
                      <a:cubicBezTo>
                        <a:pt x="7" y="33"/>
                        <a:pt x="6" y="17"/>
                        <a:pt x="5" y="2"/>
                      </a:cubicBezTo>
                      <a:cubicBezTo>
                        <a:pt x="5" y="0"/>
                        <a:pt x="2" y="0"/>
                        <a:pt x="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4" name="Freeform 297"/>
                <p:cNvSpPr/>
                <p:nvPr/>
              </p:nvSpPr>
              <p:spPr bwMode="auto">
                <a:xfrm>
                  <a:off x="2313" y="368"/>
                  <a:ext cx="6" cy="33"/>
                </a:xfrm>
                <a:custGeom>
                  <a:avLst/>
                  <a:gdLst>
                    <a:gd name="T0" fmla="*/ 1 w 7"/>
                    <a:gd name="T1" fmla="*/ 3 h 39"/>
                    <a:gd name="T2" fmla="*/ 0 w 7"/>
                    <a:gd name="T3" fmla="*/ 20 h 39"/>
                    <a:gd name="T4" fmla="*/ 3 w 7"/>
                    <a:gd name="T5" fmla="*/ 36 h 39"/>
                    <a:gd name="T6" fmla="*/ 7 w 7"/>
                    <a:gd name="T7" fmla="*/ 35 h 39"/>
                    <a:gd name="T8" fmla="*/ 5 w 7"/>
                    <a:gd name="T9" fmla="*/ 21 h 39"/>
                    <a:gd name="T10" fmla="*/ 4 w 7"/>
                    <a:gd name="T11" fmla="*/ 3 h 39"/>
                    <a:gd name="T12" fmla="*/ 1 w 7"/>
                    <a:gd name="T13" fmla="*/ 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39">
                      <a:moveTo>
                        <a:pt x="1" y="3"/>
                      </a:moveTo>
                      <a:cubicBezTo>
                        <a:pt x="1" y="9"/>
                        <a:pt x="0" y="15"/>
                        <a:pt x="0" y="20"/>
                      </a:cubicBezTo>
                      <a:cubicBezTo>
                        <a:pt x="1" y="26"/>
                        <a:pt x="2" y="31"/>
                        <a:pt x="3" y="36"/>
                      </a:cubicBezTo>
                      <a:cubicBezTo>
                        <a:pt x="3" y="39"/>
                        <a:pt x="7" y="38"/>
                        <a:pt x="7" y="35"/>
                      </a:cubicBezTo>
                      <a:cubicBezTo>
                        <a:pt x="7" y="30"/>
                        <a:pt x="6" y="26"/>
                        <a:pt x="5" y="21"/>
                      </a:cubicBezTo>
                      <a:cubicBezTo>
                        <a:pt x="4" y="15"/>
                        <a:pt x="5" y="9"/>
                        <a:pt x="4" y="3"/>
                      </a:cubicBezTo>
                      <a:cubicBezTo>
                        <a:pt x="4" y="1"/>
                        <a:pt x="1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5" name="Freeform 298"/>
                <p:cNvSpPr/>
                <p:nvPr/>
              </p:nvSpPr>
              <p:spPr bwMode="auto">
                <a:xfrm>
                  <a:off x="2326" y="363"/>
                  <a:ext cx="8" cy="15"/>
                </a:xfrm>
                <a:custGeom>
                  <a:avLst/>
                  <a:gdLst>
                    <a:gd name="T0" fmla="*/ 2 w 9"/>
                    <a:gd name="T1" fmla="*/ 5 h 18"/>
                    <a:gd name="T2" fmla="*/ 2 w 9"/>
                    <a:gd name="T3" fmla="*/ 10 h 18"/>
                    <a:gd name="T4" fmla="*/ 1 w 9"/>
                    <a:gd name="T5" fmla="*/ 14 h 18"/>
                    <a:gd name="T6" fmla="*/ 4 w 9"/>
                    <a:gd name="T7" fmla="*/ 17 h 18"/>
                    <a:gd name="T8" fmla="*/ 8 w 9"/>
                    <a:gd name="T9" fmla="*/ 4 h 18"/>
                    <a:gd name="T10" fmla="*/ 2 w 9"/>
                    <a:gd name="T11" fmla="*/ 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18">
                      <a:moveTo>
                        <a:pt x="2" y="5"/>
                      </a:moveTo>
                      <a:cubicBezTo>
                        <a:pt x="2" y="6"/>
                        <a:pt x="2" y="8"/>
                        <a:pt x="2" y="10"/>
                      </a:cubicBezTo>
                      <a:cubicBezTo>
                        <a:pt x="2" y="11"/>
                        <a:pt x="2" y="13"/>
                        <a:pt x="1" y="14"/>
                      </a:cubicBezTo>
                      <a:cubicBezTo>
                        <a:pt x="0" y="16"/>
                        <a:pt x="2" y="18"/>
                        <a:pt x="4" y="17"/>
                      </a:cubicBezTo>
                      <a:cubicBezTo>
                        <a:pt x="9" y="14"/>
                        <a:pt x="8" y="9"/>
                        <a:pt x="8" y="4"/>
                      </a:cubicBezTo>
                      <a:cubicBezTo>
                        <a:pt x="8" y="0"/>
                        <a:pt x="2" y="0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6" name="Freeform 299"/>
                <p:cNvSpPr/>
                <p:nvPr/>
              </p:nvSpPr>
              <p:spPr bwMode="auto">
                <a:xfrm>
                  <a:off x="2160" y="406"/>
                  <a:ext cx="8" cy="39"/>
                </a:xfrm>
                <a:custGeom>
                  <a:avLst/>
                  <a:gdLst>
                    <a:gd name="T0" fmla="*/ 4 w 10"/>
                    <a:gd name="T1" fmla="*/ 1 h 46"/>
                    <a:gd name="T2" fmla="*/ 3 w 10"/>
                    <a:gd name="T3" fmla="*/ 25 h 46"/>
                    <a:gd name="T4" fmla="*/ 0 w 10"/>
                    <a:gd name="T5" fmla="*/ 43 h 46"/>
                    <a:gd name="T6" fmla="*/ 6 w 10"/>
                    <a:gd name="T7" fmla="*/ 43 h 46"/>
                    <a:gd name="T8" fmla="*/ 6 w 10"/>
                    <a:gd name="T9" fmla="*/ 1 h 46"/>
                    <a:gd name="T10" fmla="*/ 4 w 10"/>
                    <a:gd name="T11" fmla="*/ 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46">
                      <a:moveTo>
                        <a:pt x="4" y="1"/>
                      </a:moveTo>
                      <a:cubicBezTo>
                        <a:pt x="5" y="9"/>
                        <a:pt x="5" y="17"/>
                        <a:pt x="3" y="25"/>
                      </a:cubicBezTo>
                      <a:cubicBezTo>
                        <a:pt x="3" y="31"/>
                        <a:pt x="0" y="37"/>
                        <a:pt x="0" y="43"/>
                      </a:cubicBezTo>
                      <a:cubicBezTo>
                        <a:pt x="1" y="46"/>
                        <a:pt x="5" y="46"/>
                        <a:pt x="6" y="43"/>
                      </a:cubicBezTo>
                      <a:cubicBezTo>
                        <a:pt x="7" y="29"/>
                        <a:pt x="10" y="15"/>
                        <a:pt x="6" y="1"/>
                      </a:cubicBezTo>
                      <a:cubicBezTo>
                        <a:pt x="6" y="0"/>
                        <a:pt x="4" y="0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7" name="Freeform 300"/>
                <p:cNvSpPr/>
                <p:nvPr/>
              </p:nvSpPr>
              <p:spPr bwMode="auto">
                <a:xfrm>
                  <a:off x="2229" y="382"/>
                  <a:ext cx="19" cy="11"/>
                </a:xfrm>
                <a:custGeom>
                  <a:avLst/>
                  <a:gdLst>
                    <a:gd name="T0" fmla="*/ 2 w 23"/>
                    <a:gd name="T1" fmla="*/ 3 h 13"/>
                    <a:gd name="T2" fmla="*/ 10 w 23"/>
                    <a:gd name="T3" fmla="*/ 8 h 13"/>
                    <a:gd name="T4" fmla="*/ 15 w 23"/>
                    <a:gd name="T5" fmla="*/ 10 h 13"/>
                    <a:gd name="T6" fmla="*/ 19 w 23"/>
                    <a:gd name="T7" fmla="*/ 13 h 13"/>
                    <a:gd name="T8" fmla="*/ 22 w 23"/>
                    <a:gd name="T9" fmla="*/ 10 h 13"/>
                    <a:gd name="T10" fmla="*/ 3 w 23"/>
                    <a:gd name="T11" fmla="*/ 0 h 13"/>
                    <a:gd name="T12" fmla="*/ 2 w 23"/>
                    <a:gd name="T1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13">
                      <a:moveTo>
                        <a:pt x="2" y="3"/>
                      </a:moveTo>
                      <a:cubicBezTo>
                        <a:pt x="4" y="5"/>
                        <a:pt x="7" y="6"/>
                        <a:pt x="10" y="8"/>
                      </a:cubicBezTo>
                      <a:cubicBezTo>
                        <a:pt x="12" y="8"/>
                        <a:pt x="13" y="9"/>
                        <a:pt x="15" y="10"/>
                      </a:cubicBezTo>
                      <a:cubicBezTo>
                        <a:pt x="16" y="11"/>
                        <a:pt x="17" y="12"/>
                        <a:pt x="19" y="13"/>
                      </a:cubicBezTo>
                      <a:cubicBezTo>
                        <a:pt x="21" y="13"/>
                        <a:pt x="23" y="12"/>
                        <a:pt x="22" y="10"/>
                      </a:cubicBezTo>
                      <a:cubicBezTo>
                        <a:pt x="19" y="3"/>
                        <a:pt x="9" y="3"/>
                        <a:pt x="3" y="0"/>
                      </a:cubicBezTo>
                      <a:cubicBezTo>
                        <a:pt x="1" y="0"/>
                        <a:pt x="0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8" name="Freeform 301"/>
                <p:cNvSpPr/>
                <p:nvPr/>
              </p:nvSpPr>
              <p:spPr bwMode="auto">
                <a:xfrm>
                  <a:off x="2242" y="333"/>
                  <a:ext cx="86" cy="59"/>
                </a:xfrm>
                <a:custGeom>
                  <a:avLst/>
                  <a:gdLst>
                    <a:gd name="T0" fmla="*/ 2 w 101"/>
                    <a:gd name="T1" fmla="*/ 68 h 69"/>
                    <a:gd name="T2" fmla="*/ 49 w 101"/>
                    <a:gd name="T3" fmla="*/ 39 h 69"/>
                    <a:gd name="T4" fmla="*/ 97 w 101"/>
                    <a:gd name="T5" fmla="*/ 7 h 69"/>
                    <a:gd name="T6" fmla="*/ 94 w 101"/>
                    <a:gd name="T7" fmla="*/ 1 h 69"/>
                    <a:gd name="T8" fmla="*/ 51 w 101"/>
                    <a:gd name="T9" fmla="*/ 30 h 69"/>
                    <a:gd name="T10" fmla="*/ 1 w 101"/>
                    <a:gd name="T11" fmla="*/ 67 h 69"/>
                    <a:gd name="T12" fmla="*/ 2 w 101"/>
                    <a:gd name="T13" fmla="*/ 68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1" h="69">
                      <a:moveTo>
                        <a:pt x="2" y="68"/>
                      </a:moveTo>
                      <a:cubicBezTo>
                        <a:pt x="18" y="59"/>
                        <a:pt x="33" y="48"/>
                        <a:pt x="49" y="39"/>
                      </a:cubicBezTo>
                      <a:cubicBezTo>
                        <a:pt x="64" y="28"/>
                        <a:pt x="80" y="15"/>
                        <a:pt x="97" y="7"/>
                      </a:cubicBezTo>
                      <a:cubicBezTo>
                        <a:pt x="101" y="6"/>
                        <a:pt x="98" y="0"/>
                        <a:pt x="94" y="1"/>
                      </a:cubicBezTo>
                      <a:cubicBezTo>
                        <a:pt x="79" y="8"/>
                        <a:pt x="65" y="20"/>
                        <a:pt x="51" y="30"/>
                      </a:cubicBezTo>
                      <a:cubicBezTo>
                        <a:pt x="34" y="42"/>
                        <a:pt x="17" y="53"/>
                        <a:pt x="1" y="67"/>
                      </a:cubicBezTo>
                      <a:cubicBezTo>
                        <a:pt x="0" y="68"/>
                        <a:pt x="1" y="69"/>
                        <a:pt x="2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9" name="Freeform 302"/>
                <p:cNvSpPr/>
                <p:nvPr/>
              </p:nvSpPr>
              <p:spPr bwMode="auto">
                <a:xfrm>
                  <a:off x="2225" y="314"/>
                  <a:ext cx="98" cy="67"/>
                </a:xfrm>
                <a:custGeom>
                  <a:avLst/>
                  <a:gdLst>
                    <a:gd name="T0" fmla="*/ 2 w 115"/>
                    <a:gd name="T1" fmla="*/ 78 h 78"/>
                    <a:gd name="T2" fmla="*/ 32 w 115"/>
                    <a:gd name="T3" fmla="*/ 54 h 78"/>
                    <a:gd name="T4" fmla="*/ 59 w 115"/>
                    <a:gd name="T5" fmla="*/ 34 h 78"/>
                    <a:gd name="T6" fmla="*/ 109 w 115"/>
                    <a:gd name="T7" fmla="*/ 29 h 78"/>
                    <a:gd name="T8" fmla="*/ 114 w 115"/>
                    <a:gd name="T9" fmla="*/ 25 h 78"/>
                    <a:gd name="T10" fmla="*/ 63 w 115"/>
                    <a:gd name="T11" fmla="*/ 23 h 78"/>
                    <a:gd name="T12" fmla="*/ 31 w 115"/>
                    <a:gd name="T13" fmla="*/ 46 h 78"/>
                    <a:gd name="T14" fmla="*/ 2 w 115"/>
                    <a:gd name="T15" fmla="*/ 75 h 78"/>
                    <a:gd name="T16" fmla="*/ 2 w 115"/>
                    <a:gd name="T1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5" h="78">
                      <a:moveTo>
                        <a:pt x="2" y="78"/>
                      </a:moveTo>
                      <a:cubicBezTo>
                        <a:pt x="14" y="75"/>
                        <a:pt x="23" y="61"/>
                        <a:pt x="32" y="54"/>
                      </a:cubicBezTo>
                      <a:cubicBezTo>
                        <a:pt x="41" y="47"/>
                        <a:pt x="50" y="40"/>
                        <a:pt x="59" y="34"/>
                      </a:cubicBezTo>
                      <a:cubicBezTo>
                        <a:pt x="76" y="24"/>
                        <a:pt x="90" y="13"/>
                        <a:pt x="109" y="29"/>
                      </a:cubicBezTo>
                      <a:cubicBezTo>
                        <a:pt x="112" y="31"/>
                        <a:pt x="115" y="28"/>
                        <a:pt x="114" y="25"/>
                      </a:cubicBezTo>
                      <a:cubicBezTo>
                        <a:pt x="102" y="0"/>
                        <a:pt x="80" y="12"/>
                        <a:pt x="63" y="23"/>
                      </a:cubicBezTo>
                      <a:cubicBezTo>
                        <a:pt x="52" y="30"/>
                        <a:pt x="41" y="37"/>
                        <a:pt x="31" y="46"/>
                      </a:cubicBezTo>
                      <a:cubicBezTo>
                        <a:pt x="21" y="54"/>
                        <a:pt x="13" y="71"/>
                        <a:pt x="2" y="75"/>
                      </a:cubicBezTo>
                      <a:cubicBezTo>
                        <a:pt x="0" y="76"/>
                        <a:pt x="1" y="78"/>
                        <a:pt x="2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0" name="Freeform 303"/>
                <p:cNvSpPr/>
                <p:nvPr/>
              </p:nvSpPr>
              <p:spPr bwMode="auto">
                <a:xfrm>
                  <a:off x="2260" y="338"/>
                  <a:ext cx="20" cy="20"/>
                </a:xfrm>
                <a:custGeom>
                  <a:avLst/>
                  <a:gdLst>
                    <a:gd name="T0" fmla="*/ 1 w 24"/>
                    <a:gd name="T1" fmla="*/ 14 h 23"/>
                    <a:gd name="T2" fmla="*/ 8 w 24"/>
                    <a:gd name="T3" fmla="*/ 22 h 23"/>
                    <a:gd name="T4" fmla="*/ 18 w 24"/>
                    <a:gd name="T5" fmla="*/ 19 h 23"/>
                    <a:gd name="T6" fmla="*/ 23 w 24"/>
                    <a:gd name="T7" fmla="*/ 10 h 23"/>
                    <a:gd name="T8" fmla="*/ 17 w 24"/>
                    <a:gd name="T9" fmla="*/ 0 h 23"/>
                    <a:gd name="T10" fmla="*/ 14 w 24"/>
                    <a:gd name="T11" fmla="*/ 5 h 23"/>
                    <a:gd name="T12" fmla="*/ 15 w 24"/>
                    <a:gd name="T13" fmla="*/ 7 h 23"/>
                    <a:gd name="T14" fmla="*/ 16 w 24"/>
                    <a:gd name="T15" fmla="*/ 8 h 23"/>
                    <a:gd name="T16" fmla="*/ 16 w 24"/>
                    <a:gd name="T17" fmla="*/ 9 h 23"/>
                    <a:gd name="T18" fmla="*/ 13 w 24"/>
                    <a:gd name="T19" fmla="*/ 14 h 23"/>
                    <a:gd name="T20" fmla="*/ 4 w 24"/>
                    <a:gd name="T21" fmla="*/ 13 h 23"/>
                    <a:gd name="T22" fmla="*/ 1 w 24"/>
                    <a:gd name="T23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23">
                      <a:moveTo>
                        <a:pt x="1" y="14"/>
                      </a:moveTo>
                      <a:cubicBezTo>
                        <a:pt x="2" y="18"/>
                        <a:pt x="4" y="21"/>
                        <a:pt x="8" y="22"/>
                      </a:cubicBezTo>
                      <a:cubicBezTo>
                        <a:pt x="11" y="23"/>
                        <a:pt x="15" y="21"/>
                        <a:pt x="18" y="19"/>
                      </a:cubicBezTo>
                      <a:cubicBezTo>
                        <a:pt x="20" y="17"/>
                        <a:pt x="23" y="14"/>
                        <a:pt x="23" y="10"/>
                      </a:cubicBezTo>
                      <a:cubicBezTo>
                        <a:pt x="24" y="6"/>
                        <a:pt x="22" y="1"/>
                        <a:pt x="17" y="0"/>
                      </a:cubicBezTo>
                      <a:cubicBezTo>
                        <a:pt x="14" y="0"/>
                        <a:pt x="12" y="3"/>
                        <a:pt x="14" y="5"/>
                      </a:cubicBezTo>
                      <a:cubicBezTo>
                        <a:pt x="14" y="6"/>
                        <a:pt x="15" y="7"/>
                        <a:pt x="15" y="7"/>
                      </a:cubicBezTo>
                      <a:cubicBezTo>
                        <a:pt x="16" y="8"/>
                        <a:pt x="15" y="8"/>
                        <a:pt x="16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6" y="11"/>
                        <a:pt x="15" y="13"/>
                        <a:pt x="13" y="14"/>
                      </a:cubicBezTo>
                      <a:cubicBezTo>
                        <a:pt x="10" y="17"/>
                        <a:pt x="6" y="18"/>
                        <a:pt x="4" y="13"/>
                      </a:cubicBezTo>
                      <a:cubicBezTo>
                        <a:pt x="4" y="11"/>
                        <a:pt x="0" y="12"/>
                        <a:pt x="1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1" name="Freeform 304"/>
                <p:cNvSpPr/>
                <p:nvPr/>
              </p:nvSpPr>
              <p:spPr bwMode="auto">
                <a:xfrm>
                  <a:off x="2306" y="321"/>
                  <a:ext cx="59" cy="38"/>
                </a:xfrm>
                <a:custGeom>
                  <a:avLst/>
                  <a:gdLst>
                    <a:gd name="T0" fmla="*/ 2 w 70"/>
                    <a:gd name="T1" fmla="*/ 5 h 45"/>
                    <a:gd name="T2" fmla="*/ 62 w 70"/>
                    <a:gd name="T3" fmla="*/ 42 h 45"/>
                    <a:gd name="T4" fmla="*/ 67 w 70"/>
                    <a:gd name="T5" fmla="*/ 35 h 45"/>
                    <a:gd name="T6" fmla="*/ 36 w 70"/>
                    <a:gd name="T7" fmla="*/ 15 h 45"/>
                    <a:gd name="T8" fmla="*/ 3 w 70"/>
                    <a:gd name="T9" fmla="*/ 1 h 45"/>
                    <a:gd name="T10" fmla="*/ 2 w 70"/>
                    <a:gd name="T11" fmla="*/ 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45">
                      <a:moveTo>
                        <a:pt x="2" y="5"/>
                      </a:moveTo>
                      <a:cubicBezTo>
                        <a:pt x="22" y="16"/>
                        <a:pt x="44" y="28"/>
                        <a:pt x="62" y="42"/>
                      </a:cubicBezTo>
                      <a:cubicBezTo>
                        <a:pt x="66" y="45"/>
                        <a:pt x="70" y="39"/>
                        <a:pt x="67" y="35"/>
                      </a:cubicBezTo>
                      <a:cubicBezTo>
                        <a:pt x="59" y="26"/>
                        <a:pt x="46" y="20"/>
                        <a:pt x="36" y="15"/>
                      </a:cubicBezTo>
                      <a:cubicBezTo>
                        <a:pt x="25" y="10"/>
                        <a:pt x="14" y="5"/>
                        <a:pt x="3" y="1"/>
                      </a:cubicBezTo>
                      <a:cubicBezTo>
                        <a:pt x="1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2" name="Freeform 305"/>
                <p:cNvSpPr/>
                <p:nvPr/>
              </p:nvSpPr>
              <p:spPr bwMode="auto">
                <a:xfrm>
                  <a:off x="2163" y="336"/>
                  <a:ext cx="86" cy="68"/>
                </a:xfrm>
                <a:custGeom>
                  <a:avLst/>
                  <a:gdLst>
                    <a:gd name="T0" fmla="*/ 3 w 101"/>
                    <a:gd name="T1" fmla="*/ 81 h 81"/>
                    <a:gd name="T2" fmla="*/ 51 w 101"/>
                    <a:gd name="T3" fmla="*/ 55 h 81"/>
                    <a:gd name="T4" fmla="*/ 99 w 101"/>
                    <a:gd name="T5" fmla="*/ 5 h 81"/>
                    <a:gd name="T6" fmla="*/ 95 w 101"/>
                    <a:gd name="T7" fmla="*/ 2 h 81"/>
                    <a:gd name="T8" fmla="*/ 3 w 101"/>
                    <a:gd name="T9" fmla="*/ 75 h 81"/>
                    <a:gd name="T10" fmla="*/ 3 w 101"/>
                    <a:gd name="T11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81">
                      <a:moveTo>
                        <a:pt x="3" y="81"/>
                      </a:moveTo>
                      <a:cubicBezTo>
                        <a:pt x="22" y="80"/>
                        <a:pt x="38" y="67"/>
                        <a:pt x="51" y="55"/>
                      </a:cubicBezTo>
                      <a:cubicBezTo>
                        <a:pt x="68" y="39"/>
                        <a:pt x="86" y="24"/>
                        <a:pt x="99" y="5"/>
                      </a:cubicBezTo>
                      <a:cubicBezTo>
                        <a:pt x="101" y="3"/>
                        <a:pt x="98" y="0"/>
                        <a:pt x="95" y="2"/>
                      </a:cubicBezTo>
                      <a:cubicBezTo>
                        <a:pt x="65" y="24"/>
                        <a:pt x="43" y="68"/>
                        <a:pt x="3" y="75"/>
                      </a:cubicBezTo>
                      <a:cubicBezTo>
                        <a:pt x="0" y="76"/>
                        <a:pt x="0" y="81"/>
                        <a:pt x="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3" name="Freeform 306"/>
                <p:cNvSpPr/>
                <p:nvPr/>
              </p:nvSpPr>
              <p:spPr bwMode="auto">
                <a:xfrm>
                  <a:off x="2246" y="321"/>
                  <a:ext cx="56" cy="17"/>
                </a:xfrm>
                <a:custGeom>
                  <a:avLst/>
                  <a:gdLst>
                    <a:gd name="T0" fmla="*/ 2 w 66"/>
                    <a:gd name="T1" fmla="*/ 19 h 20"/>
                    <a:gd name="T2" fmla="*/ 30 w 66"/>
                    <a:gd name="T3" fmla="*/ 12 h 20"/>
                    <a:gd name="T4" fmla="*/ 60 w 66"/>
                    <a:gd name="T5" fmla="*/ 10 h 20"/>
                    <a:gd name="T6" fmla="*/ 61 w 66"/>
                    <a:gd name="T7" fmla="*/ 1 h 20"/>
                    <a:gd name="T8" fmla="*/ 21 w 66"/>
                    <a:gd name="T9" fmla="*/ 5 h 20"/>
                    <a:gd name="T10" fmla="*/ 0 w 66"/>
                    <a:gd name="T11" fmla="*/ 18 h 20"/>
                    <a:gd name="T12" fmla="*/ 2 w 66"/>
                    <a:gd name="T13" fmla="*/ 1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20">
                      <a:moveTo>
                        <a:pt x="2" y="19"/>
                      </a:moveTo>
                      <a:cubicBezTo>
                        <a:pt x="8" y="13"/>
                        <a:pt x="21" y="13"/>
                        <a:pt x="30" y="12"/>
                      </a:cubicBezTo>
                      <a:cubicBezTo>
                        <a:pt x="40" y="10"/>
                        <a:pt x="50" y="11"/>
                        <a:pt x="60" y="10"/>
                      </a:cubicBezTo>
                      <a:cubicBezTo>
                        <a:pt x="65" y="10"/>
                        <a:pt x="66" y="1"/>
                        <a:pt x="61" y="1"/>
                      </a:cubicBezTo>
                      <a:cubicBezTo>
                        <a:pt x="47" y="0"/>
                        <a:pt x="34" y="1"/>
                        <a:pt x="21" y="5"/>
                      </a:cubicBezTo>
                      <a:cubicBezTo>
                        <a:pt x="12" y="8"/>
                        <a:pt x="4" y="10"/>
                        <a:pt x="0" y="18"/>
                      </a:cubicBezTo>
                      <a:cubicBezTo>
                        <a:pt x="0" y="19"/>
                        <a:pt x="1" y="20"/>
                        <a:pt x="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4" name="Freeform 307"/>
                <p:cNvSpPr/>
                <p:nvPr/>
              </p:nvSpPr>
              <p:spPr bwMode="auto">
                <a:xfrm>
                  <a:off x="2160" y="439"/>
                  <a:ext cx="47" cy="16"/>
                </a:xfrm>
                <a:custGeom>
                  <a:avLst/>
                  <a:gdLst>
                    <a:gd name="T0" fmla="*/ 3 w 56"/>
                    <a:gd name="T1" fmla="*/ 6 h 18"/>
                    <a:gd name="T2" fmla="*/ 27 w 56"/>
                    <a:gd name="T3" fmla="*/ 14 h 18"/>
                    <a:gd name="T4" fmla="*/ 50 w 56"/>
                    <a:gd name="T5" fmla="*/ 18 h 18"/>
                    <a:gd name="T6" fmla="*/ 51 w 56"/>
                    <a:gd name="T7" fmla="*/ 11 h 18"/>
                    <a:gd name="T8" fmla="*/ 34 w 56"/>
                    <a:gd name="T9" fmla="*/ 9 h 18"/>
                    <a:gd name="T10" fmla="*/ 3 w 56"/>
                    <a:gd name="T11" fmla="*/ 2 h 18"/>
                    <a:gd name="T12" fmla="*/ 3 w 56"/>
                    <a:gd name="T13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18">
                      <a:moveTo>
                        <a:pt x="3" y="6"/>
                      </a:moveTo>
                      <a:cubicBezTo>
                        <a:pt x="11" y="7"/>
                        <a:pt x="19" y="12"/>
                        <a:pt x="27" y="14"/>
                      </a:cubicBezTo>
                      <a:cubicBezTo>
                        <a:pt x="35" y="17"/>
                        <a:pt x="42" y="18"/>
                        <a:pt x="50" y="18"/>
                      </a:cubicBezTo>
                      <a:cubicBezTo>
                        <a:pt x="55" y="18"/>
                        <a:pt x="56" y="11"/>
                        <a:pt x="51" y="11"/>
                      </a:cubicBezTo>
                      <a:cubicBezTo>
                        <a:pt x="45" y="11"/>
                        <a:pt x="40" y="10"/>
                        <a:pt x="34" y="9"/>
                      </a:cubicBezTo>
                      <a:cubicBezTo>
                        <a:pt x="23" y="6"/>
                        <a:pt x="14" y="0"/>
                        <a:pt x="3" y="2"/>
                      </a:cubicBezTo>
                      <a:cubicBezTo>
                        <a:pt x="1" y="2"/>
                        <a:pt x="0" y="5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5" name="Freeform 308"/>
                <p:cNvSpPr/>
                <p:nvPr/>
              </p:nvSpPr>
              <p:spPr bwMode="auto">
                <a:xfrm>
                  <a:off x="2163" y="393"/>
                  <a:ext cx="107" cy="23"/>
                </a:xfrm>
                <a:custGeom>
                  <a:avLst/>
                  <a:gdLst>
                    <a:gd name="T0" fmla="*/ 4 w 126"/>
                    <a:gd name="T1" fmla="*/ 19 h 27"/>
                    <a:gd name="T2" fmla="*/ 59 w 126"/>
                    <a:gd name="T3" fmla="*/ 9 h 27"/>
                    <a:gd name="T4" fmla="*/ 119 w 126"/>
                    <a:gd name="T5" fmla="*/ 26 h 27"/>
                    <a:gd name="T6" fmla="*/ 123 w 126"/>
                    <a:gd name="T7" fmla="*/ 21 h 27"/>
                    <a:gd name="T8" fmla="*/ 102 w 126"/>
                    <a:gd name="T9" fmla="*/ 12 h 27"/>
                    <a:gd name="T10" fmla="*/ 65 w 126"/>
                    <a:gd name="T11" fmla="*/ 3 h 27"/>
                    <a:gd name="T12" fmla="*/ 3 w 126"/>
                    <a:gd name="T13" fmla="*/ 14 h 27"/>
                    <a:gd name="T14" fmla="*/ 4 w 126"/>
                    <a:gd name="T15" fmla="*/ 19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" h="27">
                      <a:moveTo>
                        <a:pt x="4" y="19"/>
                      </a:moveTo>
                      <a:cubicBezTo>
                        <a:pt x="22" y="16"/>
                        <a:pt x="40" y="8"/>
                        <a:pt x="59" y="9"/>
                      </a:cubicBezTo>
                      <a:cubicBezTo>
                        <a:pt x="76" y="11"/>
                        <a:pt x="105" y="16"/>
                        <a:pt x="119" y="26"/>
                      </a:cubicBezTo>
                      <a:cubicBezTo>
                        <a:pt x="122" y="27"/>
                        <a:pt x="126" y="23"/>
                        <a:pt x="123" y="21"/>
                      </a:cubicBezTo>
                      <a:cubicBezTo>
                        <a:pt x="116" y="15"/>
                        <a:pt x="110" y="14"/>
                        <a:pt x="102" y="12"/>
                      </a:cubicBezTo>
                      <a:cubicBezTo>
                        <a:pt x="90" y="9"/>
                        <a:pt x="78" y="4"/>
                        <a:pt x="65" y="3"/>
                      </a:cubicBezTo>
                      <a:cubicBezTo>
                        <a:pt x="44" y="0"/>
                        <a:pt x="22" y="8"/>
                        <a:pt x="3" y="14"/>
                      </a:cubicBezTo>
                      <a:cubicBezTo>
                        <a:pt x="0" y="15"/>
                        <a:pt x="1" y="19"/>
                        <a:pt x="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6" name="Freeform 309"/>
                <p:cNvSpPr/>
                <p:nvPr/>
              </p:nvSpPr>
              <p:spPr bwMode="auto">
                <a:xfrm>
                  <a:off x="2221" y="449"/>
                  <a:ext cx="61" cy="13"/>
                </a:xfrm>
                <a:custGeom>
                  <a:avLst/>
                  <a:gdLst>
                    <a:gd name="T0" fmla="*/ 2 w 72"/>
                    <a:gd name="T1" fmla="*/ 7 h 15"/>
                    <a:gd name="T2" fmla="*/ 67 w 72"/>
                    <a:gd name="T3" fmla="*/ 11 h 15"/>
                    <a:gd name="T4" fmla="*/ 65 w 72"/>
                    <a:gd name="T5" fmla="*/ 3 h 15"/>
                    <a:gd name="T6" fmla="*/ 3 w 72"/>
                    <a:gd name="T7" fmla="*/ 3 h 15"/>
                    <a:gd name="T8" fmla="*/ 2 w 72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">
                      <a:moveTo>
                        <a:pt x="2" y="7"/>
                      </a:moveTo>
                      <a:cubicBezTo>
                        <a:pt x="23" y="9"/>
                        <a:pt x="47" y="15"/>
                        <a:pt x="67" y="11"/>
                      </a:cubicBezTo>
                      <a:cubicBezTo>
                        <a:pt x="72" y="10"/>
                        <a:pt x="70" y="2"/>
                        <a:pt x="65" y="3"/>
                      </a:cubicBezTo>
                      <a:cubicBezTo>
                        <a:pt x="44" y="5"/>
                        <a:pt x="24" y="0"/>
                        <a:pt x="3" y="3"/>
                      </a:cubicBezTo>
                      <a:cubicBezTo>
                        <a:pt x="1" y="3"/>
                        <a:pt x="0" y="6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7" name="Freeform 310"/>
                <p:cNvSpPr/>
                <p:nvPr/>
              </p:nvSpPr>
              <p:spPr bwMode="auto">
                <a:xfrm>
                  <a:off x="2274" y="440"/>
                  <a:ext cx="10" cy="20"/>
                </a:xfrm>
                <a:custGeom>
                  <a:avLst/>
                  <a:gdLst>
                    <a:gd name="T0" fmla="*/ 2 w 11"/>
                    <a:gd name="T1" fmla="*/ 7 h 23"/>
                    <a:gd name="T2" fmla="*/ 4 w 11"/>
                    <a:gd name="T3" fmla="*/ 18 h 23"/>
                    <a:gd name="T4" fmla="*/ 11 w 11"/>
                    <a:gd name="T5" fmla="*/ 18 h 23"/>
                    <a:gd name="T6" fmla="*/ 7 w 11"/>
                    <a:gd name="T7" fmla="*/ 2 h 23"/>
                    <a:gd name="T8" fmla="*/ 2 w 11"/>
                    <a:gd name="T9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3">
                      <a:moveTo>
                        <a:pt x="2" y="7"/>
                      </a:moveTo>
                      <a:cubicBezTo>
                        <a:pt x="5" y="9"/>
                        <a:pt x="4" y="15"/>
                        <a:pt x="4" y="18"/>
                      </a:cubicBezTo>
                      <a:cubicBezTo>
                        <a:pt x="4" y="23"/>
                        <a:pt x="11" y="22"/>
                        <a:pt x="11" y="18"/>
                      </a:cubicBezTo>
                      <a:cubicBezTo>
                        <a:pt x="11" y="12"/>
                        <a:pt x="11" y="6"/>
                        <a:pt x="7" y="2"/>
                      </a:cubicBezTo>
                      <a:cubicBezTo>
                        <a:pt x="5" y="0"/>
                        <a:pt x="0" y="4"/>
                        <a:pt x="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8" name="Freeform 311"/>
                <p:cNvSpPr/>
                <p:nvPr/>
              </p:nvSpPr>
              <p:spPr bwMode="auto">
                <a:xfrm>
                  <a:off x="1470" y="372"/>
                  <a:ext cx="168" cy="88"/>
                </a:xfrm>
                <a:custGeom>
                  <a:avLst/>
                  <a:gdLst>
                    <a:gd name="T0" fmla="*/ 2 w 198"/>
                    <a:gd name="T1" fmla="*/ 104 h 104"/>
                    <a:gd name="T2" fmla="*/ 41 w 198"/>
                    <a:gd name="T3" fmla="*/ 84 h 104"/>
                    <a:gd name="T4" fmla="*/ 92 w 198"/>
                    <a:gd name="T5" fmla="*/ 57 h 104"/>
                    <a:gd name="T6" fmla="*/ 196 w 198"/>
                    <a:gd name="T7" fmla="*/ 6 h 104"/>
                    <a:gd name="T8" fmla="*/ 193 w 198"/>
                    <a:gd name="T9" fmla="*/ 1 h 104"/>
                    <a:gd name="T10" fmla="*/ 99 w 198"/>
                    <a:gd name="T11" fmla="*/ 47 h 104"/>
                    <a:gd name="T12" fmla="*/ 52 w 198"/>
                    <a:gd name="T13" fmla="*/ 72 h 104"/>
                    <a:gd name="T14" fmla="*/ 1 w 198"/>
                    <a:gd name="T15" fmla="*/ 101 h 104"/>
                    <a:gd name="T16" fmla="*/ 2 w 198"/>
                    <a:gd name="T17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8" h="104">
                      <a:moveTo>
                        <a:pt x="2" y="104"/>
                      </a:moveTo>
                      <a:cubicBezTo>
                        <a:pt x="16" y="101"/>
                        <a:pt x="28" y="90"/>
                        <a:pt x="41" y="84"/>
                      </a:cubicBezTo>
                      <a:cubicBezTo>
                        <a:pt x="58" y="75"/>
                        <a:pt x="75" y="66"/>
                        <a:pt x="92" y="57"/>
                      </a:cubicBezTo>
                      <a:cubicBezTo>
                        <a:pt x="126" y="39"/>
                        <a:pt x="161" y="23"/>
                        <a:pt x="196" y="6"/>
                      </a:cubicBezTo>
                      <a:cubicBezTo>
                        <a:pt x="198" y="4"/>
                        <a:pt x="197" y="0"/>
                        <a:pt x="193" y="1"/>
                      </a:cubicBezTo>
                      <a:cubicBezTo>
                        <a:pt x="161" y="14"/>
                        <a:pt x="130" y="31"/>
                        <a:pt x="99" y="47"/>
                      </a:cubicBezTo>
                      <a:cubicBezTo>
                        <a:pt x="83" y="55"/>
                        <a:pt x="68" y="64"/>
                        <a:pt x="52" y="72"/>
                      </a:cubicBezTo>
                      <a:cubicBezTo>
                        <a:pt x="36" y="81"/>
                        <a:pt x="19" y="96"/>
                        <a:pt x="1" y="101"/>
                      </a:cubicBezTo>
                      <a:cubicBezTo>
                        <a:pt x="0" y="102"/>
                        <a:pt x="0" y="104"/>
                        <a:pt x="2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9" name="Freeform 312"/>
                <p:cNvSpPr/>
                <p:nvPr/>
              </p:nvSpPr>
              <p:spPr bwMode="auto">
                <a:xfrm>
                  <a:off x="1473" y="460"/>
                  <a:ext cx="111" cy="251"/>
                </a:xfrm>
                <a:custGeom>
                  <a:avLst/>
                  <a:gdLst>
                    <a:gd name="T0" fmla="*/ 2 w 130"/>
                    <a:gd name="T1" fmla="*/ 4 h 296"/>
                    <a:gd name="T2" fmla="*/ 24 w 130"/>
                    <a:gd name="T3" fmla="*/ 65 h 296"/>
                    <a:gd name="T4" fmla="*/ 56 w 130"/>
                    <a:gd name="T5" fmla="*/ 145 h 296"/>
                    <a:gd name="T6" fmla="*/ 121 w 130"/>
                    <a:gd name="T7" fmla="*/ 292 h 296"/>
                    <a:gd name="T8" fmla="*/ 129 w 130"/>
                    <a:gd name="T9" fmla="*/ 289 h 296"/>
                    <a:gd name="T10" fmla="*/ 116 w 130"/>
                    <a:gd name="T11" fmla="*/ 263 h 296"/>
                    <a:gd name="T12" fmla="*/ 99 w 130"/>
                    <a:gd name="T13" fmla="*/ 227 h 296"/>
                    <a:gd name="T14" fmla="*/ 67 w 130"/>
                    <a:gd name="T15" fmla="*/ 152 h 296"/>
                    <a:gd name="T16" fmla="*/ 36 w 130"/>
                    <a:gd name="T17" fmla="*/ 77 h 296"/>
                    <a:gd name="T18" fmla="*/ 23 w 130"/>
                    <a:gd name="T19" fmla="*/ 43 h 296"/>
                    <a:gd name="T20" fmla="*/ 6 w 130"/>
                    <a:gd name="T21" fmla="*/ 2 h 296"/>
                    <a:gd name="T22" fmla="*/ 3 w 130"/>
                    <a:gd name="T23" fmla="*/ 1 h 296"/>
                    <a:gd name="T24" fmla="*/ 1 w 130"/>
                    <a:gd name="T25" fmla="*/ 1 h 296"/>
                    <a:gd name="T26" fmla="*/ 2 w 130"/>
                    <a:gd name="T27" fmla="*/ 4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0" h="296">
                      <a:moveTo>
                        <a:pt x="2" y="4"/>
                      </a:moveTo>
                      <a:cubicBezTo>
                        <a:pt x="8" y="5"/>
                        <a:pt x="22" y="59"/>
                        <a:pt x="24" y="65"/>
                      </a:cubicBezTo>
                      <a:cubicBezTo>
                        <a:pt x="34" y="92"/>
                        <a:pt x="45" y="118"/>
                        <a:pt x="56" y="145"/>
                      </a:cubicBezTo>
                      <a:cubicBezTo>
                        <a:pt x="76" y="195"/>
                        <a:pt x="96" y="244"/>
                        <a:pt x="121" y="292"/>
                      </a:cubicBezTo>
                      <a:cubicBezTo>
                        <a:pt x="123" y="296"/>
                        <a:pt x="130" y="293"/>
                        <a:pt x="129" y="289"/>
                      </a:cubicBezTo>
                      <a:cubicBezTo>
                        <a:pt x="126" y="279"/>
                        <a:pt x="121" y="272"/>
                        <a:pt x="116" y="263"/>
                      </a:cubicBezTo>
                      <a:cubicBezTo>
                        <a:pt x="110" y="251"/>
                        <a:pt x="105" y="239"/>
                        <a:pt x="99" y="227"/>
                      </a:cubicBezTo>
                      <a:cubicBezTo>
                        <a:pt x="87" y="203"/>
                        <a:pt x="77" y="177"/>
                        <a:pt x="67" y="152"/>
                      </a:cubicBezTo>
                      <a:cubicBezTo>
                        <a:pt x="57" y="127"/>
                        <a:pt x="46" y="103"/>
                        <a:pt x="36" y="77"/>
                      </a:cubicBezTo>
                      <a:cubicBezTo>
                        <a:pt x="31" y="66"/>
                        <a:pt x="27" y="55"/>
                        <a:pt x="23" y="43"/>
                      </a:cubicBezTo>
                      <a:cubicBezTo>
                        <a:pt x="17" y="30"/>
                        <a:pt x="15" y="13"/>
                        <a:pt x="6" y="2"/>
                      </a:cubicBezTo>
                      <a:cubicBezTo>
                        <a:pt x="5" y="1"/>
                        <a:pt x="4" y="0"/>
                        <a:pt x="3" y="1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0" y="2"/>
                        <a:pt x="0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0" name="Freeform 313"/>
                <p:cNvSpPr/>
                <p:nvPr/>
              </p:nvSpPr>
              <p:spPr bwMode="auto">
                <a:xfrm>
                  <a:off x="1636" y="372"/>
                  <a:ext cx="106" cy="254"/>
                </a:xfrm>
                <a:custGeom>
                  <a:avLst/>
                  <a:gdLst>
                    <a:gd name="T0" fmla="*/ 1 w 124"/>
                    <a:gd name="T1" fmla="*/ 4 h 299"/>
                    <a:gd name="T2" fmla="*/ 52 w 124"/>
                    <a:gd name="T3" fmla="*/ 154 h 299"/>
                    <a:gd name="T4" fmla="*/ 85 w 124"/>
                    <a:gd name="T5" fmla="*/ 229 h 299"/>
                    <a:gd name="T6" fmla="*/ 114 w 124"/>
                    <a:gd name="T7" fmla="*/ 295 h 299"/>
                    <a:gd name="T8" fmla="*/ 122 w 124"/>
                    <a:gd name="T9" fmla="*/ 292 h 299"/>
                    <a:gd name="T10" fmla="*/ 93 w 124"/>
                    <a:gd name="T11" fmla="*/ 222 h 299"/>
                    <a:gd name="T12" fmla="*/ 57 w 124"/>
                    <a:gd name="T13" fmla="*/ 141 h 299"/>
                    <a:gd name="T14" fmla="*/ 4 w 124"/>
                    <a:gd name="T15" fmla="*/ 2 h 299"/>
                    <a:gd name="T16" fmla="*/ 1 w 124"/>
                    <a:gd name="T17" fmla="*/ 4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299">
                      <a:moveTo>
                        <a:pt x="1" y="4"/>
                      </a:moveTo>
                      <a:cubicBezTo>
                        <a:pt x="26" y="50"/>
                        <a:pt x="34" y="105"/>
                        <a:pt x="52" y="154"/>
                      </a:cubicBezTo>
                      <a:cubicBezTo>
                        <a:pt x="62" y="179"/>
                        <a:pt x="75" y="204"/>
                        <a:pt x="85" y="229"/>
                      </a:cubicBezTo>
                      <a:cubicBezTo>
                        <a:pt x="94" y="251"/>
                        <a:pt x="101" y="276"/>
                        <a:pt x="114" y="295"/>
                      </a:cubicBezTo>
                      <a:cubicBezTo>
                        <a:pt x="117" y="299"/>
                        <a:pt x="124" y="297"/>
                        <a:pt x="122" y="292"/>
                      </a:cubicBezTo>
                      <a:cubicBezTo>
                        <a:pt x="115" y="268"/>
                        <a:pt x="102" y="245"/>
                        <a:pt x="93" y="222"/>
                      </a:cubicBezTo>
                      <a:cubicBezTo>
                        <a:pt x="81" y="195"/>
                        <a:pt x="68" y="169"/>
                        <a:pt x="57" y="141"/>
                      </a:cubicBezTo>
                      <a:cubicBezTo>
                        <a:pt x="40" y="95"/>
                        <a:pt x="31" y="43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1" name="Freeform 314"/>
                <p:cNvSpPr/>
                <p:nvPr/>
              </p:nvSpPr>
              <p:spPr bwMode="auto">
                <a:xfrm>
                  <a:off x="1575" y="618"/>
                  <a:ext cx="162" cy="94"/>
                </a:xfrm>
                <a:custGeom>
                  <a:avLst/>
                  <a:gdLst>
                    <a:gd name="T0" fmla="*/ 4 w 191"/>
                    <a:gd name="T1" fmla="*/ 109 h 110"/>
                    <a:gd name="T2" fmla="*/ 117 w 191"/>
                    <a:gd name="T3" fmla="*/ 60 h 110"/>
                    <a:gd name="T4" fmla="*/ 160 w 191"/>
                    <a:gd name="T5" fmla="*/ 28 h 110"/>
                    <a:gd name="T6" fmla="*/ 189 w 191"/>
                    <a:gd name="T7" fmla="*/ 9 h 110"/>
                    <a:gd name="T8" fmla="*/ 180 w 191"/>
                    <a:gd name="T9" fmla="*/ 5 h 110"/>
                    <a:gd name="T10" fmla="*/ 150 w 191"/>
                    <a:gd name="T11" fmla="*/ 27 h 110"/>
                    <a:gd name="T12" fmla="*/ 96 w 191"/>
                    <a:gd name="T13" fmla="*/ 62 h 110"/>
                    <a:gd name="T14" fmla="*/ 2 w 191"/>
                    <a:gd name="T15" fmla="*/ 105 h 110"/>
                    <a:gd name="T16" fmla="*/ 4 w 191"/>
                    <a:gd name="T17" fmla="*/ 109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1" h="110">
                      <a:moveTo>
                        <a:pt x="4" y="109"/>
                      </a:moveTo>
                      <a:cubicBezTo>
                        <a:pt x="42" y="91"/>
                        <a:pt x="81" y="79"/>
                        <a:pt x="117" y="60"/>
                      </a:cubicBezTo>
                      <a:cubicBezTo>
                        <a:pt x="133" y="51"/>
                        <a:pt x="146" y="38"/>
                        <a:pt x="160" y="28"/>
                      </a:cubicBezTo>
                      <a:cubicBezTo>
                        <a:pt x="170" y="22"/>
                        <a:pt x="183" y="20"/>
                        <a:pt x="189" y="9"/>
                      </a:cubicBezTo>
                      <a:cubicBezTo>
                        <a:pt x="191" y="4"/>
                        <a:pt x="183" y="0"/>
                        <a:pt x="180" y="5"/>
                      </a:cubicBezTo>
                      <a:cubicBezTo>
                        <a:pt x="176" y="14"/>
                        <a:pt x="158" y="20"/>
                        <a:pt x="150" y="27"/>
                      </a:cubicBezTo>
                      <a:cubicBezTo>
                        <a:pt x="133" y="40"/>
                        <a:pt x="117" y="53"/>
                        <a:pt x="96" y="62"/>
                      </a:cubicBezTo>
                      <a:cubicBezTo>
                        <a:pt x="65" y="76"/>
                        <a:pt x="31" y="86"/>
                        <a:pt x="2" y="105"/>
                      </a:cubicBezTo>
                      <a:cubicBezTo>
                        <a:pt x="0" y="107"/>
                        <a:pt x="2" y="110"/>
                        <a:pt x="4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2" name="Freeform 315"/>
                <p:cNvSpPr/>
                <p:nvPr/>
              </p:nvSpPr>
              <p:spPr bwMode="auto">
                <a:xfrm>
                  <a:off x="1649" y="367"/>
                  <a:ext cx="65" cy="19"/>
                </a:xfrm>
                <a:custGeom>
                  <a:avLst/>
                  <a:gdLst>
                    <a:gd name="T0" fmla="*/ 1 w 76"/>
                    <a:gd name="T1" fmla="*/ 22 h 22"/>
                    <a:gd name="T2" fmla="*/ 44 w 76"/>
                    <a:gd name="T3" fmla="*/ 15 h 22"/>
                    <a:gd name="T4" fmla="*/ 74 w 76"/>
                    <a:gd name="T5" fmla="*/ 6 h 22"/>
                    <a:gd name="T6" fmla="*/ 70 w 76"/>
                    <a:gd name="T7" fmla="*/ 2 h 22"/>
                    <a:gd name="T8" fmla="*/ 33 w 76"/>
                    <a:gd name="T9" fmla="*/ 11 h 22"/>
                    <a:gd name="T10" fmla="*/ 1 w 76"/>
                    <a:gd name="T11" fmla="*/ 20 h 22"/>
                    <a:gd name="T12" fmla="*/ 1 w 76"/>
                    <a:gd name="T1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2">
                      <a:moveTo>
                        <a:pt x="1" y="22"/>
                      </a:moveTo>
                      <a:cubicBezTo>
                        <a:pt x="15" y="20"/>
                        <a:pt x="29" y="16"/>
                        <a:pt x="44" y="15"/>
                      </a:cubicBezTo>
                      <a:cubicBezTo>
                        <a:pt x="54" y="14"/>
                        <a:pt x="66" y="14"/>
                        <a:pt x="74" y="6"/>
                      </a:cubicBezTo>
                      <a:cubicBezTo>
                        <a:pt x="76" y="4"/>
                        <a:pt x="73" y="0"/>
                        <a:pt x="70" y="2"/>
                      </a:cubicBezTo>
                      <a:cubicBezTo>
                        <a:pt x="58" y="7"/>
                        <a:pt x="46" y="8"/>
                        <a:pt x="33" y="11"/>
                      </a:cubicBezTo>
                      <a:cubicBezTo>
                        <a:pt x="22" y="13"/>
                        <a:pt x="12" y="17"/>
                        <a:pt x="1" y="20"/>
                      </a:cubicBezTo>
                      <a:cubicBezTo>
                        <a:pt x="0" y="21"/>
                        <a:pt x="0" y="22"/>
                        <a:pt x="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3" name="Freeform 316"/>
                <p:cNvSpPr/>
                <p:nvPr/>
              </p:nvSpPr>
              <p:spPr bwMode="auto">
                <a:xfrm>
                  <a:off x="1697" y="359"/>
                  <a:ext cx="60" cy="18"/>
                </a:xfrm>
                <a:custGeom>
                  <a:avLst/>
                  <a:gdLst>
                    <a:gd name="T0" fmla="*/ 2 w 71"/>
                    <a:gd name="T1" fmla="*/ 22 h 22"/>
                    <a:gd name="T2" fmla="*/ 28 w 71"/>
                    <a:gd name="T3" fmla="*/ 15 h 22"/>
                    <a:gd name="T4" fmla="*/ 67 w 71"/>
                    <a:gd name="T5" fmla="*/ 7 h 22"/>
                    <a:gd name="T6" fmla="*/ 66 w 71"/>
                    <a:gd name="T7" fmla="*/ 0 h 22"/>
                    <a:gd name="T8" fmla="*/ 1 w 71"/>
                    <a:gd name="T9" fmla="*/ 19 h 22"/>
                    <a:gd name="T10" fmla="*/ 2 w 71"/>
                    <a:gd name="T1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" h="22">
                      <a:moveTo>
                        <a:pt x="2" y="22"/>
                      </a:moveTo>
                      <a:cubicBezTo>
                        <a:pt x="11" y="20"/>
                        <a:pt x="20" y="17"/>
                        <a:pt x="28" y="15"/>
                      </a:cubicBezTo>
                      <a:cubicBezTo>
                        <a:pt x="41" y="12"/>
                        <a:pt x="54" y="10"/>
                        <a:pt x="67" y="7"/>
                      </a:cubicBezTo>
                      <a:cubicBezTo>
                        <a:pt x="71" y="6"/>
                        <a:pt x="71" y="0"/>
                        <a:pt x="66" y="0"/>
                      </a:cubicBezTo>
                      <a:cubicBezTo>
                        <a:pt x="44" y="2"/>
                        <a:pt x="21" y="9"/>
                        <a:pt x="1" y="19"/>
                      </a:cubicBezTo>
                      <a:cubicBezTo>
                        <a:pt x="0" y="19"/>
                        <a:pt x="1" y="22"/>
                        <a:pt x="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4" name="Freeform 317"/>
                <p:cNvSpPr/>
                <p:nvPr/>
              </p:nvSpPr>
              <p:spPr bwMode="auto">
                <a:xfrm>
                  <a:off x="1753" y="356"/>
                  <a:ext cx="62" cy="269"/>
                </a:xfrm>
                <a:custGeom>
                  <a:avLst/>
                  <a:gdLst>
                    <a:gd name="T0" fmla="*/ 0 w 74"/>
                    <a:gd name="T1" fmla="*/ 3 h 317"/>
                    <a:gd name="T2" fmla="*/ 62 w 74"/>
                    <a:gd name="T3" fmla="*/ 310 h 317"/>
                    <a:gd name="T4" fmla="*/ 72 w 74"/>
                    <a:gd name="T5" fmla="*/ 307 h 317"/>
                    <a:gd name="T6" fmla="*/ 38 w 74"/>
                    <a:gd name="T7" fmla="*/ 164 h 317"/>
                    <a:gd name="T8" fmla="*/ 4 w 74"/>
                    <a:gd name="T9" fmla="*/ 2 h 317"/>
                    <a:gd name="T10" fmla="*/ 0 w 74"/>
                    <a:gd name="T11" fmla="*/ 3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317">
                      <a:moveTo>
                        <a:pt x="0" y="3"/>
                      </a:moveTo>
                      <a:cubicBezTo>
                        <a:pt x="16" y="106"/>
                        <a:pt x="33" y="210"/>
                        <a:pt x="62" y="310"/>
                      </a:cubicBezTo>
                      <a:cubicBezTo>
                        <a:pt x="64" y="317"/>
                        <a:pt x="74" y="314"/>
                        <a:pt x="72" y="307"/>
                      </a:cubicBezTo>
                      <a:cubicBezTo>
                        <a:pt x="64" y="259"/>
                        <a:pt x="48" y="212"/>
                        <a:pt x="38" y="164"/>
                      </a:cubicBezTo>
                      <a:cubicBezTo>
                        <a:pt x="27" y="110"/>
                        <a:pt x="20" y="5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5" name="Freeform 318"/>
                <p:cNvSpPr/>
                <p:nvPr/>
              </p:nvSpPr>
              <p:spPr bwMode="auto">
                <a:xfrm>
                  <a:off x="1649" y="632"/>
                  <a:ext cx="165" cy="45"/>
                </a:xfrm>
                <a:custGeom>
                  <a:avLst/>
                  <a:gdLst>
                    <a:gd name="T0" fmla="*/ 2 w 194"/>
                    <a:gd name="T1" fmla="*/ 53 h 53"/>
                    <a:gd name="T2" fmla="*/ 47 w 194"/>
                    <a:gd name="T3" fmla="*/ 45 h 53"/>
                    <a:gd name="T4" fmla="*/ 96 w 194"/>
                    <a:gd name="T5" fmla="*/ 36 h 53"/>
                    <a:gd name="T6" fmla="*/ 191 w 194"/>
                    <a:gd name="T7" fmla="*/ 7 h 53"/>
                    <a:gd name="T8" fmla="*/ 190 w 194"/>
                    <a:gd name="T9" fmla="*/ 1 h 53"/>
                    <a:gd name="T10" fmla="*/ 158 w 194"/>
                    <a:gd name="T11" fmla="*/ 11 h 53"/>
                    <a:gd name="T12" fmla="*/ 98 w 194"/>
                    <a:gd name="T13" fmla="*/ 28 h 53"/>
                    <a:gd name="T14" fmla="*/ 53 w 194"/>
                    <a:gd name="T15" fmla="*/ 37 h 53"/>
                    <a:gd name="T16" fmla="*/ 20 w 194"/>
                    <a:gd name="T17" fmla="*/ 44 h 53"/>
                    <a:gd name="T18" fmla="*/ 2 w 194"/>
                    <a:gd name="T19" fmla="*/ 51 h 53"/>
                    <a:gd name="T20" fmla="*/ 2 w 194"/>
                    <a:gd name="T21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4" h="53">
                      <a:moveTo>
                        <a:pt x="2" y="53"/>
                      </a:moveTo>
                      <a:cubicBezTo>
                        <a:pt x="17" y="52"/>
                        <a:pt x="32" y="48"/>
                        <a:pt x="47" y="45"/>
                      </a:cubicBezTo>
                      <a:cubicBezTo>
                        <a:pt x="63" y="42"/>
                        <a:pt x="80" y="39"/>
                        <a:pt x="96" y="36"/>
                      </a:cubicBezTo>
                      <a:cubicBezTo>
                        <a:pt x="129" y="30"/>
                        <a:pt x="160" y="19"/>
                        <a:pt x="191" y="7"/>
                      </a:cubicBezTo>
                      <a:cubicBezTo>
                        <a:pt x="194" y="6"/>
                        <a:pt x="194" y="0"/>
                        <a:pt x="190" y="1"/>
                      </a:cubicBezTo>
                      <a:cubicBezTo>
                        <a:pt x="178" y="1"/>
                        <a:pt x="168" y="7"/>
                        <a:pt x="158" y="11"/>
                      </a:cubicBezTo>
                      <a:cubicBezTo>
                        <a:pt x="138" y="18"/>
                        <a:pt x="118" y="24"/>
                        <a:pt x="98" y="28"/>
                      </a:cubicBezTo>
                      <a:cubicBezTo>
                        <a:pt x="83" y="31"/>
                        <a:pt x="68" y="34"/>
                        <a:pt x="53" y="37"/>
                      </a:cubicBezTo>
                      <a:cubicBezTo>
                        <a:pt x="43" y="39"/>
                        <a:pt x="31" y="40"/>
                        <a:pt x="20" y="44"/>
                      </a:cubicBezTo>
                      <a:cubicBezTo>
                        <a:pt x="14" y="46"/>
                        <a:pt x="9" y="49"/>
                        <a:pt x="2" y="51"/>
                      </a:cubicBezTo>
                      <a:cubicBezTo>
                        <a:pt x="0" y="51"/>
                        <a:pt x="1" y="53"/>
                        <a:pt x="2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319"/>
                <p:cNvSpPr/>
                <p:nvPr/>
              </p:nvSpPr>
              <p:spPr bwMode="auto">
                <a:xfrm>
                  <a:off x="1805" y="614"/>
                  <a:ext cx="14" cy="25"/>
                </a:xfrm>
                <a:custGeom>
                  <a:avLst/>
                  <a:gdLst>
                    <a:gd name="T0" fmla="*/ 1 w 16"/>
                    <a:gd name="T1" fmla="*/ 4 h 29"/>
                    <a:gd name="T2" fmla="*/ 2 w 16"/>
                    <a:gd name="T3" fmla="*/ 16 h 29"/>
                    <a:gd name="T4" fmla="*/ 7 w 16"/>
                    <a:gd name="T5" fmla="*/ 28 h 29"/>
                    <a:gd name="T6" fmla="*/ 13 w 16"/>
                    <a:gd name="T7" fmla="*/ 27 h 29"/>
                    <a:gd name="T8" fmla="*/ 11 w 16"/>
                    <a:gd name="T9" fmla="*/ 15 h 29"/>
                    <a:gd name="T10" fmla="*/ 9 w 16"/>
                    <a:gd name="T11" fmla="*/ 8 h 29"/>
                    <a:gd name="T12" fmla="*/ 4 w 16"/>
                    <a:gd name="T13" fmla="*/ 2 h 29"/>
                    <a:gd name="T14" fmla="*/ 1 w 16"/>
                    <a:gd name="T15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" h="29">
                      <a:moveTo>
                        <a:pt x="1" y="4"/>
                      </a:moveTo>
                      <a:cubicBezTo>
                        <a:pt x="3" y="8"/>
                        <a:pt x="2" y="12"/>
                        <a:pt x="2" y="16"/>
                      </a:cubicBezTo>
                      <a:cubicBezTo>
                        <a:pt x="3" y="20"/>
                        <a:pt x="4" y="25"/>
                        <a:pt x="7" y="28"/>
                      </a:cubicBezTo>
                      <a:cubicBezTo>
                        <a:pt x="9" y="29"/>
                        <a:pt x="12" y="28"/>
                        <a:pt x="13" y="27"/>
                      </a:cubicBezTo>
                      <a:cubicBezTo>
                        <a:pt x="16" y="22"/>
                        <a:pt x="12" y="19"/>
                        <a:pt x="11" y="15"/>
                      </a:cubicBezTo>
                      <a:cubicBezTo>
                        <a:pt x="10" y="13"/>
                        <a:pt x="10" y="11"/>
                        <a:pt x="9" y="8"/>
                      </a:cubicBezTo>
                      <a:cubicBezTo>
                        <a:pt x="8" y="6"/>
                        <a:pt x="6" y="4"/>
                        <a:pt x="4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320"/>
                <p:cNvSpPr/>
                <p:nvPr/>
              </p:nvSpPr>
              <p:spPr bwMode="auto">
                <a:xfrm>
                  <a:off x="1755" y="377"/>
                  <a:ext cx="166" cy="18"/>
                </a:xfrm>
                <a:custGeom>
                  <a:avLst/>
                  <a:gdLst>
                    <a:gd name="T0" fmla="*/ 5 w 195"/>
                    <a:gd name="T1" fmla="*/ 8 h 21"/>
                    <a:gd name="T2" fmla="*/ 45 w 195"/>
                    <a:gd name="T3" fmla="*/ 14 h 21"/>
                    <a:gd name="T4" fmla="*/ 91 w 195"/>
                    <a:gd name="T5" fmla="*/ 18 h 21"/>
                    <a:gd name="T6" fmla="*/ 145 w 195"/>
                    <a:gd name="T7" fmla="*/ 21 h 21"/>
                    <a:gd name="T8" fmla="*/ 190 w 195"/>
                    <a:gd name="T9" fmla="*/ 19 h 21"/>
                    <a:gd name="T10" fmla="*/ 190 w 195"/>
                    <a:gd name="T11" fmla="*/ 9 h 21"/>
                    <a:gd name="T12" fmla="*/ 146 w 195"/>
                    <a:gd name="T13" fmla="*/ 11 h 21"/>
                    <a:gd name="T14" fmla="*/ 91 w 195"/>
                    <a:gd name="T15" fmla="*/ 9 h 21"/>
                    <a:gd name="T16" fmla="*/ 34 w 195"/>
                    <a:gd name="T17" fmla="*/ 3 h 21"/>
                    <a:gd name="T18" fmla="*/ 5 w 195"/>
                    <a:gd name="T19" fmla="*/ 2 h 21"/>
                    <a:gd name="T20" fmla="*/ 5 w 195"/>
                    <a:gd name="T21" fmla="*/ 8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5" h="21">
                      <a:moveTo>
                        <a:pt x="5" y="8"/>
                      </a:moveTo>
                      <a:cubicBezTo>
                        <a:pt x="17" y="8"/>
                        <a:pt x="33" y="12"/>
                        <a:pt x="45" y="14"/>
                      </a:cubicBezTo>
                      <a:cubicBezTo>
                        <a:pt x="61" y="17"/>
                        <a:pt x="76" y="18"/>
                        <a:pt x="91" y="18"/>
                      </a:cubicBezTo>
                      <a:cubicBezTo>
                        <a:pt x="109" y="19"/>
                        <a:pt x="127" y="20"/>
                        <a:pt x="145" y="21"/>
                      </a:cubicBezTo>
                      <a:cubicBezTo>
                        <a:pt x="160" y="21"/>
                        <a:pt x="175" y="19"/>
                        <a:pt x="190" y="19"/>
                      </a:cubicBezTo>
                      <a:cubicBezTo>
                        <a:pt x="195" y="19"/>
                        <a:pt x="195" y="10"/>
                        <a:pt x="190" y="9"/>
                      </a:cubicBezTo>
                      <a:cubicBezTo>
                        <a:pt x="175" y="7"/>
                        <a:pt x="161" y="11"/>
                        <a:pt x="146" y="11"/>
                      </a:cubicBezTo>
                      <a:cubicBezTo>
                        <a:pt x="127" y="10"/>
                        <a:pt x="109" y="9"/>
                        <a:pt x="91" y="9"/>
                      </a:cubicBezTo>
                      <a:cubicBezTo>
                        <a:pt x="72" y="8"/>
                        <a:pt x="53" y="5"/>
                        <a:pt x="34" y="3"/>
                      </a:cubicBezTo>
                      <a:cubicBezTo>
                        <a:pt x="24" y="2"/>
                        <a:pt x="14" y="0"/>
                        <a:pt x="5" y="2"/>
                      </a:cubicBezTo>
                      <a:cubicBezTo>
                        <a:pt x="0" y="2"/>
                        <a:pt x="0" y="8"/>
                        <a:pt x="5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321"/>
                <p:cNvSpPr/>
                <p:nvPr/>
              </p:nvSpPr>
              <p:spPr bwMode="auto">
                <a:xfrm>
                  <a:off x="1907" y="387"/>
                  <a:ext cx="19" cy="277"/>
                </a:xfrm>
                <a:custGeom>
                  <a:avLst/>
                  <a:gdLst>
                    <a:gd name="T0" fmla="*/ 9 w 22"/>
                    <a:gd name="T1" fmla="*/ 5 h 327"/>
                    <a:gd name="T2" fmla="*/ 8 w 22"/>
                    <a:gd name="T3" fmla="*/ 86 h 327"/>
                    <a:gd name="T4" fmla="*/ 5 w 22"/>
                    <a:gd name="T5" fmla="*/ 164 h 327"/>
                    <a:gd name="T6" fmla="*/ 3 w 22"/>
                    <a:gd name="T7" fmla="*/ 244 h 327"/>
                    <a:gd name="T8" fmla="*/ 2 w 22"/>
                    <a:gd name="T9" fmla="*/ 320 h 327"/>
                    <a:gd name="T10" fmla="*/ 14 w 22"/>
                    <a:gd name="T11" fmla="*/ 320 h 327"/>
                    <a:gd name="T12" fmla="*/ 13 w 22"/>
                    <a:gd name="T13" fmla="*/ 237 h 327"/>
                    <a:gd name="T14" fmla="*/ 15 w 22"/>
                    <a:gd name="T15" fmla="*/ 147 h 327"/>
                    <a:gd name="T16" fmla="*/ 19 w 22"/>
                    <a:gd name="T17" fmla="*/ 58 h 327"/>
                    <a:gd name="T18" fmla="*/ 16 w 22"/>
                    <a:gd name="T19" fmla="*/ 3 h 327"/>
                    <a:gd name="T20" fmla="*/ 9 w 22"/>
                    <a:gd name="T21" fmla="*/ 5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327">
                      <a:moveTo>
                        <a:pt x="9" y="5"/>
                      </a:moveTo>
                      <a:cubicBezTo>
                        <a:pt x="15" y="31"/>
                        <a:pt x="8" y="60"/>
                        <a:pt x="8" y="86"/>
                      </a:cubicBezTo>
                      <a:cubicBezTo>
                        <a:pt x="7" y="112"/>
                        <a:pt x="6" y="138"/>
                        <a:pt x="5" y="164"/>
                      </a:cubicBezTo>
                      <a:cubicBezTo>
                        <a:pt x="4" y="191"/>
                        <a:pt x="3" y="217"/>
                        <a:pt x="3" y="244"/>
                      </a:cubicBezTo>
                      <a:cubicBezTo>
                        <a:pt x="3" y="269"/>
                        <a:pt x="0" y="295"/>
                        <a:pt x="2" y="320"/>
                      </a:cubicBezTo>
                      <a:cubicBezTo>
                        <a:pt x="3" y="327"/>
                        <a:pt x="14" y="327"/>
                        <a:pt x="14" y="320"/>
                      </a:cubicBezTo>
                      <a:cubicBezTo>
                        <a:pt x="11" y="292"/>
                        <a:pt x="13" y="264"/>
                        <a:pt x="13" y="237"/>
                      </a:cubicBezTo>
                      <a:cubicBezTo>
                        <a:pt x="13" y="207"/>
                        <a:pt x="14" y="177"/>
                        <a:pt x="15" y="147"/>
                      </a:cubicBezTo>
                      <a:cubicBezTo>
                        <a:pt x="16" y="117"/>
                        <a:pt x="17" y="87"/>
                        <a:pt x="19" y="58"/>
                      </a:cubicBezTo>
                      <a:cubicBezTo>
                        <a:pt x="20" y="41"/>
                        <a:pt x="22" y="20"/>
                        <a:pt x="16" y="3"/>
                      </a:cubicBezTo>
                      <a:cubicBezTo>
                        <a:pt x="14" y="0"/>
                        <a:pt x="8" y="1"/>
                        <a:pt x="9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322"/>
                <p:cNvSpPr/>
                <p:nvPr/>
              </p:nvSpPr>
              <p:spPr bwMode="auto">
                <a:xfrm>
                  <a:off x="1909" y="652"/>
                  <a:ext cx="10" cy="20"/>
                </a:xfrm>
                <a:custGeom>
                  <a:avLst/>
                  <a:gdLst>
                    <a:gd name="T0" fmla="*/ 3 w 12"/>
                    <a:gd name="T1" fmla="*/ 3 h 23"/>
                    <a:gd name="T2" fmla="*/ 4 w 12"/>
                    <a:gd name="T3" fmla="*/ 17 h 23"/>
                    <a:gd name="T4" fmla="*/ 10 w 12"/>
                    <a:gd name="T5" fmla="*/ 16 h 23"/>
                    <a:gd name="T6" fmla="*/ 7 w 12"/>
                    <a:gd name="T7" fmla="*/ 14 h 23"/>
                    <a:gd name="T8" fmla="*/ 2 w 12"/>
                    <a:gd name="T9" fmla="*/ 19 h 23"/>
                    <a:gd name="T10" fmla="*/ 5 w 12"/>
                    <a:gd name="T11" fmla="*/ 22 h 23"/>
                    <a:gd name="T12" fmla="*/ 11 w 12"/>
                    <a:gd name="T13" fmla="*/ 19 h 23"/>
                    <a:gd name="T14" fmla="*/ 8 w 12"/>
                    <a:gd name="T15" fmla="*/ 2 h 23"/>
                    <a:gd name="T16" fmla="*/ 3 w 12"/>
                    <a:gd name="T17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23">
                      <a:moveTo>
                        <a:pt x="3" y="3"/>
                      </a:moveTo>
                      <a:cubicBezTo>
                        <a:pt x="3" y="7"/>
                        <a:pt x="5" y="13"/>
                        <a:pt x="4" y="17"/>
                      </a:cubicBezTo>
                      <a:cubicBezTo>
                        <a:pt x="6" y="17"/>
                        <a:pt x="8" y="16"/>
                        <a:pt x="10" y="16"/>
                      </a:cubicBezTo>
                      <a:cubicBezTo>
                        <a:pt x="9" y="15"/>
                        <a:pt x="8" y="14"/>
                        <a:pt x="7" y="14"/>
                      </a:cubicBezTo>
                      <a:cubicBezTo>
                        <a:pt x="3" y="12"/>
                        <a:pt x="0" y="16"/>
                        <a:pt x="2" y="19"/>
                      </a:cubicBezTo>
                      <a:cubicBezTo>
                        <a:pt x="3" y="20"/>
                        <a:pt x="4" y="21"/>
                        <a:pt x="5" y="22"/>
                      </a:cubicBezTo>
                      <a:cubicBezTo>
                        <a:pt x="8" y="23"/>
                        <a:pt x="10" y="22"/>
                        <a:pt x="11" y="19"/>
                      </a:cubicBezTo>
                      <a:cubicBezTo>
                        <a:pt x="12" y="13"/>
                        <a:pt x="9" y="8"/>
                        <a:pt x="8" y="2"/>
                      </a:cubicBezTo>
                      <a:cubicBezTo>
                        <a:pt x="7" y="0"/>
                        <a:pt x="3" y="1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Freeform 323"/>
                <p:cNvSpPr/>
                <p:nvPr/>
              </p:nvSpPr>
              <p:spPr bwMode="auto">
                <a:xfrm>
                  <a:off x="1740" y="659"/>
                  <a:ext cx="175" cy="25"/>
                </a:xfrm>
                <a:custGeom>
                  <a:avLst/>
                  <a:gdLst>
                    <a:gd name="T0" fmla="*/ 203 w 207"/>
                    <a:gd name="T1" fmla="*/ 7 h 30"/>
                    <a:gd name="T2" fmla="*/ 178 w 207"/>
                    <a:gd name="T3" fmla="*/ 3 h 30"/>
                    <a:gd name="T4" fmla="*/ 119 w 207"/>
                    <a:gd name="T5" fmla="*/ 4 h 30"/>
                    <a:gd name="T6" fmla="*/ 58 w 207"/>
                    <a:gd name="T7" fmla="*/ 10 h 30"/>
                    <a:gd name="T8" fmla="*/ 7 w 207"/>
                    <a:gd name="T9" fmla="*/ 14 h 30"/>
                    <a:gd name="T10" fmla="*/ 3 w 207"/>
                    <a:gd name="T11" fmla="*/ 21 h 30"/>
                    <a:gd name="T12" fmla="*/ 38 w 207"/>
                    <a:gd name="T13" fmla="*/ 23 h 30"/>
                    <a:gd name="T14" fmla="*/ 120 w 207"/>
                    <a:gd name="T15" fmla="*/ 14 h 30"/>
                    <a:gd name="T16" fmla="*/ 185 w 207"/>
                    <a:gd name="T17" fmla="*/ 13 h 30"/>
                    <a:gd name="T18" fmla="*/ 206 w 207"/>
                    <a:gd name="T19" fmla="*/ 10 h 30"/>
                    <a:gd name="T20" fmla="*/ 203 w 207"/>
                    <a:gd name="T21" fmla="*/ 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30">
                      <a:moveTo>
                        <a:pt x="203" y="7"/>
                      </a:moveTo>
                      <a:cubicBezTo>
                        <a:pt x="198" y="11"/>
                        <a:pt x="185" y="4"/>
                        <a:pt x="178" y="3"/>
                      </a:cubicBezTo>
                      <a:cubicBezTo>
                        <a:pt x="160" y="0"/>
                        <a:pt x="138" y="3"/>
                        <a:pt x="119" y="4"/>
                      </a:cubicBezTo>
                      <a:cubicBezTo>
                        <a:pt x="99" y="6"/>
                        <a:pt x="78" y="8"/>
                        <a:pt x="58" y="10"/>
                      </a:cubicBezTo>
                      <a:cubicBezTo>
                        <a:pt x="44" y="12"/>
                        <a:pt x="21" y="20"/>
                        <a:pt x="7" y="14"/>
                      </a:cubicBezTo>
                      <a:cubicBezTo>
                        <a:pt x="3" y="13"/>
                        <a:pt x="0" y="18"/>
                        <a:pt x="3" y="21"/>
                      </a:cubicBezTo>
                      <a:cubicBezTo>
                        <a:pt x="12" y="30"/>
                        <a:pt x="27" y="24"/>
                        <a:pt x="38" y="23"/>
                      </a:cubicBezTo>
                      <a:cubicBezTo>
                        <a:pt x="65" y="19"/>
                        <a:pt x="93" y="16"/>
                        <a:pt x="120" y="14"/>
                      </a:cubicBezTo>
                      <a:cubicBezTo>
                        <a:pt x="141" y="12"/>
                        <a:pt x="164" y="10"/>
                        <a:pt x="185" y="13"/>
                      </a:cubicBezTo>
                      <a:cubicBezTo>
                        <a:pt x="191" y="14"/>
                        <a:pt x="201" y="16"/>
                        <a:pt x="206" y="10"/>
                      </a:cubicBezTo>
                      <a:cubicBezTo>
                        <a:pt x="207" y="8"/>
                        <a:pt x="205" y="7"/>
                        <a:pt x="20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1" name="Freeform 324"/>
                <p:cNvSpPr/>
                <p:nvPr/>
              </p:nvSpPr>
              <p:spPr bwMode="auto">
                <a:xfrm>
                  <a:off x="1736" y="660"/>
                  <a:ext cx="12" cy="19"/>
                </a:xfrm>
                <a:custGeom>
                  <a:avLst/>
                  <a:gdLst>
                    <a:gd name="T0" fmla="*/ 11 w 14"/>
                    <a:gd name="T1" fmla="*/ 15 h 22"/>
                    <a:gd name="T2" fmla="*/ 9 w 14"/>
                    <a:gd name="T3" fmla="*/ 1 h 22"/>
                    <a:gd name="T4" fmla="*/ 8 w 14"/>
                    <a:gd name="T5" fmla="*/ 0 h 22"/>
                    <a:gd name="T6" fmla="*/ 0 w 14"/>
                    <a:gd name="T7" fmla="*/ 4 h 22"/>
                    <a:gd name="T8" fmla="*/ 0 w 14"/>
                    <a:gd name="T9" fmla="*/ 5 h 22"/>
                    <a:gd name="T10" fmla="*/ 0 w 14"/>
                    <a:gd name="T11" fmla="*/ 8 h 22"/>
                    <a:gd name="T12" fmla="*/ 0 w 14"/>
                    <a:gd name="T13" fmla="*/ 12 h 22"/>
                    <a:gd name="T14" fmla="*/ 6 w 14"/>
                    <a:gd name="T15" fmla="*/ 20 h 22"/>
                    <a:gd name="T16" fmla="*/ 11 w 14"/>
                    <a:gd name="T17" fmla="*/ 1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22">
                      <a:moveTo>
                        <a:pt x="11" y="15"/>
                      </a:moveTo>
                      <a:cubicBezTo>
                        <a:pt x="8" y="11"/>
                        <a:pt x="11" y="6"/>
                        <a:pt x="9" y="1"/>
                      </a:cubicBezTo>
                      <a:cubicBezTo>
                        <a:pt x="9" y="1"/>
                        <a:pt x="8" y="1"/>
                        <a:pt x="8" y="0"/>
                      </a:cubicBezTo>
                      <a:cubicBezTo>
                        <a:pt x="4" y="0"/>
                        <a:pt x="2" y="1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9"/>
                        <a:pt x="0" y="11"/>
                        <a:pt x="0" y="12"/>
                      </a:cubicBezTo>
                      <a:cubicBezTo>
                        <a:pt x="1" y="15"/>
                        <a:pt x="3" y="18"/>
                        <a:pt x="6" y="20"/>
                      </a:cubicBezTo>
                      <a:cubicBezTo>
                        <a:pt x="9" y="22"/>
                        <a:pt x="14" y="18"/>
                        <a:pt x="1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325"/>
                <p:cNvSpPr/>
                <p:nvPr/>
              </p:nvSpPr>
              <p:spPr bwMode="auto">
                <a:xfrm>
                  <a:off x="1954" y="470"/>
                  <a:ext cx="198" cy="211"/>
                </a:xfrm>
                <a:custGeom>
                  <a:avLst/>
                  <a:gdLst>
                    <a:gd name="T0" fmla="*/ 49 w 234"/>
                    <a:gd name="T1" fmla="*/ 146 h 249"/>
                    <a:gd name="T2" fmla="*/ 48 w 234"/>
                    <a:gd name="T3" fmla="*/ 71 h 249"/>
                    <a:gd name="T4" fmla="*/ 98 w 234"/>
                    <a:gd name="T5" fmla="*/ 68 h 249"/>
                    <a:gd name="T6" fmla="*/ 160 w 234"/>
                    <a:gd name="T7" fmla="*/ 24 h 249"/>
                    <a:gd name="T8" fmla="*/ 201 w 234"/>
                    <a:gd name="T9" fmla="*/ 27 h 249"/>
                    <a:gd name="T10" fmla="*/ 206 w 234"/>
                    <a:gd name="T11" fmla="*/ 52 h 249"/>
                    <a:gd name="T12" fmla="*/ 218 w 234"/>
                    <a:gd name="T13" fmla="*/ 136 h 249"/>
                    <a:gd name="T14" fmla="*/ 216 w 234"/>
                    <a:gd name="T15" fmla="*/ 188 h 249"/>
                    <a:gd name="T16" fmla="*/ 188 w 234"/>
                    <a:gd name="T17" fmla="*/ 211 h 249"/>
                    <a:gd name="T18" fmla="*/ 104 w 234"/>
                    <a:gd name="T19" fmla="*/ 228 h 249"/>
                    <a:gd name="T20" fmla="*/ 70 w 234"/>
                    <a:gd name="T21" fmla="*/ 182 h 249"/>
                    <a:gd name="T22" fmla="*/ 46 w 234"/>
                    <a:gd name="T23" fmla="*/ 137 h 249"/>
                    <a:gd name="T24" fmla="*/ 38 w 234"/>
                    <a:gd name="T25" fmla="*/ 140 h 249"/>
                    <a:gd name="T26" fmla="*/ 88 w 234"/>
                    <a:gd name="T27" fmla="*/ 228 h 249"/>
                    <a:gd name="T28" fmla="*/ 157 w 234"/>
                    <a:gd name="T29" fmla="*/ 234 h 249"/>
                    <a:gd name="T30" fmla="*/ 212 w 234"/>
                    <a:gd name="T31" fmla="*/ 209 h 249"/>
                    <a:gd name="T32" fmla="*/ 231 w 234"/>
                    <a:gd name="T33" fmla="*/ 148 h 249"/>
                    <a:gd name="T34" fmla="*/ 216 w 234"/>
                    <a:gd name="T35" fmla="*/ 51 h 249"/>
                    <a:gd name="T36" fmla="*/ 196 w 234"/>
                    <a:gd name="T37" fmla="*/ 9 h 249"/>
                    <a:gd name="T38" fmla="*/ 139 w 234"/>
                    <a:gd name="T39" fmla="*/ 26 h 249"/>
                    <a:gd name="T40" fmla="*/ 102 w 234"/>
                    <a:gd name="T41" fmla="*/ 55 h 249"/>
                    <a:gd name="T42" fmla="*/ 56 w 234"/>
                    <a:gd name="T43" fmla="*/ 62 h 249"/>
                    <a:gd name="T44" fmla="*/ 15 w 234"/>
                    <a:gd name="T45" fmla="*/ 77 h 249"/>
                    <a:gd name="T46" fmla="*/ 44 w 234"/>
                    <a:gd name="T47" fmla="*/ 150 h 249"/>
                    <a:gd name="T48" fmla="*/ 49 w 234"/>
                    <a:gd name="T49" fmla="*/ 146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34" h="249">
                      <a:moveTo>
                        <a:pt x="49" y="146"/>
                      </a:moveTo>
                      <a:cubicBezTo>
                        <a:pt x="34" y="125"/>
                        <a:pt x="0" y="72"/>
                        <a:pt x="48" y="71"/>
                      </a:cubicBezTo>
                      <a:cubicBezTo>
                        <a:pt x="64" y="70"/>
                        <a:pt x="82" y="75"/>
                        <a:pt x="98" y="68"/>
                      </a:cubicBezTo>
                      <a:cubicBezTo>
                        <a:pt x="121" y="58"/>
                        <a:pt x="138" y="36"/>
                        <a:pt x="160" y="24"/>
                      </a:cubicBezTo>
                      <a:cubicBezTo>
                        <a:pt x="173" y="16"/>
                        <a:pt x="193" y="10"/>
                        <a:pt x="201" y="27"/>
                      </a:cubicBezTo>
                      <a:cubicBezTo>
                        <a:pt x="205" y="35"/>
                        <a:pt x="206" y="44"/>
                        <a:pt x="206" y="52"/>
                      </a:cubicBezTo>
                      <a:cubicBezTo>
                        <a:pt x="210" y="81"/>
                        <a:pt x="213" y="108"/>
                        <a:pt x="218" y="136"/>
                      </a:cubicBezTo>
                      <a:cubicBezTo>
                        <a:pt x="220" y="152"/>
                        <a:pt x="225" y="173"/>
                        <a:pt x="216" y="188"/>
                      </a:cubicBezTo>
                      <a:cubicBezTo>
                        <a:pt x="210" y="199"/>
                        <a:pt x="199" y="206"/>
                        <a:pt x="188" y="211"/>
                      </a:cubicBezTo>
                      <a:cubicBezTo>
                        <a:pt x="167" y="222"/>
                        <a:pt x="126" y="241"/>
                        <a:pt x="104" y="228"/>
                      </a:cubicBezTo>
                      <a:cubicBezTo>
                        <a:pt x="88" y="219"/>
                        <a:pt x="78" y="197"/>
                        <a:pt x="70" y="182"/>
                      </a:cubicBezTo>
                      <a:cubicBezTo>
                        <a:pt x="61" y="167"/>
                        <a:pt x="54" y="152"/>
                        <a:pt x="46" y="137"/>
                      </a:cubicBezTo>
                      <a:cubicBezTo>
                        <a:pt x="43" y="132"/>
                        <a:pt x="36" y="136"/>
                        <a:pt x="38" y="140"/>
                      </a:cubicBezTo>
                      <a:cubicBezTo>
                        <a:pt x="49" y="170"/>
                        <a:pt x="66" y="205"/>
                        <a:pt x="88" y="228"/>
                      </a:cubicBezTo>
                      <a:cubicBezTo>
                        <a:pt x="108" y="249"/>
                        <a:pt x="132" y="243"/>
                        <a:pt x="157" y="234"/>
                      </a:cubicBezTo>
                      <a:cubicBezTo>
                        <a:pt x="176" y="228"/>
                        <a:pt x="197" y="222"/>
                        <a:pt x="212" y="209"/>
                      </a:cubicBezTo>
                      <a:cubicBezTo>
                        <a:pt x="232" y="193"/>
                        <a:pt x="234" y="172"/>
                        <a:pt x="231" y="148"/>
                      </a:cubicBezTo>
                      <a:cubicBezTo>
                        <a:pt x="226" y="116"/>
                        <a:pt x="221" y="84"/>
                        <a:pt x="216" y="51"/>
                      </a:cubicBezTo>
                      <a:cubicBezTo>
                        <a:pt x="214" y="36"/>
                        <a:pt x="212" y="16"/>
                        <a:pt x="196" y="9"/>
                      </a:cubicBezTo>
                      <a:cubicBezTo>
                        <a:pt x="177" y="0"/>
                        <a:pt x="154" y="16"/>
                        <a:pt x="139" y="26"/>
                      </a:cubicBezTo>
                      <a:cubicBezTo>
                        <a:pt x="127" y="36"/>
                        <a:pt x="115" y="47"/>
                        <a:pt x="102" y="55"/>
                      </a:cubicBezTo>
                      <a:cubicBezTo>
                        <a:pt x="88" y="64"/>
                        <a:pt x="72" y="62"/>
                        <a:pt x="56" y="62"/>
                      </a:cubicBezTo>
                      <a:cubicBezTo>
                        <a:pt x="41" y="61"/>
                        <a:pt x="22" y="61"/>
                        <a:pt x="15" y="77"/>
                      </a:cubicBezTo>
                      <a:cubicBezTo>
                        <a:pt x="6" y="101"/>
                        <a:pt x="27" y="136"/>
                        <a:pt x="44" y="150"/>
                      </a:cubicBezTo>
                      <a:cubicBezTo>
                        <a:pt x="47" y="151"/>
                        <a:pt x="50" y="148"/>
                        <a:pt x="49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326"/>
                <p:cNvSpPr/>
                <p:nvPr/>
              </p:nvSpPr>
              <p:spPr bwMode="auto">
                <a:xfrm>
                  <a:off x="1981" y="545"/>
                  <a:ext cx="21" cy="33"/>
                </a:xfrm>
                <a:custGeom>
                  <a:avLst/>
                  <a:gdLst>
                    <a:gd name="T0" fmla="*/ 11 w 25"/>
                    <a:gd name="T1" fmla="*/ 1 h 39"/>
                    <a:gd name="T2" fmla="*/ 21 w 25"/>
                    <a:gd name="T3" fmla="*/ 37 h 39"/>
                    <a:gd name="T4" fmla="*/ 24 w 25"/>
                    <a:gd name="T5" fmla="*/ 35 h 39"/>
                    <a:gd name="T6" fmla="*/ 13 w 25"/>
                    <a:gd name="T7" fmla="*/ 3 h 39"/>
                    <a:gd name="T8" fmla="*/ 11 w 25"/>
                    <a:gd name="T9" fmla="*/ 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39">
                      <a:moveTo>
                        <a:pt x="11" y="1"/>
                      </a:moveTo>
                      <a:cubicBezTo>
                        <a:pt x="0" y="14"/>
                        <a:pt x="12" y="28"/>
                        <a:pt x="21" y="37"/>
                      </a:cubicBezTo>
                      <a:cubicBezTo>
                        <a:pt x="22" y="39"/>
                        <a:pt x="25" y="37"/>
                        <a:pt x="24" y="35"/>
                      </a:cubicBezTo>
                      <a:cubicBezTo>
                        <a:pt x="18" y="25"/>
                        <a:pt x="6" y="15"/>
                        <a:pt x="13" y="3"/>
                      </a:cubicBezTo>
                      <a:cubicBezTo>
                        <a:pt x="14" y="1"/>
                        <a:pt x="12" y="0"/>
                        <a:pt x="1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Freeform 327"/>
                <p:cNvSpPr/>
                <p:nvPr/>
              </p:nvSpPr>
              <p:spPr bwMode="auto">
                <a:xfrm>
                  <a:off x="2012" y="597"/>
                  <a:ext cx="54" cy="69"/>
                </a:xfrm>
                <a:custGeom>
                  <a:avLst/>
                  <a:gdLst>
                    <a:gd name="T0" fmla="*/ 1 w 63"/>
                    <a:gd name="T1" fmla="*/ 1 h 81"/>
                    <a:gd name="T2" fmla="*/ 60 w 63"/>
                    <a:gd name="T3" fmla="*/ 67 h 81"/>
                    <a:gd name="T4" fmla="*/ 59 w 63"/>
                    <a:gd name="T5" fmla="*/ 62 h 81"/>
                    <a:gd name="T6" fmla="*/ 32 w 63"/>
                    <a:gd name="T7" fmla="*/ 58 h 81"/>
                    <a:gd name="T8" fmla="*/ 19 w 63"/>
                    <a:gd name="T9" fmla="*/ 39 h 81"/>
                    <a:gd name="T10" fmla="*/ 1 w 63"/>
                    <a:gd name="T11" fmla="*/ 1 h 81"/>
                    <a:gd name="T12" fmla="*/ 1 w 63"/>
                    <a:gd name="T13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1">
                      <a:moveTo>
                        <a:pt x="1" y="1"/>
                      </a:moveTo>
                      <a:cubicBezTo>
                        <a:pt x="8" y="27"/>
                        <a:pt x="24" y="81"/>
                        <a:pt x="60" y="67"/>
                      </a:cubicBezTo>
                      <a:cubicBezTo>
                        <a:pt x="63" y="66"/>
                        <a:pt x="61" y="62"/>
                        <a:pt x="59" y="62"/>
                      </a:cubicBezTo>
                      <a:cubicBezTo>
                        <a:pt x="48" y="64"/>
                        <a:pt x="42" y="65"/>
                        <a:pt x="32" y="58"/>
                      </a:cubicBezTo>
                      <a:cubicBezTo>
                        <a:pt x="26" y="53"/>
                        <a:pt x="22" y="46"/>
                        <a:pt x="19" y="39"/>
                      </a:cubicBezTo>
                      <a:cubicBezTo>
                        <a:pt x="12" y="27"/>
                        <a:pt x="6" y="14"/>
                        <a:pt x="1" y="1"/>
                      </a:cubicBezTo>
                      <a:cubicBezTo>
                        <a:pt x="1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Freeform 328"/>
                <p:cNvSpPr/>
                <p:nvPr/>
              </p:nvSpPr>
              <p:spPr bwMode="auto">
                <a:xfrm>
                  <a:off x="2004" y="500"/>
                  <a:ext cx="126" cy="67"/>
                </a:xfrm>
                <a:custGeom>
                  <a:avLst/>
                  <a:gdLst>
                    <a:gd name="T0" fmla="*/ 1 w 149"/>
                    <a:gd name="T1" fmla="*/ 58 h 78"/>
                    <a:gd name="T2" fmla="*/ 84 w 149"/>
                    <a:gd name="T3" fmla="*/ 25 h 78"/>
                    <a:gd name="T4" fmla="*/ 102 w 149"/>
                    <a:gd name="T5" fmla="*/ 9 h 78"/>
                    <a:gd name="T6" fmla="*/ 134 w 149"/>
                    <a:gd name="T7" fmla="*/ 25 h 78"/>
                    <a:gd name="T8" fmla="*/ 137 w 149"/>
                    <a:gd name="T9" fmla="*/ 75 h 78"/>
                    <a:gd name="T10" fmla="*/ 141 w 149"/>
                    <a:gd name="T11" fmla="*/ 75 h 78"/>
                    <a:gd name="T12" fmla="*/ 115 w 149"/>
                    <a:gd name="T13" fmla="*/ 0 h 78"/>
                    <a:gd name="T14" fmla="*/ 75 w 149"/>
                    <a:gd name="T15" fmla="*/ 28 h 78"/>
                    <a:gd name="T16" fmla="*/ 1 w 149"/>
                    <a:gd name="T17" fmla="*/ 56 h 78"/>
                    <a:gd name="T18" fmla="*/ 1 w 149"/>
                    <a:gd name="T19" fmla="*/ 5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9" h="78">
                      <a:moveTo>
                        <a:pt x="1" y="58"/>
                      </a:moveTo>
                      <a:cubicBezTo>
                        <a:pt x="31" y="57"/>
                        <a:pt x="62" y="45"/>
                        <a:pt x="84" y="25"/>
                      </a:cubicBezTo>
                      <a:cubicBezTo>
                        <a:pt x="89" y="21"/>
                        <a:pt x="96" y="12"/>
                        <a:pt x="102" y="9"/>
                      </a:cubicBezTo>
                      <a:cubicBezTo>
                        <a:pt x="118" y="3"/>
                        <a:pt x="129" y="11"/>
                        <a:pt x="134" y="25"/>
                      </a:cubicBezTo>
                      <a:cubicBezTo>
                        <a:pt x="140" y="41"/>
                        <a:pt x="137" y="59"/>
                        <a:pt x="137" y="75"/>
                      </a:cubicBezTo>
                      <a:cubicBezTo>
                        <a:pt x="137" y="78"/>
                        <a:pt x="141" y="78"/>
                        <a:pt x="141" y="75"/>
                      </a:cubicBezTo>
                      <a:cubicBezTo>
                        <a:pt x="146" y="54"/>
                        <a:pt x="149" y="1"/>
                        <a:pt x="115" y="0"/>
                      </a:cubicBezTo>
                      <a:cubicBezTo>
                        <a:pt x="99" y="0"/>
                        <a:pt x="86" y="20"/>
                        <a:pt x="75" y="28"/>
                      </a:cubicBezTo>
                      <a:cubicBezTo>
                        <a:pt x="56" y="45"/>
                        <a:pt x="26" y="55"/>
                        <a:pt x="1" y="56"/>
                      </a:cubicBezTo>
                      <a:cubicBezTo>
                        <a:pt x="0" y="56"/>
                        <a:pt x="0" y="58"/>
                        <a:pt x="1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6" name="Freeform 329"/>
                <p:cNvSpPr/>
                <p:nvPr/>
              </p:nvSpPr>
              <p:spPr bwMode="auto">
                <a:xfrm>
                  <a:off x="1977" y="501"/>
                  <a:ext cx="75" cy="32"/>
                </a:xfrm>
                <a:custGeom>
                  <a:avLst/>
                  <a:gdLst>
                    <a:gd name="T0" fmla="*/ 10 w 89"/>
                    <a:gd name="T1" fmla="*/ 33 h 37"/>
                    <a:gd name="T2" fmla="*/ 24 w 89"/>
                    <a:gd name="T3" fmla="*/ 21 h 37"/>
                    <a:gd name="T4" fmla="*/ 26 w 89"/>
                    <a:gd name="T5" fmla="*/ 22 h 37"/>
                    <a:gd name="T6" fmla="*/ 33 w 89"/>
                    <a:gd name="T7" fmla="*/ 23 h 37"/>
                    <a:gd name="T8" fmla="*/ 49 w 89"/>
                    <a:gd name="T9" fmla="*/ 22 h 37"/>
                    <a:gd name="T10" fmla="*/ 51 w 89"/>
                    <a:gd name="T11" fmla="*/ 20 h 37"/>
                    <a:gd name="T12" fmla="*/ 82 w 89"/>
                    <a:gd name="T13" fmla="*/ 20 h 37"/>
                    <a:gd name="T14" fmla="*/ 88 w 89"/>
                    <a:gd name="T15" fmla="*/ 17 h 37"/>
                    <a:gd name="T16" fmla="*/ 62 w 89"/>
                    <a:gd name="T17" fmla="*/ 3 h 37"/>
                    <a:gd name="T18" fmla="*/ 51 w 89"/>
                    <a:gd name="T19" fmla="*/ 10 h 37"/>
                    <a:gd name="T20" fmla="*/ 48 w 89"/>
                    <a:gd name="T21" fmla="*/ 17 h 37"/>
                    <a:gd name="T22" fmla="*/ 35 w 89"/>
                    <a:gd name="T23" fmla="*/ 18 h 37"/>
                    <a:gd name="T24" fmla="*/ 5 w 89"/>
                    <a:gd name="T25" fmla="*/ 18 h 37"/>
                    <a:gd name="T26" fmla="*/ 8 w 89"/>
                    <a:gd name="T27" fmla="*/ 36 h 37"/>
                    <a:gd name="T28" fmla="*/ 10 w 89"/>
                    <a:gd name="T29" fmla="*/ 3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37">
                      <a:moveTo>
                        <a:pt x="10" y="33"/>
                      </a:moveTo>
                      <a:cubicBezTo>
                        <a:pt x="15" y="29"/>
                        <a:pt x="19" y="25"/>
                        <a:pt x="24" y="21"/>
                      </a:cubicBezTo>
                      <a:cubicBezTo>
                        <a:pt x="25" y="21"/>
                        <a:pt x="25" y="22"/>
                        <a:pt x="26" y="22"/>
                      </a:cubicBezTo>
                      <a:cubicBezTo>
                        <a:pt x="25" y="22"/>
                        <a:pt x="37" y="24"/>
                        <a:pt x="33" y="23"/>
                      </a:cubicBezTo>
                      <a:cubicBezTo>
                        <a:pt x="39" y="24"/>
                        <a:pt x="43" y="23"/>
                        <a:pt x="49" y="22"/>
                      </a:cubicBezTo>
                      <a:cubicBezTo>
                        <a:pt x="50" y="22"/>
                        <a:pt x="51" y="21"/>
                        <a:pt x="51" y="20"/>
                      </a:cubicBezTo>
                      <a:cubicBezTo>
                        <a:pt x="53" y="15"/>
                        <a:pt x="79" y="14"/>
                        <a:pt x="82" y="20"/>
                      </a:cubicBezTo>
                      <a:cubicBezTo>
                        <a:pt x="84" y="22"/>
                        <a:pt x="89" y="21"/>
                        <a:pt x="88" y="17"/>
                      </a:cubicBezTo>
                      <a:cubicBezTo>
                        <a:pt x="84" y="7"/>
                        <a:pt x="73" y="0"/>
                        <a:pt x="62" y="3"/>
                      </a:cubicBezTo>
                      <a:cubicBezTo>
                        <a:pt x="58" y="4"/>
                        <a:pt x="54" y="6"/>
                        <a:pt x="51" y="10"/>
                      </a:cubicBezTo>
                      <a:cubicBezTo>
                        <a:pt x="51" y="10"/>
                        <a:pt x="49" y="16"/>
                        <a:pt x="48" y="17"/>
                      </a:cubicBezTo>
                      <a:cubicBezTo>
                        <a:pt x="46" y="18"/>
                        <a:pt x="36" y="18"/>
                        <a:pt x="35" y="18"/>
                      </a:cubicBezTo>
                      <a:cubicBezTo>
                        <a:pt x="24" y="17"/>
                        <a:pt x="14" y="6"/>
                        <a:pt x="5" y="18"/>
                      </a:cubicBezTo>
                      <a:cubicBezTo>
                        <a:pt x="0" y="24"/>
                        <a:pt x="1" y="31"/>
                        <a:pt x="8" y="36"/>
                      </a:cubicBezTo>
                      <a:cubicBezTo>
                        <a:pt x="10" y="37"/>
                        <a:pt x="12" y="34"/>
                        <a:pt x="10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7" name="Freeform 330"/>
                <p:cNvSpPr/>
                <p:nvPr/>
              </p:nvSpPr>
              <p:spPr bwMode="auto">
                <a:xfrm>
                  <a:off x="2039" y="451"/>
                  <a:ext cx="82" cy="63"/>
                </a:xfrm>
                <a:custGeom>
                  <a:avLst/>
                  <a:gdLst>
                    <a:gd name="T0" fmla="*/ 11 w 96"/>
                    <a:gd name="T1" fmla="*/ 70 h 74"/>
                    <a:gd name="T2" fmla="*/ 45 w 96"/>
                    <a:gd name="T3" fmla="*/ 39 h 74"/>
                    <a:gd name="T4" fmla="*/ 51 w 96"/>
                    <a:gd name="T5" fmla="*/ 17 h 74"/>
                    <a:gd name="T6" fmla="*/ 70 w 96"/>
                    <a:gd name="T7" fmla="*/ 11 h 74"/>
                    <a:gd name="T8" fmla="*/ 84 w 96"/>
                    <a:gd name="T9" fmla="*/ 27 h 74"/>
                    <a:gd name="T10" fmla="*/ 82 w 96"/>
                    <a:gd name="T11" fmla="*/ 34 h 74"/>
                    <a:gd name="T12" fmla="*/ 88 w 96"/>
                    <a:gd name="T13" fmla="*/ 36 h 74"/>
                    <a:gd name="T14" fmla="*/ 80 w 96"/>
                    <a:gd name="T15" fmla="*/ 5 h 74"/>
                    <a:gd name="T16" fmla="*/ 47 w 96"/>
                    <a:gd name="T17" fmla="*/ 14 h 74"/>
                    <a:gd name="T18" fmla="*/ 42 w 96"/>
                    <a:gd name="T19" fmla="*/ 31 h 74"/>
                    <a:gd name="T20" fmla="*/ 16 w 96"/>
                    <a:gd name="T21" fmla="*/ 45 h 74"/>
                    <a:gd name="T22" fmla="*/ 7 w 96"/>
                    <a:gd name="T23" fmla="*/ 72 h 74"/>
                    <a:gd name="T24" fmla="*/ 11 w 96"/>
                    <a:gd name="T25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6" h="74">
                      <a:moveTo>
                        <a:pt x="11" y="70"/>
                      </a:moveTo>
                      <a:cubicBezTo>
                        <a:pt x="0" y="50"/>
                        <a:pt x="38" y="49"/>
                        <a:pt x="45" y="39"/>
                      </a:cubicBezTo>
                      <a:cubicBezTo>
                        <a:pt x="49" y="33"/>
                        <a:pt x="47" y="23"/>
                        <a:pt x="51" y="17"/>
                      </a:cubicBezTo>
                      <a:cubicBezTo>
                        <a:pt x="56" y="10"/>
                        <a:pt x="62" y="8"/>
                        <a:pt x="70" y="11"/>
                      </a:cubicBezTo>
                      <a:cubicBezTo>
                        <a:pt x="80" y="9"/>
                        <a:pt x="85" y="14"/>
                        <a:pt x="84" y="27"/>
                      </a:cubicBezTo>
                      <a:cubicBezTo>
                        <a:pt x="84" y="29"/>
                        <a:pt x="82" y="32"/>
                        <a:pt x="82" y="34"/>
                      </a:cubicBezTo>
                      <a:cubicBezTo>
                        <a:pt x="81" y="39"/>
                        <a:pt x="87" y="40"/>
                        <a:pt x="88" y="36"/>
                      </a:cubicBezTo>
                      <a:cubicBezTo>
                        <a:pt x="91" y="22"/>
                        <a:pt x="96" y="12"/>
                        <a:pt x="80" y="5"/>
                      </a:cubicBezTo>
                      <a:cubicBezTo>
                        <a:pt x="68" y="0"/>
                        <a:pt x="55" y="3"/>
                        <a:pt x="47" y="14"/>
                      </a:cubicBezTo>
                      <a:cubicBezTo>
                        <a:pt x="43" y="19"/>
                        <a:pt x="44" y="25"/>
                        <a:pt x="42" y="31"/>
                      </a:cubicBezTo>
                      <a:cubicBezTo>
                        <a:pt x="37" y="44"/>
                        <a:pt x="26" y="41"/>
                        <a:pt x="16" y="45"/>
                      </a:cubicBezTo>
                      <a:cubicBezTo>
                        <a:pt x="5" y="49"/>
                        <a:pt x="1" y="62"/>
                        <a:pt x="7" y="72"/>
                      </a:cubicBezTo>
                      <a:cubicBezTo>
                        <a:pt x="9" y="74"/>
                        <a:pt x="12" y="72"/>
                        <a:pt x="1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8" name="Freeform 331"/>
                <p:cNvSpPr/>
                <p:nvPr/>
              </p:nvSpPr>
              <p:spPr bwMode="auto">
                <a:xfrm>
                  <a:off x="1951" y="551"/>
                  <a:ext cx="34" cy="49"/>
                </a:xfrm>
                <a:custGeom>
                  <a:avLst/>
                  <a:gdLst>
                    <a:gd name="T0" fmla="*/ 20 w 40"/>
                    <a:gd name="T1" fmla="*/ 1 h 57"/>
                    <a:gd name="T2" fmla="*/ 3 w 40"/>
                    <a:gd name="T3" fmla="*/ 28 h 57"/>
                    <a:gd name="T4" fmla="*/ 13 w 40"/>
                    <a:gd name="T5" fmla="*/ 38 h 57"/>
                    <a:gd name="T6" fmla="*/ 24 w 40"/>
                    <a:gd name="T7" fmla="*/ 41 h 57"/>
                    <a:gd name="T8" fmla="*/ 35 w 40"/>
                    <a:gd name="T9" fmla="*/ 54 h 57"/>
                    <a:gd name="T10" fmla="*/ 40 w 40"/>
                    <a:gd name="T11" fmla="*/ 53 h 57"/>
                    <a:gd name="T12" fmla="*/ 23 w 40"/>
                    <a:gd name="T13" fmla="*/ 34 h 57"/>
                    <a:gd name="T14" fmla="*/ 9 w 40"/>
                    <a:gd name="T15" fmla="*/ 22 h 57"/>
                    <a:gd name="T16" fmla="*/ 22 w 40"/>
                    <a:gd name="T17" fmla="*/ 5 h 57"/>
                    <a:gd name="T18" fmla="*/ 20 w 40"/>
                    <a:gd name="T1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0" h="57">
                      <a:moveTo>
                        <a:pt x="20" y="1"/>
                      </a:moveTo>
                      <a:cubicBezTo>
                        <a:pt x="11" y="6"/>
                        <a:pt x="0" y="17"/>
                        <a:pt x="3" y="28"/>
                      </a:cubicBezTo>
                      <a:cubicBezTo>
                        <a:pt x="5" y="33"/>
                        <a:pt x="8" y="36"/>
                        <a:pt x="13" y="38"/>
                      </a:cubicBezTo>
                      <a:cubicBezTo>
                        <a:pt x="16" y="39"/>
                        <a:pt x="20" y="39"/>
                        <a:pt x="24" y="41"/>
                      </a:cubicBezTo>
                      <a:cubicBezTo>
                        <a:pt x="29" y="44"/>
                        <a:pt x="32" y="49"/>
                        <a:pt x="35" y="54"/>
                      </a:cubicBezTo>
                      <a:cubicBezTo>
                        <a:pt x="36" y="57"/>
                        <a:pt x="40" y="56"/>
                        <a:pt x="40" y="53"/>
                      </a:cubicBezTo>
                      <a:cubicBezTo>
                        <a:pt x="38" y="43"/>
                        <a:pt x="32" y="36"/>
                        <a:pt x="23" y="34"/>
                      </a:cubicBezTo>
                      <a:cubicBezTo>
                        <a:pt x="16" y="32"/>
                        <a:pt x="7" y="31"/>
                        <a:pt x="9" y="22"/>
                      </a:cubicBezTo>
                      <a:cubicBezTo>
                        <a:pt x="10" y="15"/>
                        <a:pt x="17" y="8"/>
                        <a:pt x="22" y="5"/>
                      </a:cubicBezTo>
                      <a:cubicBezTo>
                        <a:pt x="25" y="3"/>
                        <a:pt x="22" y="0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9" name="Freeform 332"/>
                <p:cNvSpPr/>
                <p:nvPr/>
              </p:nvSpPr>
              <p:spPr bwMode="auto">
                <a:xfrm>
                  <a:off x="1957" y="584"/>
                  <a:ext cx="81" cy="100"/>
                </a:xfrm>
                <a:custGeom>
                  <a:avLst/>
                  <a:gdLst>
                    <a:gd name="T0" fmla="*/ 12 w 95"/>
                    <a:gd name="T1" fmla="*/ 4 h 118"/>
                    <a:gd name="T2" fmla="*/ 8 w 95"/>
                    <a:gd name="T3" fmla="*/ 59 h 118"/>
                    <a:gd name="T4" fmla="*/ 40 w 95"/>
                    <a:gd name="T5" fmla="*/ 77 h 118"/>
                    <a:gd name="T6" fmla="*/ 48 w 95"/>
                    <a:gd name="T7" fmla="*/ 108 h 118"/>
                    <a:gd name="T8" fmla="*/ 86 w 95"/>
                    <a:gd name="T9" fmla="*/ 101 h 118"/>
                    <a:gd name="T10" fmla="*/ 91 w 95"/>
                    <a:gd name="T11" fmla="*/ 94 h 118"/>
                    <a:gd name="T12" fmla="*/ 64 w 95"/>
                    <a:gd name="T13" fmla="*/ 96 h 118"/>
                    <a:gd name="T14" fmla="*/ 45 w 95"/>
                    <a:gd name="T15" fmla="*/ 69 h 118"/>
                    <a:gd name="T16" fmla="*/ 36 w 95"/>
                    <a:gd name="T17" fmla="*/ 64 h 118"/>
                    <a:gd name="T18" fmla="*/ 29 w 95"/>
                    <a:gd name="T19" fmla="*/ 63 h 118"/>
                    <a:gd name="T20" fmla="*/ 17 w 95"/>
                    <a:gd name="T21" fmla="*/ 36 h 118"/>
                    <a:gd name="T22" fmla="*/ 16 w 95"/>
                    <a:gd name="T23" fmla="*/ 2 h 118"/>
                    <a:gd name="T24" fmla="*/ 12 w 95"/>
                    <a:gd name="T25" fmla="*/ 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5" h="118">
                      <a:moveTo>
                        <a:pt x="12" y="4"/>
                      </a:moveTo>
                      <a:cubicBezTo>
                        <a:pt x="24" y="23"/>
                        <a:pt x="0" y="40"/>
                        <a:pt x="8" y="59"/>
                      </a:cubicBezTo>
                      <a:cubicBezTo>
                        <a:pt x="15" y="72"/>
                        <a:pt x="33" y="66"/>
                        <a:pt x="40" y="77"/>
                      </a:cubicBezTo>
                      <a:cubicBezTo>
                        <a:pt x="45" y="87"/>
                        <a:pt x="37" y="100"/>
                        <a:pt x="48" y="108"/>
                      </a:cubicBezTo>
                      <a:cubicBezTo>
                        <a:pt x="62" y="118"/>
                        <a:pt x="72" y="92"/>
                        <a:pt x="86" y="101"/>
                      </a:cubicBezTo>
                      <a:cubicBezTo>
                        <a:pt x="90" y="104"/>
                        <a:pt x="95" y="97"/>
                        <a:pt x="91" y="94"/>
                      </a:cubicBezTo>
                      <a:cubicBezTo>
                        <a:pt x="79" y="83"/>
                        <a:pt x="76" y="91"/>
                        <a:pt x="64" y="96"/>
                      </a:cubicBezTo>
                      <a:cubicBezTo>
                        <a:pt x="44" y="104"/>
                        <a:pt x="53" y="79"/>
                        <a:pt x="45" y="69"/>
                      </a:cubicBezTo>
                      <a:cubicBezTo>
                        <a:pt x="42" y="66"/>
                        <a:pt x="40" y="65"/>
                        <a:pt x="36" y="64"/>
                      </a:cubicBezTo>
                      <a:cubicBezTo>
                        <a:pt x="34" y="63"/>
                        <a:pt x="31" y="64"/>
                        <a:pt x="29" y="63"/>
                      </a:cubicBezTo>
                      <a:cubicBezTo>
                        <a:pt x="12" y="57"/>
                        <a:pt x="13" y="48"/>
                        <a:pt x="17" y="36"/>
                      </a:cubicBezTo>
                      <a:cubicBezTo>
                        <a:pt x="22" y="23"/>
                        <a:pt x="26" y="14"/>
                        <a:pt x="16" y="2"/>
                      </a:cubicBezTo>
                      <a:cubicBezTo>
                        <a:pt x="14" y="0"/>
                        <a:pt x="11" y="2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0" name="Freeform 333"/>
                <p:cNvSpPr/>
                <p:nvPr/>
              </p:nvSpPr>
              <p:spPr bwMode="auto">
                <a:xfrm>
                  <a:off x="2026" y="659"/>
                  <a:ext cx="64" cy="43"/>
                </a:xfrm>
                <a:custGeom>
                  <a:avLst/>
                  <a:gdLst>
                    <a:gd name="T0" fmla="*/ 3 w 76"/>
                    <a:gd name="T1" fmla="*/ 8 h 51"/>
                    <a:gd name="T2" fmla="*/ 30 w 76"/>
                    <a:gd name="T3" fmla="*/ 48 h 51"/>
                    <a:gd name="T4" fmla="*/ 44 w 76"/>
                    <a:gd name="T5" fmla="*/ 40 h 51"/>
                    <a:gd name="T6" fmla="*/ 65 w 76"/>
                    <a:gd name="T7" fmla="*/ 37 h 51"/>
                    <a:gd name="T8" fmla="*/ 75 w 76"/>
                    <a:gd name="T9" fmla="*/ 9 h 51"/>
                    <a:gd name="T10" fmla="*/ 67 w 76"/>
                    <a:gd name="T11" fmla="*/ 10 h 51"/>
                    <a:gd name="T12" fmla="*/ 57 w 76"/>
                    <a:gd name="T13" fmla="*/ 30 h 51"/>
                    <a:gd name="T14" fmla="*/ 42 w 76"/>
                    <a:gd name="T15" fmla="*/ 30 h 51"/>
                    <a:gd name="T16" fmla="*/ 33 w 76"/>
                    <a:gd name="T17" fmla="*/ 37 h 51"/>
                    <a:gd name="T18" fmla="*/ 20 w 76"/>
                    <a:gd name="T19" fmla="*/ 27 h 51"/>
                    <a:gd name="T20" fmla="*/ 2 w 76"/>
                    <a:gd name="T21" fmla="*/ 4 h 51"/>
                    <a:gd name="T22" fmla="*/ 3 w 76"/>
                    <a:gd name="T23" fmla="*/ 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6" h="51">
                      <a:moveTo>
                        <a:pt x="3" y="8"/>
                      </a:moveTo>
                      <a:cubicBezTo>
                        <a:pt x="15" y="8"/>
                        <a:pt x="7" y="51"/>
                        <a:pt x="30" y="48"/>
                      </a:cubicBezTo>
                      <a:cubicBezTo>
                        <a:pt x="36" y="47"/>
                        <a:pt x="39" y="42"/>
                        <a:pt x="44" y="40"/>
                      </a:cubicBezTo>
                      <a:cubicBezTo>
                        <a:pt x="50" y="37"/>
                        <a:pt x="58" y="40"/>
                        <a:pt x="65" y="37"/>
                      </a:cubicBezTo>
                      <a:cubicBezTo>
                        <a:pt x="75" y="33"/>
                        <a:pt x="76" y="19"/>
                        <a:pt x="75" y="9"/>
                      </a:cubicBezTo>
                      <a:cubicBezTo>
                        <a:pt x="74" y="5"/>
                        <a:pt x="67" y="5"/>
                        <a:pt x="67" y="10"/>
                      </a:cubicBezTo>
                      <a:cubicBezTo>
                        <a:pt x="66" y="18"/>
                        <a:pt x="68" y="27"/>
                        <a:pt x="57" y="30"/>
                      </a:cubicBezTo>
                      <a:cubicBezTo>
                        <a:pt x="52" y="31"/>
                        <a:pt x="46" y="28"/>
                        <a:pt x="42" y="30"/>
                      </a:cubicBezTo>
                      <a:cubicBezTo>
                        <a:pt x="37" y="31"/>
                        <a:pt x="36" y="35"/>
                        <a:pt x="33" y="37"/>
                      </a:cubicBezTo>
                      <a:cubicBezTo>
                        <a:pt x="24" y="40"/>
                        <a:pt x="22" y="33"/>
                        <a:pt x="20" y="27"/>
                      </a:cubicBezTo>
                      <a:cubicBezTo>
                        <a:pt x="17" y="20"/>
                        <a:pt x="15" y="0"/>
                        <a:pt x="2" y="4"/>
                      </a:cubicBezTo>
                      <a:cubicBezTo>
                        <a:pt x="0" y="5"/>
                        <a:pt x="1" y="8"/>
                        <a:pt x="3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Freeform 334"/>
                <p:cNvSpPr/>
                <p:nvPr/>
              </p:nvSpPr>
              <p:spPr bwMode="auto">
                <a:xfrm>
                  <a:off x="2083" y="631"/>
                  <a:ext cx="64" cy="53"/>
                </a:xfrm>
                <a:custGeom>
                  <a:avLst/>
                  <a:gdLst>
                    <a:gd name="T0" fmla="*/ 2 w 75"/>
                    <a:gd name="T1" fmla="*/ 55 h 63"/>
                    <a:gd name="T2" fmla="*/ 11 w 75"/>
                    <a:gd name="T3" fmla="*/ 63 h 63"/>
                    <a:gd name="T4" fmla="*/ 27 w 75"/>
                    <a:gd name="T5" fmla="*/ 61 h 63"/>
                    <a:gd name="T6" fmla="*/ 37 w 75"/>
                    <a:gd name="T7" fmla="*/ 49 h 63"/>
                    <a:gd name="T8" fmla="*/ 46 w 75"/>
                    <a:gd name="T9" fmla="*/ 44 h 63"/>
                    <a:gd name="T10" fmla="*/ 71 w 75"/>
                    <a:gd name="T11" fmla="*/ 31 h 63"/>
                    <a:gd name="T12" fmla="*/ 66 w 75"/>
                    <a:gd name="T13" fmla="*/ 4 h 63"/>
                    <a:gd name="T14" fmla="*/ 60 w 75"/>
                    <a:gd name="T15" fmla="*/ 5 h 63"/>
                    <a:gd name="T16" fmla="*/ 62 w 75"/>
                    <a:gd name="T17" fmla="*/ 28 h 63"/>
                    <a:gd name="T18" fmla="*/ 40 w 75"/>
                    <a:gd name="T19" fmla="*/ 33 h 63"/>
                    <a:gd name="T20" fmla="*/ 31 w 75"/>
                    <a:gd name="T21" fmla="*/ 39 h 63"/>
                    <a:gd name="T22" fmla="*/ 18 w 75"/>
                    <a:gd name="T23" fmla="*/ 55 h 63"/>
                    <a:gd name="T24" fmla="*/ 8 w 75"/>
                    <a:gd name="T25" fmla="*/ 51 h 63"/>
                    <a:gd name="T26" fmla="*/ 2 w 75"/>
                    <a:gd name="T27" fmla="*/ 55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5" h="63">
                      <a:moveTo>
                        <a:pt x="2" y="55"/>
                      </a:moveTo>
                      <a:cubicBezTo>
                        <a:pt x="6" y="61"/>
                        <a:pt x="6" y="62"/>
                        <a:pt x="11" y="63"/>
                      </a:cubicBezTo>
                      <a:cubicBezTo>
                        <a:pt x="16" y="63"/>
                        <a:pt x="23" y="63"/>
                        <a:pt x="27" y="61"/>
                      </a:cubicBezTo>
                      <a:cubicBezTo>
                        <a:pt x="31" y="58"/>
                        <a:pt x="34" y="53"/>
                        <a:pt x="37" y="49"/>
                      </a:cubicBezTo>
                      <a:cubicBezTo>
                        <a:pt x="40" y="44"/>
                        <a:pt x="40" y="44"/>
                        <a:pt x="46" y="44"/>
                      </a:cubicBezTo>
                      <a:cubicBezTo>
                        <a:pt x="55" y="44"/>
                        <a:pt x="67" y="40"/>
                        <a:pt x="71" y="31"/>
                      </a:cubicBezTo>
                      <a:cubicBezTo>
                        <a:pt x="75" y="22"/>
                        <a:pt x="69" y="13"/>
                        <a:pt x="66" y="4"/>
                      </a:cubicBezTo>
                      <a:cubicBezTo>
                        <a:pt x="65" y="0"/>
                        <a:pt x="60" y="2"/>
                        <a:pt x="60" y="5"/>
                      </a:cubicBezTo>
                      <a:cubicBezTo>
                        <a:pt x="59" y="13"/>
                        <a:pt x="66" y="21"/>
                        <a:pt x="62" y="28"/>
                      </a:cubicBezTo>
                      <a:cubicBezTo>
                        <a:pt x="58" y="36"/>
                        <a:pt x="46" y="33"/>
                        <a:pt x="40" y="33"/>
                      </a:cubicBezTo>
                      <a:cubicBezTo>
                        <a:pt x="36" y="34"/>
                        <a:pt x="33" y="36"/>
                        <a:pt x="31" y="39"/>
                      </a:cubicBezTo>
                      <a:cubicBezTo>
                        <a:pt x="26" y="46"/>
                        <a:pt x="28" y="52"/>
                        <a:pt x="18" y="55"/>
                      </a:cubicBezTo>
                      <a:cubicBezTo>
                        <a:pt x="13" y="56"/>
                        <a:pt x="11" y="55"/>
                        <a:pt x="8" y="51"/>
                      </a:cubicBezTo>
                      <a:cubicBezTo>
                        <a:pt x="5" y="47"/>
                        <a:pt x="0" y="51"/>
                        <a:pt x="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Freeform 335"/>
                <p:cNvSpPr/>
                <p:nvPr/>
              </p:nvSpPr>
              <p:spPr bwMode="auto">
                <a:xfrm>
                  <a:off x="2018" y="463"/>
                  <a:ext cx="53" cy="47"/>
                </a:xfrm>
                <a:custGeom>
                  <a:avLst/>
                  <a:gdLst>
                    <a:gd name="T0" fmla="*/ 6 w 62"/>
                    <a:gd name="T1" fmla="*/ 54 h 55"/>
                    <a:gd name="T2" fmla="*/ 25 w 62"/>
                    <a:gd name="T3" fmla="*/ 26 h 55"/>
                    <a:gd name="T4" fmla="*/ 57 w 62"/>
                    <a:gd name="T5" fmla="*/ 26 h 55"/>
                    <a:gd name="T6" fmla="*/ 60 w 62"/>
                    <a:gd name="T7" fmla="*/ 21 h 55"/>
                    <a:gd name="T8" fmla="*/ 2 w 62"/>
                    <a:gd name="T9" fmla="*/ 53 h 55"/>
                    <a:gd name="T10" fmla="*/ 6 w 62"/>
                    <a:gd name="T11" fmla="*/ 54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2" h="55">
                      <a:moveTo>
                        <a:pt x="6" y="54"/>
                      </a:moveTo>
                      <a:cubicBezTo>
                        <a:pt x="8" y="42"/>
                        <a:pt x="14" y="32"/>
                        <a:pt x="25" y="26"/>
                      </a:cubicBezTo>
                      <a:cubicBezTo>
                        <a:pt x="36" y="19"/>
                        <a:pt x="46" y="21"/>
                        <a:pt x="57" y="26"/>
                      </a:cubicBezTo>
                      <a:cubicBezTo>
                        <a:pt x="60" y="27"/>
                        <a:pt x="62" y="23"/>
                        <a:pt x="60" y="21"/>
                      </a:cubicBezTo>
                      <a:cubicBezTo>
                        <a:pt x="39" y="0"/>
                        <a:pt x="0" y="27"/>
                        <a:pt x="2" y="53"/>
                      </a:cubicBezTo>
                      <a:cubicBezTo>
                        <a:pt x="3" y="55"/>
                        <a:pt x="5" y="55"/>
                        <a:pt x="6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Freeform 336"/>
                <p:cNvSpPr/>
                <p:nvPr/>
              </p:nvSpPr>
              <p:spPr bwMode="auto">
                <a:xfrm>
                  <a:off x="2005" y="461"/>
                  <a:ext cx="68" cy="58"/>
                </a:xfrm>
                <a:custGeom>
                  <a:avLst/>
                  <a:gdLst>
                    <a:gd name="T0" fmla="*/ 7 w 80"/>
                    <a:gd name="T1" fmla="*/ 65 h 68"/>
                    <a:gd name="T2" fmla="*/ 28 w 80"/>
                    <a:gd name="T3" fmla="*/ 19 h 68"/>
                    <a:gd name="T4" fmla="*/ 74 w 80"/>
                    <a:gd name="T5" fmla="*/ 20 h 68"/>
                    <a:gd name="T6" fmla="*/ 77 w 80"/>
                    <a:gd name="T7" fmla="*/ 14 h 68"/>
                    <a:gd name="T8" fmla="*/ 26 w 80"/>
                    <a:gd name="T9" fmla="*/ 13 h 68"/>
                    <a:gd name="T10" fmla="*/ 3 w 80"/>
                    <a:gd name="T11" fmla="*/ 65 h 68"/>
                    <a:gd name="T12" fmla="*/ 7 w 80"/>
                    <a:gd name="T13" fmla="*/ 65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68">
                      <a:moveTo>
                        <a:pt x="7" y="65"/>
                      </a:moveTo>
                      <a:cubicBezTo>
                        <a:pt x="10" y="47"/>
                        <a:pt x="11" y="32"/>
                        <a:pt x="28" y="19"/>
                      </a:cubicBezTo>
                      <a:cubicBezTo>
                        <a:pt x="46" y="7"/>
                        <a:pt x="56" y="12"/>
                        <a:pt x="74" y="20"/>
                      </a:cubicBezTo>
                      <a:cubicBezTo>
                        <a:pt x="77" y="22"/>
                        <a:pt x="80" y="17"/>
                        <a:pt x="77" y="14"/>
                      </a:cubicBezTo>
                      <a:cubicBezTo>
                        <a:pt x="61" y="2"/>
                        <a:pt x="44" y="0"/>
                        <a:pt x="26" y="13"/>
                      </a:cubicBezTo>
                      <a:cubicBezTo>
                        <a:pt x="9" y="25"/>
                        <a:pt x="0" y="44"/>
                        <a:pt x="3" y="65"/>
                      </a:cubicBezTo>
                      <a:cubicBezTo>
                        <a:pt x="3" y="67"/>
                        <a:pt x="7" y="68"/>
                        <a:pt x="7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Freeform 337"/>
                <p:cNvSpPr/>
                <p:nvPr/>
              </p:nvSpPr>
              <p:spPr bwMode="auto">
                <a:xfrm>
                  <a:off x="2139" y="585"/>
                  <a:ext cx="37" cy="63"/>
                </a:xfrm>
                <a:custGeom>
                  <a:avLst/>
                  <a:gdLst>
                    <a:gd name="T0" fmla="*/ 1 w 44"/>
                    <a:gd name="T1" fmla="*/ 70 h 74"/>
                    <a:gd name="T2" fmla="*/ 4 w 44"/>
                    <a:gd name="T3" fmla="*/ 73 h 74"/>
                    <a:gd name="T4" fmla="*/ 8 w 44"/>
                    <a:gd name="T5" fmla="*/ 73 h 74"/>
                    <a:gd name="T6" fmla="*/ 39 w 44"/>
                    <a:gd name="T7" fmla="*/ 40 h 74"/>
                    <a:gd name="T8" fmla="*/ 28 w 44"/>
                    <a:gd name="T9" fmla="*/ 20 h 74"/>
                    <a:gd name="T10" fmla="*/ 10 w 44"/>
                    <a:gd name="T11" fmla="*/ 2 h 74"/>
                    <a:gd name="T12" fmla="*/ 6 w 44"/>
                    <a:gd name="T13" fmla="*/ 7 h 74"/>
                    <a:gd name="T14" fmla="*/ 22 w 44"/>
                    <a:gd name="T15" fmla="*/ 53 h 74"/>
                    <a:gd name="T16" fmla="*/ 8 w 44"/>
                    <a:gd name="T17" fmla="*/ 58 h 74"/>
                    <a:gd name="T18" fmla="*/ 2 w 44"/>
                    <a:gd name="T19" fmla="*/ 68 h 74"/>
                    <a:gd name="T20" fmla="*/ 1 w 44"/>
                    <a:gd name="T21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4" h="74">
                      <a:moveTo>
                        <a:pt x="1" y="70"/>
                      </a:moveTo>
                      <a:cubicBezTo>
                        <a:pt x="2" y="71"/>
                        <a:pt x="3" y="72"/>
                        <a:pt x="4" y="73"/>
                      </a:cubicBezTo>
                      <a:cubicBezTo>
                        <a:pt x="5" y="74"/>
                        <a:pt x="7" y="74"/>
                        <a:pt x="8" y="73"/>
                      </a:cubicBezTo>
                      <a:cubicBezTo>
                        <a:pt x="15" y="59"/>
                        <a:pt x="41" y="60"/>
                        <a:pt x="39" y="40"/>
                      </a:cubicBezTo>
                      <a:cubicBezTo>
                        <a:pt x="39" y="32"/>
                        <a:pt x="32" y="26"/>
                        <a:pt x="28" y="20"/>
                      </a:cubicBezTo>
                      <a:cubicBezTo>
                        <a:pt x="23" y="13"/>
                        <a:pt x="17" y="6"/>
                        <a:pt x="10" y="2"/>
                      </a:cubicBezTo>
                      <a:cubicBezTo>
                        <a:pt x="6" y="0"/>
                        <a:pt x="4" y="5"/>
                        <a:pt x="6" y="7"/>
                      </a:cubicBezTo>
                      <a:cubicBezTo>
                        <a:pt x="13" y="16"/>
                        <a:pt x="44" y="43"/>
                        <a:pt x="22" y="53"/>
                      </a:cubicBezTo>
                      <a:cubicBezTo>
                        <a:pt x="18" y="55"/>
                        <a:pt x="12" y="54"/>
                        <a:pt x="8" y="58"/>
                      </a:cubicBezTo>
                      <a:cubicBezTo>
                        <a:pt x="6" y="60"/>
                        <a:pt x="4" y="68"/>
                        <a:pt x="2" y="68"/>
                      </a:cubicBezTo>
                      <a:cubicBezTo>
                        <a:pt x="1" y="67"/>
                        <a:pt x="0" y="69"/>
                        <a:pt x="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5" name="Freeform 338"/>
                <p:cNvSpPr/>
                <p:nvPr/>
              </p:nvSpPr>
              <p:spPr bwMode="auto">
                <a:xfrm>
                  <a:off x="2118" y="513"/>
                  <a:ext cx="53" cy="92"/>
                </a:xfrm>
                <a:custGeom>
                  <a:avLst/>
                  <a:gdLst>
                    <a:gd name="T0" fmla="*/ 44 w 62"/>
                    <a:gd name="T1" fmla="*/ 106 h 108"/>
                    <a:gd name="T2" fmla="*/ 49 w 62"/>
                    <a:gd name="T3" fmla="*/ 51 h 108"/>
                    <a:gd name="T4" fmla="*/ 38 w 62"/>
                    <a:gd name="T5" fmla="*/ 36 h 108"/>
                    <a:gd name="T6" fmla="*/ 26 w 62"/>
                    <a:gd name="T7" fmla="*/ 15 h 108"/>
                    <a:gd name="T8" fmla="*/ 7 w 62"/>
                    <a:gd name="T9" fmla="*/ 2 h 108"/>
                    <a:gd name="T10" fmla="*/ 5 w 62"/>
                    <a:gd name="T11" fmla="*/ 10 h 108"/>
                    <a:gd name="T12" fmla="*/ 21 w 62"/>
                    <a:gd name="T13" fmla="*/ 24 h 108"/>
                    <a:gd name="T14" fmla="*/ 31 w 62"/>
                    <a:gd name="T15" fmla="*/ 41 h 108"/>
                    <a:gd name="T16" fmla="*/ 47 w 62"/>
                    <a:gd name="T17" fmla="*/ 62 h 108"/>
                    <a:gd name="T18" fmla="*/ 40 w 62"/>
                    <a:gd name="T19" fmla="*/ 102 h 108"/>
                    <a:gd name="T20" fmla="*/ 44 w 62"/>
                    <a:gd name="T21" fmla="*/ 10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08">
                      <a:moveTo>
                        <a:pt x="44" y="106"/>
                      </a:moveTo>
                      <a:cubicBezTo>
                        <a:pt x="57" y="88"/>
                        <a:pt x="62" y="70"/>
                        <a:pt x="49" y="51"/>
                      </a:cubicBezTo>
                      <a:cubicBezTo>
                        <a:pt x="46" y="46"/>
                        <a:pt x="41" y="41"/>
                        <a:pt x="38" y="36"/>
                      </a:cubicBezTo>
                      <a:cubicBezTo>
                        <a:pt x="32" y="29"/>
                        <a:pt x="31" y="22"/>
                        <a:pt x="26" y="15"/>
                      </a:cubicBezTo>
                      <a:cubicBezTo>
                        <a:pt x="22" y="7"/>
                        <a:pt x="15" y="6"/>
                        <a:pt x="7" y="2"/>
                      </a:cubicBezTo>
                      <a:cubicBezTo>
                        <a:pt x="2" y="0"/>
                        <a:pt x="0" y="8"/>
                        <a:pt x="5" y="10"/>
                      </a:cubicBezTo>
                      <a:cubicBezTo>
                        <a:pt x="14" y="13"/>
                        <a:pt x="17" y="16"/>
                        <a:pt x="21" y="24"/>
                      </a:cubicBezTo>
                      <a:cubicBezTo>
                        <a:pt x="24" y="30"/>
                        <a:pt x="27" y="36"/>
                        <a:pt x="31" y="41"/>
                      </a:cubicBezTo>
                      <a:cubicBezTo>
                        <a:pt x="36" y="48"/>
                        <a:pt x="45" y="55"/>
                        <a:pt x="47" y="62"/>
                      </a:cubicBezTo>
                      <a:cubicBezTo>
                        <a:pt x="50" y="73"/>
                        <a:pt x="46" y="93"/>
                        <a:pt x="40" y="102"/>
                      </a:cubicBezTo>
                      <a:cubicBezTo>
                        <a:pt x="38" y="105"/>
                        <a:pt x="42" y="108"/>
                        <a:pt x="4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Freeform 339"/>
                <p:cNvSpPr/>
                <p:nvPr/>
              </p:nvSpPr>
              <p:spPr bwMode="auto">
                <a:xfrm>
                  <a:off x="2087" y="604"/>
                  <a:ext cx="44" cy="47"/>
                </a:xfrm>
                <a:custGeom>
                  <a:avLst/>
                  <a:gdLst>
                    <a:gd name="T0" fmla="*/ 3 w 52"/>
                    <a:gd name="T1" fmla="*/ 55 h 55"/>
                    <a:gd name="T2" fmla="*/ 36 w 52"/>
                    <a:gd name="T3" fmla="*/ 34 h 55"/>
                    <a:gd name="T4" fmla="*/ 43 w 52"/>
                    <a:gd name="T5" fmla="*/ 3 h 55"/>
                    <a:gd name="T6" fmla="*/ 39 w 52"/>
                    <a:gd name="T7" fmla="*/ 7 h 55"/>
                    <a:gd name="T8" fmla="*/ 35 w 52"/>
                    <a:gd name="T9" fmla="*/ 25 h 55"/>
                    <a:gd name="T10" fmla="*/ 25 w 52"/>
                    <a:gd name="T11" fmla="*/ 37 h 55"/>
                    <a:gd name="T12" fmla="*/ 3 w 52"/>
                    <a:gd name="T13" fmla="*/ 51 h 55"/>
                    <a:gd name="T14" fmla="*/ 3 w 52"/>
                    <a:gd name="T1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2" h="55">
                      <a:moveTo>
                        <a:pt x="3" y="55"/>
                      </a:moveTo>
                      <a:cubicBezTo>
                        <a:pt x="16" y="55"/>
                        <a:pt x="28" y="43"/>
                        <a:pt x="36" y="34"/>
                      </a:cubicBezTo>
                      <a:cubicBezTo>
                        <a:pt x="42" y="27"/>
                        <a:pt x="52" y="10"/>
                        <a:pt x="43" y="3"/>
                      </a:cubicBezTo>
                      <a:cubicBezTo>
                        <a:pt x="40" y="0"/>
                        <a:pt x="36" y="5"/>
                        <a:pt x="39" y="7"/>
                      </a:cubicBezTo>
                      <a:cubicBezTo>
                        <a:pt x="43" y="11"/>
                        <a:pt x="37" y="22"/>
                        <a:pt x="35" y="25"/>
                      </a:cubicBezTo>
                      <a:cubicBezTo>
                        <a:pt x="32" y="30"/>
                        <a:pt x="29" y="33"/>
                        <a:pt x="25" y="37"/>
                      </a:cubicBezTo>
                      <a:cubicBezTo>
                        <a:pt x="18" y="43"/>
                        <a:pt x="13" y="50"/>
                        <a:pt x="3" y="51"/>
                      </a:cubicBezTo>
                      <a:cubicBezTo>
                        <a:pt x="0" y="51"/>
                        <a:pt x="0" y="55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7" name="Freeform 340"/>
                <p:cNvSpPr/>
                <p:nvPr/>
              </p:nvSpPr>
              <p:spPr bwMode="auto">
                <a:xfrm>
                  <a:off x="1967" y="494"/>
                  <a:ext cx="40" cy="39"/>
                </a:xfrm>
                <a:custGeom>
                  <a:avLst/>
                  <a:gdLst>
                    <a:gd name="T0" fmla="*/ 9 w 47"/>
                    <a:gd name="T1" fmla="*/ 45 h 46"/>
                    <a:gd name="T2" fmla="*/ 9 w 47"/>
                    <a:gd name="T3" fmla="*/ 29 h 46"/>
                    <a:gd name="T4" fmla="*/ 18 w 47"/>
                    <a:gd name="T5" fmla="*/ 18 h 46"/>
                    <a:gd name="T6" fmla="*/ 43 w 47"/>
                    <a:gd name="T7" fmla="*/ 9 h 46"/>
                    <a:gd name="T8" fmla="*/ 42 w 47"/>
                    <a:gd name="T9" fmla="*/ 1 h 46"/>
                    <a:gd name="T10" fmla="*/ 10 w 47"/>
                    <a:gd name="T11" fmla="*/ 16 h 46"/>
                    <a:gd name="T12" fmla="*/ 7 w 47"/>
                    <a:gd name="T13" fmla="*/ 46 h 46"/>
                    <a:gd name="T14" fmla="*/ 9 w 47"/>
                    <a:gd name="T15" fmla="*/ 4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7" h="46">
                      <a:moveTo>
                        <a:pt x="9" y="45"/>
                      </a:moveTo>
                      <a:cubicBezTo>
                        <a:pt x="6" y="39"/>
                        <a:pt x="5" y="34"/>
                        <a:pt x="9" y="29"/>
                      </a:cubicBezTo>
                      <a:cubicBezTo>
                        <a:pt x="11" y="24"/>
                        <a:pt x="15" y="21"/>
                        <a:pt x="18" y="18"/>
                      </a:cubicBezTo>
                      <a:cubicBezTo>
                        <a:pt x="26" y="13"/>
                        <a:pt x="34" y="11"/>
                        <a:pt x="43" y="9"/>
                      </a:cubicBezTo>
                      <a:cubicBezTo>
                        <a:pt x="47" y="8"/>
                        <a:pt x="47" y="0"/>
                        <a:pt x="42" y="1"/>
                      </a:cubicBezTo>
                      <a:cubicBezTo>
                        <a:pt x="31" y="2"/>
                        <a:pt x="18" y="8"/>
                        <a:pt x="10" y="16"/>
                      </a:cubicBezTo>
                      <a:cubicBezTo>
                        <a:pt x="0" y="26"/>
                        <a:pt x="1" y="35"/>
                        <a:pt x="7" y="46"/>
                      </a:cubicBezTo>
                      <a:cubicBezTo>
                        <a:pt x="8" y="46"/>
                        <a:pt x="9" y="46"/>
                        <a:pt x="9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8" name="Freeform 341"/>
                <p:cNvSpPr/>
                <p:nvPr/>
              </p:nvSpPr>
              <p:spPr bwMode="auto">
                <a:xfrm>
                  <a:off x="2056" y="466"/>
                  <a:ext cx="25" cy="11"/>
                </a:xfrm>
                <a:custGeom>
                  <a:avLst/>
                  <a:gdLst>
                    <a:gd name="T0" fmla="*/ 5 w 29"/>
                    <a:gd name="T1" fmla="*/ 11 h 13"/>
                    <a:gd name="T2" fmla="*/ 25 w 29"/>
                    <a:gd name="T3" fmla="*/ 9 h 13"/>
                    <a:gd name="T4" fmla="*/ 25 w 29"/>
                    <a:gd name="T5" fmla="*/ 3 h 13"/>
                    <a:gd name="T6" fmla="*/ 1 w 29"/>
                    <a:gd name="T7" fmla="*/ 9 h 13"/>
                    <a:gd name="T8" fmla="*/ 5 w 29"/>
                    <a:gd name="T9" fmla="*/ 1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13">
                      <a:moveTo>
                        <a:pt x="5" y="11"/>
                      </a:moveTo>
                      <a:cubicBezTo>
                        <a:pt x="9" y="7"/>
                        <a:pt x="19" y="10"/>
                        <a:pt x="25" y="9"/>
                      </a:cubicBezTo>
                      <a:cubicBezTo>
                        <a:pt x="29" y="9"/>
                        <a:pt x="29" y="3"/>
                        <a:pt x="25" y="3"/>
                      </a:cubicBezTo>
                      <a:cubicBezTo>
                        <a:pt x="17" y="2"/>
                        <a:pt x="5" y="0"/>
                        <a:pt x="1" y="9"/>
                      </a:cubicBezTo>
                      <a:cubicBezTo>
                        <a:pt x="0" y="11"/>
                        <a:pt x="3" y="13"/>
                        <a:pt x="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9" name="Freeform 342"/>
                <p:cNvSpPr/>
                <p:nvPr/>
              </p:nvSpPr>
              <p:spPr bwMode="auto">
                <a:xfrm>
                  <a:off x="1993" y="328"/>
                  <a:ext cx="41" cy="49"/>
                </a:xfrm>
                <a:custGeom>
                  <a:avLst/>
                  <a:gdLst>
                    <a:gd name="T0" fmla="*/ 10 w 49"/>
                    <a:gd name="T1" fmla="*/ 56 h 58"/>
                    <a:gd name="T2" fmla="*/ 12 w 49"/>
                    <a:gd name="T3" fmla="*/ 43 h 58"/>
                    <a:gd name="T4" fmla="*/ 10 w 49"/>
                    <a:gd name="T5" fmla="*/ 17 h 58"/>
                    <a:gd name="T6" fmla="*/ 10 w 49"/>
                    <a:gd name="T7" fmla="*/ 12 h 58"/>
                    <a:gd name="T8" fmla="*/ 16 w 49"/>
                    <a:gd name="T9" fmla="*/ 14 h 58"/>
                    <a:gd name="T10" fmla="*/ 23 w 49"/>
                    <a:gd name="T11" fmla="*/ 22 h 58"/>
                    <a:gd name="T12" fmla="*/ 39 w 49"/>
                    <a:gd name="T13" fmla="*/ 41 h 58"/>
                    <a:gd name="T14" fmla="*/ 46 w 49"/>
                    <a:gd name="T15" fmla="*/ 36 h 58"/>
                    <a:gd name="T16" fmla="*/ 25 w 49"/>
                    <a:gd name="T17" fmla="*/ 11 h 58"/>
                    <a:gd name="T18" fmla="*/ 8 w 49"/>
                    <a:gd name="T19" fmla="*/ 2 h 58"/>
                    <a:gd name="T20" fmla="*/ 2 w 49"/>
                    <a:gd name="T21" fmla="*/ 23 h 58"/>
                    <a:gd name="T22" fmla="*/ 4 w 49"/>
                    <a:gd name="T23" fmla="*/ 40 h 58"/>
                    <a:gd name="T24" fmla="*/ 5 w 49"/>
                    <a:gd name="T25" fmla="*/ 53 h 58"/>
                    <a:gd name="T26" fmla="*/ 10 w 49"/>
                    <a:gd name="T27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58">
                      <a:moveTo>
                        <a:pt x="10" y="56"/>
                      </a:moveTo>
                      <a:cubicBezTo>
                        <a:pt x="13" y="52"/>
                        <a:pt x="12" y="47"/>
                        <a:pt x="12" y="43"/>
                      </a:cubicBezTo>
                      <a:cubicBezTo>
                        <a:pt x="11" y="34"/>
                        <a:pt x="10" y="26"/>
                        <a:pt x="10" y="17"/>
                      </a:cubicBezTo>
                      <a:cubicBezTo>
                        <a:pt x="10" y="16"/>
                        <a:pt x="10" y="12"/>
                        <a:pt x="10" y="12"/>
                      </a:cubicBezTo>
                      <a:cubicBezTo>
                        <a:pt x="12" y="11"/>
                        <a:pt x="15" y="13"/>
                        <a:pt x="16" y="14"/>
                      </a:cubicBezTo>
                      <a:cubicBezTo>
                        <a:pt x="18" y="16"/>
                        <a:pt x="21" y="19"/>
                        <a:pt x="23" y="22"/>
                      </a:cubicBezTo>
                      <a:cubicBezTo>
                        <a:pt x="28" y="28"/>
                        <a:pt x="33" y="35"/>
                        <a:pt x="39" y="41"/>
                      </a:cubicBezTo>
                      <a:cubicBezTo>
                        <a:pt x="42" y="45"/>
                        <a:pt x="49" y="40"/>
                        <a:pt x="46" y="36"/>
                      </a:cubicBezTo>
                      <a:cubicBezTo>
                        <a:pt x="40" y="27"/>
                        <a:pt x="33" y="19"/>
                        <a:pt x="25" y="11"/>
                      </a:cubicBezTo>
                      <a:cubicBezTo>
                        <a:pt x="21" y="7"/>
                        <a:pt x="15" y="0"/>
                        <a:pt x="8" y="2"/>
                      </a:cubicBezTo>
                      <a:cubicBezTo>
                        <a:pt x="0" y="6"/>
                        <a:pt x="2" y="16"/>
                        <a:pt x="2" y="23"/>
                      </a:cubicBezTo>
                      <a:cubicBezTo>
                        <a:pt x="2" y="29"/>
                        <a:pt x="3" y="34"/>
                        <a:pt x="4" y="40"/>
                      </a:cubicBezTo>
                      <a:cubicBezTo>
                        <a:pt x="4" y="43"/>
                        <a:pt x="6" y="50"/>
                        <a:pt x="5" y="53"/>
                      </a:cubicBezTo>
                      <a:cubicBezTo>
                        <a:pt x="4" y="57"/>
                        <a:pt x="9" y="58"/>
                        <a:pt x="1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0" name="Freeform 343"/>
                <p:cNvSpPr/>
                <p:nvPr/>
              </p:nvSpPr>
              <p:spPr bwMode="auto">
                <a:xfrm>
                  <a:off x="2027" y="336"/>
                  <a:ext cx="62" cy="32"/>
                </a:xfrm>
                <a:custGeom>
                  <a:avLst/>
                  <a:gdLst>
                    <a:gd name="T0" fmla="*/ 7 w 73"/>
                    <a:gd name="T1" fmla="*/ 35 h 38"/>
                    <a:gd name="T2" fmla="*/ 22 w 73"/>
                    <a:gd name="T3" fmla="*/ 26 h 38"/>
                    <a:gd name="T4" fmla="*/ 42 w 73"/>
                    <a:gd name="T5" fmla="*/ 15 h 38"/>
                    <a:gd name="T6" fmla="*/ 53 w 73"/>
                    <a:gd name="T7" fmla="*/ 10 h 38"/>
                    <a:gd name="T8" fmla="*/ 46 w 73"/>
                    <a:gd name="T9" fmla="*/ 27 h 38"/>
                    <a:gd name="T10" fmla="*/ 47 w 73"/>
                    <a:gd name="T11" fmla="*/ 35 h 38"/>
                    <a:gd name="T12" fmla="*/ 56 w 73"/>
                    <a:gd name="T13" fmla="*/ 2 h 38"/>
                    <a:gd name="T14" fmla="*/ 29 w 73"/>
                    <a:gd name="T15" fmla="*/ 13 h 38"/>
                    <a:gd name="T16" fmla="*/ 2 w 73"/>
                    <a:gd name="T17" fmla="*/ 31 h 38"/>
                    <a:gd name="T18" fmla="*/ 7 w 73"/>
                    <a:gd name="T19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3" h="38">
                      <a:moveTo>
                        <a:pt x="7" y="35"/>
                      </a:moveTo>
                      <a:cubicBezTo>
                        <a:pt x="11" y="30"/>
                        <a:pt x="17" y="28"/>
                        <a:pt x="22" y="26"/>
                      </a:cubicBezTo>
                      <a:cubicBezTo>
                        <a:pt x="29" y="23"/>
                        <a:pt x="35" y="19"/>
                        <a:pt x="42" y="15"/>
                      </a:cubicBezTo>
                      <a:cubicBezTo>
                        <a:pt x="43" y="14"/>
                        <a:pt x="51" y="9"/>
                        <a:pt x="53" y="10"/>
                      </a:cubicBezTo>
                      <a:cubicBezTo>
                        <a:pt x="59" y="13"/>
                        <a:pt x="49" y="26"/>
                        <a:pt x="46" y="27"/>
                      </a:cubicBezTo>
                      <a:cubicBezTo>
                        <a:pt x="42" y="28"/>
                        <a:pt x="42" y="35"/>
                        <a:pt x="47" y="35"/>
                      </a:cubicBezTo>
                      <a:cubicBezTo>
                        <a:pt x="60" y="35"/>
                        <a:pt x="73" y="5"/>
                        <a:pt x="56" y="2"/>
                      </a:cubicBezTo>
                      <a:cubicBezTo>
                        <a:pt x="47" y="0"/>
                        <a:pt x="36" y="9"/>
                        <a:pt x="29" y="13"/>
                      </a:cubicBezTo>
                      <a:cubicBezTo>
                        <a:pt x="20" y="18"/>
                        <a:pt x="8" y="22"/>
                        <a:pt x="2" y="31"/>
                      </a:cubicBezTo>
                      <a:cubicBezTo>
                        <a:pt x="0" y="35"/>
                        <a:pt x="5" y="38"/>
                        <a:pt x="7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1" name="Freeform 344"/>
                <p:cNvSpPr/>
                <p:nvPr/>
              </p:nvSpPr>
              <p:spPr bwMode="auto">
                <a:xfrm>
                  <a:off x="1953" y="376"/>
                  <a:ext cx="54" cy="30"/>
                </a:xfrm>
                <a:custGeom>
                  <a:avLst/>
                  <a:gdLst>
                    <a:gd name="T0" fmla="*/ 55 w 64"/>
                    <a:gd name="T1" fmla="*/ 1 h 35"/>
                    <a:gd name="T2" fmla="*/ 14 w 64"/>
                    <a:gd name="T3" fmla="*/ 28 h 35"/>
                    <a:gd name="T4" fmla="*/ 30 w 64"/>
                    <a:gd name="T5" fmla="*/ 31 h 35"/>
                    <a:gd name="T6" fmla="*/ 37 w 64"/>
                    <a:gd name="T7" fmla="*/ 30 h 35"/>
                    <a:gd name="T8" fmla="*/ 56 w 64"/>
                    <a:gd name="T9" fmla="*/ 34 h 35"/>
                    <a:gd name="T10" fmla="*/ 59 w 64"/>
                    <a:gd name="T11" fmla="*/ 24 h 35"/>
                    <a:gd name="T12" fmla="*/ 26 w 64"/>
                    <a:gd name="T13" fmla="*/ 21 h 35"/>
                    <a:gd name="T14" fmla="*/ 21 w 64"/>
                    <a:gd name="T15" fmla="*/ 22 h 35"/>
                    <a:gd name="T16" fmla="*/ 21 w 64"/>
                    <a:gd name="T17" fmla="*/ 22 h 35"/>
                    <a:gd name="T18" fmla="*/ 23 w 64"/>
                    <a:gd name="T19" fmla="*/ 22 h 35"/>
                    <a:gd name="T20" fmla="*/ 28 w 64"/>
                    <a:gd name="T21" fmla="*/ 18 h 35"/>
                    <a:gd name="T22" fmla="*/ 41 w 64"/>
                    <a:gd name="T23" fmla="*/ 12 h 35"/>
                    <a:gd name="T24" fmla="*/ 56 w 64"/>
                    <a:gd name="T25" fmla="*/ 5 h 35"/>
                    <a:gd name="T26" fmla="*/ 55 w 64"/>
                    <a:gd name="T27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35">
                      <a:moveTo>
                        <a:pt x="55" y="1"/>
                      </a:moveTo>
                      <a:cubicBezTo>
                        <a:pt x="48" y="0"/>
                        <a:pt x="0" y="13"/>
                        <a:pt x="14" y="28"/>
                      </a:cubicBezTo>
                      <a:cubicBezTo>
                        <a:pt x="17" y="32"/>
                        <a:pt x="25" y="31"/>
                        <a:pt x="30" y="31"/>
                      </a:cubicBezTo>
                      <a:cubicBezTo>
                        <a:pt x="32" y="31"/>
                        <a:pt x="35" y="30"/>
                        <a:pt x="37" y="30"/>
                      </a:cubicBezTo>
                      <a:cubicBezTo>
                        <a:pt x="44" y="30"/>
                        <a:pt x="50" y="33"/>
                        <a:pt x="56" y="34"/>
                      </a:cubicBezTo>
                      <a:cubicBezTo>
                        <a:pt x="62" y="35"/>
                        <a:pt x="64" y="27"/>
                        <a:pt x="59" y="24"/>
                      </a:cubicBezTo>
                      <a:cubicBezTo>
                        <a:pt x="48" y="19"/>
                        <a:pt x="37" y="20"/>
                        <a:pt x="26" y="21"/>
                      </a:cubicBezTo>
                      <a:cubicBezTo>
                        <a:pt x="24" y="22"/>
                        <a:pt x="22" y="21"/>
                        <a:pt x="21" y="22"/>
                      </a:cubicBezTo>
                      <a:cubicBezTo>
                        <a:pt x="20" y="21"/>
                        <a:pt x="20" y="22"/>
                        <a:pt x="21" y="22"/>
                      </a:cubicBezTo>
                      <a:cubicBezTo>
                        <a:pt x="21" y="24"/>
                        <a:pt x="22" y="24"/>
                        <a:pt x="23" y="22"/>
                      </a:cubicBezTo>
                      <a:cubicBezTo>
                        <a:pt x="24" y="21"/>
                        <a:pt x="26" y="19"/>
                        <a:pt x="28" y="18"/>
                      </a:cubicBezTo>
                      <a:cubicBezTo>
                        <a:pt x="32" y="15"/>
                        <a:pt x="36" y="14"/>
                        <a:pt x="41" y="12"/>
                      </a:cubicBezTo>
                      <a:cubicBezTo>
                        <a:pt x="46" y="10"/>
                        <a:pt x="51" y="7"/>
                        <a:pt x="56" y="5"/>
                      </a:cubicBezTo>
                      <a:cubicBezTo>
                        <a:pt x="58" y="5"/>
                        <a:pt x="58" y="1"/>
                        <a:pt x="5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2" name="Freeform 345"/>
                <p:cNvSpPr/>
                <p:nvPr/>
              </p:nvSpPr>
              <p:spPr bwMode="auto">
                <a:xfrm>
                  <a:off x="1996" y="398"/>
                  <a:ext cx="40" cy="64"/>
                </a:xfrm>
                <a:custGeom>
                  <a:avLst/>
                  <a:gdLst>
                    <a:gd name="T0" fmla="*/ 1 w 47"/>
                    <a:gd name="T1" fmla="*/ 7 h 76"/>
                    <a:gd name="T2" fmla="*/ 25 w 47"/>
                    <a:gd name="T3" fmla="*/ 64 h 76"/>
                    <a:gd name="T4" fmla="*/ 35 w 47"/>
                    <a:gd name="T5" fmla="*/ 43 h 76"/>
                    <a:gd name="T6" fmla="*/ 46 w 47"/>
                    <a:gd name="T7" fmla="*/ 9 h 76"/>
                    <a:gd name="T8" fmla="*/ 34 w 47"/>
                    <a:gd name="T9" fmla="*/ 7 h 76"/>
                    <a:gd name="T10" fmla="*/ 22 w 47"/>
                    <a:gd name="T11" fmla="*/ 50 h 76"/>
                    <a:gd name="T12" fmla="*/ 20 w 47"/>
                    <a:gd name="T13" fmla="*/ 54 h 76"/>
                    <a:gd name="T14" fmla="*/ 19 w 47"/>
                    <a:gd name="T15" fmla="*/ 52 h 76"/>
                    <a:gd name="T16" fmla="*/ 14 w 47"/>
                    <a:gd name="T17" fmla="*/ 37 h 76"/>
                    <a:gd name="T18" fmla="*/ 10 w 47"/>
                    <a:gd name="T19" fmla="*/ 21 h 76"/>
                    <a:gd name="T20" fmla="*/ 7 w 47"/>
                    <a:gd name="T21" fmla="*/ 5 h 76"/>
                    <a:gd name="T22" fmla="*/ 1 w 47"/>
                    <a:gd name="T23" fmla="*/ 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" h="76">
                      <a:moveTo>
                        <a:pt x="1" y="7"/>
                      </a:moveTo>
                      <a:cubicBezTo>
                        <a:pt x="3" y="15"/>
                        <a:pt x="2" y="76"/>
                        <a:pt x="25" y="64"/>
                      </a:cubicBezTo>
                      <a:cubicBezTo>
                        <a:pt x="31" y="60"/>
                        <a:pt x="34" y="50"/>
                        <a:pt x="35" y="43"/>
                      </a:cubicBezTo>
                      <a:cubicBezTo>
                        <a:pt x="39" y="32"/>
                        <a:pt x="44" y="21"/>
                        <a:pt x="46" y="9"/>
                      </a:cubicBezTo>
                      <a:cubicBezTo>
                        <a:pt x="47" y="2"/>
                        <a:pt x="36" y="0"/>
                        <a:pt x="34" y="7"/>
                      </a:cubicBezTo>
                      <a:cubicBezTo>
                        <a:pt x="31" y="21"/>
                        <a:pt x="28" y="36"/>
                        <a:pt x="22" y="50"/>
                      </a:cubicBezTo>
                      <a:cubicBezTo>
                        <a:pt x="22" y="51"/>
                        <a:pt x="21" y="53"/>
                        <a:pt x="20" y="54"/>
                      </a:cubicBezTo>
                      <a:cubicBezTo>
                        <a:pt x="19" y="55"/>
                        <a:pt x="21" y="57"/>
                        <a:pt x="19" y="52"/>
                      </a:cubicBezTo>
                      <a:cubicBezTo>
                        <a:pt x="16" y="48"/>
                        <a:pt x="15" y="43"/>
                        <a:pt x="14" y="37"/>
                      </a:cubicBezTo>
                      <a:cubicBezTo>
                        <a:pt x="12" y="32"/>
                        <a:pt x="10" y="27"/>
                        <a:pt x="10" y="21"/>
                      </a:cubicBezTo>
                      <a:cubicBezTo>
                        <a:pt x="9" y="15"/>
                        <a:pt x="9" y="11"/>
                        <a:pt x="7" y="5"/>
                      </a:cubicBezTo>
                      <a:cubicBezTo>
                        <a:pt x="6" y="2"/>
                        <a:pt x="0" y="3"/>
                        <a:pt x="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3" name="Freeform 346"/>
                <p:cNvSpPr/>
                <p:nvPr/>
              </p:nvSpPr>
              <p:spPr bwMode="auto">
                <a:xfrm>
                  <a:off x="2049" y="358"/>
                  <a:ext cx="22" cy="26"/>
                </a:xfrm>
                <a:custGeom>
                  <a:avLst/>
                  <a:gdLst>
                    <a:gd name="T0" fmla="*/ 1 w 26"/>
                    <a:gd name="T1" fmla="*/ 28 h 31"/>
                    <a:gd name="T2" fmla="*/ 15 w 26"/>
                    <a:gd name="T3" fmla="*/ 23 h 31"/>
                    <a:gd name="T4" fmla="*/ 21 w 26"/>
                    <a:gd name="T5" fmla="*/ 15 h 31"/>
                    <a:gd name="T6" fmla="*/ 26 w 26"/>
                    <a:gd name="T7" fmla="*/ 7 h 31"/>
                    <a:gd name="T8" fmla="*/ 19 w 26"/>
                    <a:gd name="T9" fmla="*/ 5 h 31"/>
                    <a:gd name="T10" fmla="*/ 11 w 26"/>
                    <a:gd name="T11" fmla="*/ 16 h 31"/>
                    <a:gd name="T12" fmla="*/ 2 w 26"/>
                    <a:gd name="T13" fmla="*/ 26 h 31"/>
                    <a:gd name="T14" fmla="*/ 1 w 26"/>
                    <a:gd name="T15" fmla="*/ 2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31">
                      <a:moveTo>
                        <a:pt x="1" y="28"/>
                      </a:moveTo>
                      <a:cubicBezTo>
                        <a:pt x="6" y="31"/>
                        <a:pt x="12" y="27"/>
                        <a:pt x="15" y="23"/>
                      </a:cubicBezTo>
                      <a:cubicBezTo>
                        <a:pt x="17" y="20"/>
                        <a:pt x="18" y="17"/>
                        <a:pt x="21" y="15"/>
                      </a:cubicBezTo>
                      <a:cubicBezTo>
                        <a:pt x="23" y="12"/>
                        <a:pt x="25" y="10"/>
                        <a:pt x="26" y="7"/>
                      </a:cubicBezTo>
                      <a:cubicBezTo>
                        <a:pt x="26" y="3"/>
                        <a:pt x="20" y="0"/>
                        <a:pt x="19" y="5"/>
                      </a:cubicBezTo>
                      <a:cubicBezTo>
                        <a:pt x="17" y="9"/>
                        <a:pt x="13" y="12"/>
                        <a:pt x="11" y="16"/>
                      </a:cubicBezTo>
                      <a:cubicBezTo>
                        <a:pt x="9" y="19"/>
                        <a:pt x="6" y="26"/>
                        <a:pt x="2" y="26"/>
                      </a:cubicBezTo>
                      <a:cubicBezTo>
                        <a:pt x="1" y="25"/>
                        <a:pt x="0" y="27"/>
                        <a:pt x="1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4" name="Freeform 347"/>
                <p:cNvSpPr/>
                <p:nvPr/>
              </p:nvSpPr>
              <p:spPr bwMode="auto">
                <a:xfrm>
                  <a:off x="2026" y="374"/>
                  <a:ext cx="54" cy="48"/>
                </a:xfrm>
                <a:custGeom>
                  <a:avLst/>
                  <a:gdLst>
                    <a:gd name="T0" fmla="*/ 3 w 64"/>
                    <a:gd name="T1" fmla="*/ 39 h 57"/>
                    <a:gd name="T2" fmla="*/ 48 w 64"/>
                    <a:gd name="T3" fmla="*/ 54 h 57"/>
                    <a:gd name="T4" fmla="*/ 64 w 64"/>
                    <a:gd name="T5" fmla="*/ 44 h 57"/>
                    <a:gd name="T6" fmla="*/ 53 w 64"/>
                    <a:gd name="T7" fmla="*/ 20 h 57"/>
                    <a:gd name="T8" fmla="*/ 36 w 64"/>
                    <a:gd name="T9" fmla="*/ 3 h 57"/>
                    <a:gd name="T10" fmla="*/ 29 w 64"/>
                    <a:gd name="T11" fmla="*/ 12 h 57"/>
                    <a:gd name="T12" fmla="*/ 52 w 64"/>
                    <a:gd name="T13" fmla="*/ 40 h 57"/>
                    <a:gd name="T14" fmla="*/ 53 w 64"/>
                    <a:gd name="T15" fmla="*/ 45 h 57"/>
                    <a:gd name="T16" fmla="*/ 40 w 64"/>
                    <a:gd name="T17" fmla="*/ 40 h 57"/>
                    <a:gd name="T18" fmla="*/ 6 w 64"/>
                    <a:gd name="T19" fmla="*/ 33 h 57"/>
                    <a:gd name="T20" fmla="*/ 3 w 64"/>
                    <a:gd name="T21" fmla="*/ 39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4" h="57">
                      <a:moveTo>
                        <a:pt x="3" y="39"/>
                      </a:moveTo>
                      <a:cubicBezTo>
                        <a:pt x="18" y="45"/>
                        <a:pt x="33" y="49"/>
                        <a:pt x="48" y="54"/>
                      </a:cubicBezTo>
                      <a:cubicBezTo>
                        <a:pt x="56" y="57"/>
                        <a:pt x="64" y="53"/>
                        <a:pt x="64" y="44"/>
                      </a:cubicBezTo>
                      <a:cubicBezTo>
                        <a:pt x="64" y="35"/>
                        <a:pt x="58" y="26"/>
                        <a:pt x="53" y="20"/>
                      </a:cubicBezTo>
                      <a:cubicBezTo>
                        <a:pt x="48" y="14"/>
                        <a:pt x="42" y="7"/>
                        <a:pt x="36" y="3"/>
                      </a:cubicBezTo>
                      <a:cubicBezTo>
                        <a:pt x="30" y="0"/>
                        <a:pt x="24" y="8"/>
                        <a:pt x="29" y="12"/>
                      </a:cubicBezTo>
                      <a:cubicBezTo>
                        <a:pt x="38" y="20"/>
                        <a:pt x="47" y="29"/>
                        <a:pt x="52" y="40"/>
                      </a:cubicBezTo>
                      <a:cubicBezTo>
                        <a:pt x="52" y="41"/>
                        <a:pt x="54" y="44"/>
                        <a:pt x="53" y="45"/>
                      </a:cubicBezTo>
                      <a:cubicBezTo>
                        <a:pt x="53" y="45"/>
                        <a:pt x="42" y="41"/>
                        <a:pt x="40" y="40"/>
                      </a:cubicBezTo>
                      <a:cubicBezTo>
                        <a:pt x="29" y="38"/>
                        <a:pt x="17" y="36"/>
                        <a:pt x="6" y="33"/>
                      </a:cubicBezTo>
                      <a:cubicBezTo>
                        <a:pt x="2" y="32"/>
                        <a:pt x="0" y="37"/>
                        <a:pt x="3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5" name="Freeform 348"/>
                <p:cNvSpPr/>
                <p:nvPr/>
              </p:nvSpPr>
              <p:spPr bwMode="auto">
                <a:xfrm>
                  <a:off x="2335" y="651"/>
                  <a:ext cx="69" cy="84"/>
                </a:xfrm>
                <a:custGeom>
                  <a:avLst/>
                  <a:gdLst>
                    <a:gd name="T0" fmla="*/ 40 w 81"/>
                    <a:gd name="T1" fmla="*/ 14 h 100"/>
                    <a:gd name="T2" fmla="*/ 6 w 81"/>
                    <a:gd name="T3" fmla="*/ 60 h 100"/>
                    <a:gd name="T4" fmla="*/ 51 w 81"/>
                    <a:gd name="T5" fmla="*/ 89 h 100"/>
                    <a:gd name="T6" fmla="*/ 73 w 81"/>
                    <a:gd name="T7" fmla="*/ 35 h 100"/>
                    <a:gd name="T8" fmla="*/ 35 w 81"/>
                    <a:gd name="T9" fmla="*/ 17 h 100"/>
                    <a:gd name="T10" fmla="*/ 40 w 81"/>
                    <a:gd name="T11" fmla="*/ 24 h 100"/>
                    <a:gd name="T12" fmla="*/ 64 w 81"/>
                    <a:gd name="T13" fmla="*/ 43 h 100"/>
                    <a:gd name="T14" fmla="*/ 38 w 81"/>
                    <a:gd name="T15" fmla="*/ 80 h 100"/>
                    <a:gd name="T16" fmla="*/ 16 w 81"/>
                    <a:gd name="T17" fmla="*/ 43 h 100"/>
                    <a:gd name="T18" fmla="*/ 40 w 81"/>
                    <a:gd name="T19" fmla="*/ 18 h 100"/>
                    <a:gd name="T20" fmla="*/ 40 w 81"/>
                    <a:gd name="T21" fmla="*/ 14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1" h="100">
                      <a:moveTo>
                        <a:pt x="40" y="14"/>
                      </a:moveTo>
                      <a:cubicBezTo>
                        <a:pt x="18" y="17"/>
                        <a:pt x="0" y="38"/>
                        <a:pt x="6" y="60"/>
                      </a:cubicBezTo>
                      <a:cubicBezTo>
                        <a:pt x="10" y="80"/>
                        <a:pt x="29" y="100"/>
                        <a:pt x="51" y="89"/>
                      </a:cubicBezTo>
                      <a:cubicBezTo>
                        <a:pt x="69" y="80"/>
                        <a:pt x="81" y="54"/>
                        <a:pt x="73" y="35"/>
                      </a:cubicBezTo>
                      <a:cubicBezTo>
                        <a:pt x="68" y="22"/>
                        <a:pt x="48" y="0"/>
                        <a:pt x="35" y="17"/>
                      </a:cubicBezTo>
                      <a:cubicBezTo>
                        <a:pt x="32" y="21"/>
                        <a:pt x="36" y="26"/>
                        <a:pt x="40" y="24"/>
                      </a:cubicBezTo>
                      <a:cubicBezTo>
                        <a:pt x="52" y="18"/>
                        <a:pt x="62" y="32"/>
                        <a:pt x="64" y="43"/>
                      </a:cubicBezTo>
                      <a:cubicBezTo>
                        <a:pt x="67" y="57"/>
                        <a:pt x="54" y="81"/>
                        <a:pt x="38" y="80"/>
                      </a:cubicBezTo>
                      <a:cubicBezTo>
                        <a:pt x="23" y="79"/>
                        <a:pt x="14" y="55"/>
                        <a:pt x="16" y="43"/>
                      </a:cubicBezTo>
                      <a:cubicBezTo>
                        <a:pt x="19" y="32"/>
                        <a:pt x="29" y="21"/>
                        <a:pt x="40" y="18"/>
                      </a:cubicBezTo>
                      <a:cubicBezTo>
                        <a:pt x="43" y="17"/>
                        <a:pt x="42" y="14"/>
                        <a:pt x="40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6" name="Freeform 349"/>
                <p:cNvSpPr/>
                <p:nvPr/>
              </p:nvSpPr>
              <p:spPr bwMode="auto">
                <a:xfrm>
                  <a:off x="2393" y="668"/>
                  <a:ext cx="40" cy="16"/>
                </a:xfrm>
                <a:custGeom>
                  <a:avLst/>
                  <a:gdLst>
                    <a:gd name="T0" fmla="*/ 3 w 47"/>
                    <a:gd name="T1" fmla="*/ 18 h 19"/>
                    <a:gd name="T2" fmla="*/ 21 w 47"/>
                    <a:gd name="T3" fmla="*/ 11 h 19"/>
                    <a:gd name="T4" fmla="*/ 34 w 47"/>
                    <a:gd name="T5" fmla="*/ 10 h 19"/>
                    <a:gd name="T6" fmla="*/ 43 w 47"/>
                    <a:gd name="T7" fmla="*/ 14 h 19"/>
                    <a:gd name="T8" fmla="*/ 47 w 47"/>
                    <a:gd name="T9" fmla="*/ 11 h 19"/>
                    <a:gd name="T10" fmla="*/ 20 w 47"/>
                    <a:gd name="T11" fmla="*/ 4 h 19"/>
                    <a:gd name="T12" fmla="*/ 6 w 47"/>
                    <a:gd name="T13" fmla="*/ 8 h 19"/>
                    <a:gd name="T14" fmla="*/ 1 w 47"/>
                    <a:gd name="T15" fmla="*/ 16 h 19"/>
                    <a:gd name="T16" fmla="*/ 3 w 47"/>
                    <a:gd name="T17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9">
                      <a:moveTo>
                        <a:pt x="3" y="18"/>
                      </a:moveTo>
                      <a:cubicBezTo>
                        <a:pt x="8" y="14"/>
                        <a:pt x="14" y="12"/>
                        <a:pt x="21" y="11"/>
                      </a:cubicBezTo>
                      <a:cubicBezTo>
                        <a:pt x="25" y="10"/>
                        <a:pt x="29" y="10"/>
                        <a:pt x="34" y="10"/>
                      </a:cubicBezTo>
                      <a:cubicBezTo>
                        <a:pt x="38" y="10"/>
                        <a:pt x="40" y="12"/>
                        <a:pt x="43" y="14"/>
                      </a:cubicBezTo>
                      <a:cubicBezTo>
                        <a:pt x="45" y="14"/>
                        <a:pt x="47" y="13"/>
                        <a:pt x="47" y="11"/>
                      </a:cubicBezTo>
                      <a:cubicBezTo>
                        <a:pt x="46" y="0"/>
                        <a:pt x="27" y="3"/>
                        <a:pt x="20" y="4"/>
                      </a:cubicBezTo>
                      <a:cubicBezTo>
                        <a:pt x="15" y="5"/>
                        <a:pt x="10" y="6"/>
                        <a:pt x="6" y="8"/>
                      </a:cubicBezTo>
                      <a:cubicBezTo>
                        <a:pt x="2" y="11"/>
                        <a:pt x="2" y="12"/>
                        <a:pt x="1" y="16"/>
                      </a:cubicBezTo>
                      <a:cubicBezTo>
                        <a:pt x="0" y="18"/>
                        <a:pt x="2" y="19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350"/>
                <p:cNvSpPr/>
                <p:nvPr/>
              </p:nvSpPr>
              <p:spPr bwMode="auto">
                <a:xfrm>
                  <a:off x="2418" y="656"/>
                  <a:ext cx="67" cy="71"/>
                </a:xfrm>
                <a:custGeom>
                  <a:avLst/>
                  <a:gdLst>
                    <a:gd name="T0" fmla="*/ 54 w 79"/>
                    <a:gd name="T1" fmla="*/ 4 h 84"/>
                    <a:gd name="T2" fmla="*/ 41 w 79"/>
                    <a:gd name="T3" fmla="*/ 1 h 84"/>
                    <a:gd name="T4" fmla="*/ 25 w 79"/>
                    <a:gd name="T5" fmla="*/ 8 h 84"/>
                    <a:gd name="T6" fmla="*/ 7 w 79"/>
                    <a:gd name="T7" fmla="*/ 32 h 84"/>
                    <a:gd name="T8" fmla="*/ 26 w 79"/>
                    <a:gd name="T9" fmla="*/ 79 h 84"/>
                    <a:gd name="T10" fmla="*/ 68 w 79"/>
                    <a:gd name="T11" fmla="*/ 64 h 84"/>
                    <a:gd name="T12" fmla="*/ 75 w 79"/>
                    <a:gd name="T13" fmla="*/ 26 h 84"/>
                    <a:gd name="T14" fmla="*/ 54 w 79"/>
                    <a:gd name="T15" fmla="*/ 4 h 84"/>
                    <a:gd name="T16" fmla="*/ 48 w 79"/>
                    <a:gd name="T17" fmla="*/ 12 h 84"/>
                    <a:gd name="T18" fmla="*/ 64 w 79"/>
                    <a:gd name="T19" fmla="*/ 29 h 84"/>
                    <a:gd name="T20" fmla="*/ 60 w 79"/>
                    <a:gd name="T21" fmla="*/ 56 h 84"/>
                    <a:gd name="T22" fmla="*/ 27 w 79"/>
                    <a:gd name="T23" fmla="*/ 67 h 84"/>
                    <a:gd name="T24" fmla="*/ 19 w 79"/>
                    <a:gd name="T25" fmla="*/ 26 h 84"/>
                    <a:gd name="T26" fmla="*/ 35 w 79"/>
                    <a:gd name="T27" fmla="*/ 12 h 84"/>
                    <a:gd name="T28" fmla="*/ 53 w 79"/>
                    <a:gd name="T29" fmla="*/ 8 h 84"/>
                    <a:gd name="T30" fmla="*/ 54 w 79"/>
                    <a:gd name="T31" fmla="*/ 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84">
                      <a:moveTo>
                        <a:pt x="54" y="4"/>
                      </a:moveTo>
                      <a:cubicBezTo>
                        <a:pt x="47" y="2"/>
                        <a:pt x="49" y="0"/>
                        <a:pt x="41" y="1"/>
                      </a:cubicBezTo>
                      <a:cubicBezTo>
                        <a:pt x="35" y="2"/>
                        <a:pt x="30" y="5"/>
                        <a:pt x="25" y="8"/>
                      </a:cubicBezTo>
                      <a:cubicBezTo>
                        <a:pt x="17" y="14"/>
                        <a:pt x="10" y="22"/>
                        <a:pt x="7" y="32"/>
                      </a:cubicBezTo>
                      <a:cubicBezTo>
                        <a:pt x="0" y="50"/>
                        <a:pt x="8" y="71"/>
                        <a:pt x="26" y="79"/>
                      </a:cubicBezTo>
                      <a:cubicBezTo>
                        <a:pt x="41" y="84"/>
                        <a:pt x="60" y="78"/>
                        <a:pt x="68" y="64"/>
                      </a:cubicBezTo>
                      <a:cubicBezTo>
                        <a:pt x="73" y="54"/>
                        <a:pt x="79" y="36"/>
                        <a:pt x="75" y="26"/>
                      </a:cubicBezTo>
                      <a:cubicBezTo>
                        <a:pt x="72" y="16"/>
                        <a:pt x="62" y="9"/>
                        <a:pt x="54" y="4"/>
                      </a:cubicBezTo>
                      <a:cubicBezTo>
                        <a:pt x="49" y="1"/>
                        <a:pt x="43" y="8"/>
                        <a:pt x="48" y="12"/>
                      </a:cubicBezTo>
                      <a:cubicBezTo>
                        <a:pt x="54" y="17"/>
                        <a:pt x="62" y="21"/>
                        <a:pt x="64" y="29"/>
                      </a:cubicBezTo>
                      <a:cubicBezTo>
                        <a:pt x="67" y="38"/>
                        <a:pt x="63" y="48"/>
                        <a:pt x="60" y="56"/>
                      </a:cubicBezTo>
                      <a:cubicBezTo>
                        <a:pt x="54" y="69"/>
                        <a:pt x="38" y="74"/>
                        <a:pt x="27" y="67"/>
                      </a:cubicBezTo>
                      <a:cubicBezTo>
                        <a:pt x="12" y="59"/>
                        <a:pt x="11" y="40"/>
                        <a:pt x="19" y="26"/>
                      </a:cubicBezTo>
                      <a:cubicBezTo>
                        <a:pt x="23" y="20"/>
                        <a:pt x="28" y="15"/>
                        <a:pt x="35" y="12"/>
                      </a:cubicBezTo>
                      <a:cubicBezTo>
                        <a:pt x="41" y="8"/>
                        <a:pt x="47" y="9"/>
                        <a:pt x="53" y="8"/>
                      </a:cubicBezTo>
                      <a:cubicBezTo>
                        <a:pt x="55" y="7"/>
                        <a:pt x="55" y="5"/>
                        <a:pt x="5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351"/>
                <p:cNvSpPr/>
                <p:nvPr/>
              </p:nvSpPr>
              <p:spPr bwMode="auto">
                <a:xfrm>
                  <a:off x="2475" y="654"/>
                  <a:ext cx="76" cy="36"/>
                </a:xfrm>
                <a:custGeom>
                  <a:avLst/>
                  <a:gdLst>
                    <a:gd name="T0" fmla="*/ 4 w 90"/>
                    <a:gd name="T1" fmla="*/ 43 h 43"/>
                    <a:gd name="T2" fmla="*/ 36 w 90"/>
                    <a:gd name="T3" fmla="*/ 31 h 43"/>
                    <a:gd name="T4" fmla="*/ 59 w 90"/>
                    <a:gd name="T5" fmla="*/ 22 h 43"/>
                    <a:gd name="T6" fmla="*/ 72 w 90"/>
                    <a:gd name="T7" fmla="*/ 16 h 43"/>
                    <a:gd name="T8" fmla="*/ 78 w 90"/>
                    <a:gd name="T9" fmla="*/ 32 h 43"/>
                    <a:gd name="T10" fmla="*/ 90 w 90"/>
                    <a:gd name="T11" fmla="*/ 32 h 43"/>
                    <a:gd name="T12" fmla="*/ 66 w 90"/>
                    <a:gd name="T13" fmla="*/ 6 h 43"/>
                    <a:gd name="T14" fmla="*/ 30 w 90"/>
                    <a:gd name="T15" fmla="*/ 23 h 43"/>
                    <a:gd name="T16" fmla="*/ 3 w 90"/>
                    <a:gd name="T17" fmla="*/ 37 h 43"/>
                    <a:gd name="T18" fmla="*/ 4 w 90"/>
                    <a:gd name="T19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0" h="43">
                      <a:moveTo>
                        <a:pt x="4" y="43"/>
                      </a:moveTo>
                      <a:cubicBezTo>
                        <a:pt x="16" y="43"/>
                        <a:pt x="25" y="36"/>
                        <a:pt x="36" y="31"/>
                      </a:cubicBezTo>
                      <a:cubicBezTo>
                        <a:pt x="43" y="27"/>
                        <a:pt x="51" y="25"/>
                        <a:pt x="59" y="22"/>
                      </a:cubicBezTo>
                      <a:cubicBezTo>
                        <a:pt x="62" y="21"/>
                        <a:pt x="69" y="16"/>
                        <a:pt x="72" y="16"/>
                      </a:cubicBezTo>
                      <a:cubicBezTo>
                        <a:pt x="79" y="17"/>
                        <a:pt x="78" y="26"/>
                        <a:pt x="78" y="32"/>
                      </a:cubicBezTo>
                      <a:cubicBezTo>
                        <a:pt x="78" y="40"/>
                        <a:pt x="90" y="39"/>
                        <a:pt x="90" y="32"/>
                      </a:cubicBezTo>
                      <a:cubicBezTo>
                        <a:pt x="90" y="17"/>
                        <a:pt x="84" y="0"/>
                        <a:pt x="66" y="6"/>
                      </a:cubicBezTo>
                      <a:cubicBezTo>
                        <a:pt x="54" y="11"/>
                        <a:pt x="41" y="17"/>
                        <a:pt x="30" y="23"/>
                      </a:cubicBezTo>
                      <a:cubicBezTo>
                        <a:pt x="21" y="28"/>
                        <a:pt x="13" y="34"/>
                        <a:pt x="3" y="37"/>
                      </a:cubicBezTo>
                      <a:cubicBezTo>
                        <a:pt x="0" y="38"/>
                        <a:pt x="0" y="43"/>
                        <a:pt x="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9" name="Freeform 352"/>
                <p:cNvSpPr/>
                <p:nvPr/>
              </p:nvSpPr>
              <p:spPr bwMode="auto">
                <a:xfrm>
                  <a:off x="2347" y="679"/>
                  <a:ext cx="43" cy="22"/>
                </a:xfrm>
                <a:custGeom>
                  <a:avLst/>
                  <a:gdLst>
                    <a:gd name="T0" fmla="*/ 1 w 51"/>
                    <a:gd name="T1" fmla="*/ 25 h 25"/>
                    <a:gd name="T2" fmla="*/ 24 w 51"/>
                    <a:gd name="T3" fmla="*/ 15 h 25"/>
                    <a:gd name="T4" fmla="*/ 40 w 51"/>
                    <a:gd name="T5" fmla="*/ 8 h 25"/>
                    <a:gd name="T6" fmla="*/ 50 w 51"/>
                    <a:gd name="T7" fmla="*/ 3 h 25"/>
                    <a:gd name="T8" fmla="*/ 48 w 51"/>
                    <a:gd name="T9" fmla="*/ 1 h 25"/>
                    <a:gd name="T10" fmla="*/ 26 w 51"/>
                    <a:gd name="T11" fmla="*/ 10 h 25"/>
                    <a:gd name="T12" fmla="*/ 15 w 51"/>
                    <a:gd name="T13" fmla="*/ 15 h 25"/>
                    <a:gd name="T14" fmla="*/ 1 w 51"/>
                    <a:gd name="T15" fmla="*/ 23 h 25"/>
                    <a:gd name="T16" fmla="*/ 1 w 51"/>
                    <a:gd name="T1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25">
                      <a:moveTo>
                        <a:pt x="1" y="25"/>
                      </a:moveTo>
                      <a:cubicBezTo>
                        <a:pt x="9" y="24"/>
                        <a:pt x="17" y="18"/>
                        <a:pt x="24" y="15"/>
                      </a:cubicBezTo>
                      <a:cubicBezTo>
                        <a:pt x="29" y="13"/>
                        <a:pt x="35" y="10"/>
                        <a:pt x="40" y="8"/>
                      </a:cubicBezTo>
                      <a:cubicBezTo>
                        <a:pt x="44" y="7"/>
                        <a:pt x="47" y="6"/>
                        <a:pt x="50" y="3"/>
                      </a:cubicBezTo>
                      <a:cubicBezTo>
                        <a:pt x="51" y="2"/>
                        <a:pt x="50" y="0"/>
                        <a:pt x="48" y="1"/>
                      </a:cubicBezTo>
                      <a:cubicBezTo>
                        <a:pt x="41" y="4"/>
                        <a:pt x="34" y="6"/>
                        <a:pt x="26" y="10"/>
                      </a:cubicBezTo>
                      <a:cubicBezTo>
                        <a:pt x="23" y="11"/>
                        <a:pt x="19" y="13"/>
                        <a:pt x="15" y="15"/>
                      </a:cubicBezTo>
                      <a:cubicBezTo>
                        <a:pt x="10" y="17"/>
                        <a:pt x="6" y="22"/>
                        <a:pt x="1" y="23"/>
                      </a:cubicBezTo>
                      <a:cubicBezTo>
                        <a:pt x="0" y="23"/>
                        <a:pt x="0" y="25"/>
                        <a:pt x="1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0" name="Freeform 353"/>
                <p:cNvSpPr/>
                <p:nvPr/>
              </p:nvSpPr>
              <p:spPr bwMode="auto">
                <a:xfrm>
                  <a:off x="2391" y="639"/>
                  <a:ext cx="73" cy="38"/>
                </a:xfrm>
                <a:custGeom>
                  <a:avLst/>
                  <a:gdLst>
                    <a:gd name="T0" fmla="*/ 2 w 86"/>
                    <a:gd name="T1" fmla="*/ 45 h 45"/>
                    <a:gd name="T2" fmla="*/ 38 w 86"/>
                    <a:gd name="T3" fmla="*/ 28 h 45"/>
                    <a:gd name="T4" fmla="*/ 50 w 86"/>
                    <a:gd name="T5" fmla="*/ 21 h 45"/>
                    <a:gd name="T6" fmla="*/ 68 w 86"/>
                    <a:gd name="T7" fmla="*/ 15 h 45"/>
                    <a:gd name="T8" fmla="*/ 77 w 86"/>
                    <a:gd name="T9" fmla="*/ 21 h 45"/>
                    <a:gd name="T10" fmla="*/ 84 w 86"/>
                    <a:gd name="T11" fmla="*/ 16 h 45"/>
                    <a:gd name="T12" fmla="*/ 56 w 86"/>
                    <a:gd name="T13" fmla="*/ 8 h 45"/>
                    <a:gd name="T14" fmla="*/ 2 w 86"/>
                    <a:gd name="T15" fmla="*/ 43 h 45"/>
                    <a:gd name="T16" fmla="*/ 2 w 86"/>
                    <a:gd name="T1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6" h="45">
                      <a:moveTo>
                        <a:pt x="2" y="45"/>
                      </a:moveTo>
                      <a:cubicBezTo>
                        <a:pt x="15" y="43"/>
                        <a:pt x="27" y="34"/>
                        <a:pt x="38" y="28"/>
                      </a:cubicBezTo>
                      <a:cubicBezTo>
                        <a:pt x="42" y="25"/>
                        <a:pt x="46" y="23"/>
                        <a:pt x="50" y="21"/>
                      </a:cubicBezTo>
                      <a:cubicBezTo>
                        <a:pt x="57" y="17"/>
                        <a:pt x="59" y="13"/>
                        <a:pt x="68" y="15"/>
                      </a:cubicBezTo>
                      <a:cubicBezTo>
                        <a:pt x="74" y="17"/>
                        <a:pt x="73" y="17"/>
                        <a:pt x="77" y="21"/>
                      </a:cubicBezTo>
                      <a:cubicBezTo>
                        <a:pt x="80" y="24"/>
                        <a:pt x="86" y="20"/>
                        <a:pt x="84" y="16"/>
                      </a:cubicBezTo>
                      <a:cubicBezTo>
                        <a:pt x="76" y="3"/>
                        <a:pt x="69" y="0"/>
                        <a:pt x="56" y="8"/>
                      </a:cubicBezTo>
                      <a:cubicBezTo>
                        <a:pt x="38" y="18"/>
                        <a:pt x="21" y="35"/>
                        <a:pt x="2" y="43"/>
                      </a:cubicBezTo>
                      <a:cubicBezTo>
                        <a:pt x="0" y="43"/>
                        <a:pt x="1" y="45"/>
                        <a:pt x="2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1" name="Freeform 354"/>
                <p:cNvSpPr/>
                <p:nvPr/>
              </p:nvSpPr>
              <p:spPr bwMode="auto">
                <a:xfrm>
                  <a:off x="2526" y="777"/>
                  <a:ext cx="172" cy="98"/>
                </a:xfrm>
                <a:custGeom>
                  <a:avLst/>
                  <a:gdLst>
                    <a:gd name="T0" fmla="*/ 48 w 203"/>
                    <a:gd name="T1" fmla="*/ 113 h 116"/>
                    <a:gd name="T2" fmla="*/ 33 w 203"/>
                    <a:gd name="T3" fmla="*/ 100 h 116"/>
                    <a:gd name="T4" fmla="*/ 35 w 203"/>
                    <a:gd name="T5" fmla="*/ 69 h 116"/>
                    <a:gd name="T6" fmla="*/ 87 w 203"/>
                    <a:gd name="T7" fmla="*/ 47 h 116"/>
                    <a:gd name="T8" fmla="*/ 139 w 203"/>
                    <a:gd name="T9" fmla="*/ 23 h 116"/>
                    <a:gd name="T10" fmla="*/ 168 w 203"/>
                    <a:gd name="T11" fmla="*/ 11 h 116"/>
                    <a:gd name="T12" fmla="*/ 187 w 203"/>
                    <a:gd name="T13" fmla="*/ 45 h 116"/>
                    <a:gd name="T14" fmla="*/ 195 w 203"/>
                    <a:gd name="T15" fmla="*/ 46 h 116"/>
                    <a:gd name="T16" fmla="*/ 179 w 203"/>
                    <a:gd name="T17" fmla="*/ 1 h 116"/>
                    <a:gd name="T18" fmla="*/ 147 w 203"/>
                    <a:gd name="T19" fmla="*/ 10 h 116"/>
                    <a:gd name="T20" fmla="*/ 97 w 203"/>
                    <a:gd name="T21" fmla="*/ 34 h 116"/>
                    <a:gd name="T22" fmla="*/ 43 w 203"/>
                    <a:gd name="T23" fmla="*/ 56 h 116"/>
                    <a:gd name="T24" fmla="*/ 15 w 203"/>
                    <a:gd name="T25" fmla="*/ 74 h 116"/>
                    <a:gd name="T26" fmla="*/ 47 w 203"/>
                    <a:gd name="T27" fmla="*/ 115 h 116"/>
                    <a:gd name="T28" fmla="*/ 48 w 203"/>
                    <a:gd name="T29" fmla="*/ 1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3" h="116">
                      <a:moveTo>
                        <a:pt x="48" y="113"/>
                      </a:moveTo>
                      <a:cubicBezTo>
                        <a:pt x="44" y="108"/>
                        <a:pt x="39" y="104"/>
                        <a:pt x="33" y="100"/>
                      </a:cubicBezTo>
                      <a:cubicBezTo>
                        <a:pt x="20" y="91"/>
                        <a:pt x="20" y="76"/>
                        <a:pt x="35" y="69"/>
                      </a:cubicBezTo>
                      <a:cubicBezTo>
                        <a:pt x="51" y="60"/>
                        <a:pt x="70" y="54"/>
                        <a:pt x="87" y="47"/>
                      </a:cubicBezTo>
                      <a:cubicBezTo>
                        <a:pt x="105" y="40"/>
                        <a:pt x="122" y="31"/>
                        <a:pt x="139" y="23"/>
                      </a:cubicBezTo>
                      <a:cubicBezTo>
                        <a:pt x="147" y="19"/>
                        <a:pt x="159" y="11"/>
                        <a:pt x="168" y="11"/>
                      </a:cubicBezTo>
                      <a:cubicBezTo>
                        <a:pt x="198" y="9"/>
                        <a:pt x="189" y="31"/>
                        <a:pt x="187" y="45"/>
                      </a:cubicBezTo>
                      <a:cubicBezTo>
                        <a:pt x="187" y="49"/>
                        <a:pt x="194" y="51"/>
                        <a:pt x="195" y="46"/>
                      </a:cubicBezTo>
                      <a:cubicBezTo>
                        <a:pt x="199" y="29"/>
                        <a:pt x="203" y="2"/>
                        <a:pt x="179" y="1"/>
                      </a:cubicBezTo>
                      <a:cubicBezTo>
                        <a:pt x="168" y="0"/>
                        <a:pt x="156" y="6"/>
                        <a:pt x="147" y="10"/>
                      </a:cubicBezTo>
                      <a:cubicBezTo>
                        <a:pt x="130" y="17"/>
                        <a:pt x="114" y="26"/>
                        <a:pt x="97" y="34"/>
                      </a:cubicBezTo>
                      <a:cubicBezTo>
                        <a:pt x="79" y="42"/>
                        <a:pt x="61" y="49"/>
                        <a:pt x="43" y="56"/>
                      </a:cubicBezTo>
                      <a:cubicBezTo>
                        <a:pt x="33" y="61"/>
                        <a:pt x="22" y="65"/>
                        <a:pt x="15" y="74"/>
                      </a:cubicBezTo>
                      <a:cubicBezTo>
                        <a:pt x="0" y="95"/>
                        <a:pt x="30" y="109"/>
                        <a:pt x="47" y="115"/>
                      </a:cubicBezTo>
                      <a:cubicBezTo>
                        <a:pt x="48" y="116"/>
                        <a:pt x="49" y="114"/>
                        <a:pt x="48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2" name="Freeform 355"/>
                <p:cNvSpPr/>
                <p:nvPr/>
              </p:nvSpPr>
              <p:spPr bwMode="auto">
                <a:xfrm>
                  <a:off x="2559" y="811"/>
                  <a:ext cx="146" cy="70"/>
                </a:xfrm>
                <a:custGeom>
                  <a:avLst/>
                  <a:gdLst>
                    <a:gd name="T0" fmla="*/ 3 w 172"/>
                    <a:gd name="T1" fmla="*/ 82 h 83"/>
                    <a:gd name="T2" fmla="*/ 168 w 172"/>
                    <a:gd name="T3" fmla="*/ 7 h 83"/>
                    <a:gd name="T4" fmla="*/ 167 w 172"/>
                    <a:gd name="T5" fmla="*/ 1 h 83"/>
                    <a:gd name="T6" fmla="*/ 124 w 172"/>
                    <a:gd name="T7" fmla="*/ 18 h 83"/>
                    <a:gd name="T8" fmla="*/ 78 w 172"/>
                    <a:gd name="T9" fmla="*/ 36 h 83"/>
                    <a:gd name="T10" fmla="*/ 2 w 172"/>
                    <a:gd name="T11" fmla="*/ 79 h 83"/>
                    <a:gd name="T12" fmla="*/ 3 w 172"/>
                    <a:gd name="T13" fmla="*/ 8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2" h="83">
                      <a:moveTo>
                        <a:pt x="3" y="82"/>
                      </a:moveTo>
                      <a:cubicBezTo>
                        <a:pt x="56" y="52"/>
                        <a:pt x="111" y="27"/>
                        <a:pt x="168" y="7"/>
                      </a:cubicBezTo>
                      <a:cubicBezTo>
                        <a:pt x="172" y="6"/>
                        <a:pt x="171" y="0"/>
                        <a:pt x="167" y="1"/>
                      </a:cubicBezTo>
                      <a:cubicBezTo>
                        <a:pt x="151" y="3"/>
                        <a:pt x="138" y="11"/>
                        <a:pt x="124" y="18"/>
                      </a:cubicBezTo>
                      <a:cubicBezTo>
                        <a:pt x="109" y="26"/>
                        <a:pt x="93" y="31"/>
                        <a:pt x="78" y="36"/>
                      </a:cubicBezTo>
                      <a:cubicBezTo>
                        <a:pt x="52" y="46"/>
                        <a:pt x="21" y="59"/>
                        <a:pt x="2" y="79"/>
                      </a:cubicBezTo>
                      <a:cubicBezTo>
                        <a:pt x="0" y="81"/>
                        <a:pt x="2" y="83"/>
                        <a:pt x="3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3" name="Freeform 356"/>
                <p:cNvSpPr/>
                <p:nvPr/>
              </p:nvSpPr>
              <p:spPr bwMode="auto">
                <a:xfrm>
                  <a:off x="2560" y="875"/>
                  <a:ext cx="13" cy="12"/>
                </a:xfrm>
                <a:custGeom>
                  <a:avLst/>
                  <a:gdLst>
                    <a:gd name="T0" fmla="*/ 7 w 15"/>
                    <a:gd name="T1" fmla="*/ 0 h 15"/>
                    <a:gd name="T2" fmla="*/ 2 w 15"/>
                    <a:gd name="T3" fmla="*/ 1 h 15"/>
                    <a:gd name="T4" fmla="*/ 1 w 15"/>
                    <a:gd name="T5" fmla="*/ 3 h 15"/>
                    <a:gd name="T6" fmla="*/ 1 w 15"/>
                    <a:gd name="T7" fmla="*/ 6 h 15"/>
                    <a:gd name="T8" fmla="*/ 1 w 15"/>
                    <a:gd name="T9" fmla="*/ 11 h 15"/>
                    <a:gd name="T10" fmla="*/ 8 w 15"/>
                    <a:gd name="T11" fmla="*/ 14 h 15"/>
                    <a:gd name="T12" fmla="*/ 13 w 15"/>
                    <a:gd name="T13" fmla="*/ 13 h 15"/>
                    <a:gd name="T14" fmla="*/ 15 w 15"/>
                    <a:gd name="T15" fmla="*/ 9 h 15"/>
                    <a:gd name="T16" fmla="*/ 10 w 15"/>
                    <a:gd name="T17" fmla="*/ 6 h 15"/>
                    <a:gd name="T18" fmla="*/ 9 w 15"/>
                    <a:gd name="T19" fmla="*/ 5 h 15"/>
                    <a:gd name="T20" fmla="*/ 8 w 15"/>
                    <a:gd name="T21" fmla="*/ 5 h 15"/>
                    <a:gd name="T22" fmla="*/ 7 w 15"/>
                    <a:gd name="T23" fmla="*/ 5 h 15"/>
                    <a:gd name="T24" fmla="*/ 7 w 15"/>
                    <a:gd name="T25" fmla="*/ 5 h 15"/>
                    <a:gd name="T26" fmla="*/ 8 w 15"/>
                    <a:gd name="T27" fmla="*/ 7 h 15"/>
                    <a:gd name="T28" fmla="*/ 9 w 15"/>
                    <a:gd name="T29" fmla="*/ 7 h 15"/>
                    <a:gd name="T30" fmla="*/ 9 w 15"/>
                    <a:gd name="T31" fmla="*/ 5 h 15"/>
                    <a:gd name="T32" fmla="*/ 8 w 15"/>
                    <a:gd name="T33" fmla="*/ 3 h 15"/>
                    <a:gd name="T34" fmla="*/ 8 w 15"/>
                    <a:gd name="T35" fmla="*/ 5 h 15"/>
                    <a:gd name="T36" fmla="*/ 9 w 15"/>
                    <a:gd name="T37" fmla="*/ 5 h 15"/>
                    <a:gd name="T38" fmla="*/ 7 w 15"/>
                    <a:gd name="T3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cubicBezTo>
                        <a:pt x="5" y="0"/>
                        <a:pt x="4" y="0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0" y="8"/>
                        <a:pt x="0" y="9"/>
                        <a:pt x="1" y="11"/>
                      </a:cubicBezTo>
                      <a:cubicBezTo>
                        <a:pt x="2" y="14"/>
                        <a:pt x="5" y="14"/>
                        <a:pt x="8" y="14"/>
                      </a:cubicBezTo>
                      <a:cubicBezTo>
                        <a:pt x="10" y="15"/>
                        <a:pt x="12" y="14"/>
                        <a:pt x="13" y="13"/>
                      </a:cubicBezTo>
                      <a:cubicBezTo>
                        <a:pt x="15" y="12"/>
                        <a:pt x="15" y="11"/>
                        <a:pt x="15" y="9"/>
                      </a:cubicBezTo>
                      <a:cubicBezTo>
                        <a:pt x="14" y="7"/>
                        <a:pt x="12" y="6"/>
                        <a:pt x="10" y="6"/>
                      </a:cubicBezTo>
                      <a:cubicBezTo>
                        <a:pt x="10" y="6"/>
                        <a:pt x="9" y="6"/>
                        <a:pt x="9" y="5"/>
                      </a:cubicBezTo>
                      <a:cubicBezTo>
                        <a:pt x="9" y="5"/>
                        <a:pt x="7" y="5"/>
                        <a:pt x="8" y="5"/>
                      </a:cubicBezTo>
                      <a:cubicBezTo>
                        <a:pt x="8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8" y="6"/>
                        <a:pt x="8" y="7"/>
                      </a:cubicBezTo>
                      <a:cubicBezTo>
                        <a:pt x="9" y="7"/>
                        <a:pt x="9" y="8"/>
                        <a:pt x="9" y="7"/>
                      </a:cubicBezTo>
                      <a:cubicBezTo>
                        <a:pt x="9" y="7"/>
                        <a:pt x="9" y="6"/>
                        <a:pt x="9" y="5"/>
                      </a:cubicBezTo>
                      <a:cubicBezTo>
                        <a:pt x="9" y="5"/>
                        <a:pt x="9" y="4"/>
                        <a:pt x="8" y="3"/>
                      </a:cubicBezTo>
                      <a:cubicBezTo>
                        <a:pt x="8" y="4"/>
                        <a:pt x="8" y="5"/>
                        <a:pt x="8" y="5"/>
                      </a:cubicBezTo>
                      <a:cubicBezTo>
                        <a:pt x="8" y="5"/>
                        <a:pt x="9" y="5"/>
                        <a:pt x="9" y="5"/>
                      </a:cubicBezTo>
                      <a:cubicBezTo>
                        <a:pt x="11" y="4"/>
                        <a:pt x="9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4" name="Freeform 357"/>
                <p:cNvSpPr/>
                <p:nvPr/>
              </p:nvSpPr>
              <p:spPr bwMode="auto">
                <a:xfrm>
                  <a:off x="2574" y="885"/>
                  <a:ext cx="52" cy="124"/>
                </a:xfrm>
                <a:custGeom>
                  <a:avLst/>
                  <a:gdLst>
                    <a:gd name="T0" fmla="*/ 0 w 61"/>
                    <a:gd name="T1" fmla="*/ 2 h 146"/>
                    <a:gd name="T2" fmla="*/ 20 w 61"/>
                    <a:gd name="T3" fmla="*/ 67 h 146"/>
                    <a:gd name="T4" fmla="*/ 52 w 61"/>
                    <a:gd name="T5" fmla="*/ 142 h 146"/>
                    <a:gd name="T6" fmla="*/ 59 w 61"/>
                    <a:gd name="T7" fmla="*/ 137 h 146"/>
                    <a:gd name="T8" fmla="*/ 29 w 61"/>
                    <a:gd name="T9" fmla="*/ 63 h 146"/>
                    <a:gd name="T10" fmla="*/ 3 w 61"/>
                    <a:gd name="T11" fmla="*/ 1 h 146"/>
                    <a:gd name="T12" fmla="*/ 0 w 61"/>
                    <a:gd name="T13" fmla="*/ 2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46">
                      <a:moveTo>
                        <a:pt x="0" y="2"/>
                      </a:moveTo>
                      <a:cubicBezTo>
                        <a:pt x="0" y="24"/>
                        <a:pt x="12" y="47"/>
                        <a:pt x="20" y="67"/>
                      </a:cubicBezTo>
                      <a:cubicBezTo>
                        <a:pt x="29" y="92"/>
                        <a:pt x="36" y="121"/>
                        <a:pt x="52" y="142"/>
                      </a:cubicBezTo>
                      <a:cubicBezTo>
                        <a:pt x="56" y="146"/>
                        <a:pt x="61" y="141"/>
                        <a:pt x="59" y="137"/>
                      </a:cubicBezTo>
                      <a:cubicBezTo>
                        <a:pt x="48" y="113"/>
                        <a:pt x="38" y="88"/>
                        <a:pt x="29" y="63"/>
                      </a:cubicBezTo>
                      <a:cubicBezTo>
                        <a:pt x="21" y="43"/>
                        <a:pt x="15" y="20"/>
                        <a:pt x="3" y="1"/>
                      </a:cubicBezTo>
                      <a:cubicBezTo>
                        <a:pt x="2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5" name="Freeform 358"/>
                <p:cNvSpPr/>
                <p:nvPr/>
              </p:nvSpPr>
              <p:spPr bwMode="auto">
                <a:xfrm>
                  <a:off x="2532" y="1003"/>
                  <a:ext cx="93" cy="78"/>
                </a:xfrm>
                <a:custGeom>
                  <a:avLst/>
                  <a:gdLst>
                    <a:gd name="T0" fmla="*/ 107 w 110"/>
                    <a:gd name="T1" fmla="*/ 3 h 92"/>
                    <a:gd name="T2" fmla="*/ 21 w 110"/>
                    <a:gd name="T3" fmla="*/ 28 h 92"/>
                    <a:gd name="T4" fmla="*/ 12 w 110"/>
                    <a:gd name="T5" fmla="*/ 88 h 92"/>
                    <a:gd name="T6" fmla="*/ 19 w 110"/>
                    <a:gd name="T7" fmla="*/ 84 h 92"/>
                    <a:gd name="T8" fmla="*/ 15 w 110"/>
                    <a:gd name="T9" fmla="*/ 60 h 92"/>
                    <a:gd name="T10" fmla="*/ 45 w 110"/>
                    <a:gd name="T11" fmla="*/ 25 h 92"/>
                    <a:gd name="T12" fmla="*/ 107 w 110"/>
                    <a:gd name="T13" fmla="*/ 8 h 92"/>
                    <a:gd name="T14" fmla="*/ 107 w 110"/>
                    <a:gd name="T15" fmla="*/ 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92">
                      <a:moveTo>
                        <a:pt x="107" y="3"/>
                      </a:moveTo>
                      <a:cubicBezTo>
                        <a:pt x="80" y="0"/>
                        <a:pt x="42" y="11"/>
                        <a:pt x="21" y="28"/>
                      </a:cubicBezTo>
                      <a:cubicBezTo>
                        <a:pt x="5" y="42"/>
                        <a:pt x="0" y="70"/>
                        <a:pt x="12" y="88"/>
                      </a:cubicBezTo>
                      <a:cubicBezTo>
                        <a:pt x="15" y="92"/>
                        <a:pt x="20" y="88"/>
                        <a:pt x="19" y="84"/>
                      </a:cubicBezTo>
                      <a:cubicBezTo>
                        <a:pt x="16" y="77"/>
                        <a:pt x="15" y="68"/>
                        <a:pt x="15" y="60"/>
                      </a:cubicBezTo>
                      <a:cubicBezTo>
                        <a:pt x="16" y="40"/>
                        <a:pt x="29" y="32"/>
                        <a:pt x="45" y="25"/>
                      </a:cubicBezTo>
                      <a:cubicBezTo>
                        <a:pt x="66" y="17"/>
                        <a:pt x="85" y="12"/>
                        <a:pt x="107" y="8"/>
                      </a:cubicBezTo>
                      <a:cubicBezTo>
                        <a:pt x="110" y="7"/>
                        <a:pt x="110" y="3"/>
                        <a:pt x="10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6" name="Freeform 359"/>
                <p:cNvSpPr/>
                <p:nvPr/>
              </p:nvSpPr>
              <p:spPr bwMode="auto">
                <a:xfrm>
                  <a:off x="2544" y="1032"/>
                  <a:ext cx="144" cy="68"/>
                </a:xfrm>
                <a:custGeom>
                  <a:avLst/>
                  <a:gdLst>
                    <a:gd name="T0" fmla="*/ 0 w 169"/>
                    <a:gd name="T1" fmla="*/ 51 h 81"/>
                    <a:gd name="T2" fmla="*/ 51 w 169"/>
                    <a:gd name="T3" fmla="*/ 61 h 81"/>
                    <a:gd name="T4" fmla="*/ 165 w 169"/>
                    <a:gd name="T5" fmla="*/ 10 h 81"/>
                    <a:gd name="T6" fmla="*/ 161 w 169"/>
                    <a:gd name="T7" fmla="*/ 2 h 81"/>
                    <a:gd name="T8" fmla="*/ 81 w 169"/>
                    <a:gd name="T9" fmla="*/ 37 h 81"/>
                    <a:gd name="T10" fmla="*/ 3 w 169"/>
                    <a:gd name="T11" fmla="*/ 50 h 81"/>
                    <a:gd name="T12" fmla="*/ 0 w 169"/>
                    <a:gd name="T13" fmla="*/ 5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9" h="81">
                      <a:moveTo>
                        <a:pt x="0" y="51"/>
                      </a:moveTo>
                      <a:cubicBezTo>
                        <a:pt x="3" y="79"/>
                        <a:pt x="31" y="69"/>
                        <a:pt x="51" y="61"/>
                      </a:cubicBezTo>
                      <a:cubicBezTo>
                        <a:pt x="89" y="47"/>
                        <a:pt x="129" y="30"/>
                        <a:pt x="165" y="10"/>
                      </a:cubicBezTo>
                      <a:cubicBezTo>
                        <a:pt x="169" y="7"/>
                        <a:pt x="166" y="0"/>
                        <a:pt x="161" y="2"/>
                      </a:cubicBezTo>
                      <a:cubicBezTo>
                        <a:pt x="134" y="13"/>
                        <a:pt x="108" y="25"/>
                        <a:pt x="81" y="37"/>
                      </a:cubicBezTo>
                      <a:cubicBezTo>
                        <a:pt x="65" y="44"/>
                        <a:pt x="8" y="81"/>
                        <a:pt x="3" y="50"/>
                      </a:cubicBezTo>
                      <a:cubicBezTo>
                        <a:pt x="2" y="48"/>
                        <a:pt x="0" y="49"/>
                        <a:pt x="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7" name="Freeform 360"/>
                <p:cNvSpPr/>
                <p:nvPr/>
              </p:nvSpPr>
              <p:spPr bwMode="auto">
                <a:xfrm>
                  <a:off x="2677" y="988"/>
                  <a:ext cx="71" cy="51"/>
                </a:xfrm>
                <a:custGeom>
                  <a:avLst/>
                  <a:gdLst>
                    <a:gd name="T0" fmla="*/ 11 w 84"/>
                    <a:gd name="T1" fmla="*/ 55 h 60"/>
                    <a:gd name="T2" fmla="*/ 15 w 84"/>
                    <a:gd name="T3" fmla="*/ 47 h 60"/>
                    <a:gd name="T4" fmla="*/ 26 w 84"/>
                    <a:gd name="T5" fmla="*/ 38 h 60"/>
                    <a:gd name="T6" fmla="*/ 46 w 84"/>
                    <a:gd name="T7" fmla="*/ 28 h 60"/>
                    <a:gd name="T8" fmla="*/ 80 w 84"/>
                    <a:gd name="T9" fmla="*/ 10 h 60"/>
                    <a:gd name="T10" fmla="*/ 74 w 84"/>
                    <a:gd name="T11" fmla="*/ 4 h 60"/>
                    <a:gd name="T12" fmla="*/ 43 w 84"/>
                    <a:gd name="T13" fmla="*/ 21 h 60"/>
                    <a:gd name="T14" fmla="*/ 10 w 84"/>
                    <a:gd name="T15" fmla="*/ 40 h 60"/>
                    <a:gd name="T16" fmla="*/ 10 w 84"/>
                    <a:gd name="T17" fmla="*/ 60 h 60"/>
                    <a:gd name="T18" fmla="*/ 11 w 84"/>
                    <a:gd name="T19" fmla="*/ 55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60">
                      <a:moveTo>
                        <a:pt x="11" y="55"/>
                      </a:moveTo>
                      <a:cubicBezTo>
                        <a:pt x="9" y="54"/>
                        <a:pt x="15" y="46"/>
                        <a:pt x="15" y="47"/>
                      </a:cubicBezTo>
                      <a:cubicBezTo>
                        <a:pt x="18" y="42"/>
                        <a:pt x="22" y="40"/>
                        <a:pt x="26" y="38"/>
                      </a:cubicBezTo>
                      <a:cubicBezTo>
                        <a:pt x="33" y="34"/>
                        <a:pt x="40" y="31"/>
                        <a:pt x="46" y="28"/>
                      </a:cubicBezTo>
                      <a:cubicBezTo>
                        <a:pt x="57" y="23"/>
                        <a:pt x="72" y="19"/>
                        <a:pt x="80" y="10"/>
                      </a:cubicBezTo>
                      <a:cubicBezTo>
                        <a:pt x="84" y="6"/>
                        <a:pt x="78" y="0"/>
                        <a:pt x="74" y="4"/>
                      </a:cubicBezTo>
                      <a:cubicBezTo>
                        <a:pt x="65" y="12"/>
                        <a:pt x="53" y="16"/>
                        <a:pt x="43" y="21"/>
                      </a:cubicBezTo>
                      <a:cubicBezTo>
                        <a:pt x="32" y="26"/>
                        <a:pt x="18" y="31"/>
                        <a:pt x="10" y="40"/>
                      </a:cubicBezTo>
                      <a:cubicBezTo>
                        <a:pt x="6" y="45"/>
                        <a:pt x="0" y="60"/>
                        <a:pt x="10" y="60"/>
                      </a:cubicBezTo>
                      <a:cubicBezTo>
                        <a:pt x="13" y="60"/>
                        <a:pt x="14" y="56"/>
                        <a:pt x="1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8" name="Freeform 361"/>
                <p:cNvSpPr/>
                <p:nvPr/>
              </p:nvSpPr>
              <p:spPr bwMode="auto">
                <a:xfrm>
                  <a:off x="2701" y="811"/>
                  <a:ext cx="52" cy="186"/>
                </a:xfrm>
                <a:custGeom>
                  <a:avLst/>
                  <a:gdLst>
                    <a:gd name="T0" fmla="*/ 0 w 61"/>
                    <a:gd name="T1" fmla="*/ 3 h 219"/>
                    <a:gd name="T2" fmla="*/ 14 w 61"/>
                    <a:gd name="T3" fmla="*/ 61 h 219"/>
                    <a:gd name="T4" fmla="*/ 25 w 61"/>
                    <a:gd name="T5" fmla="*/ 110 h 219"/>
                    <a:gd name="T6" fmla="*/ 39 w 61"/>
                    <a:gd name="T7" fmla="*/ 164 h 219"/>
                    <a:gd name="T8" fmla="*/ 49 w 61"/>
                    <a:gd name="T9" fmla="*/ 214 h 219"/>
                    <a:gd name="T10" fmla="*/ 57 w 61"/>
                    <a:gd name="T11" fmla="*/ 215 h 219"/>
                    <a:gd name="T12" fmla="*/ 51 w 61"/>
                    <a:gd name="T13" fmla="*/ 180 h 219"/>
                    <a:gd name="T14" fmla="*/ 37 w 61"/>
                    <a:gd name="T15" fmla="*/ 126 h 219"/>
                    <a:gd name="T16" fmla="*/ 3 w 61"/>
                    <a:gd name="T17" fmla="*/ 2 h 219"/>
                    <a:gd name="T18" fmla="*/ 0 w 61"/>
                    <a:gd name="T19" fmla="*/ 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19">
                      <a:moveTo>
                        <a:pt x="0" y="3"/>
                      </a:moveTo>
                      <a:cubicBezTo>
                        <a:pt x="2" y="23"/>
                        <a:pt x="10" y="41"/>
                        <a:pt x="14" y="61"/>
                      </a:cubicBezTo>
                      <a:cubicBezTo>
                        <a:pt x="18" y="77"/>
                        <a:pt x="21" y="93"/>
                        <a:pt x="25" y="110"/>
                      </a:cubicBezTo>
                      <a:cubicBezTo>
                        <a:pt x="30" y="128"/>
                        <a:pt x="35" y="146"/>
                        <a:pt x="39" y="164"/>
                      </a:cubicBezTo>
                      <a:cubicBezTo>
                        <a:pt x="42" y="179"/>
                        <a:pt x="49" y="198"/>
                        <a:pt x="49" y="214"/>
                      </a:cubicBezTo>
                      <a:cubicBezTo>
                        <a:pt x="49" y="219"/>
                        <a:pt x="55" y="219"/>
                        <a:pt x="57" y="215"/>
                      </a:cubicBezTo>
                      <a:cubicBezTo>
                        <a:pt x="61" y="205"/>
                        <a:pt x="53" y="190"/>
                        <a:pt x="51" y="180"/>
                      </a:cubicBezTo>
                      <a:cubicBezTo>
                        <a:pt x="47" y="162"/>
                        <a:pt x="42" y="144"/>
                        <a:pt x="37" y="126"/>
                      </a:cubicBezTo>
                      <a:cubicBezTo>
                        <a:pt x="26" y="85"/>
                        <a:pt x="18" y="42"/>
                        <a:pt x="3" y="2"/>
                      </a:cubicBezTo>
                      <a:cubicBezTo>
                        <a:pt x="2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9" name="Freeform 362"/>
                <p:cNvSpPr/>
                <p:nvPr/>
              </p:nvSpPr>
              <p:spPr bwMode="auto">
                <a:xfrm>
                  <a:off x="2561" y="853"/>
                  <a:ext cx="16" cy="20"/>
                </a:xfrm>
                <a:custGeom>
                  <a:avLst/>
                  <a:gdLst>
                    <a:gd name="T0" fmla="*/ 18 w 19"/>
                    <a:gd name="T1" fmla="*/ 21 h 24"/>
                    <a:gd name="T2" fmla="*/ 13 w 19"/>
                    <a:gd name="T3" fmla="*/ 12 h 24"/>
                    <a:gd name="T4" fmla="*/ 5 w 19"/>
                    <a:gd name="T5" fmla="*/ 2 h 24"/>
                    <a:gd name="T6" fmla="*/ 1 w 19"/>
                    <a:gd name="T7" fmla="*/ 4 h 24"/>
                    <a:gd name="T8" fmla="*/ 7 w 19"/>
                    <a:gd name="T9" fmla="*/ 14 h 24"/>
                    <a:gd name="T10" fmla="*/ 10 w 19"/>
                    <a:gd name="T11" fmla="*/ 18 h 24"/>
                    <a:gd name="T12" fmla="*/ 15 w 19"/>
                    <a:gd name="T13" fmla="*/ 22 h 24"/>
                    <a:gd name="T14" fmla="*/ 18 w 19"/>
                    <a:gd name="T15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" h="24">
                      <a:moveTo>
                        <a:pt x="18" y="21"/>
                      </a:moveTo>
                      <a:cubicBezTo>
                        <a:pt x="18" y="17"/>
                        <a:pt x="15" y="15"/>
                        <a:pt x="13" y="12"/>
                      </a:cubicBezTo>
                      <a:cubicBezTo>
                        <a:pt x="10" y="9"/>
                        <a:pt x="8" y="6"/>
                        <a:pt x="5" y="2"/>
                      </a:cubicBezTo>
                      <a:cubicBezTo>
                        <a:pt x="3" y="0"/>
                        <a:pt x="0" y="2"/>
                        <a:pt x="1" y="4"/>
                      </a:cubicBezTo>
                      <a:cubicBezTo>
                        <a:pt x="2" y="8"/>
                        <a:pt x="4" y="11"/>
                        <a:pt x="7" y="14"/>
                      </a:cubicBezTo>
                      <a:cubicBezTo>
                        <a:pt x="8" y="15"/>
                        <a:pt x="8" y="17"/>
                        <a:pt x="10" y="18"/>
                      </a:cubicBezTo>
                      <a:cubicBezTo>
                        <a:pt x="12" y="19"/>
                        <a:pt x="14" y="20"/>
                        <a:pt x="15" y="22"/>
                      </a:cubicBezTo>
                      <a:cubicBezTo>
                        <a:pt x="16" y="24"/>
                        <a:pt x="19" y="23"/>
                        <a:pt x="1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0" name="Freeform 363"/>
                <p:cNvSpPr/>
                <p:nvPr/>
              </p:nvSpPr>
              <p:spPr bwMode="auto">
                <a:xfrm>
                  <a:off x="2553" y="832"/>
                  <a:ext cx="5" cy="14"/>
                </a:xfrm>
                <a:custGeom>
                  <a:avLst/>
                  <a:gdLst>
                    <a:gd name="T0" fmla="*/ 0 w 6"/>
                    <a:gd name="T1" fmla="*/ 3 h 16"/>
                    <a:gd name="T2" fmla="*/ 0 w 6"/>
                    <a:gd name="T3" fmla="*/ 7 h 16"/>
                    <a:gd name="T4" fmla="*/ 0 w 6"/>
                    <a:gd name="T5" fmla="*/ 13 h 16"/>
                    <a:gd name="T6" fmla="*/ 5 w 6"/>
                    <a:gd name="T7" fmla="*/ 12 h 16"/>
                    <a:gd name="T8" fmla="*/ 4 w 6"/>
                    <a:gd name="T9" fmla="*/ 2 h 16"/>
                    <a:gd name="T10" fmla="*/ 0 w 6"/>
                    <a:gd name="T11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6">
                      <a:moveTo>
                        <a:pt x="0" y="3"/>
                      </a:move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1" y="16"/>
                        <a:pt x="6" y="15"/>
                        <a:pt x="5" y="12"/>
                      </a:cubicBezTo>
                      <a:cubicBezTo>
                        <a:pt x="5" y="9"/>
                        <a:pt x="5" y="5"/>
                        <a:pt x="4" y="2"/>
                      </a:cubicBezTo>
                      <a:cubicBezTo>
                        <a:pt x="3" y="0"/>
                        <a:pt x="0" y="1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1" name="Freeform 364"/>
                <p:cNvSpPr/>
                <p:nvPr/>
              </p:nvSpPr>
              <p:spPr bwMode="auto">
                <a:xfrm>
                  <a:off x="2565" y="824"/>
                  <a:ext cx="24" cy="42"/>
                </a:xfrm>
                <a:custGeom>
                  <a:avLst/>
                  <a:gdLst>
                    <a:gd name="T0" fmla="*/ 5 w 29"/>
                    <a:gd name="T1" fmla="*/ 2 h 50"/>
                    <a:gd name="T2" fmla="*/ 5 w 29"/>
                    <a:gd name="T3" fmla="*/ 20 h 50"/>
                    <a:gd name="T4" fmla="*/ 23 w 29"/>
                    <a:gd name="T5" fmla="*/ 47 h 50"/>
                    <a:gd name="T6" fmla="*/ 28 w 29"/>
                    <a:gd name="T7" fmla="*/ 45 h 50"/>
                    <a:gd name="T8" fmla="*/ 8 w 29"/>
                    <a:gd name="T9" fmla="*/ 4 h 50"/>
                    <a:gd name="T10" fmla="*/ 5 w 29"/>
                    <a:gd name="T11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50">
                      <a:moveTo>
                        <a:pt x="5" y="2"/>
                      </a:moveTo>
                      <a:cubicBezTo>
                        <a:pt x="0" y="8"/>
                        <a:pt x="1" y="13"/>
                        <a:pt x="5" y="20"/>
                      </a:cubicBezTo>
                      <a:cubicBezTo>
                        <a:pt x="11" y="29"/>
                        <a:pt x="17" y="38"/>
                        <a:pt x="23" y="47"/>
                      </a:cubicBezTo>
                      <a:cubicBezTo>
                        <a:pt x="25" y="50"/>
                        <a:pt x="29" y="47"/>
                        <a:pt x="28" y="45"/>
                      </a:cubicBezTo>
                      <a:cubicBezTo>
                        <a:pt x="26" y="32"/>
                        <a:pt x="3" y="17"/>
                        <a:pt x="8" y="4"/>
                      </a:cubicBezTo>
                      <a:cubicBezTo>
                        <a:pt x="9" y="2"/>
                        <a:pt x="6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2" name="Freeform 365"/>
                <p:cNvSpPr/>
                <p:nvPr/>
              </p:nvSpPr>
              <p:spPr bwMode="auto">
                <a:xfrm>
                  <a:off x="2663" y="784"/>
                  <a:ext cx="15" cy="37"/>
                </a:xfrm>
                <a:custGeom>
                  <a:avLst/>
                  <a:gdLst>
                    <a:gd name="T0" fmla="*/ 2 w 18"/>
                    <a:gd name="T1" fmla="*/ 4 h 44"/>
                    <a:gd name="T2" fmla="*/ 9 w 18"/>
                    <a:gd name="T3" fmla="*/ 25 h 44"/>
                    <a:gd name="T4" fmla="*/ 14 w 18"/>
                    <a:gd name="T5" fmla="*/ 42 h 44"/>
                    <a:gd name="T6" fmla="*/ 17 w 18"/>
                    <a:gd name="T7" fmla="*/ 41 h 44"/>
                    <a:gd name="T8" fmla="*/ 12 w 18"/>
                    <a:gd name="T9" fmla="*/ 12 h 44"/>
                    <a:gd name="T10" fmla="*/ 3 w 18"/>
                    <a:gd name="T11" fmla="*/ 0 h 44"/>
                    <a:gd name="T12" fmla="*/ 2 w 18"/>
                    <a:gd name="T13" fmla="*/ 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44">
                      <a:moveTo>
                        <a:pt x="2" y="4"/>
                      </a:moveTo>
                      <a:cubicBezTo>
                        <a:pt x="11" y="7"/>
                        <a:pt x="9" y="18"/>
                        <a:pt x="9" y="25"/>
                      </a:cubicBezTo>
                      <a:cubicBezTo>
                        <a:pt x="9" y="32"/>
                        <a:pt x="10" y="37"/>
                        <a:pt x="14" y="42"/>
                      </a:cubicBezTo>
                      <a:cubicBezTo>
                        <a:pt x="15" y="44"/>
                        <a:pt x="18" y="42"/>
                        <a:pt x="17" y="41"/>
                      </a:cubicBezTo>
                      <a:cubicBezTo>
                        <a:pt x="9" y="31"/>
                        <a:pt x="14" y="22"/>
                        <a:pt x="12" y="12"/>
                      </a:cubicBezTo>
                      <a:cubicBezTo>
                        <a:pt x="11" y="6"/>
                        <a:pt x="8" y="2"/>
                        <a:pt x="3" y="0"/>
                      </a:cubicBezTo>
                      <a:cubicBezTo>
                        <a:pt x="1" y="0"/>
                        <a:pt x="0" y="3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3" name="Freeform 366"/>
                <p:cNvSpPr/>
                <p:nvPr/>
              </p:nvSpPr>
              <p:spPr bwMode="auto">
                <a:xfrm>
                  <a:off x="2651" y="793"/>
                  <a:ext cx="16" cy="33"/>
                </a:xfrm>
                <a:custGeom>
                  <a:avLst/>
                  <a:gdLst>
                    <a:gd name="T0" fmla="*/ 4 w 19"/>
                    <a:gd name="T1" fmla="*/ 2 h 39"/>
                    <a:gd name="T2" fmla="*/ 15 w 19"/>
                    <a:gd name="T3" fmla="*/ 39 h 39"/>
                    <a:gd name="T4" fmla="*/ 18 w 19"/>
                    <a:gd name="T5" fmla="*/ 35 h 39"/>
                    <a:gd name="T6" fmla="*/ 11 w 19"/>
                    <a:gd name="T7" fmla="*/ 17 h 39"/>
                    <a:gd name="T8" fmla="*/ 6 w 19"/>
                    <a:gd name="T9" fmla="*/ 1 h 39"/>
                    <a:gd name="T10" fmla="*/ 4 w 19"/>
                    <a:gd name="T11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39">
                      <a:moveTo>
                        <a:pt x="4" y="2"/>
                      </a:moveTo>
                      <a:cubicBezTo>
                        <a:pt x="10" y="11"/>
                        <a:pt x="0" y="35"/>
                        <a:pt x="15" y="39"/>
                      </a:cubicBezTo>
                      <a:cubicBezTo>
                        <a:pt x="18" y="39"/>
                        <a:pt x="19" y="36"/>
                        <a:pt x="18" y="35"/>
                      </a:cubicBezTo>
                      <a:cubicBezTo>
                        <a:pt x="13" y="29"/>
                        <a:pt x="11" y="23"/>
                        <a:pt x="11" y="17"/>
                      </a:cubicBezTo>
                      <a:cubicBezTo>
                        <a:pt x="10" y="10"/>
                        <a:pt x="10" y="6"/>
                        <a:pt x="6" y="1"/>
                      </a:cubicBezTo>
                      <a:cubicBezTo>
                        <a:pt x="5" y="0"/>
                        <a:pt x="4" y="1"/>
                        <a:pt x="4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4" name="Freeform 367"/>
                <p:cNvSpPr/>
                <p:nvPr/>
              </p:nvSpPr>
              <p:spPr bwMode="auto">
                <a:xfrm>
                  <a:off x="2588" y="819"/>
                  <a:ext cx="21" cy="38"/>
                </a:xfrm>
                <a:custGeom>
                  <a:avLst/>
                  <a:gdLst>
                    <a:gd name="T0" fmla="*/ 5 w 25"/>
                    <a:gd name="T1" fmla="*/ 2 h 45"/>
                    <a:gd name="T2" fmla="*/ 0 w 25"/>
                    <a:gd name="T3" fmla="*/ 8 h 45"/>
                    <a:gd name="T4" fmla="*/ 3 w 25"/>
                    <a:gd name="T5" fmla="*/ 17 h 45"/>
                    <a:gd name="T6" fmla="*/ 12 w 25"/>
                    <a:gd name="T7" fmla="*/ 30 h 45"/>
                    <a:gd name="T8" fmla="*/ 19 w 25"/>
                    <a:gd name="T9" fmla="*/ 42 h 45"/>
                    <a:gd name="T10" fmla="*/ 25 w 25"/>
                    <a:gd name="T11" fmla="*/ 41 h 45"/>
                    <a:gd name="T12" fmla="*/ 16 w 25"/>
                    <a:gd name="T13" fmla="*/ 22 h 45"/>
                    <a:gd name="T14" fmla="*/ 9 w 25"/>
                    <a:gd name="T15" fmla="*/ 14 h 45"/>
                    <a:gd name="T16" fmla="*/ 8 w 25"/>
                    <a:gd name="T17" fmla="*/ 4 h 45"/>
                    <a:gd name="T18" fmla="*/ 5 w 25"/>
                    <a:gd name="T19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45">
                      <a:moveTo>
                        <a:pt x="5" y="2"/>
                      </a:moveTo>
                      <a:cubicBezTo>
                        <a:pt x="3" y="4"/>
                        <a:pt x="0" y="5"/>
                        <a:pt x="0" y="8"/>
                      </a:cubicBezTo>
                      <a:cubicBezTo>
                        <a:pt x="0" y="11"/>
                        <a:pt x="2" y="14"/>
                        <a:pt x="3" y="17"/>
                      </a:cubicBezTo>
                      <a:cubicBezTo>
                        <a:pt x="6" y="22"/>
                        <a:pt x="9" y="25"/>
                        <a:pt x="12" y="30"/>
                      </a:cubicBezTo>
                      <a:cubicBezTo>
                        <a:pt x="15" y="34"/>
                        <a:pt x="17" y="38"/>
                        <a:pt x="19" y="42"/>
                      </a:cubicBezTo>
                      <a:cubicBezTo>
                        <a:pt x="21" y="45"/>
                        <a:pt x="25" y="44"/>
                        <a:pt x="25" y="41"/>
                      </a:cubicBezTo>
                      <a:cubicBezTo>
                        <a:pt x="25" y="34"/>
                        <a:pt x="20" y="27"/>
                        <a:pt x="16" y="22"/>
                      </a:cubicBezTo>
                      <a:cubicBezTo>
                        <a:pt x="13" y="20"/>
                        <a:pt x="11" y="17"/>
                        <a:pt x="9" y="14"/>
                      </a:cubicBezTo>
                      <a:cubicBezTo>
                        <a:pt x="6" y="10"/>
                        <a:pt x="6" y="8"/>
                        <a:pt x="8" y="4"/>
                      </a:cubicBezTo>
                      <a:cubicBezTo>
                        <a:pt x="10" y="2"/>
                        <a:pt x="7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5" name="Freeform 368"/>
                <p:cNvSpPr/>
                <p:nvPr/>
              </p:nvSpPr>
              <p:spPr bwMode="auto">
                <a:xfrm>
                  <a:off x="2610" y="809"/>
                  <a:ext cx="20" cy="31"/>
                </a:xfrm>
                <a:custGeom>
                  <a:avLst/>
                  <a:gdLst>
                    <a:gd name="T0" fmla="*/ 1 w 23"/>
                    <a:gd name="T1" fmla="*/ 3 h 36"/>
                    <a:gd name="T2" fmla="*/ 10 w 23"/>
                    <a:gd name="T3" fmla="*/ 21 h 36"/>
                    <a:gd name="T4" fmla="*/ 17 w 23"/>
                    <a:gd name="T5" fmla="*/ 33 h 36"/>
                    <a:gd name="T6" fmla="*/ 22 w 23"/>
                    <a:gd name="T7" fmla="*/ 30 h 36"/>
                    <a:gd name="T8" fmla="*/ 13 w 23"/>
                    <a:gd name="T9" fmla="*/ 14 h 36"/>
                    <a:gd name="T10" fmla="*/ 3 w 23"/>
                    <a:gd name="T11" fmla="*/ 2 h 36"/>
                    <a:gd name="T12" fmla="*/ 1 w 23"/>
                    <a:gd name="T13" fmla="*/ 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36">
                      <a:moveTo>
                        <a:pt x="1" y="3"/>
                      </a:moveTo>
                      <a:cubicBezTo>
                        <a:pt x="4" y="9"/>
                        <a:pt x="8" y="14"/>
                        <a:pt x="10" y="21"/>
                      </a:cubicBezTo>
                      <a:cubicBezTo>
                        <a:pt x="12" y="25"/>
                        <a:pt x="13" y="30"/>
                        <a:pt x="17" y="33"/>
                      </a:cubicBezTo>
                      <a:cubicBezTo>
                        <a:pt x="19" y="36"/>
                        <a:pt x="23" y="33"/>
                        <a:pt x="22" y="30"/>
                      </a:cubicBezTo>
                      <a:cubicBezTo>
                        <a:pt x="19" y="25"/>
                        <a:pt x="17" y="19"/>
                        <a:pt x="13" y="14"/>
                      </a:cubicBezTo>
                      <a:cubicBezTo>
                        <a:pt x="11" y="10"/>
                        <a:pt x="6" y="6"/>
                        <a:pt x="3" y="2"/>
                      </a:cubicBezTo>
                      <a:cubicBezTo>
                        <a:pt x="2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6" name="Freeform 369"/>
                <p:cNvSpPr/>
                <p:nvPr/>
              </p:nvSpPr>
              <p:spPr bwMode="auto">
                <a:xfrm>
                  <a:off x="2586" y="830"/>
                  <a:ext cx="101" cy="50"/>
                </a:xfrm>
                <a:custGeom>
                  <a:avLst/>
                  <a:gdLst>
                    <a:gd name="T0" fmla="*/ 2 w 119"/>
                    <a:gd name="T1" fmla="*/ 57 h 58"/>
                    <a:gd name="T2" fmla="*/ 56 w 119"/>
                    <a:gd name="T3" fmla="*/ 35 h 58"/>
                    <a:gd name="T4" fmla="*/ 117 w 119"/>
                    <a:gd name="T5" fmla="*/ 5 h 58"/>
                    <a:gd name="T6" fmla="*/ 115 w 119"/>
                    <a:gd name="T7" fmla="*/ 1 h 58"/>
                    <a:gd name="T8" fmla="*/ 47 w 119"/>
                    <a:gd name="T9" fmla="*/ 33 h 58"/>
                    <a:gd name="T10" fmla="*/ 1 w 119"/>
                    <a:gd name="T11" fmla="*/ 55 h 58"/>
                    <a:gd name="T12" fmla="*/ 2 w 119"/>
                    <a:gd name="T13" fmla="*/ 57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9" h="58">
                      <a:moveTo>
                        <a:pt x="2" y="57"/>
                      </a:moveTo>
                      <a:cubicBezTo>
                        <a:pt x="18" y="48"/>
                        <a:pt x="39" y="42"/>
                        <a:pt x="56" y="35"/>
                      </a:cubicBezTo>
                      <a:cubicBezTo>
                        <a:pt x="75" y="26"/>
                        <a:pt x="99" y="17"/>
                        <a:pt x="117" y="5"/>
                      </a:cubicBezTo>
                      <a:cubicBezTo>
                        <a:pt x="119" y="4"/>
                        <a:pt x="117" y="0"/>
                        <a:pt x="115" y="1"/>
                      </a:cubicBezTo>
                      <a:cubicBezTo>
                        <a:pt x="92" y="11"/>
                        <a:pt x="69" y="22"/>
                        <a:pt x="47" y="33"/>
                      </a:cubicBezTo>
                      <a:cubicBezTo>
                        <a:pt x="32" y="39"/>
                        <a:pt x="12" y="44"/>
                        <a:pt x="1" y="55"/>
                      </a:cubicBezTo>
                      <a:cubicBezTo>
                        <a:pt x="0" y="56"/>
                        <a:pt x="1" y="58"/>
                        <a:pt x="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370"/>
                <p:cNvSpPr/>
                <p:nvPr/>
              </p:nvSpPr>
              <p:spPr bwMode="auto">
                <a:xfrm>
                  <a:off x="2542" y="1038"/>
                  <a:ext cx="158" cy="73"/>
                </a:xfrm>
                <a:custGeom>
                  <a:avLst/>
                  <a:gdLst>
                    <a:gd name="T0" fmla="*/ 12 w 187"/>
                    <a:gd name="T1" fmla="*/ 54 h 86"/>
                    <a:gd name="T2" fmla="*/ 7 w 187"/>
                    <a:gd name="T3" fmla="*/ 74 h 86"/>
                    <a:gd name="T4" fmla="*/ 48 w 187"/>
                    <a:gd name="T5" fmla="*/ 73 h 86"/>
                    <a:gd name="T6" fmla="*/ 105 w 187"/>
                    <a:gd name="T7" fmla="*/ 49 h 86"/>
                    <a:gd name="T8" fmla="*/ 140 w 187"/>
                    <a:gd name="T9" fmla="*/ 34 h 86"/>
                    <a:gd name="T10" fmla="*/ 181 w 187"/>
                    <a:gd name="T11" fmla="*/ 12 h 86"/>
                    <a:gd name="T12" fmla="*/ 178 w 187"/>
                    <a:gd name="T13" fmla="*/ 3 h 86"/>
                    <a:gd name="T14" fmla="*/ 143 w 187"/>
                    <a:gd name="T15" fmla="*/ 24 h 86"/>
                    <a:gd name="T16" fmla="*/ 105 w 187"/>
                    <a:gd name="T17" fmla="*/ 41 h 86"/>
                    <a:gd name="T18" fmla="*/ 71 w 187"/>
                    <a:gd name="T19" fmla="*/ 54 h 86"/>
                    <a:gd name="T20" fmla="*/ 43 w 187"/>
                    <a:gd name="T21" fmla="*/ 68 h 86"/>
                    <a:gd name="T22" fmla="*/ 30 w 187"/>
                    <a:gd name="T23" fmla="*/ 73 h 86"/>
                    <a:gd name="T24" fmla="*/ 14 w 187"/>
                    <a:gd name="T25" fmla="*/ 57 h 86"/>
                    <a:gd name="T26" fmla="*/ 12 w 187"/>
                    <a:gd name="T27" fmla="*/ 5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7" h="86">
                      <a:moveTo>
                        <a:pt x="12" y="54"/>
                      </a:moveTo>
                      <a:cubicBezTo>
                        <a:pt x="2" y="56"/>
                        <a:pt x="0" y="66"/>
                        <a:pt x="7" y="74"/>
                      </a:cubicBezTo>
                      <a:cubicBezTo>
                        <a:pt x="18" y="86"/>
                        <a:pt x="36" y="78"/>
                        <a:pt x="48" y="73"/>
                      </a:cubicBezTo>
                      <a:cubicBezTo>
                        <a:pt x="67" y="65"/>
                        <a:pt x="85" y="57"/>
                        <a:pt x="105" y="49"/>
                      </a:cubicBezTo>
                      <a:cubicBezTo>
                        <a:pt x="117" y="45"/>
                        <a:pt x="128" y="39"/>
                        <a:pt x="140" y="34"/>
                      </a:cubicBezTo>
                      <a:cubicBezTo>
                        <a:pt x="153" y="27"/>
                        <a:pt x="167" y="16"/>
                        <a:pt x="181" y="12"/>
                      </a:cubicBezTo>
                      <a:cubicBezTo>
                        <a:pt x="187" y="10"/>
                        <a:pt x="184" y="0"/>
                        <a:pt x="178" y="3"/>
                      </a:cubicBezTo>
                      <a:cubicBezTo>
                        <a:pt x="165" y="8"/>
                        <a:pt x="155" y="17"/>
                        <a:pt x="143" y="24"/>
                      </a:cubicBezTo>
                      <a:cubicBezTo>
                        <a:pt x="130" y="30"/>
                        <a:pt x="118" y="36"/>
                        <a:pt x="105" y="41"/>
                      </a:cubicBezTo>
                      <a:cubicBezTo>
                        <a:pt x="94" y="46"/>
                        <a:pt x="82" y="49"/>
                        <a:pt x="71" y="54"/>
                      </a:cubicBezTo>
                      <a:cubicBezTo>
                        <a:pt x="62" y="58"/>
                        <a:pt x="52" y="64"/>
                        <a:pt x="43" y="68"/>
                      </a:cubicBezTo>
                      <a:cubicBezTo>
                        <a:pt x="39" y="70"/>
                        <a:pt x="34" y="71"/>
                        <a:pt x="30" y="73"/>
                      </a:cubicBezTo>
                      <a:cubicBezTo>
                        <a:pt x="17" y="76"/>
                        <a:pt x="12" y="71"/>
                        <a:pt x="14" y="57"/>
                      </a:cubicBezTo>
                      <a:cubicBezTo>
                        <a:pt x="15" y="55"/>
                        <a:pt x="14" y="53"/>
                        <a:pt x="12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371"/>
                <p:cNvSpPr/>
                <p:nvPr/>
              </p:nvSpPr>
              <p:spPr bwMode="auto">
                <a:xfrm>
                  <a:off x="2690" y="987"/>
                  <a:ext cx="70" cy="62"/>
                </a:xfrm>
                <a:custGeom>
                  <a:avLst/>
                  <a:gdLst>
                    <a:gd name="T0" fmla="*/ 6 w 82"/>
                    <a:gd name="T1" fmla="*/ 70 h 72"/>
                    <a:gd name="T2" fmla="*/ 16 w 82"/>
                    <a:gd name="T3" fmla="*/ 72 h 72"/>
                    <a:gd name="T4" fmla="*/ 26 w 82"/>
                    <a:gd name="T5" fmla="*/ 68 h 72"/>
                    <a:gd name="T6" fmla="*/ 57 w 82"/>
                    <a:gd name="T7" fmla="*/ 51 h 72"/>
                    <a:gd name="T8" fmla="*/ 80 w 82"/>
                    <a:gd name="T9" fmla="*/ 30 h 72"/>
                    <a:gd name="T10" fmla="*/ 69 w 82"/>
                    <a:gd name="T11" fmla="*/ 5 h 72"/>
                    <a:gd name="T12" fmla="*/ 61 w 82"/>
                    <a:gd name="T13" fmla="*/ 12 h 72"/>
                    <a:gd name="T14" fmla="*/ 67 w 82"/>
                    <a:gd name="T15" fmla="*/ 32 h 72"/>
                    <a:gd name="T16" fmla="*/ 56 w 82"/>
                    <a:gd name="T17" fmla="*/ 40 h 72"/>
                    <a:gd name="T18" fmla="*/ 25 w 82"/>
                    <a:gd name="T19" fmla="*/ 60 h 72"/>
                    <a:gd name="T20" fmla="*/ 20 w 82"/>
                    <a:gd name="T21" fmla="*/ 61 h 72"/>
                    <a:gd name="T22" fmla="*/ 14 w 82"/>
                    <a:gd name="T23" fmla="*/ 64 h 72"/>
                    <a:gd name="T24" fmla="*/ 9 w 82"/>
                    <a:gd name="T25" fmla="*/ 62 h 72"/>
                    <a:gd name="T26" fmla="*/ 2 w 82"/>
                    <a:gd name="T27" fmla="*/ 65 h 72"/>
                    <a:gd name="T28" fmla="*/ 6 w 82"/>
                    <a:gd name="T29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2" h="72">
                      <a:moveTo>
                        <a:pt x="6" y="70"/>
                      </a:moveTo>
                      <a:cubicBezTo>
                        <a:pt x="9" y="68"/>
                        <a:pt x="13" y="72"/>
                        <a:pt x="16" y="72"/>
                      </a:cubicBezTo>
                      <a:cubicBezTo>
                        <a:pt x="20" y="72"/>
                        <a:pt x="23" y="69"/>
                        <a:pt x="26" y="68"/>
                      </a:cubicBezTo>
                      <a:cubicBezTo>
                        <a:pt x="37" y="63"/>
                        <a:pt x="47" y="58"/>
                        <a:pt x="57" y="51"/>
                      </a:cubicBezTo>
                      <a:cubicBezTo>
                        <a:pt x="65" y="45"/>
                        <a:pt x="78" y="40"/>
                        <a:pt x="80" y="30"/>
                      </a:cubicBezTo>
                      <a:cubicBezTo>
                        <a:pt x="82" y="21"/>
                        <a:pt x="74" y="12"/>
                        <a:pt x="69" y="5"/>
                      </a:cubicBezTo>
                      <a:cubicBezTo>
                        <a:pt x="65" y="0"/>
                        <a:pt x="58" y="6"/>
                        <a:pt x="61" y="12"/>
                      </a:cubicBezTo>
                      <a:cubicBezTo>
                        <a:pt x="65" y="18"/>
                        <a:pt x="72" y="24"/>
                        <a:pt x="67" y="32"/>
                      </a:cubicBezTo>
                      <a:cubicBezTo>
                        <a:pt x="65" y="35"/>
                        <a:pt x="58" y="38"/>
                        <a:pt x="56" y="40"/>
                      </a:cubicBezTo>
                      <a:cubicBezTo>
                        <a:pt x="45" y="48"/>
                        <a:pt x="36" y="54"/>
                        <a:pt x="25" y="60"/>
                      </a:cubicBezTo>
                      <a:cubicBezTo>
                        <a:pt x="24" y="60"/>
                        <a:pt x="22" y="61"/>
                        <a:pt x="20" y="61"/>
                      </a:cubicBezTo>
                      <a:cubicBezTo>
                        <a:pt x="19" y="64"/>
                        <a:pt x="17" y="65"/>
                        <a:pt x="14" y="64"/>
                      </a:cubicBezTo>
                      <a:cubicBezTo>
                        <a:pt x="12" y="63"/>
                        <a:pt x="11" y="62"/>
                        <a:pt x="9" y="62"/>
                      </a:cubicBezTo>
                      <a:cubicBezTo>
                        <a:pt x="6" y="62"/>
                        <a:pt x="4" y="62"/>
                        <a:pt x="2" y="65"/>
                      </a:cubicBezTo>
                      <a:cubicBezTo>
                        <a:pt x="0" y="68"/>
                        <a:pt x="3" y="72"/>
                        <a:pt x="6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372"/>
                <p:cNvSpPr/>
                <p:nvPr/>
              </p:nvSpPr>
              <p:spPr bwMode="auto">
                <a:xfrm>
                  <a:off x="2668" y="937"/>
                  <a:ext cx="80" cy="69"/>
                </a:xfrm>
                <a:custGeom>
                  <a:avLst/>
                  <a:gdLst>
                    <a:gd name="T0" fmla="*/ 74 w 94"/>
                    <a:gd name="T1" fmla="*/ 1 h 81"/>
                    <a:gd name="T2" fmla="*/ 13 w 94"/>
                    <a:gd name="T3" fmla="*/ 23 h 81"/>
                    <a:gd name="T4" fmla="*/ 7 w 94"/>
                    <a:gd name="T5" fmla="*/ 50 h 81"/>
                    <a:gd name="T6" fmla="*/ 29 w 94"/>
                    <a:gd name="T7" fmla="*/ 80 h 81"/>
                    <a:gd name="T8" fmla="*/ 60 w 94"/>
                    <a:gd name="T9" fmla="*/ 72 h 81"/>
                    <a:gd name="T10" fmla="*/ 90 w 94"/>
                    <a:gd name="T11" fmla="*/ 56 h 81"/>
                    <a:gd name="T12" fmla="*/ 86 w 94"/>
                    <a:gd name="T13" fmla="*/ 50 h 81"/>
                    <a:gd name="T14" fmla="*/ 41 w 94"/>
                    <a:gd name="T15" fmla="*/ 71 h 81"/>
                    <a:gd name="T16" fmla="*/ 19 w 94"/>
                    <a:gd name="T17" fmla="*/ 63 h 81"/>
                    <a:gd name="T18" fmla="*/ 12 w 94"/>
                    <a:gd name="T19" fmla="*/ 47 h 81"/>
                    <a:gd name="T20" fmla="*/ 43 w 94"/>
                    <a:gd name="T21" fmla="*/ 19 h 81"/>
                    <a:gd name="T22" fmla="*/ 75 w 94"/>
                    <a:gd name="T23" fmla="*/ 5 h 81"/>
                    <a:gd name="T24" fmla="*/ 74 w 94"/>
                    <a:gd name="T25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" h="81">
                      <a:moveTo>
                        <a:pt x="74" y="1"/>
                      </a:moveTo>
                      <a:cubicBezTo>
                        <a:pt x="54" y="9"/>
                        <a:pt x="32" y="14"/>
                        <a:pt x="13" y="23"/>
                      </a:cubicBezTo>
                      <a:cubicBezTo>
                        <a:pt x="0" y="30"/>
                        <a:pt x="3" y="38"/>
                        <a:pt x="7" y="50"/>
                      </a:cubicBezTo>
                      <a:cubicBezTo>
                        <a:pt x="11" y="60"/>
                        <a:pt x="15" y="80"/>
                        <a:pt x="29" y="80"/>
                      </a:cubicBezTo>
                      <a:cubicBezTo>
                        <a:pt x="39" y="81"/>
                        <a:pt x="51" y="75"/>
                        <a:pt x="60" y="72"/>
                      </a:cubicBezTo>
                      <a:cubicBezTo>
                        <a:pt x="71" y="68"/>
                        <a:pt x="82" y="64"/>
                        <a:pt x="90" y="56"/>
                      </a:cubicBezTo>
                      <a:cubicBezTo>
                        <a:pt x="94" y="53"/>
                        <a:pt x="90" y="47"/>
                        <a:pt x="86" y="50"/>
                      </a:cubicBezTo>
                      <a:cubicBezTo>
                        <a:pt x="72" y="60"/>
                        <a:pt x="57" y="66"/>
                        <a:pt x="41" y="71"/>
                      </a:cubicBezTo>
                      <a:cubicBezTo>
                        <a:pt x="31" y="75"/>
                        <a:pt x="26" y="75"/>
                        <a:pt x="19" y="63"/>
                      </a:cubicBezTo>
                      <a:cubicBezTo>
                        <a:pt x="16" y="59"/>
                        <a:pt x="13" y="52"/>
                        <a:pt x="12" y="47"/>
                      </a:cubicBezTo>
                      <a:cubicBezTo>
                        <a:pt x="8" y="27"/>
                        <a:pt x="29" y="25"/>
                        <a:pt x="43" y="19"/>
                      </a:cubicBezTo>
                      <a:cubicBezTo>
                        <a:pt x="54" y="15"/>
                        <a:pt x="65" y="12"/>
                        <a:pt x="75" y="5"/>
                      </a:cubicBezTo>
                      <a:cubicBezTo>
                        <a:pt x="77" y="4"/>
                        <a:pt x="76" y="0"/>
                        <a:pt x="7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0" name="Freeform 373"/>
                <p:cNvSpPr/>
                <p:nvPr/>
              </p:nvSpPr>
              <p:spPr bwMode="auto">
                <a:xfrm>
                  <a:off x="2687" y="967"/>
                  <a:ext cx="22" cy="18"/>
                </a:xfrm>
                <a:custGeom>
                  <a:avLst/>
                  <a:gdLst>
                    <a:gd name="T0" fmla="*/ 9 w 26"/>
                    <a:gd name="T1" fmla="*/ 9 h 21"/>
                    <a:gd name="T2" fmla="*/ 10 w 26"/>
                    <a:gd name="T3" fmla="*/ 11 h 21"/>
                    <a:gd name="T4" fmla="*/ 10 w 26"/>
                    <a:gd name="T5" fmla="*/ 11 h 21"/>
                    <a:gd name="T6" fmla="*/ 10 w 26"/>
                    <a:gd name="T7" fmla="*/ 10 h 21"/>
                    <a:gd name="T8" fmla="*/ 11 w 26"/>
                    <a:gd name="T9" fmla="*/ 8 h 21"/>
                    <a:gd name="T10" fmla="*/ 14 w 26"/>
                    <a:gd name="T11" fmla="*/ 7 h 21"/>
                    <a:gd name="T12" fmla="*/ 17 w 26"/>
                    <a:gd name="T13" fmla="*/ 9 h 21"/>
                    <a:gd name="T14" fmla="*/ 17 w 26"/>
                    <a:gd name="T15" fmla="*/ 11 h 21"/>
                    <a:gd name="T16" fmla="*/ 14 w 26"/>
                    <a:gd name="T17" fmla="*/ 13 h 21"/>
                    <a:gd name="T18" fmla="*/ 10 w 26"/>
                    <a:gd name="T19" fmla="*/ 10 h 21"/>
                    <a:gd name="T20" fmla="*/ 4 w 26"/>
                    <a:gd name="T21" fmla="*/ 10 h 21"/>
                    <a:gd name="T22" fmla="*/ 6 w 26"/>
                    <a:gd name="T23" fmla="*/ 17 h 21"/>
                    <a:gd name="T24" fmla="*/ 21 w 26"/>
                    <a:gd name="T25" fmla="*/ 13 h 21"/>
                    <a:gd name="T26" fmla="*/ 12 w 26"/>
                    <a:gd name="T27" fmla="*/ 1 h 21"/>
                    <a:gd name="T28" fmla="*/ 8 w 26"/>
                    <a:gd name="T29" fmla="*/ 14 h 21"/>
                    <a:gd name="T30" fmla="*/ 9 w 26"/>
                    <a:gd name="T31" fmla="*/ 9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" h="21">
                      <a:moveTo>
                        <a:pt x="9" y="9"/>
                      </a:moveTo>
                      <a:cubicBezTo>
                        <a:pt x="9" y="10"/>
                        <a:pt x="9" y="10"/>
                        <a:pt x="10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9"/>
                        <a:pt x="11" y="9"/>
                        <a:pt x="11" y="8"/>
                      </a:cubicBezTo>
                      <a:cubicBezTo>
                        <a:pt x="12" y="8"/>
                        <a:pt x="13" y="7"/>
                        <a:pt x="14" y="7"/>
                      </a:cubicBezTo>
                      <a:cubicBezTo>
                        <a:pt x="15" y="7"/>
                        <a:pt x="16" y="8"/>
                        <a:pt x="17" y="9"/>
                      </a:cubicBezTo>
                      <a:cubicBezTo>
                        <a:pt x="18" y="10"/>
                        <a:pt x="18" y="10"/>
                        <a:pt x="17" y="11"/>
                      </a:cubicBezTo>
                      <a:cubicBezTo>
                        <a:pt x="16" y="12"/>
                        <a:pt x="15" y="13"/>
                        <a:pt x="14" y="13"/>
                      </a:cubicBezTo>
                      <a:cubicBezTo>
                        <a:pt x="12" y="13"/>
                        <a:pt x="11" y="12"/>
                        <a:pt x="10" y="10"/>
                      </a:cubicBezTo>
                      <a:cubicBezTo>
                        <a:pt x="9" y="8"/>
                        <a:pt x="6" y="8"/>
                        <a:pt x="4" y="10"/>
                      </a:cubicBezTo>
                      <a:cubicBezTo>
                        <a:pt x="3" y="13"/>
                        <a:pt x="4" y="16"/>
                        <a:pt x="6" y="17"/>
                      </a:cubicBezTo>
                      <a:cubicBezTo>
                        <a:pt x="11" y="21"/>
                        <a:pt x="18" y="18"/>
                        <a:pt x="21" y="13"/>
                      </a:cubicBezTo>
                      <a:cubicBezTo>
                        <a:pt x="26" y="7"/>
                        <a:pt x="19" y="0"/>
                        <a:pt x="12" y="1"/>
                      </a:cubicBezTo>
                      <a:cubicBezTo>
                        <a:pt x="7" y="2"/>
                        <a:pt x="0" y="13"/>
                        <a:pt x="8" y="14"/>
                      </a:cubicBezTo>
                      <a:cubicBezTo>
                        <a:pt x="11" y="15"/>
                        <a:pt x="12" y="10"/>
                        <a:pt x="9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374"/>
                <p:cNvSpPr/>
                <p:nvPr/>
              </p:nvSpPr>
              <p:spPr bwMode="auto">
                <a:xfrm>
                  <a:off x="2585" y="1653"/>
                  <a:ext cx="39" cy="16"/>
                </a:xfrm>
                <a:custGeom>
                  <a:avLst/>
                  <a:gdLst>
                    <a:gd name="T0" fmla="*/ 5 w 46"/>
                    <a:gd name="T1" fmla="*/ 12 h 19"/>
                    <a:gd name="T2" fmla="*/ 20 w 46"/>
                    <a:gd name="T3" fmla="*/ 8 h 19"/>
                    <a:gd name="T4" fmla="*/ 40 w 46"/>
                    <a:gd name="T5" fmla="*/ 17 h 19"/>
                    <a:gd name="T6" fmla="*/ 44 w 46"/>
                    <a:gd name="T7" fmla="*/ 12 h 19"/>
                    <a:gd name="T8" fmla="*/ 17 w 46"/>
                    <a:gd name="T9" fmla="*/ 1 h 19"/>
                    <a:gd name="T10" fmla="*/ 1 w 46"/>
                    <a:gd name="T11" fmla="*/ 11 h 19"/>
                    <a:gd name="T12" fmla="*/ 5 w 46"/>
                    <a:gd name="T13" fmla="*/ 12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19">
                      <a:moveTo>
                        <a:pt x="5" y="12"/>
                      </a:moveTo>
                      <a:cubicBezTo>
                        <a:pt x="7" y="8"/>
                        <a:pt x="15" y="8"/>
                        <a:pt x="20" y="8"/>
                      </a:cubicBezTo>
                      <a:cubicBezTo>
                        <a:pt x="28" y="8"/>
                        <a:pt x="33" y="13"/>
                        <a:pt x="40" y="17"/>
                      </a:cubicBezTo>
                      <a:cubicBezTo>
                        <a:pt x="43" y="19"/>
                        <a:pt x="46" y="14"/>
                        <a:pt x="44" y="12"/>
                      </a:cubicBezTo>
                      <a:cubicBezTo>
                        <a:pt x="39" y="3"/>
                        <a:pt x="27" y="0"/>
                        <a:pt x="17" y="1"/>
                      </a:cubicBezTo>
                      <a:cubicBezTo>
                        <a:pt x="11" y="1"/>
                        <a:pt x="2" y="3"/>
                        <a:pt x="1" y="11"/>
                      </a:cubicBezTo>
                      <a:cubicBezTo>
                        <a:pt x="0" y="13"/>
                        <a:pt x="3" y="14"/>
                        <a:pt x="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2" name="Freeform 375"/>
                <p:cNvSpPr/>
                <p:nvPr/>
              </p:nvSpPr>
              <p:spPr bwMode="auto">
                <a:xfrm>
                  <a:off x="2583" y="1661"/>
                  <a:ext cx="13" cy="38"/>
                </a:xfrm>
                <a:custGeom>
                  <a:avLst/>
                  <a:gdLst>
                    <a:gd name="T0" fmla="*/ 0 w 15"/>
                    <a:gd name="T1" fmla="*/ 2 h 44"/>
                    <a:gd name="T2" fmla="*/ 4 w 15"/>
                    <a:gd name="T3" fmla="*/ 22 h 44"/>
                    <a:gd name="T4" fmla="*/ 10 w 15"/>
                    <a:gd name="T5" fmla="*/ 42 h 44"/>
                    <a:gd name="T6" fmla="*/ 14 w 15"/>
                    <a:gd name="T7" fmla="*/ 40 h 44"/>
                    <a:gd name="T8" fmla="*/ 11 w 15"/>
                    <a:gd name="T9" fmla="*/ 21 h 44"/>
                    <a:gd name="T10" fmla="*/ 4 w 15"/>
                    <a:gd name="T11" fmla="*/ 2 h 44"/>
                    <a:gd name="T12" fmla="*/ 0 w 15"/>
                    <a:gd name="T13" fmla="*/ 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4">
                      <a:moveTo>
                        <a:pt x="0" y="2"/>
                      </a:moveTo>
                      <a:cubicBezTo>
                        <a:pt x="1" y="9"/>
                        <a:pt x="3" y="15"/>
                        <a:pt x="4" y="22"/>
                      </a:cubicBezTo>
                      <a:cubicBezTo>
                        <a:pt x="5" y="29"/>
                        <a:pt x="4" y="37"/>
                        <a:pt x="10" y="42"/>
                      </a:cubicBezTo>
                      <a:cubicBezTo>
                        <a:pt x="12" y="44"/>
                        <a:pt x="14" y="42"/>
                        <a:pt x="14" y="40"/>
                      </a:cubicBezTo>
                      <a:cubicBezTo>
                        <a:pt x="15" y="34"/>
                        <a:pt x="12" y="27"/>
                        <a:pt x="11" y="21"/>
                      </a:cubicBezTo>
                      <a:cubicBezTo>
                        <a:pt x="9" y="15"/>
                        <a:pt x="7" y="8"/>
                        <a:pt x="4" y="2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3" name="Freeform 376"/>
                <p:cNvSpPr/>
                <p:nvPr/>
              </p:nvSpPr>
              <p:spPr bwMode="auto">
                <a:xfrm>
                  <a:off x="2592" y="1662"/>
                  <a:ext cx="35" cy="38"/>
                </a:xfrm>
                <a:custGeom>
                  <a:avLst/>
                  <a:gdLst>
                    <a:gd name="T0" fmla="*/ 2 w 41"/>
                    <a:gd name="T1" fmla="*/ 41 h 45"/>
                    <a:gd name="T2" fmla="*/ 22 w 41"/>
                    <a:gd name="T3" fmla="*/ 45 h 45"/>
                    <a:gd name="T4" fmla="*/ 33 w 41"/>
                    <a:gd name="T5" fmla="*/ 40 h 45"/>
                    <a:gd name="T6" fmla="*/ 37 w 41"/>
                    <a:gd name="T7" fmla="*/ 29 h 45"/>
                    <a:gd name="T8" fmla="*/ 40 w 41"/>
                    <a:gd name="T9" fmla="*/ 5 h 45"/>
                    <a:gd name="T10" fmla="*/ 33 w 41"/>
                    <a:gd name="T11" fmla="*/ 3 h 45"/>
                    <a:gd name="T12" fmla="*/ 26 w 41"/>
                    <a:gd name="T13" fmla="*/ 31 h 45"/>
                    <a:gd name="T14" fmla="*/ 15 w 41"/>
                    <a:gd name="T15" fmla="*/ 35 h 45"/>
                    <a:gd name="T16" fmla="*/ 2 w 41"/>
                    <a:gd name="T17" fmla="*/ 36 h 45"/>
                    <a:gd name="T18" fmla="*/ 2 w 41"/>
                    <a:gd name="T19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5">
                      <a:moveTo>
                        <a:pt x="2" y="41"/>
                      </a:moveTo>
                      <a:cubicBezTo>
                        <a:pt x="9" y="42"/>
                        <a:pt x="15" y="43"/>
                        <a:pt x="22" y="45"/>
                      </a:cubicBezTo>
                      <a:cubicBezTo>
                        <a:pt x="26" y="45"/>
                        <a:pt x="31" y="44"/>
                        <a:pt x="33" y="40"/>
                      </a:cubicBezTo>
                      <a:cubicBezTo>
                        <a:pt x="35" y="37"/>
                        <a:pt x="36" y="32"/>
                        <a:pt x="37" y="29"/>
                      </a:cubicBezTo>
                      <a:cubicBezTo>
                        <a:pt x="39" y="21"/>
                        <a:pt x="41" y="12"/>
                        <a:pt x="40" y="5"/>
                      </a:cubicBezTo>
                      <a:cubicBezTo>
                        <a:pt x="39" y="2"/>
                        <a:pt x="35" y="0"/>
                        <a:pt x="33" y="3"/>
                      </a:cubicBezTo>
                      <a:cubicBezTo>
                        <a:pt x="28" y="11"/>
                        <a:pt x="29" y="22"/>
                        <a:pt x="26" y="31"/>
                      </a:cubicBezTo>
                      <a:cubicBezTo>
                        <a:pt x="25" y="37"/>
                        <a:pt x="20" y="35"/>
                        <a:pt x="15" y="35"/>
                      </a:cubicBezTo>
                      <a:cubicBezTo>
                        <a:pt x="11" y="35"/>
                        <a:pt x="7" y="36"/>
                        <a:pt x="2" y="36"/>
                      </a:cubicBezTo>
                      <a:cubicBezTo>
                        <a:pt x="0" y="37"/>
                        <a:pt x="0" y="41"/>
                        <a:pt x="2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4" name="Freeform 377"/>
                <p:cNvSpPr/>
                <p:nvPr/>
              </p:nvSpPr>
              <p:spPr bwMode="auto">
                <a:xfrm>
                  <a:off x="2558" y="1692"/>
                  <a:ext cx="37" cy="165"/>
                </a:xfrm>
                <a:custGeom>
                  <a:avLst/>
                  <a:gdLst>
                    <a:gd name="T0" fmla="*/ 37 w 44"/>
                    <a:gd name="T1" fmla="*/ 2 h 195"/>
                    <a:gd name="T2" fmla="*/ 2 w 44"/>
                    <a:gd name="T3" fmla="*/ 188 h 195"/>
                    <a:gd name="T4" fmla="*/ 9 w 44"/>
                    <a:gd name="T5" fmla="*/ 190 h 195"/>
                    <a:gd name="T6" fmla="*/ 28 w 44"/>
                    <a:gd name="T7" fmla="*/ 90 h 195"/>
                    <a:gd name="T8" fmla="*/ 40 w 44"/>
                    <a:gd name="T9" fmla="*/ 2 h 195"/>
                    <a:gd name="T10" fmla="*/ 37 w 44"/>
                    <a:gd name="T11" fmla="*/ 2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95">
                      <a:moveTo>
                        <a:pt x="37" y="2"/>
                      </a:moveTo>
                      <a:cubicBezTo>
                        <a:pt x="27" y="64"/>
                        <a:pt x="15" y="126"/>
                        <a:pt x="2" y="188"/>
                      </a:cubicBezTo>
                      <a:cubicBezTo>
                        <a:pt x="0" y="193"/>
                        <a:pt x="8" y="195"/>
                        <a:pt x="9" y="190"/>
                      </a:cubicBezTo>
                      <a:cubicBezTo>
                        <a:pt x="16" y="157"/>
                        <a:pt x="23" y="123"/>
                        <a:pt x="28" y="90"/>
                      </a:cubicBezTo>
                      <a:cubicBezTo>
                        <a:pt x="33" y="62"/>
                        <a:pt x="44" y="30"/>
                        <a:pt x="40" y="2"/>
                      </a:cubicBezTo>
                      <a:cubicBezTo>
                        <a:pt x="40" y="0"/>
                        <a:pt x="37" y="1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5" name="Freeform 378"/>
                <p:cNvSpPr/>
                <p:nvPr/>
              </p:nvSpPr>
              <p:spPr bwMode="auto">
                <a:xfrm>
                  <a:off x="2559" y="1850"/>
                  <a:ext cx="34" cy="59"/>
                </a:xfrm>
                <a:custGeom>
                  <a:avLst/>
                  <a:gdLst>
                    <a:gd name="T0" fmla="*/ 1 w 41"/>
                    <a:gd name="T1" fmla="*/ 5 h 69"/>
                    <a:gd name="T2" fmla="*/ 16 w 41"/>
                    <a:gd name="T3" fmla="*/ 36 h 69"/>
                    <a:gd name="T4" fmla="*/ 34 w 41"/>
                    <a:gd name="T5" fmla="*/ 67 h 69"/>
                    <a:gd name="T6" fmla="*/ 40 w 41"/>
                    <a:gd name="T7" fmla="*/ 63 h 69"/>
                    <a:gd name="T8" fmla="*/ 28 w 41"/>
                    <a:gd name="T9" fmla="*/ 35 h 69"/>
                    <a:gd name="T10" fmla="*/ 19 w 41"/>
                    <a:gd name="T11" fmla="*/ 20 h 69"/>
                    <a:gd name="T12" fmla="*/ 8 w 41"/>
                    <a:gd name="T13" fmla="*/ 4 h 69"/>
                    <a:gd name="T14" fmla="*/ 1 w 41"/>
                    <a:gd name="T15" fmla="*/ 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" h="69">
                      <a:moveTo>
                        <a:pt x="1" y="5"/>
                      </a:moveTo>
                      <a:cubicBezTo>
                        <a:pt x="2" y="16"/>
                        <a:pt x="12" y="26"/>
                        <a:pt x="16" y="36"/>
                      </a:cubicBezTo>
                      <a:cubicBezTo>
                        <a:pt x="22" y="46"/>
                        <a:pt x="25" y="60"/>
                        <a:pt x="34" y="67"/>
                      </a:cubicBezTo>
                      <a:cubicBezTo>
                        <a:pt x="37" y="69"/>
                        <a:pt x="41" y="66"/>
                        <a:pt x="40" y="63"/>
                      </a:cubicBezTo>
                      <a:cubicBezTo>
                        <a:pt x="39" y="53"/>
                        <a:pt x="32" y="43"/>
                        <a:pt x="28" y="35"/>
                      </a:cubicBezTo>
                      <a:cubicBezTo>
                        <a:pt x="25" y="30"/>
                        <a:pt x="22" y="24"/>
                        <a:pt x="19" y="20"/>
                      </a:cubicBezTo>
                      <a:cubicBezTo>
                        <a:pt x="16" y="14"/>
                        <a:pt x="10" y="10"/>
                        <a:pt x="8" y="4"/>
                      </a:cubicBezTo>
                      <a:cubicBezTo>
                        <a:pt x="6" y="0"/>
                        <a:pt x="0" y="1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6" name="Freeform 379"/>
                <p:cNvSpPr/>
                <p:nvPr/>
              </p:nvSpPr>
              <p:spPr bwMode="auto">
                <a:xfrm>
                  <a:off x="2612" y="1694"/>
                  <a:ext cx="20" cy="153"/>
                </a:xfrm>
                <a:custGeom>
                  <a:avLst/>
                  <a:gdLst>
                    <a:gd name="T0" fmla="*/ 1 w 24"/>
                    <a:gd name="T1" fmla="*/ 2 h 180"/>
                    <a:gd name="T2" fmla="*/ 6 w 24"/>
                    <a:gd name="T3" fmla="*/ 89 h 180"/>
                    <a:gd name="T4" fmla="*/ 10 w 24"/>
                    <a:gd name="T5" fmla="*/ 137 h 180"/>
                    <a:gd name="T6" fmla="*/ 16 w 24"/>
                    <a:gd name="T7" fmla="*/ 176 h 180"/>
                    <a:gd name="T8" fmla="*/ 22 w 24"/>
                    <a:gd name="T9" fmla="*/ 176 h 180"/>
                    <a:gd name="T10" fmla="*/ 20 w 24"/>
                    <a:gd name="T11" fmla="*/ 147 h 180"/>
                    <a:gd name="T12" fmla="*/ 14 w 24"/>
                    <a:gd name="T13" fmla="*/ 99 h 180"/>
                    <a:gd name="T14" fmla="*/ 4 w 24"/>
                    <a:gd name="T15" fmla="*/ 2 h 180"/>
                    <a:gd name="T16" fmla="*/ 1 w 24"/>
                    <a:gd name="T17" fmla="*/ 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180">
                      <a:moveTo>
                        <a:pt x="1" y="2"/>
                      </a:moveTo>
                      <a:cubicBezTo>
                        <a:pt x="0" y="31"/>
                        <a:pt x="4" y="60"/>
                        <a:pt x="6" y="89"/>
                      </a:cubicBezTo>
                      <a:cubicBezTo>
                        <a:pt x="7" y="105"/>
                        <a:pt x="8" y="121"/>
                        <a:pt x="10" y="137"/>
                      </a:cubicBezTo>
                      <a:cubicBezTo>
                        <a:pt x="11" y="150"/>
                        <a:pt x="10" y="165"/>
                        <a:pt x="16" y="176"/>
                      </a:cubicBezTo>
                      <a:cubicBezTo>
                        <a:pt x="17" y="179"/>
                        <a:pt x="21" y="180"/>
                        <a:pt x="22" y="176"/>
                      </a:cubicBezTo>
                      <a:cubicBezTo>
                        <a:pt x="24" y="166"/>
                        <a:pt x="21" y="157"/>
                        <a:pt x="20" y="147"/>
                      </a:cubicBezTo>
                      <a:cubicBezTo>
                        <a:pt x="17" y="131"/>
                        <a:pt x="15" y="115"/>
                        <a:pt x="14" y="99"/>
                      </a:cubicBezTo>
                      <a:cubicBezTo>
                        <a:pt x="10" y="66"/>
                        <a:pt x="9" y="34"/>
                        <a:pt x="4" y="2"/>
                      </a:cubicBezTo>
                      <a:cubicBezTo>
                        <a:pt x="4" y="0"/>
                        <a:pt x="1" y="0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7" name="Freeform 380"/>
                <p:cNvSpPr/>
                <p:nvPr/>
              </p:nvSpPr>
              <p:spPr bwMode="auto">
                <a:xfrm>
                  <a:off x="2584" y="1840"/>
                  <a:ext cx="47" cy="72"/>
                </a:xfrm>
                <a:custGeom>
                  <a:avLst/>
                  <a:gdLst>
                    <a:gd name="T0" fmla="*/ 49 w 55"/>
                    <a:gd name="T1" fmla="*/ 3 h 85"/>
                    <a:gd name="T2" fmla="*/ 22 w 55"/>
                    <a:gd name="T3" fmla="*/ 43 h 85"/>
                    <a:gd name="T4" fmla="*/ 7 w 55"/>
                    <a:gd name="T5" fmla="*/ 65 h 85"/>
                    <a:gd name="T6" fmla="*/ 0 w 55"/>
                    <a:gd name="T7" fmla="*/ 77 h 85"/>
                    <a:gd name="T8" fmla="*/ 9 w 55"/>
                    <a:gd name="T9" fmla="*/ 80 h 85"/>
                    <a:gd name="T10" fmla="*/ 24 w 55"/>
                    <a:gd name="T11" fmla="*/ 59 h 85"/>
                    <a:gd name="T12" fmla="*/ 38 w 55"/>
                    <a:gd name="T13" fmla="*/ 36 h 85"/>
                    <a:gd name="T14" fmla="*/ 55 w 55"/>
                    <a:gd name="T15" fmla="*/ 5 h 85"/>
                    <a:gd name="T16" fmla="*/ 49 w 55"/>
                    <a:gd name="T17" fmla="*/ 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85">
                      <a:moveTo>
                        <a:pt x="49" y="3"/>
                      </a:moveTo>
                      <a:cubicBezTo>
                        <a:pt x="43" y="18"/>
                        <a:pt x="30" y="30"/>
                        <a:pt x="22" y="43"/>
                      </a:cubicBezTo>
                      <a:cubicBezTo>
                        <a:pt x="17" y="51"/>
                        <a:pt x="13" y="58"/>
                        <a:pt x="7" y="65"/>
                      </a:cubicBezTo>
                      <a:cubicBezTo>
                        <a:pt x="4" y="69"/>
                        <a:pt x="1" y="72"/>
                        <a:pt x="0" y="77"/>
                      </a:cubicBezTo>
                      <a:cubicBezTo>
                        <a:pt x="0" y="82"/>
                        <a:pt x="7" y="85"/>
                        <a:pt x="9" y="80"/>
                      </a:cubicBezTo>
                      <a:cubicBezTo>
                        <a:pt x="13" y="72"/>
                        <a:pt x="19" y="66"/>
                        <a:pt x="24" y="59"/>
                      </a:cubicBezTo>
                      <a:cubicBezTo>
                        <a:pt x="29" y="52"/>
                        <a:pt x="33" y="44"/>
                        <a:pt x="38" y="36"/>
                      </a:cubicBezTo>
                      <a:cubicBezTo>
                        <a:pt x="45" y="27"/>
                        <a:pt x="54" y="16"/>
                        <a:pt x="55" y="5"/>
                      </a:cubicBezTo>
                      <a:cubicBezTo>
                        <a:pt x="55" y="1"/>
                        <a:pt x="50" y="0"/>
                        <a:pt x="4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8" name="Freeform 381"/>
                <p:cNvSpPr/>
                <p:nvPr/>
              </p:nvSpPr>
              <p:spPr bwMode="auto">
                <a:xfrm>
                  <a:off x="2619" y="1624"/>
                  <a:ext cx="49" cy="45"/>
                </a:xfrm>
                <a:custGeom>
                  <a:avLst/>
                  <a:gdLst>
                    <a:gd name="T0" fmla="*/ 4 w 58"/>
                    <a:gd name="T1" fmla="*/ 52 h 53"/>
                    <a:gd name="T2" fmla="*/ 24 w 58"/>
                    <a:gd name="T3" fmla="*/ 47 h 53"/>
                    <a:gd name="T4" fmla="*/ 43 w 58"/>
                    <a:gd name="T5" fmla="*/ 39 h 53"/>
                    <a:gd name="T6" fmla="*/ 50 w 58"/>
                    <a:gd name="T7" fmla="*/ 3 h 53"/>
                    <a:gd name="T8" fmla="*/ 43 w 58"/>
                    <a:gd name="T9" fmla="*/ 5 h 53"/>
                    <a:gd name="T10" fmla="*/ 45 w 58"/>
                    <a:gd name="T11" fmla="*/ 28 h 53"/>
                    <a:gd name="T12" fmla="*/ 25 w 58"/>
                    <a:gd name="T13" fmla="*/ 42 h 53"/>
                    <a:gd name="T14" fmla="*/ 1 w 58"/>
                    <a:gd name="T15" fmla="*/ 49 h 53"/>
                    <a:gd name="T16" fmla="*/ 4 w 58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8" h="53">
                      <a:moveTo>
                        <a:pt x="4" y="52"/>
                      </a:moveTo>
                      <a:cubicBezTo>
                        <a:pt x="9" y="48"/>
                        <a:pt x="19" y="48"/>
                        <a:pt x="24" y="47"/>
                      </a:cubicBezTo>
                      <a:cubicBezTo>
                        <a:pt x="32" y="46"/>
                        <a:pt x="37" y="44"/>
                        <a:pt x="43" y="39"/>
                      </a:cubicBezTo>
                      <a:cubicBezTo>
                        <a:pt x="53" y="30"/>
                        <a:pt x="58" y="16"/>
                        <a:pt x="50" y="3"/>
                      </a:cubicBezTo>
                      <a:cubicBezTo>
                        <a:pt x="48" y="0"/>
                        <a:pt x="42" y="2"/>
                        <a:pt x="43" y="5"/>
                      </a:cubicBezTo>
                      <a:cubicBezTo>
                        <a:pt x="45" y="13"/>
                        <a:pt x="49" y="20"/>
                        <a:pt x="45" y="28"/>
                      </a:cubicBezTo>
                      <a:cubicBezTo>
                        <a:pt x="41" y="36"/>
                        <a:pt x="34" y="40"/>
                        <a:pt x="25" y="42"/>
                      </a:cubicBezTo>
                      <a:cubicBezTo>
                        <a:pt x="18" y="43"/>
                        <a:pt x="6" y="43"/>
                        <a:pt x="1" y="49"/>
                      </a:cubicBezTo>
                      <a:cubicBezTo>
                        <a:pt x="0" y="51"/>
                        <a:pt x="2" y="53"/>
                        <a:pt x="4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9" name="Freeform 382"/>
                <p:cNvSpPr/>
                <p:nvPr/>
              </p:nvSpPr>
              <p:spPr bwMode="auto">
                <a:xfrm>
                  <a:off x="2541" y="1566"/>
                  <a:ext cx="153" cy="125"/>
                </a:xfrm>
                <a:custGeom>
                  <a:avLst/>
                  <a:gdLst>
                    <a:gd name="T0" fmla="*/ 94 w 181"/>
                    <a:gd name="T1" fmla="*/ 145 h 147"/>
                    <a:gd name="T2" fmla="*/ 176 w 181"/>
                    <a:gd name="T3" fmla="*/ 93 h 147"/>
                    <a:gd name="T4" fmla="*/ 151 w 181"/>
                    <a:gd name="T5" fmla="*/ 34 h 147"/>
                    <a:gd name="T6" fmla="*/ 98 w 181"/>
                    <a:gd name="T7" fmla="*/ 27 h 147"/>
                    <a:gd name="T8" fmla="*/ 58 w 181"/>
                    <a:gd name="T9" fmla="*/ 4 h 147"/>
                    <a:gd name="T10" fmla="*/ 0 w 181"/>
                    <a:gd name="T11" fmla="*/ 50 h 147"/>
                    <a:gd name="T12" fmla="*/ 8 w 181"/>
                    <a:gd name="T13" fmla="*/ 52 h 147"/>
                    <a:gd name="T14" fmla="*/ 30 w 181"/>
                    <a:gd name="T15" fmla="*/ 18 h 147"/>
                    <a:gd name="T16" fmla="*/ 79 w 181"/>
                    <a:gd name="T17" fmla="*/ 22 h 147"/>
                    <a:gd name="T18" fmla="*/ 125 w 181"/>
                    <a:gd name="T19" fmla="*/ 43 h 147"/>
                    <a:gd name="T20" fmla="*/ 167 w 181"/>
                    <a:gd name="T21" fmla="*/ 58 h 147"/>
                    <a:gd name="T22" fmla="*/ 168 w 181"/>
                    <a:gd name="T23" fmla="*/ 104 h 147"/>
                    <a:gd name="T24" fmla="*/ 94 w 181"/>
                    <a:gd name="T25" fmla="*/ 143 h 147"/>
                    <a:gd name="T26" fmla="*/ 94 w 181"/>
                    <a:gd name="T27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1" h="147">
                      <a:moveTo>
                        <a:pt x="94" y="145"/>
                      </a:moveTo>
                      <a:cubicBezTo>
                        <a:pt x="129" y="147"/>
                        <a:pt x="167" y="130"/>
                        <a:pt x="176" y="93"/>
                      </a:cubicBezTo>
                      <a:cubicBezTo>
                        <a:pt x="181" y="71"/>
                        <a:pt x="175" y="40"/>
                        <a:pt x="151" y="34"/>
                      </a:cubicBezTo>
                      <a:cubicBezTo>
                        <a:pt x="132" y="29"/>
                        <a:pt x="117" y="40"/>
                        <a:pt x="98" y="27"/>
                      </a:cubicBezTo>
                      <a:cubicBezTo>
                        <a:pt x="84" y="18"/>
                        <a:pt x="76" y="6"/>
                        <a:pt x="58" y="4"/>
                      </a:cubicBezTo>
                      <a:cubicBezTo>
                        <a:pt x="28" y="0"/>
                        <a:pt x="4" y="22"/>
                        <a:pt x="0" y="50"/>
                      </a:cubicBezTo>
                      <a:cubicBezTo>
                        <a:pt x="0" y="54"/>
                        <a:pt x="6" y="56"/>
                        <a:pt x="8" y="52"/>
                      </a:cubicBezTo>
                      <a:cubicBezTo>
                        <a:pt x="13" y="39"/>
                        <a:pt x="17" y="26"/>
                        <a:pt x="30" y="18"/>
                      </a:cubicBezTo>
                      <a:cubicBezTo>
                        <a:pt x="46" y="8"/>
                        <a:pt x="65" y="11"/>
                        <a:pt x="79" y="22"/>
                      </a:cubicBezTo>
                      <a:cubicBezTo>
                        <a:pt x="95" y="34"/>
                        <a:pt x="104" y="45"/>
                        <a:pt x="125" y="43"/>
                      </a:cubicBezTo>
                      <a:cubicBezTo>
                        <a:pt x="143" y="41"/>
                        <a:pt x="158" y="39"/>
                        <a:pt x="167" y="58"/>
                      </a:cubicBezTo>
                      <a:cubicBezTo>
                        <a:pt x="174" y="72"/>
                        <a:pt x="175" y="90"/>
                        <a:pt x="168" y="104"/>
                      </a:cubicBezTo>
                      <a:cubicBezTo>
                        <a:pt x="152" y="135"/>
                        <a:pt x="123" y="135"/>
                        <a:pt x="94" y="143"/>
                      </a:cubicBezTo>
                      <a:cubicBezTo>
                        <a:pt x="93" y="143"/>
                        <a:pt x="93" y="145"/>
                        <a:pt x="94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0" name="Freeform 383"/>
                <p:cNvSpPr/>
                <p:nvPr/>
              </p:nvSpPr>
              <p:spPr bwMode="auto">
                <a:xfrm>
                  <a:off x="2522" y="1609"/>
                  <a:ext cx="63" cy="90"/>
                </a:xfrm>
                <a:custGeom>
                  <a:avLst/>
                  <a:gdLst>
                    <a:gd name="T0" fmla="*/ 25 w 74"/>
                    <a:gd name="T1" fmla="*/ 2 h 107"/>
                    <a:gd name="T2" fmla="*/ 3 w 74"/>
                    <a:gd name="T3" fmla="*/ 39 h 107"/>
                    <a:gd name="T4" fmla="*/ 12 w 74"/>
                    <a:gd name="T5" fmla="*/ 75 h 107"/>
                    <a:gd name="T6" fmla="*/ 70 w 74"/>
                    <a:gd name="T7" fmla="*/ 95 h 107"/>
                    <a:gd name="T8" fmla="*/ 68 w 74"/>
                    <a:gd name="T9" fmla="*/ 87 h 107"/>
                    <a:gd name="T10" fmla="*/ 22 w 74"/>
                    <a:gd name="T11" fmla="*/ 76 h 107"/>
                    <a:gd name="T12" fmla="*/ 13 w 74"/>
                    <a:gd name="T13" fmla="*/ 35 h 107"/>
                    <a:gd name="T14" fmla="*/ 27 w 74"/>
                    <a:gd name="T15" fmla="*/ 1 h 107"/>
                    <a:gd name="T16" fmla="*/ 25 w 74"/>
                    <a:gd name="T17" fmla="*/ 2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07">
                      <a:moveTo>
                        <a:pt x="25" y="2"/>
                      </a:moveTo>
                      <a:cubicBezTo>
                        <a:pt x="24" y="15"/>
                        <a:pt x="7" y="26"/>
                        <a:pt x="3" y="39"/>
                      </a:cubicBezTo>
                      <a:cubicBezTo>
                        <a:pt x="0" y="51"/>
                        <a:pt x="6" y="65"/>
                        <a:pt x="12" y="75"/>
                      </a:cubicBezTo>
                      <a:cubicBezTo>
                        <a:pt x="23" y="96"/>
                        <a:pt x="48" y="107"/>
                        <a:pt x="70" y="95"/>
                      </a:cubicBezTo>
                      <a:cubicBezTo>
                        <a:pt x="74" y="93"/>
                        <a:pt x="73" y="86"/>
                        <a:pt x="68" y="87"/>
                      </a:cubicBezTo>
                      <a:cubicBezTo>
                        <a:pt x="51" y="90"/>
                        <a:pt x="34" y="92"/>
                        <a:pt x="22" y="76"/>
                      </a:cubicBezTo>
                      <a:cubicBezTo>
                        <a:pt x="12" y="65"/>
                        <a:pt x="6" y="49"/>
                        <a:pt x="13" y="35"/>
                      </a:cubicBezTo>
                      <a:cubicBezTo>
                        <a:pt x="18" y="24"/>
                        <a:pt x="29" y="14"/>
                        <a:pt x="27" y="1"/>
                      </a:cubicBezTo>
                      <a:cubicBezTo>
                        <a:pt x="27" y="0"/>
                        <a:pt x="25" y="0"/>
                        <a:pt x="2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1" name="Freeform 384"/>
                <p:cNvSpPr/>
                <p:nvPr/>
              </p:nvSpPr>
              <p:spPr bwMode="auto">
                <a:xfrm>
                  <a:off x="2543" y="1636"/>
                  <a:ext cx="45" cy="33"/>
                </a:xfrm>
                <a:custGeom>
                  <a:avLst/>
                  <a:gdLst>
                    <a:gd name="T0" fmla="*/ 5 w 54"/>
                    <a:gd name="T1" fmla="*/ 2 h 39"/>
                    <a:gd name="T2" fmla="*/ 13 w 54"/>
                    <a:gd name="T3" fmla="*/ 29 h 39"/>
                    <a:gd name="T4" fmla="*/ 28 w 54"/>
                    <a:gd name="T5" fmla="*/ 34 h 39"/>
                    <a:gd name="T6" fmla="*/ 39 w 54"/>
                    <a:gd name="T7" fmla="*/ 34 h 39"/>
                    <a:gd name="T8" fmla="*/ 49 w 54"/>
                    <a:gd name="T9" fmla="*/ 38 h 39"/>
                    <a:gd name="T10" fmla="*/ 53 w 54"/>
                    <a:gd name="T11" fmla="*/ 34 h 39"/>
                    <a:gd name="T12" fmla="*/ 34 w 54"/>
                    <a:gd name="T13" fmla="*/ 26 h 39"/>
                    <a:gd name="T14" fmla="*/ 17 w 54"/>
                    <a:gd name="T15" fmla="*/ 23 h 39"/>
                    <a:gd name="T16" fmla="*/ 8 w 54"/>
                    <a:gd name="T17" fmla="*/ 4 h 39"/>
                    <a:gd name="T18" fmla="*/ 5 w 54"/>
                    <a:gd name="T19" fmla="*/ 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39">
                      <a:moveTo>
                        <a:pt x="5" y="2"/>
                      </a:moveTo>
                      <a:cubicBezTo>
                        <a:pt x="0" y="10"/>
                        <a:pt x="7" y="23"/>
                        <a:pt x="13" y="29"/>
                      </a:cubicBezTo>
                      <a:cubicBezTo>
                        <a:pt x="17" y="33"/>
                        <a:pt x="22" y="34"/>
                        <a:pt x="28" y="34"/>
                      </a:cubicBezTo>
                      <a:cubicBezTo>
                        <a:pt x="31" y="34"/>
                        <a:pt x="35" y="33"/>
                        <a:pt x="39" y="34"/>
                      </a:cubicBezTo>
                      <a:cubicBezTo>
                        <a:pt x="43" y="35"/>
                        <a:pt x="45" y="37"/>
                        <a:pt x="49" y="38"/>
                      </a:cubicBezTo>
                      <a:cubicBezTo>
                        <a:pt x="52" y="39"/>
                        <a:pt x="54" y="36"/>
                        <a:pt x="53" y="34"/>
                      </a:cubicBezTo>
                      <a:cubicBezTo>
                        <a:pt x="50" y="27"/>
                        <a:pt x="42" y="26"/>
                        <a:pt x="34" y="26"/>
                      </a:cubicBezTo>
                      <a:cubicBezTo>
                        <a:pt x="28" y="26"/>
                        <a:pt x="22" y="28"/>
                        <a:pt x="17" y="23"/>
                      </a:cubicBezTo>
                      <a:cubicBezTo>
                        <a:pt x="13" y="19"/>
                        <a:pt x="6" y="9"/>
                        <a:pt x="8" y="4"/>
                      </a:cubicBezTo>
                      <a:cubicBezTo>
                        <a:pt x="8" y="2"/>
                        <a:pt x="5" y="0"/>
                        <a:pt x="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2" name="Freeform 385"/>
                <p:cNvSpPr/>
                <p:nvPr/>
              </p:nvSpPr>
              <p:spPr bwMode="auto">
                <a:xfrm>
                  <a:off x="2576" y="1685"/>
                  <a:ext cx="15" cy="6"/>
                </a:xfrm>
                <a:custGeom>
                  <a:avLst/>
                  <a:gdLst>
                    <a:gd name="T0" fmla="*/ 4 w 18"/>
                    <a:gd name="T1" fmla="*/ 7 h 7"/>
                    <a:gd name="T2" fmla="*/ 14 w 18"/>
                    <a:gd name="T3" fmla="*/ 7 h 7"/>
                    <a:gd name="T4" fmla="*/ 14 w 18"/>
                    <a:gd name="T5" fmla="*/ 0 h 7"/>
                    <a:gd name="T6" fmla="*/ 4 w 18"/>
                    <a:gd name="T7" fmla="*/ 1 h 7"/>
                    <a:gd name="T8" fmla="*/ 4 w 18"/>
                    <a:gd name="T9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7">
                      <a:moveTo>
                        <a:pt x="4" y="7"/>
                      </a:moveTo>
                      <a:cubicBezTo>
                        <a:pt x="7" y="7"/>
                        <a:pt x="11" y="7"/>
                        <a:pt x="14" y="7"/>
                      </a:cubicBezTo>
                      <a:cubicBezTo>
                        <a:pt x="18" y="7"/>
                        <a:pt x="18" y="0"/>
                        <a:pt x="14" y="0"/>
                      </a:cubicBezTo>
                      <a:cubicBezTo>
                        <a:pt x="11" y="0"/>
                        <a:pt x="7" y="0"/>
                        <a:pt x="4" y="1"/>
                      </a:cubicBezTo>
                      <a:cubicBezTo>
                        <a:pt x="0" y="1"/>
                        <a:pt x="1" y="6"/>
                        <a:pt x="4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3" name="Freeform 386"/>
                <p:cNvSpPr/>
                <p:nvPr/>
              </p:nvSpPr>
              <p:spPr bwMode="auto">
                <a:xfrm>
                  <a:off x="2543" y="1621"/>
                  <a:ext cx="6" cy="21"/>
                </a:xfrm>
                <a:custGeom>
                  <a:avLst/>
                  <a:gdLst>
                    <a:gd name="T0" fmla="*/ 4 w 7"/>
                    <a:gd name="T1" fmla="*/ 23 h 25"/>
                    <a:gd name="T2" fmla="*/ 4 w 7"/>
                    <a:gd name="T3" fmla="*/ 14 h 25"/>
                    <a:gd name="T4" fmla="*/ 6 w 7"/>
                    <a:gd name="T5" fmla="*/ 4 h 25"/>
                    <a:gd name="T6" fmla="*/ 1 w 7"/>
                    <a:gd name="T7" fmla="*/ 3 h 25"/>
                    <a:gd name="T8" fmla="*/ 0 w 7"/>
                    <a:gd name="T9" fmla="*/ 15 h 25"/>
                    <a:gd name="T10" fmla="*/ 3 w 7"/>
                    <a:gd name="T11" fmla="*/ 24 h 25"/>
                    <a:gd name="T12" fmla="*/ 4 w 7"/>
                    <a:gd name="T1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5">
                      <a:moveTo>
                        <a:pt x="4" y="23"/>
                      </a:moveTo>
                      <a:cubicBezTo>
                        <a:pt x="3" y="21"/>
                        <a:pt x="4" y="16"/>
                        <a:pt x="4" y="14"/>
                      </a:cubicBezTo>
                      <a:cubicBezTo>
                        <a:pt x="5" y="11"/>
                        <a:pt x="5" y="7"/>
                        <a:pt x="6" y="4"/>
                      </a:cubicBezTo>
                      <a:cubicBezTo>
                        <a:pt x="7" y="1"/>
                        <a:pt x="2" y="0"/>
                        <a:pt x="1" y="3"/>
                      </a:cubicBezTo>
                      <a:cubicBezTo>
                        <a:pt x="0" y="7"/>
                        <a:pt x="0" y="11"/>
                        <a:pt x="0" y="15"/>
                      </a:cubicBezTo>
                      <a:cubicBezTo>
                        <a:pt x="1" y="19"/>
                        <a:pt x="0" y="21"/>
                        <a:pt x="3" y="24"/>
                      </a:cubicBezTo>
                      <a:cubicBezTo>
                        <a:pt x="4" y="25"/>
                        <a:pt x="5" y="24"/>
                        <a:pt x="4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4" name="Freeform 387"/>
                <p:cNvSpPr/>
                <p:nvPr/>
              </p:nvSpPr>
              <p:spPr bwMode="auto">
                <a:xfrm>
                  <a:off x="2544" y="1593"/>
                  <a:ext cx="46" cy="45"/>
                </a:xfrm>
                <a:custGeom>
                  <a:avLst/>
                  <a:gdLst>
                    <a:gd name="T0" fmla="*/ 2 w 54"/>
                    <a:gd name="T1" fmla="*/ 52 h 53"/>
                    <a:gd name="T2" fmla="*/ 15 w 54"/>
                    <a:gd name="T3" fmla="*/ 30 h 53"/>
                    <a:gd name="T4" fmla="*/ 28 w 54"/>
                    <a:gd name="T5" fmla="*/ 13 h 53"/>
                    <a:gd name="T6" fmla="*/ 48 w 54"/>
                    <a:gd name="T7" fmla="*/ 10 h 53"/>
                    <a:gd name="T8" fmla="*/ 51 w 54"/>
                    <a:gd name="T9" fmla="*/ 5 h 53"/>
                    <a:gd name="T10" fmla="*/ 20 w 54"/>
                    <a:gd name="T11" fmla="*/ 12 h 53"/>
                    <a:gd name="T12" fmla="*/ 10 w 54"/>
                    <a:gd name="T13" fmla="*/ 30 h 53"/>
                    <a:gd name="T14" fmla="*/ 0 w 54"/>
                    <a:gd name="T15" fmla="*/ 51 h 53"/>
                    <a:gd name="T16" fmla="*/ 2 w 54"/>
                    <a:gd name="T17" fmla="*/ 5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53">
                      <a:moveTo>
                        <a:pt x="2" y="52"/>
                      </a:moveTo>
                      <a:cubicBezTo>
                        <a:pt x="7" y="45"/>
                        <a:pt x="12" y="38"/>
                        <a:pt x="15" y="30"/>
                      </a:cubicBezTo>
                      <a:cubicBezTo>
                        <a:pt x="18" y="23"/>
                        <a:pt x="21" y="17"/>
                        <a:pt x="28" y="13"/>
                      </a:cubicBezTo>
                      <a:cubicBezTo>
                        <a:pt x="33" y="10"/>
                        <a:pt x="42" y="7"/>
                        <a:pt x="48" y="10"/>
                      </a:cubicBezTo>
                      <a:cubicBezTo>
                        <a:pt x="51" y="12"/>
                        <a:pt x="54" y="7"/>
                        <a:pt x="51" y="5"/>
                      </a:cubicBezTo>
                      <a:cubicBezTo>
                        <a:pt x="41" y="0"/>
                        <a:pt x="27" y="5"/>
                        <a:pt x="20" y="12"/>
                      </a:cubicBezTo>
                      <a:cubicBezTo>
                        <a:pt x="15" y="17"/>
                        <a:pt x="13" y="23"/>
                        <a:pt x="10" y="30"/>
                      </a:cubicBezTo>
                      <a:cubicBezTo>
                        <a:pt x="7" y="37"/>
                        <a:pt x="3" y="44"/>
                        <a:pt x="0" y="51"/>
                      </a:cubicBezTo>
                      <a:cubicBezTo>
                        <a:pt x="0" y="52"/>
                        <a:pt x="2" y="53"/>
                        <a:pt x="2" y="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5" name="Freeform 388"/>
                <p:cNvSpPr/>
                <p:nvPr/>
              </p:nvSpPr>
              <p:spPr bwMode="auto">
                <a:xfrm>
                  <a:off x="2587" y="1597"/>
                  <a:ext cx="75" cy="52"/>
                </a:xfrm>
                <a:custGeom>
                  <a:avLst/>
                  <a:gdLst>
                    <a:gd name="T0" fmla="*/ 1 w 89"/>
                    <a:gd name="T1" fmla="*/ 3 h 62"/>
                    <a:gd name="T2" fmla="*/ 28 w 89"/>
                    <a:gd name="T3" fmla="*/ 17 h 62"/>
                    <a:gd name="T4" fmla="*/ 38 w 89"/>
                    <a:gd name="T5" fmla="*/ 16 h 62"/>
                    <a:gd name="T6" fmla="*/ 61 w 89"/>
                    <a:gd name="T7" fmla="*/ 29 h 62"/>
                    <a:gd name="T8" fmla="*/ 81 w 89"/>
                    <a:gd name="T9" fmla="*/ 57 h 62"/>
                    <a:gd name="T10" fmla="*/ 88 w 89"/>
                    <a:gd name="T11" fmla="*/ 58 h 62"/>
                    <a:gd name="T12" fmla="*/ 81 w 89"/>
                    <a:gd name="T13" fmla="*/ 38 h 62"/>
                    <a:gd name="T14" fmla="*/ 57 w 89"/>
                    <a:gd name="T15" fmla="*/ 13 h 62"/>
                    <a:gd name="T16" fmla="*/ 42 w 89"/>
                    <a:gd name="T17" fmla="*/ 8 h 62"/>
                    <a:gd name="T18" fmla="*/ 28 w 89"/>
                    <a:gd name="T19" fmla="*/ 10 h 62"/>
                    <a:gd name="T20" fmla="*/ 3 w 89"/>
                    <a:gd name="T21" fmla="*/ 1 h 62"/>
                    <a:gd name="T22" fmla="*/ 1 w 89"/>
                    <a:gd name="T23" fmla="*/ 3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62">
                      <a:moveTo>
                        <a:pt x="1" y="3"/>
                      </a:moveTo>
                      <a:cubicBezTo>
                        <a:pt x="7" y="11"/>
                        <a:pt x="18" y="16"/>
                        <a:pt x="28" y="17"/>
                      </a:cubicBezTo>
                      <a:cubicBezTo>
                        <a:pt x="31" y="17"/>
                        <a:pt x="35" y="15"/>
                        <a:pt x="38" y="16"/>
                      </a:cubicBezTo>
                      <a:cubicBezTo>
                        <a:pt x="53" y="16"/>
                        <a:pt x="54" y="22"/>
                        <a:pt x="61" y="29"/>
                      </a:cubicBezTo>
                      <a:cubicBezTo>
                        <a:pt x="69" y="38"/>
                        <a:pt x="80" y="45"/>
                        <a:pt x="81" y="57"/>
                      </a:cubicBezTo>
                      <a:cubicBezTo>
                        <a:pt x="81" y="62"/>
                        <a:pt x="88" y="62"/>
                        <a:pt x="88" y="58"/>
                      </a:cubicBezTo>
                      <a:cubicBezTo>
                        <a:pt x="89" y="49"/>
                        <a:pt x="86" y="44"/>
                        <a:pt x="81" y="38"/>
                      </a:cubicBezTo>
                      <a:cubicBezTo>
                        <a:pt x="74" y="30"/>
                        <a:pt x="65" y="20"/>
                        <a:pt x="57" y="13"/>
                      </a:cubicBezTo>
                      <a:cubicBezTo>
                        <a:pt x="52" y="9"/>
                        <a:pt x="49" y="8"/>
                        <a:pt x="42" y="8"/>
                      </a:cubicBezTo>
                      <a:cubicBezTo>
                        <a:pt x="37" y="8"/>
                        <a:pt x="33" y="10"/>
                        <a:pt x="28" y="10"/>
                      </a:cubicBezTo>
                      <a:cubicBezTo>
                        <a:pt x="25" y="10"/>
                        <a:pt x="7" y="4"/>
                        <a:pt x="3" y="1"/>
                      </a:cubicBezTo>
                      <a:cubicBezTo>
                        <a:pt x="1" y="0"/>
                        <a:pt x="0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6" name="Freeform 389"/>
                <p:cNvSpPr/>
                <p:nvPr/>
              </p:nvSpPr>
              <p:spPr bwMode="auto">
                <a:xfrm>
                  <a:off x="2645" y="1611"/>
                  <a:ext cx="18" cy="28"/>
                </a:xfrm>
                <a:custGeom>
                  <a:avLst/>
                  <a:gdLst>
                    <a:gd name="T0" fmla="*/ 2 w 21"/>
                    <a:gd name="T1" fmla="*/ 5 h 33"/>
                    <a:gd name="T2" fmla="*/ 13 w 21"/>
                    <a:gd name="T3" fmla="*/ 30 h 33"/>
                    <a:gd name="T4" fmla="*/ 18 w 21"/>
                    <a:gd name="T5" fmla="*/ 30 h 33"/>
                    <a:gd name="T6" fmla="*/ 6 w 21"/>
                    <a:gd name="T7" fmla="*/ 3 h 33"/>
                    <a:gd name="T8" fmla="*/ 2 w 21"/>
                    <a:gd name="T9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3">
                      <a:moveTo>
                        <a:pt x="2" y="5"/>
                      </a:moveTo>
                      <a:cubicBezTo>
                        <a:pt x="7" y="13"/>
                        <a:pt x="10" y="21"/>
                        <a:pt x="13" y="30"/>
                      </a:cubicBezTo>
                      <a:cubicBezTo>
                        <a:pt x="13" y="33"/>
                        <a:pt x="18" y="33"/>
                        <a:pt x="18" y="30"/>
                      </a:cubicBezTo>
                      <a:cubicBezTo>
                        <a:pt x="21" y="19"/>
                        <a:pt x="13" y="10"/>
                        <a:pt x="6" y="3"/>
                      </a:cubicBezTo>
                      <a:cubicBezTo>
                        <a:pt x="4" y="0"/>
                        <a:pt x="0" y="3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7" name="Freeform 390"/>
                <p:cNvSpPr/>
                <p:nvPr/>
              </p:nvSpPr>
              <p:spPr bwMode="auto">
                <a:xfrm>
                  <a:off x="2590" y="1658"/>
                  <a:ext cx="25" cy="27"/>
                </a:xfrm>
                <a:custGeom>
                  <a:avLst/>
                  <a:gdLst>
                    <a:gd name="T0" fmla="*/ 3 w 29"/>
                    <a:gd name="T1" fmla="*/ 31 h 32"/>
                    <a:gd name="T2" fmla="*/ 9 w 29"/>
                    <a:gd name="T3" fmla="*/ 22 h 32"/>
                    <a:gd name="T4" fmla="*/ 14 w 29"/>
                    <a:gd name="T5" fmla="*/ 16 h 32"/>
                    <a:gd name="T6" fmla="*/ 21 w 29"/>
                    <a:gd name="T7" fmla="*/ 9 h 32"/>
                    <a:gd name="T8" fmla="*/ 28 w 29"/>
                    <a:gd name="T9" fmla="*/ 6 h 32"/>
                    <a:gd name="T10" fmla="*/ 28 w 29"/>
                    <a:gd name="T11" fmla="*/ 4 h 32"/>
                    <a:gd name="T12" fmla="*/ 11 w 29"/>
                    <a:gd name="T13" fmla="*/ 13 h 32"/>
                    <a:gd name="T14" fmla="*/ 3 w 29"/>
                    <a:gd name="T15" fmla="*/ 22 h 32"/>
                    <a:gd name="T16" fmla="*/ 1 w 29"/>
                    <a:gd name="T17" fmla="*/ 31 h 32"/>
                    <a:gd name="T18" fmla="*/ 3 w 29"/>
                    <a:gd name="T19" fmla="*/ 31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9" h="32">
                      <a:moveTo>
                        <a:pt x="3" y="31"/>
                      </a:moveTo>
                      <a:cubicBezTo>
                        <a:pt x="5" y="27"/>
                        <a:pt x="7" y="25"/>
                        <a:pt x="9" y="22"/>
                      </a:cubicBezTo>
                      <a:cubicBezTo>
                        <a:pt x="11" y="20"/>
                        <a:pt x="13" y="18"/>
                        <a:pt x="14" y="16"/>
                      </a:cubicBezTo>
                      <a:cubicBezTo>
                        <a:pt x="16" y="13"/>
                        <a:pt x="18" y="11"/>
                        <a:pt x="21" y="9"/>
                      </a:cubicBezTo>
                      <a:cubicBezTo>
                        <a:pt x="23" y="8"/>
                        <a:pt x="26" y="8"/>
                        <a:pt x="28" y="6"/>
                      </a:cubicBezTo>
                      <a:cubicBezTo>
                        <a:pt x="29" y="6"/>
                        <a:pt x="29" y="4"/>
                        <a:pt x="28" y="4"/>
                      </a:cubicBezTo>
                      <a:cubicBezTo>
                        <a:pt x="22" y="0"/>
                        <a:pt x="14" y="8"/>
                        <a:pt x="11" y="13"/>
                      </a:cubicBezTo>
                      <a:cubicBezTo>
                        <a:pt x="8" y="16"/>
                        <a:pt x="6" y="19"/>
                        <a:pt x="3" y="22"/>
                      </a:cubicBezTo>
                      <a:cubicBezTo>
                        <a:pt x="1" y="25"/>
                        <a:pt x="0" y="27"/>
                        <a:pt x="1" y="31"/>
                      </a:cubicBezTo>
                      <a:cubicBezTo>
                        <a:pt x="1" y="32"/>
                        <a:pt x="3" y="32"/>
                        <a:pt x="3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8" name="Freeform 391"/>
                <p:cNvSpPr/>
                <p:nvPr/>
              </p:nvSpPr>
              <p:spPr bwMode="auto">
                <a:xfrm>
                  <a:off x="2595" y="1670"/>
                  <a:ext cx="27" cy="25"/>
                </a:xfrm>
                <a:custGeom>
                  <a:avLst/>
                  <a:gdLst>
                    <a:gd name="T0" fmla="*/ 2 w 32"/>
                    <a:gd name="T1" fmla="*/ 29 h 30"/>
                    <a:gd name="T2" fmla="*/ 14 w 32"/>
                    <a:gd name="T3" fmla="*/ 17 h 30"/>
                    <a:gd name="T4" fmla="*/ 31 w 32"/>
                    <a:gd name="T5" fmla="*/ 4 h 30"/>
                    <a:gd name="T6" fmla="*/ 28 w 32"/>
                    <a:gd name="T7" fmla="*/ 1 h 30"/>
                    <a:gd name="T8" fmla="*/ 12 w 32"/>
                    <a:gd name="T9" fmla="*/ 14 h 30"/>
                    <a:gd name="T10" fmla="*/ 1 w 32"/>
                    <a:gd name="T11" fmla="*/ 27 h 30"/>
                    <a:gd name="T12" fmla="*/ 2 w 32"/>
                    <a:gd name="T13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0">
                      <a:moveTo>
                        <a:pt x="2" y="29"/>
                      </a:moveTo>
                      <a:cubicBezTo>
                        <a:pt x="7" y="26"/>
                        <a:pt x="10" y="21"/>
                        <a:pt x="14" y="17"/>
                      </a:cubicBezTo>
                      <a:cubicBezTo>
                        <a:pt x="19" y="13"/>
                        <a:pt x="26" y="10"/>
                        <a:pt x="31" y="4"/>
                      </a:cubicBezTo>
                      <a:cubicBezTo>
                        <a:pt x="32" y="3"/>
                        <a:pt x="30" y="0"/>
                        <a:pt x="28" y="1"/>
                      </a:cubicBezTo>
                      <a:cubicBezTo>
                        <a:pt x="22" y="4"/>
                        <a:pt x="17" y="9"/>
                        <a:pt x="12" y="14"/>
                      </a:cubicBezTo>
                      <a:cubicBezTo>
                        <a:pt x="7" y="18"/>
                        <a:pt x="5" y="23"/>
                        <a:pt x="1" y="27"/>
                      </a:cubicBezTo>
                      <a:cubicBezTo>
                        <a:pt x="0" y="28"/>
                        <a:pt x="1" y="30"/>
                        <a:pt x="2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9" name="Freeform 392"/>
                <p:cNvSpPr/>
                <p:nvPr/>
              </p:nvSpPr>
              <p:spPr bwMode="auto">
                <a:xfrm>
                  <a:off x="2587" y="1698"/>
                  <a:ext cx="29" cy="28"/>
                </a:xfrm>
                <a:custGeom>
                  <a:avLst/>
                  <a:gdLst>
                    <a:gd name="T0" fmla="*/ 3 w 34"/>
                    <a:gd name="T1" fmla="*/ 32 h 33"/>
                    <a:gd name="T2" fmla="*/ 33 w 34"/>
                    <a:gd name="T3" fmla="*/ 3 h 33"/>
                    <a:gd name="T4" fmla="*/ 30 w 34"/>
                    <a:gd name="T5" fmla="*/ 0 h 33"/>
                    <a:gd name="T6" fmla="*/ 17 w 34"/>
                    <a:gd name="T7" fmla="*/ 13 h 33"/>
                    <a:gd name="T8" fmla="*/ 1 w 34"/>
                    <a:gd name="T9" fmla="*/ 31 h 33"/>
                    <a:gd name="T10" fmla="*/ 3 w 34"/>
                    <a:gd name="T11" fmla="*/ 3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33">
                      <a:moveTo>
                        <a:pt x="3" y="32"/>
                      </a:moveTo>
                      <a:cubicBezTo>
                        <a:pt x="13" y="22"/>
                        <a:pt x="22" y="12"/>
                        <a:pt x="33" y="3"/>
                      </a:cubicBezTo>
                      <a:cubicBezTo>
                        <a:pt x="34" y="2"/>
                        <a:pt x="32" y="0"/>
                        <a:pt x="30" y="0"/>
                      </a:cubicBezTo>
                      <a:cubicBezTo>
                        <a:pt x="25" y="3"/>
                        <a:pt x="21" y="8"/>
                        <a:pt x="17" y="13"/>
                      </a:cubicBezTo>
                      <a:cubicBezTo>
                        <a:pt x="11" y="19"/>
                        <a:pt x="7" y="25"/>
                        <a:pt x="1" y="31"/>
                      </a:cubicBezTo>
                      <a:cubicBezTo>
                        <a:pt x="0" y="32"/>
                        <a:pt x="2" y="33"/>
                        <a:pt x="3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0" name="Freeform 393"/>
                <p:cNvSpPr/>
                <p:nvPr/>
              </p:nvSpPr>
              <p:spPr bwMode="auto">
                <a:xfrm>
                  <a:off x="2580" y="1713"/>
                  <a:ext cx="41" cy="45"/>
                </a:xfrm>
                <a:custGeom>
                  <a:avLst/>
                  <a:gdLst>
                    <a:gd name="T0" fmla="*/ 5 w 48"/>
                    <a:gd name="T1" fmla="*/ 51 h 53"/>
                    <a:gd name="T2" fmla="*/ 29 w 48"/>
                    <a:gd name="T3" fmla="*/ 26 h 53"/>
                    <a:gd name="T4" fmla="*/ 47 w 48"/>
                    <a:gd name="T5" fmla="*/ 7 h 53"/>
                    <a:gd name="T6" fmla="*/ 41 w 48"/>
                    <a:gd name="T7" fmla="*/ 3 h 53"/>
                    <a:gd name="T8" fmla="*/ 17 w 48"/>
                    <a:gd name="T9" fmla="*/ 29 h 53"/>
                    <a:gd name="T10" fmla="*/ 8 w 48"/>
                    <a:gd name="T11" fmla="*/ 38 h 53"/>
                    <a:gd name="T12" fmla="*/ 2 w 48"/>
                    <a:gd name="T13" fmla="*/ 48 h 53"/>
                    <a:gd name="T14" fmla="*/ 5 w 48"/>
                    <a:gd name="T15" fmla="*/ 51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53">
                      <a:moveTo>
                        <a:pt x="5" y="51"/>
                      </a:moveTo>
                      <a:cubicBezTo>
                        <a:pt x="13" y="43"/>
                        <a:pt x="21" y="34"/>
                        <a:pt x="29" y="26"/>
                      </a:cubicBezTo>
                      <a:cubicBezTo>
                        <a:pt x="35" y="20"/>
                        <a:pt x="43" y="14"/>
                        <a:pt x="47" y="7"/>
                      </a:cubicBezTo>
                      <a:cubicBezTo>
                        <a:pt x="48" y="3"/>
                        <a:pt x="43" y="0"/>
                        <a:pt x="41" y="3"/>
                      </a:cubicBezTo>
                      <a:cubicBezTo>
                        <a:pt x="34" y="13"/>
                        <a:pt x="25" y="20"/>
                        <a:pt x="17" y="29"/>
                      </a:cubicBezTo>
                      <a:cubicBezTo>
                        <a:pt x="14" y="32"/>
                        <a:pt x="10" y="35"/>
                        <a:pt x="8" y="38"/>
                      </a:cubicBezTo>
                      <a:cubicBezTo>
                        <a:pt x="5" y="41"/>
                        <a:pt x="4" y="45"/>
                        <a:pt x="2" y="48"/>
                      </a:cubicBezTo>
                      <a:cubicBezTo>
                        <a:pt x="0" y="50"/>
                        <a:pt x="3" y="53"/>
                        <a:pt x="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1" name="Freeform 394"/>
                <p:cNvSpPr/>
                <p:nvPr/>
              </p:nvSpPr>
              <p:spPr bwMode="auto">
                <a:xfrm>
                  <a:off x="2576" y="1743"/>
                  <a:ext cx="47" cy="43"/>
                </a:xfrm>
                <a:custGeom>
                  <a:avLst/>
                  <a:gdLst>
                    <a:gd name="T0" fmla="*/ 2 w 56"/>
                    <a:gd name="T1" fmla="*/ 50 h 51"/>
                    <a:gd name="T2" fmla="*/ 9 w 56"/>
                    <a:gd name="T3" fmla="*/ 45 h 51"/>
                    <a:gd name="T4" fmla="*/ 25 w 56"/>
                    <a:gd name="T5" fmla="*/ 31 h 51"/>
                    <a:gd name="T6" fmla="*/ 53 w 56"/>
                    <a:gd name="T7" fmla="*/ 7 h 51"/>
                    <a:gd name="T8" fmla="*/ 49 w 56"/>
                    <a:gd name="T9" fmla="*/ 3 h 51"/>
                    <a:gd name="T10" fmla="*/ 23 w 56"/>
                    <a:gd name="T11" fmla="*/ 26 h 51"/>
                    <a:gd name="T12" fmla="*/ 12 w 56"/>
                    <a:gd name="T13" fmla="*/ 36 h 51"/>
                    <a:gd name="T14" fmla="*/ 1 w 56"/>
                    <a:gd name="T15" fmla="*/ 48 h 51"/>
                    <a:gd name="T16" fmla="*/ 2 w 56"/>
                    <a:gd name="T17" fmla="*/ 5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51">
                      <a:moveTo>
                        <a:pt x="2" y="50"/>
                      </a:moveTo>
                      <a:cubicBezTo>
                        <a:pt x="6" y="49"/>
                        <a:pt x="6" y="48"/>
                        <a:pt x="9" y="45"/>
                      </a:cubicBezTo>
                      <a:cubicBezTo>
                        <a:pt x="14" y="40"/>
                        <a:pt x="19" y="36"/>
                        <a:pt x="25" y="31"/>
                      </a:cubicBezTo>
                      <a:cubicBezTo>
                        <a:pt x="35" y="24"/>
                        <a:pt x="43" y="15"/>
                        <a:pt x="53" y="7"/>
                      </a:cubicBezTo>
                      <a:cubicBezTo>
                        <a:pt x="56" y="5"/>
                        <a:pt x="52" y="0"/>
                        <a:pt x="49" y="3"/>
                      </a:cubicBezTo>
                      <a:cubicBezTo>
                        <a:pt x="40" y="10"/>
                        <a:pt x="32" y="19"/>
                        <a:pt x="23" y="26"/>
                      </a:cubicBezTo>
                      <a:cubicBezTo>
                        <a:pt x="19" y="29"/>
                        <a:pt x="15" y="32"/>
                        <a:pt x="12" y="36"/>
                      </a:cubicBezTo>
                      <a:cubicBezTo>
                        <a:pt x="9" y="38"/>
                        <a:pt x="4" y="46"/>
                        <a:pt x="1" y="48"/>
                      </a:cubicBezTo>
                      <a:cubicBezTo>
                        <a:pt x="0" y="48"/>
                        <a:pt x="0" y="51"/>
                        <a:pt x="2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2" name="Freeform 395"/>
                <p:cNvSpPr/>
                <p:nvPr/>
              </p:nvSpPr>
              <p:spPr bwMode="auto">
                <a:xfrm>
                  <a:off x="2566" y="1774"/>
                  <a:ext cx="59" cy="54"/>
                </a:xfrm>
                <a:custGeom>
                  <a:avLst/>
                  <a:gdLst>
                    <a:gd name="T0" fmla="*/ 6 w 69"/>
                    <a:gd name="T1" fmla="*/ 62 h 64"/>
                    <a:gd name="T2" fmla="*/ 33 w 69"/>
                    <a:gd name="T3" fmla="*/ 37 h 64"/>
                    <a:gd name="T4" fmla="*/ 65 w 69"/>
                    <a:gd name="T5" fmla="*/ 8 h 64"/>
                    <a:gd name="T6" fmla="*/ 61 w 69"/>
                    <a:gd name="T7" fmla="*/ 2 h 64"/>
                    <a:gd name="T8" fmla="*/ 22 w 69"/>
                    <a:gd name="T9" fmla="*/ 38 h 64"/>
                    <a:gd name="T10" fmla="*/ 0 w 69"/>
                    <a:gd name="T11" fmla="*/ 60 h 64"/>
                    <a:gd name="T12" fmla="*/ 6 w 69"/>
                    <a:gd name="T1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64">
                      <a:moveTo>
                        <a:pt x="6" y="62"/>
                      </a:moveTo>
                      <a:cubicBezTo>
                        <a:pt x="12" y="51"/>
                        <a:pt x="24" y="45"/>
                        <a:pt x="33" y="37"/>
                      </a:cubicBezTo>
                      <a:cubicBezTo>
                        <a:pt x="45" y="28"/>
                        <a:pt x="54" y="17"/>
                        <a:pt x="65" y="8"/>
                      </a:cubicBezTo>
                      <a:cubicBezTo>
                        <a:pt x="69" y="6"/>
                        <a:pt x="65" y="0"/>
                        <a:pt x="61" y="2"/>
                      </a:cubicBezTo>
                      <a:cubicBezTo>
                        <a:pt x="47" y="13"/>
                        <a:pt x="36" y="27"/>
                        <a:pt x="22" y="38"/>
                      </a:cubicBezTo>
                      <a:cubicBezTo>
                        <a:pt x="15" y="43"/>
                        <a:pt x="2" y="51"/>
                        <a:pt x="0" y="60"/>
                      </a:cubicBezTo>
                      <a:cubicBezTo>
                        <a:pt x="0" y="63"/>
                        <a:pt x="5" y="64"/>
                        <a:pt x="6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3" name="Freeform 396"/>
                <p:cNvSpPr/>
                <p:nvPr/>
              </p:nvSpPr>
              <p:spPr bwMode="auto">
                <a:xfrm>
                  <a:off x="2563" y="1810"/>
                  <a:ext cx="60" cy="47"/>
                </a:xfrm>
                <a:custGeom>
                  <a:avLst/>
                  <a:gdLst>
                    <a:gd name="T0" fmla="*/ 3 w 71"/>
                    <a:gd name="T1" fmla="*/ 55 h 56"/>
                    <a:gd name="T2" fmla="*/ 32 w 71"/>
                    <a:gd name="T3" fmla="*/ 33 h 56"/>
                    <a:gd name="T4" fmla="*/ 55 w 71"/>
                    <a:gd name="T5" fmla="*/ 15 h 56"/>
                    <a:gd name="T6" fmla="*/ 70 w 71"/>
                    <a:gd name="T7" fmla="*/ 3 h 56"/>
                    <a:gd name="T8" fmla="*/ 68 w 71"/>
                    <a:gd name="T9" fmla="*/ 1 h 56"/>
                    <a:gd name="T10" fmla="*/ 51 w 71"/>
                    <a:gd name="T11" fmla="*/ 10 h 56"/>
                    <a:gd name="T12" fmla="*/ 32 w 71"/>
                    <a:gd name="T13" fmla="*/ 24 h 56"/>
                    <a:gd name="T14" fmla="*/ 1 w 71"/>
                    <a:gd name="T15" fmla="*/ 53 h 56"/>
                    <a:gd name="T16" fmla="*/ 3 w 71"/>
                    <a:gd name="T17" fmla="*/ 55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56">
                      <a:moveTo>
                        <a:pt x="3" y="55"/>
                      </a:moveTo>
                      <a:cubicBezTo>
                        <a:pt x="14" y="51"/>
                        <a:pt x="23" y="40"/>
                        <a:pt x="32" y="33"/>
                      </a:cubicBezTo>
                      <a:cubicBezTo>
                        <a:pt x="40" y="27"/>
                        <a:pt x="47" y="21"/>
                        <a:pt x="55" y="15"/>
                      </a:cubicBezTo>
                      <a:cubicBezTo>
                        <a:pt x="60" y="11"/>
                        <a:pt x="66" y="9"/>
                        <a:pt x="70" y="3"/>
                      </a:cubicBezTo>
                      <a:cubicBezTo>
                        <a:pt x="71" y="1"/>
                        <a:pt x="69" y="0"/>
                        <a:pt x="68" y="1"/>
                      </a:cubicBezTo>
                      <a:cubicBezTo>
                        <a:pt x="63" y="5"/>
                        <a:pt x="57" y="7"/>
                        <a:pt x="51" y="10"/>
                      </a:cubicBezTo>
                      <a:cubicBezTo>
                        <a:pt x="45" y="14"/>
                        <a:pt x="38" y="19"/>
                        <a:pt x="32" y="24"/>
                      </a:cubicBezTo>
                      <a:cubicBezTo>
                        <a:pt x="20" y="33"/>
                        <a:pt x="11" y="43"/>
                        <a:pt x="1" y="53"/>
                      </a:cubicBezTo>
                      <a:cubicBezTo>
                        <a:pt x="0" y="54"/>
                        <a:pt x="1" y="56"/>
                        <a:pt x="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4" name="Freeform 397"/>
                <p:cNvSpPr/>
                <p:nvPr/>
              </p:nvSpPr>
              <p:spPr bwMode="auto">
                <a:xfrm>
                  <a:off x="2574" y="1845"/>
                  <a:ext cx="52" cy="37"/>
                </a:xfrm>
                <a:custGeom>
                  <a:avLst/>
                  <a:gdLst>
                    <a:gd name="T0" fmla="*/ 3 w 61"/>
                    <a:gd name="T1" fmla="*/ 42 h 43"/>
                    <a:gd name="T2" fmla="*/ 59 w 61"/>
                    <a:gd name="T3" fmla="*/ 7 h 43"/>
                    <a:gd name="T4" fmla="*/ 56 w 61"/>
                    <a:gd name="T5" fmla="*/ 1 h 43"/>
                    <a:gd name="T6" fmla="*/ 30 w 61"/>
                    <a:gd name="T7" fmla="*/ 17 h 43"/>
                    <a:gd name="T8" fmla="*/ 1 w 61"/>
                    <a:gd name="T9" fmla="*/ 40 h 43"/>
                    <a:gd name="T10" fmla="*/ 3 w 61"/>
                    <a:gd name="T11" fmla="*/ 4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1" h="43">
                      <a:moveTo>
                        <a:pt x="3" y="42"/>
                      </a:moveTo>
                      <a:cubicBezTo>
                        <a:pt x="21" y="30"/>
                        <a:pt x="39" y="18"/>
                        <a:pt x="59" y="7"/>
                      </a:cubicBezTo>
                      <a:cubicBezTo>
                        <a:pt x="61" y="5"/>
                        <a:pt x="60" y="0"/>
                        <a:pt x="56" y="1"/>
                      </a:cubicBezTo>
                      <a:cubicBezTo>
                        <a:pt x="46" y="4"/>
                        <a:pt x="38" y="11"/>
                        <a:pt x="30" y="17"/>
                      </a:cubicBezTo>
                      <a:cubicBezTo>
                        <a:pt x="19" y="24"/>
                        <a:pt x="10" y="31"/>
                        <a:pt x="1" y="40"/>
                      </a:cubicBezTo>
                      <a:cubicBezTo>
                        <a:pt x="0" y="42"/>
                        <a:pt x="2" y="43"/>
                        <a:pt x="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5" name="Freeform 398"/>
                <p:cNvSpPr/>
                <p:nvPr/>
              </p:nvSpPr>
              <p:spPr bwMode="auto">
                <a:xfrm>
                  <a:off x="2565" y="1659"/>
                  <a:ext cx="13" cy="35"/>
                </a:xfrm>
                <a:custGeom>
                  <a:avLst/>
                  <a:gdLst>
                    <a:gd name="T0" fmla="*/ 1 w 15"/>
                    <a:gd name="T1" fmla="*/ 1 h 41"/>
                    <a:gd name="T2" fmla="*/ 1 w 15"/>
                    <a:gd name="T3" fmla="*/ 18 h 41"/>
                    <a:gd name="T4" fmla="*/ 11 w 15"/>
                    <a:gd name="T5" fmla="*/ 39 h 41"/>
                    <a:gd name="T6" fmla="*/ 14 w 15"/>
                    <a:gd name="T7" fmla="*/ 37 h 41"/>
                    <a:gd name="T8" fmla="*/ 7 w 15"/>
                    <a:gd name="T9" fmla="*/ 22 h 41"/>
                    <a:gd name="T10" fmla="*/ 2 w 15"/>
                    <a:gd name="T11" fmla="*/ 1 h 41"/>
                    <a:gd name="T12" fmla="*/ 1 w 15"/>
                    <a:gd name="T13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1">
                      <a:moveTo>
                        <a:pt x="1" y="1"/>
                      </a:moveTo>
                      <a:cubicBezTo>
                        <a:pt x="0" y="7"/>
                        <a:pt x="0" y="12"/>
                        <a:pt x="1" y="18"/>
                      </a:cubicBezTo>
                      <a:cubicBezTo>
                        <a:pt x="2" y="26"/>
                        <a:pt x="7" y="32"/>
                        <a:pt x="11" y="39"/>
                      </a:cubicBezTo>
                      <a:cubicBezTo>
                        <a:pt x="12" y="41"/>
                        <a:pt x="15" y="39"/>
                        <a:pt x="14" y="37"/>
                      </a:cubicBezTo>
                      <a:cubicBezTo>
                        <a:pt x="13" y="31"/>
                        <a:pt x="9" y="27"/>
                        <a:pt x="7" y="22"/>
                      </a:cubicBezTo>
                      <a:cubicBezTo>
                        <a:pt x="5" y="16"/>
                        <a:pt x="3" y="8"/>
                        <a:pt x="2" y="1"/>
                      </a:cubicBezTo>
                      <a:cubicBezTo>
                        <a:pt x="2" y="1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6" name="Freeform 399"/>
                <p:cNvSpPr/>
                <p:nvPr/>
              </p:nvSpPr>
              <p:spPr bwMode="auto">
                <a:xfrm>
                  <a:off x="2548" y="1657"/>
                  <a:ext cx="12" cy="34"/>
                </a:xfrm>
                <a:custGeom>
                  <a:avLst/>
                  <a:gdLst>
                    <a:gd name="T0" fmla="*/ 10 w 13"/>
                    <a:gd name="T1" fmla="*/ 1 h 40"/>
                    <a:gd name="T2" fmla="*/ 3 w 13"/>
                    <a:gd name="T3" fmla="*/ 17 h 40"/>
                    <a:gd name="T4" fmla="*/ 5 w 13"/>
                    <a:gd name="T5" fmla="*/ 38 h 40"/>
                    <a:gd name="T6" fmla="*/ 9 w 13"/>
                    <a:gd name="T7" fmla="*/ 36 h 40"/>
                    <a:gd name="T8" fmla="*/ 8 w 13"/>
                    <a:gd name="T9" fmla="*/ 20 h 40"/>
                    <a:gd name="T10" fmla="*/ 12 w 13"/>
                    <a:gd name="T11" fmla="*/ 3 h 40"/>
                    <a:gd name="T12" fmla="*/ 10 w 13"/>
                    <a:gd name="T13" fmla="*/ 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40">
                      <a:moveTo>
                        <a:pt x="10" y="1"/>
                      </a:moveTo>
                      <a:cubicBezTo>
                        <a:pt x="4" y="5"/>
                        <a:pt x="4" y="11"/>
                        <a:pt x="3" y="17"/>
                      </a:cubicBezTo>
                      <a:cubicBezTo>
                        <a:pt x="2" y="25"/>
                        <a:pt x="0" y="32"/>
                        <a:pt x="5" y="38"/>
                      </a:cubicBezTo>
                      <a:cubicBezTo>
                        <a:pt x="7" y="40"/>
                        <a:pt x="10" y="38"/>
                        <a:pt x="9" y="36"/>
                      </a:cubicBezTo>
                      <a:cubicBezTo>
                        <a:pt x="7" y="30"/>
                        <a:pt x="7" y="25"/>
                        <a:pt x="8" y="20"/>
                      </a:cubicBezTo>
                      <a:cubicBezTo>
                        <a:pt x="8" y="14"/>
                        <a:pt x="8" y="7"/>
                        <a:pt x="12" y="3"/>
                      </a:cubicBezTo>
                      <a:cubicBezTo>
                        <a:pt x="13" y="2"/>
                        <a:pt x="12" y="0"/>
                        <a:pt x="1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7" name="Freeform 400"/>
                <p:cNvSpPr/>
                <p:nvPr/>
              </p:nvSpPr>
              <p:spPr bwMode="auto">
                <a:xfrm>
                  <a:off x="2530" y="1639"/>
                  <a:ext cx="21" cy="14"/>
                </a:xfrm>
                <a:custGeom>
                  <a:avLst/>
                  <a:gdLst>
                    <a:gd name="T0" fmla="*/ 3 w 25"/>
                    <a:gd name="T1" fmla="*/ 15 h 16"/>
                    <a:gd name="T2" fmla="*/ 13 w 25"/>
                    <a:gd name="T3" fmla="*/ 7 h 16"/>
                    <a:gd name="T4" fmla="*/ 24 w 25"/>
                    <a:gd name="T5" fmla="*/ 4 h 16"/>
                    <a:gd name="T6" fmla="*/ 24 w 25"/>
                    <a:gd name="T7" fmla="*/ 2 h 16"/>
                    <a:gd name="T8" fmla="*/ 1 w 25"/>
                    <a:gd name="T9" fmla="*/ 13 h 16"/>
                    <a:gd name="T10" fmla="*/ 3 w 25"/>
                    <a:gd name="T11" fmla="*/ 1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5" h="16">
                      <a:moveTo>
                        <a:pt x="3" y="15"/>
                      </a:moveTo>
                      <a:cubicBezTo>
                        <a:pt x="6" y="12"/>
                        <a:pt x="9" y="9"/>
                        <a:pt x="13" y="7"/>
                      </a:cubicBezTo>
                      <a:cubicBezTo>
                        <a:pt x="17" y="6"/>
                        <a:pt x="20" y="5"/>
                        <a:pt x="24" y="4"/>
                      </a:cubicBezTo>
                      <a:cubicBezTo>
                        <a:pt x="25" y="4"/>
                        <a:pt x="25" y="2"/>
                        <a:pt x="24" y="2"/>
                      </a:cubicBezTo>
                      <a:cubicBezTo>
                        <a:pt x="15" y="0"/>
                        <a:pt x="7" y="7"/>
                        <a:pt x="1" y="13"/>
                      </a:cubicBezTo>
                      <a:cubicBezTo>
                        <a:pt x="0" y="14"/>
                        <a:pt x="2" y="16"/>
                        <a:pt x="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8" name="Freeform 401"/>
                <p:cNvSpPr/>
                <p:nvPr/>
              </p:nvSpPr>
              <p:spPr bwMode="auto">
                <a:xfrm>
                  <a:off x="2547" y="1606"/>
                  <a:ext cx="8" cy="14"/>
                </a:xfrm>
                <a:custGeom>
                  <a:avLst/>
                  <a:gdLst>
                    <a:gd name="T0" fmla="*/ 1 w 10"/>
                    <a:gd name="T1" fmla="*/ 2 h 16"/>
                    <a:gd name="T2" fmla="*/ 6 w 10"/>
                    <a:gd name="T3" fmla="*/ 13 h 16"/>
                    <a:gd name="T4" fmla="*/ 10 w 10"/>
                    <a:gd name="T5" fmla="*/ 12 h 16"/>
                    <a:gd name="T6" fmla="*/ 7 w 10"/>
                    <a:gd name="T7" fmla="*/ 6 h 16"/>
                    <a:gd name="T8" fmla="*/ 4 w 10"/>
                    <a:gd name="T9" fmla="*/ 1 h 16"/>
                    <a:gd name="T10" fmla="*/ 1 w 10"/>
                    <a:gd name="T11" fmla="*/ 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6">
                      <a:moveTo>
                        <a:pt x="1" y="2"/>
                      </a:moveTo>
                      <a:cubicBezTo>
                        <a:pt x="2" y="6"/>
                        <a:pt x="4" y="10"/>
                        <a:pt x="6" y="13"/>
                      </a:cubicBezTo>
                      <a:cubicBezTo>
                        <a:pt x="7" y="16"/>
                        <a:pt x="10" y="15"/>
                        <a:pt x="10" y="12"/>
                      </a:cubicBezTo>
                      <a:cubicBezTo>
                        <a:pt x="9" y="10"/>
                        <a:pt x="8" y="8"/>
                        <a:pt x="7" y="6"/>
                      </a:cubicBezTo>
                      <a:cubicBezTo>
                        <a:pt x="6" y="5"/>
                        <a:pt x="5" y="3"/>
                        <a:pt x="4" y="1"/>
                      </a:cubicBezTo>
                      <a:cubicBezTo>
                        <a:pt x="3" y="0"/>
                        <a:pt x="0" y="1"/>
                        <a:pt x="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" name="Freeform 402"/>
                <p:cNvSpPr/>
                <p:nvPr/>
              </p:nvSpPr>
              <p:spPr bwMode="auto">
                <a:xfrm>
                  <a:off x="2559" y="1581"/>
                  <a:ext cx="9" cy="23"/>
                </a:xfrm>
                <a:custGeom>
                  <a:avLst/>
                  <a:gdLst>
                    <a:gd name="T0" fmla="*/ 1 w 11"/>
                    <a:gd name="T1" fmla="*/ 1 h 27"/>
                    <a:gd name="T2" fmla="*/ 7 w 11"/>
                    <a:gd name="T3" fmla="*/ 26 h 27"/>
                    <a:gd name="T4" fmla="*/ 10 w 11"/>
                    <a:gd name="T5" fmla="*/ 23 h 27"/>
                    <a:gd name="T6" fmla="*/ 3 w 11"/>
                    <a:gd name="T7" fmla="*/ 2 h 27"/>
                    <a:gd name="T8" fmla="*/ 1 w 11"/>
                    <a:gd name="T9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27">
                      <a:moveTo>
                        <a:pt x="1" y="1"/>
                      </a:moveTo>
                      <a:cubicBezTo>
                        <a:pt x="0" y="10"/>
                        <a:pt x="1" y="19"/>
                        <a:pt x="7" y="26"/>
                      </a:cubicBezTo>
                      <a:cubicBezTo>
                        <a:pt x="8" y="27"/>
                        <a:pt x="11" y="25"/>
                        <a:pt x="10" y="23"/>
                      </a:cubicBezTo>
                      <a:cubicBezTo>
                        <a:pt x="5" y="17"/>
                        <a:pt x="3" y="9"/>
                        <a:pt x="3" y="2"/>
                      </a:cubicBezTo>
                      <a:cubicBezTo>
                        <a:pt x="3" y="0"/>
                        <a:pt x="1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" name="Freeform 403"/>
                <p:cNvSpPr/>
                <p:nvPr/>
              </p:nvSpPr>
              <p:spPr bwMode="auto">
                <a:xfrm>
                  <a:off x="2578" y="1571"/>
                  <a:ext cx="9" cy="29"/>
                </a:xfrm>
                <a:custGeom>
                  <a:avLst/>
                  <a:gdLst>
                    <a:gd name="T0" fmla="*/ 3 w 10"/>
                    <a:gd name="T1" fmla="*/ 2 h 34"/>
                    <a:gd name="T2" fmla="*/ 7 w 10"/>
                    <a:gd name="T3" fmla="*/ 33 h 34"/>
                    <a:gd name="T4" fmla="*/ 9 w 10"/>
                    <a:gd name="T5" fmla="*/ 32 h 34"/>
                    <a:gd name="T6" fmla="*/ 6 w 10"/>
                    <a:gd name="T7" fmla="*/ 18 h 34"/>
                    <a:gd name="T8" fmla="*/ 5 w 10"/>
                    <a:gd name="T9" fmla="*/ 2 h 34"/>
                    <a:gd name="T10" fmla="*/ 3 w 10"/>
                    <a:gd name="T11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34">
                      <a:moveTo>
                        <a:pt x="3" y="2"/>
                      </a:moveTo>
                      <a:cubicBezTo>
                        <a:pt x="2" y="12"/>
                        <a:pt x="0" y="25"/>
                        <a:pt x="7" y="33"/>
                      </a:cubicBezTo>
                      <a:cubicBezTo>
                        <a:pt x="8" y="34"/>
                        <a:pt x="9" y="34"/>
                        <a:pt x="9" y="32"/>
                      </a:cubicBezTo>
                      <a:cubicBezTo>
                        <a:pt x="10" y="27"/>
                        <a:pt x="6" y="23"/>
                        <a:pt x="6" y="18"/>
                      </a:cubicBezTo>
                      <a:cubicBezTo>
                        <a:pt x="5" y="12"/>
                        <a:pt x="5" y="7"/>
                        <a:pt x="5" y="2"/>
                      </a:cubicBezTo>
                      <a:cubicBezTo>
                        <a:pt x="5" y="0"/>
                        <a:pt x="3" y="0"/>
                        <a:pt x="3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1" name="Freeform 404"/>
                <p:cNvSpPr/>
                <p:nvPr/>
              </p:nvSpPr>
              <p:spPr bwMode="auto">
                <a:xfrm>
                  <a:off x="2598" y="1572"/>
                  <a:ext cx="7" cy="35"/>
                </a:xfrm>
                <a:custGeom>
                  <a:avLst/>
                  <a:gdLst>
                    <a:gd name="T0" fmla="*/ 3 w 9"/>
                    <a:gd name="T1" fmla="*/ 3 h 41"/>
                    <a:gd name="T2" fmla="*/ 1 w 9"/>
                    <a:gd name="T3" fmla="*/ 13 h 41"/>
                    <a:gd name="T4" fmla="*/ 0 w 9"/>
                    <a:gd name="T5" fmla="*/ 24 h 41"/>
                    <a:gd name="T6" fmla="*/ 5 w 9"/>
                    <a:gd name="T7" fmla="*/ 40 h 41"/>
                    <a:gd name="T8" fmla="*/ 9 w 9"/>
                    <a:gd name="T9" fmla="*/ 38 h 41"/>
                    <a:gd name="T10" fmla="*/ 7 w 9"/>
                    <a:gd name="T11" fmla="*/ 4 h 41"/>
                    <a:gd name="T12" fmla="*/ 3 w 9"/>
                    <a:gd name="T13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41">
                      <a:moveTo>
                        <a:pt x="3" y="3"/>
                      </a:moveTo>
                      <a:cubicBezTo>
                        <a:pt x="2" y="7"/>
                        <a:pt x="1" y="9"/>
                        <a:pt x="1" y="13"/>
                      </a:cubicBezTo>
                      <a:cubicBezTo>
                        <a:pt x="0" y="17"/>
                        <a:pt x="0" y="21"/>
                        <a:pt x="0" y="24"/>
                      </a:cubicBezTo>
                      <a:cubicBezTo>
                        <a:pt x="0" y="30"/>
                        <a:pt x="0" y="37"/>
                        <a:pt x="5" y="40"/>
                      </a:cubicBezTo>
                      <a:cubicBezTo>
                        <a:pt x="7" y="41"/>
                        <a:pt x="9" y="39"/>
                        <a:pt x="9" y="38"/>
                      </a:cubicBezTo>
                      <a:cubicBezTo>
                        <a:pt x="6" y="27"/>
                        <a:pt x="6" y="15"/>
                        <a:pt x="7" y="4"/>
                      </a:cubicBezTo>
                      <a:cubicBezTo>
                        <a:pt x="8" y="0"/>
                        <a:pt x="3" y="0"/>
                        <a:pt x="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2" name="Freeform 405"/>
                <p:cNvSpPr/>
                <p:nvPr/>
              </p:nvSpPr>
              <p:spPr bwMode="auto">
                <a:xfrm>
                  <a:off x="2613" y="1588"/>
                  <a:ext cx="6" cy="15"/>
                </a:xfrm>
                <a:custGeom>
                  <a:avLst/>
                  <a:gdLst>
                    <a:gd name="T0" fmla="*/ 1 w 7"/>
                    <a:gd name="T1" fmla="*/ 4 h 17"/>
                    <a:gd name="T2" fmla="*/ 2 w 7"/>
                    <a:gd name="T3" fmla="*/ 9 h 17"/>
                    <a:gd name="T4" fmla="*/ 3 w 7"/>
                    <a:gd name="T5" fmla="*/ 15 h 17"/>
                    <a:gd name="T6" fmla="*/ 6 w 7"/>
                    <a:gd name="T7" fmla="*/ 16 h 17"/>
                    <a:gd name="T8" fmla="*/ 7 w 7"/>
                    <a:gd name="T9" fmla="*/ 9 h 17"/>
                    <a:gd name="T10" fmla="*/ 5 w 7"/>
                    <a:gd name="T11" fmla="*/ 2 h 17"/>
                    <a:gd name="T12" fmla="*/ 1 w 7"/>
                    <a:gd name="T13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17">
                      <a:moveTo>
                        <a:pt x="1" y="4"/>
                      </a:moveTo>
                      <a:cubicBezTo>
                        <a:pt x="1" y="6"/>
                        <a:pt x="2" y="7"/>
                        <a:pt x="2" y="9"/>
                      </a:cubicBezTo>
                      <a:cubicBezTo>
                        <a:pt x="2" y="11"/>
                        <a:pt x="2" y="13"/>
                        <a:pt x="3" y="15"/>
                      </a:cubicBezTo>
                      <a:cubicBezTo>
                        <a:pt x="3" y="17"/>
                        <a:pt x="6" y="17"/>
                        <a:pt x="6" y="16"/>
                      </a:cubicBezTo>
                      <a:cubicBezTo>
                        <a:pt x="7" y="13"/>
                        <a:pt x="7" y="11"/>
                        <a:pt x="7" y="9"/>
                      </a:cubicBezTo>
                      <a:cubicBezTo>
                        <a:pt x="6" y="7"/>
                        <a:pt x="6" y="5"/>
                        <a:pt x="5" y="2"/>
                      </a:cubicBezTo>
                      <a:cubicBezTo>
                        <a:pt x="4" y="0"/>
                        <a:pt x="0" y="1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89" name="Freeform 407"/>
              <p:cNvSpPr/>
              <p:nvPr/>
            </p:nvSpPr>
            <p:spPr bwMode="auto">
              <a:xfrm>
                <a:off x="2636" y="1602"/>
                <a:ext cx="13" cy="14"/>
              </a:xfrm>
              <a:custGeom>
                <a:avLst/>
                <a:gdLst>
                  <a:gd name="T0" fmla="*/ 4 w 16"/>
                  <a:gd name="T1" fmla="*/ 15 h 17"/>
                  <a:gd name="T2" fmla="*/ 8 w 16"/>
                  <a:gd name="T3" fmla="*/ 9 h 17"/>
                  <a:gd name="T4" fmla="*/ 13 w 16"/>
                  <a:gd name="T5" fmla="*/ 5 h 17"/>
                  <a:gd name="T6" fmla="*/ 11 w 16"/>
                  <a:gd name="T7" fmla="*/ 1 h 17"/>
                  <a:gd name="T8" fmla="*/ 3 w 16"/>
                  <a:gd name="T9" fmla="*/ 7 h 17"/>
                  <a:gd name="T10" fmla="*/ 1 w 16"/>
                  <a:gd name="T11" fmla="*/ 16 h 17"/>
                  <a:gd name="T12" fmla="*/ 4 w 16"/>
                  <a:gd name="T1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7">
                    <a:moveTo>
                      <a:pt x="4" y="15"/>
                    </a:moveTo>
                    <a:cubicBezTo>
                      <a:pt x="4" y="12"/>
                      <a:pt x="6" y="10"/>
                      <a:pt x="8" y="9"/>
                    </a:cubicBezTo>
                    <a:cubicBezTo>
                      <a:pt x="10" y="8"/>
                      <a:pt x="12" y="6"/>
                      <a:pt x="13" y="5"/>
                    </a:cubicBezTo>
                    <a:cubicBezTo>
                      <a:pt x="16" y="3"/>
                      <a:pt x="13" y="0"/>
                      <a:pt x="11" y="1"/>
                    </a:cubicBezTo>
                    <a:cubicBezTo>
                      <a:pt x="8" y="3"/>
                      <a:pt x="5" y="4"/>
                      <a:pt x="3" y="7"/>
                    </a:cubicBezTo>
                    <a:cubicBezTo>
                      <a:pt x="1" y="10"/>
                      <a:pt x="0" y="13"/>
                      <a:pt x="1" y="16"/>
                    </a:cubicBezTo>
                    <a:cubicBezTo>
                      <a:pt x="2" y="17"/>
                      <a:pt x="4" y="17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408"/>
              <p:cNvSpPr/>
              <p:nvPr/>
            </p:nvSpPr>
            <p:spPr bwMode="auto">
              <a:xfrm>
                <a:off x="2655" y="1605"/>
                <a:ext cx="22" cy="16"/>
              </a:xfrm>
              <a:custGeom>
                <a:avLst/>
                <a:gdLst>
                  <a:gd name="T0" fmla="*/ 3 w 26"/>
                  <a:gd name="T1" fmla="*/ 17 h 18"/>
                  <a:gd name="T2" fmla="*/ 24 w 26"/>
                  <a:gd name="T3" fmla="*/ 5 h 18"/>
                  <a:gd name="T4" fmla="*/ 23 w 26"/>
                  <a:gd name="T5" fmla="*/ 1 h 18"/>
                  <a:gd name="T6" fmla="*/ 1 w 26"/>
                  <a:gd name="T7" fmla="*/ 16 h 18"/>
                  <a:gd name="T8" fmla="*/ 3 w 26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3" y="17"/>
                    </a:moveTo>
                    <a:cubicBezTo>
                      <a:pt x="9" y="12"/>
                      <a:pt x="16" y="8"/>
                      <a:pt x="24" y="5"/>
                    </a:cubicBezTo>
                    <a:cubicBezTo>
                      <a:pt x="26" y="4"/>
                      <a:pt x="25" y="0"/>
                      <a:pt x="23" y="1"/>
                    </a:cubicBezTo>
                    <a:cubicBezTo>
                      <a:pt x="14" y="4"/>
                      <a:pt x="7" y="9"/>
                      <a:pt x="1" y="16"/>
                    </a:cubicBezTo>
                    <a:cubicBezTo>
                      <a:pt x="0" y="17"/>
                      <a:pt x="2" y="18"/>
                      <a:pt x="3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409"/>
              <p:cNvSpPr/>
              <p:nvPr/>
            </p:nvSpPr>
            <p:spPr bwMode="auto">
              <a:xfrm>
                <a:off x="2629" y="1665"/>
                <a:ext cx="8" cy="19"/>
              </a:xfrm>
              <a:custGeom>
                <a:avLst/>
                <a:gdLst>
                  <a:gd name="T0" fmla="*/ 1 w 9"/>
                  <a:gd name="T1" fmla="*/ 4 h 23"/>
                  <a:gd name="T2" fmla="*/ 4 w 9"/>
                  <a:gd name="T3" fmla="*/ 20 h 23"/>
                  <a:gd name="T4" fmla="*/ 9 w 9"/>
                  <a:gd name="T5" fmla="*/ 20 h 23"/>
                  <a:gd name="T6" fmla="*/ 5 w 9"/>
                  <a:gd name="T7" fmla="*/ 3 h 23"/>
                  <a:gd name="T8" fmla="*/ 1 w 9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3">
                    <a:moveTo>
                      <a:pt x="1" y="4"/>
                    </a:moveTo>
                    <a:cubicBezTo>
                      <a:pt x="2" y="10"/>
                      <a:pt x="4" y="15"/>
                      <a:pt x="4" y="20"/>
                    </a:cubicBezTo>
                    <a:cubicBezTo>
                      <a:pt x="5" y="23"/>
                      <a:pt x="9" y="23"/>
                      <a:pt x="9" y="20"/>
                    </a:cubicBezTo>
                    <a:cubicBezTo>
                      <a:pt x="9" y="14"/>
                      <a:pt x="6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410"/>
              <p:cNvSpPr/>
              <p:nvPr/>
            </p:nvSpPr>
            <p:spPr bwMode="auto">
              <a:xfrm>
                <a:off x="2644" y="1661"/>
                <a:ext cx="16" cy="20"/>
              </a:xfrm>
              <a:custGeom>
                <a:avLst/>
                <a:gdLst>
                  <a:gd name="T0" fmla="*/ 1 w 18"/>
                  <a:gd name="T1" fmla="*/ 4 h 23"/>
                  <a:gd name="T2" fmla="*/ 14 w 18"/>
                  <a:gd name="T3" fmla="*/ 21 h 23"/>
                  <a:gd name="T4" fmla="*/ 17 w 18"/>
                  <a:gd name="T5" fmla="*/ 18 h 23"/>
                  <a:gd name="T6" fmla="*/ 5 w 18"/>
                  <a:gd name="T7" fmla="*/ 3 h 23"/>
                  <a:gd name="T8" fmla="*/ 1 w 18"/>
                  <a:gd name="T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3">
                    <a:moveTo>
                      <a:pt x="1" y="4"/>
                    </a:moveTo>
                    <a:cubicBezTo>
                      <a:pt x="4" y="11"/>
                      <a:pt x="8" y="18"/>
                      <a:pt x="14" y="21"/>
                    </a:cubicBezTo>
                    <a:cubicBezTo>
                      <a:pt x="17" y="23"/>
                      <a:pt x="18" y="20"/>
                      <a:pt x="17" y="18"/>
                    </a:cubicBezTo>
                    <a:cubicBezTo>
                      <a:pt x="12" y="13"/>
                      <a:pt x="8" y="9"/>
                      <a:pt x="5" y="3"/>
                    </a:cubicBezTo>
                    <a:cubicBezTo>
                      <a:pt x="4" y="0"/>
                      <a:pt x="0" y="2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411"/>
              <p:cNvSpPr/>
              <p:nvPr/>
            </p:nvSpPr>
            <p:spPr bwMode="auto">
              <a:xfrm>
                <a:off x="2655" y="1646"/>
                <a:ext cx="22" cy="20"/>
              </a:xfrm>
              <a:custGeom>
                <a:avLst/>
                <a:gdLst>
                  <a:gd name="T0" fmla="*/ 2 w 27"/>
                  <a:gd name="T1" fmla="*/ 4 h 24"/>
                  <a:gd name="T2" fmla="*/ 10 w 27"/>
                  <a:gd name="T3" fmla="*/ 15 h 24"/>
                  <a:gd name="T4" fmla="*/ 22 w 27"/>
                  <a:gd name="T5" fmla="*/ 23 h 24"/>
                  <a:gd name="T6" fmla="*/ 25 w 27"/>
                  <a:gd name="T7" fmla="*/ 18 h 24"/>
                  <a:gd name="T8" fmla="*/ 13 w 27"/>
                  <a:gd name="T9" fmla="*/ 10 h 24"/>
                  <a:gd name="T10" fmla="*/ 5 w 27"/>
                  <a:gd name="T11" fmla="*/ 2 h 24"/>
                  <a:gd name="T12" fmla="*/ 2 w 27"/>
                  <a:gd name="T13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4">
                    <a:moveTo>
                      <a:pt x="2" y="4"/>
                    </a:moveTo>
                    <a:cubicBezTo>
                      <a:pt x="5" y="8"/>
                      <a:pt x="6" y="12"/>
                      <a:pt x="10" y="15"/>
                    </a:cubicBezTo>
                    <a:cubicBezTo>
                      <a:pt x="14" y="18"/>
                      <a:pt x="18" y="21"/>
                      <a:pt x="22" y="23"/>
                    </a:cubicBezTo>
                    <a:cubicBezTo>
                      <a:pt x="26" y="24"/>
                      <a:pt x="27" y="20"/>
                      <a:pt x="25" y="18"/>
                    </a:cubicBezTo>
                    <a:cubicBezTo>
                      <a:pt x="21" y="15"/>
                      <a:pt x="17" y="13"/>
                      <a:pt x="13" y="10"/>
                    </a:cubicBezTo>
                    <a:cubicBezTo>
                      <a:pt x="10" y="7"/>
                      <a:pt x="8" y="4"/>
                      <a:pt x="5" y="2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412"/>
              <p:cNvSpPr/>
              <p:nvPr/>
            </p:nvSpPr>
            <p:spPr bwMode="auto">
              <a:xfrm>
                <a:off x="2658" y="1629"/>
                <a:ext cx="30" cy="12"/>
              </a:xfrm>
              <a:custGeom>
                <a:avLst/>
                <a:gdLst>
                  <a:gd name="T0" fmla="*/ 2 w 35"/>
                  <a:gd name="T1" fmla="*/ 5 h 14"/>
                  <a:gd name="T2" fmla="*/ 31 w 35"/>
                  <a:gd name="T3" fmla="*/ 13 h 14"/>
                  <a:gd name="T4" fmla="*/ 32 w 35"/>
                  <a:gd name="T5" fmla="*/ 9 h 14"/>
                  <a:gd name="T6" fmla="*/ 4 w 35"/>
                  <a:gd name="T7" fmla="*/ 1 h 14"/>
                  <a:gd name="T8" fmla="*/ 2 w 35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4">
                    <a:moveTo>
                      <a:pt x="2" y="5"/>
                    </a:moveTo>
                    <a:cubicBezTo>
                      <a:pt x="11" y="9"/>
                      <a:pt x="21" y="12"/>
                      <a:pt x="31" y="13"/>
                    </a:cubicBezTo>
                    <a:cubicBezTo>
                      <a:pt x="34" y="14"/>
                      <a:pt x="35" y="10"/>
                      <a:pt x="32" y="9"/>
                    </a:cubicBezTo>
                    <a:cubicBezTo>
                      <a:pt x="23" y="5"/>
                      <a:pt x="13" y="4"/>
                      <a:pt x="4" y="1"/>
                    </a:cubicBezTo>
                    <a:cubicBezTo>
                      <a:pt x="1" y="0"/>
                      <a:pt x="0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413"/>
              <p:cNvSpPr/>
              <p:nvPr/>
            </p:nvSpPr>
            <p:spPr bwMode="auto">
              <a:xfrm>
                <a:off x="1026" y="1428"/>
                <a:ext cx="25" cy="137"/>
              </a:xfrm>
              <a:custGeom>
                <a:avLst/>
                <a:gdLst>
                  <a:gd name="T0" fmla="*/ 3 w 29"/>
                  <a:gd name="T1" fmla="*/ 3 h 161"/>
                  <a:gd name="T2" fmla="*/ 10 w 29"/>
                  <a:gd name="T3" fmla="*/ 83 h 161"/>
                  <a:gd name="T4" fmla="*/ 23 w 29"/>
                  <a:gd name="T5" fmla="*/ 158 h 161"/>
                  <a:gd name="T6" fmla="*/ 29 w 29"/>
                  <a:gd name="T7" fmla="*/ 157 h 161"/>
                  <a:gd name="T8" fmla="*/ 20 w 29"/>
                  <a:gd name="T9" fmla="*/ 109 h 161"/>
                  <a:gd name="T10" fmla="*/ 15 w 29"/>
                  <a:gd name="T11" fmla="*/ 68 h 161"/>
                  <a:gd name="T12" fmla="*/ 7 w 29"/>
                  <a:gd name="T13" fmla="*/ 2 h 161"/>
                  <a:gd name="T14" fmla="*/ 3 w 29"/>
                  <a:gd name="T15" fmla="*/ 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61">
                    <a:moveTo>
                      <a:pt x="3" y="3"/>
                    </a:moveTo>
                    <a:cubicBezTo>
                      <a:pt x="0" y="28"/>
                      <a:pt x="7" y="58"/>
                      <a:pt x="10" y="83"/>
                    </a:cubicBezTo>
                    <a:cubicBezTo>
                      <a:pt x="13" y="108"/>
                      <a:pt x="15" y="134"/>
                      <a:pt x="23" y="158"/>
                    </a:cubicBezTo>
                    <a:cubicBezTo>
                      <a:pt x="24" y="161"/>
                      <a:pt x="29" y="161"/>
                      <a:pt x="29" y="157"/>
                    </a:cubicBezTo>
                    <a:cubicBezTo>
                      <a:pt x="28" y="141"/>
                      <a:pt x="22" y="125"/>
                      <a:pt x="20" y="109"/>
                    </a:cubicBezTo>
                    <a:cubicBezTo>
                      <a:pt x="18" y="95"/>
                      <a:pt x="16" y="81"/>
                      <a:pt x="15" y="68"/>
                    </a:cubicBezTo>
                    <a:cubicBezTo>
                      <a:pt x="12" y="46"/>
                      <a:pt x="13" y="23"/>
                      <a:pt x="7" y="2"/>
                    </a:cubicBezTo>
                    <a:cubicBezTo>
                      <a:pt x="6" y="0"/>
                      <a:pt x="4" y="1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414"/>
              <p:cNvSpPr/>
              <p:nvPr/>
            </p:nvSpPr>
            <p:spPr bwMode="auto">
              <a:xfrm>
                <a:off x="1028" y="1386"/>
                <a:ext cx="195" cy="50"/>
              </a:xfrm>
              <a:custGeom>
                <a:avLst/>
                <a:gdLst>
                  <a:gd name="T0" fmla="*/ 6 w 230"/>
                  <a:gd name="T1" fmla="*/ 58 h 59"/>
                  <a:gd name="T2" fmla="*/ 56 w 230"/>
                  <a:gd name="T3" fmla="*/ 38 h 59"/>
                  <a:gd name="T4" fmla="*/ 111 w 230"/>
                  <a:gd name="T5" fmla="*/ 25 h 59"/>
                  <a:gd name="T6" fmla="*/ 225 w 230"/>
                  <a:gd name="T7" fmla="*/ 8 h 59"/>
                  <a:gd name="T8" fmla="*/ 223 w 230"/>
                  <a:gd name="T9" fmla="*/ 1 h 59"/>
                  <a:gd name="T10" fmla="*/ 77 w 230"/>
                  <a:gd name="T11" fmla="*/ 26 h 59"/>
                  <a:gd name="T12" fmla="*/ 18 w 230"/>
                  <a:gd name="T13" fmla="*/ 40 h 59"/>
                  <a:gd name="T14" fmla="*/ 3 w 230"/>
                  <a:gd name="T15" fmla="*/ 58 h 59"/>
                  <a:gd name="T16" fmla="*/ 6 w 230"/>
                  <a:gd name="T17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0" h="59">
                    <a:moveTo>
                      <a:pt x="6" y="58"/>
                    </a:moveTo>
                    <a:cubicBezTo>
                      <a:pt x="13" y="41"/>
                      <a:pt x="40" y="42"/>
                      <a:pt x="56" y="38"/>
                    </a:cubicBezTo>
                    <a:cubicBezTo>
                      <a:pt x="74" y="33"/>
                      <a:pt x="93" y="29"/>
                      <a:pt x="111" y="25"/>
                    </a:cubicBezTo>
                    <a:cubicBezTo>
                      <a:pt x="149" y="18"/>
                      <a:pt x="187" y="12"/>
                      <a:pt x="225" y="8"/>
                    </a:cubicBezTo>
                    <a:cubicBezTo>
                      <a:pt x="230" y="8"/>
                      <a:pt x="228" y="0"/>
                      <a:pt x="223" y="1"/>
                    </a:cubicBezTo>
                    <a:cubicBezTo>
                      <a:pt x="174" y="7"/>
                      <a:pt x="125" y="15"/>
                      <a:pt x="77" y="26"/>
                    </a:cubicBezTo>
                    <a:cubicBezTo>
                      <a:pt x="58" y="30"/>
                      <a:pt x="36" y="34"/>
                      <a:pt x="18" y="40"/>
                    </a:cubicBezTo>
                    <a:cubicBezTo>
                      <a:pt x="9" y="43"/>
                      <a:pt x="0" y="48"/>
                      <a:pt x="3" y="58"/>
                    </a:cubicBezTo>
                    <a:cubicBezTo>
                      <a:pt x="4" y="59"/>
                      <a:pt x="5" y="59"/>
                      <a:pt x="6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415"/>
              <p:cNvSpPr/>
              <p:nvPr/>
            </p:nvSpPr>
            <p:spPr bwMode="auto">
              <a:xfrm>
                <a:off x="1215" y="1388"/>
                <a:ext cx="29" cy="131"/>
              </a:xfrm>
              <a:custGeom>
                <a:avLst/>
                <a:gdLst>
                  <a:gd name="T0" fmla="*/ 0 w 35"/>
                  <a:gd name="T1" fmla="*/ 2 h 154"/>
                  <a:gd name="T2" fmla="*/ 17 w 35"/>
                  <a:gd name="T3" fmla="*/ 76 h 154"/>
                  <a:gd name="T4" fmla="*/ 22 w 35"/>
                  <a:gd name="T5" fmla="*/ 147 h 154"/>
                  <a:gd name="T6" fmla="*/ 33 w 35"/>
                  <a:gd name="T7" fmla="*/ 147 h 154"/>
                  <a:gd name="T8" fmla="*/ 30 w 35"/>
                  <a:gd name="T9" fmla="*/ 104 h 154"/>
                  <a:gd name="T10" fmla="*/ 26 w 35"/>
                  <a:gd name="T11" fmla="*/ 59 h 154"/>
                  <a:gd name="T12" fmla="*/ 2 w 35"/>
                  <a:gd name="T13" fmla="*/ 0 h 154"/>
                  <a:gd name="T14" fmla="*/ 0 w 35"/>
                  <a:gd name="T15" fmla="*/ 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54">
                    <a:moveTo>
                      <a:pt x="0" y="2"/>
                    </a:moveTo>
                    <a:cubicBezTo>
                      <a:pt x="12" y="23"/>
                      <a:pt x="15" y="52"/>
                      <a:pt x="17" y="76"/>
                    </a:cubicBezTo>
                    <a:cubicBezTo>
                      <a:pt x="20" y="100"/>
                      <a:pt x="21" y="123"/>
                      <a:pt x="22" y="147"/>
                    </a:cubicBezTo>
                    <a:cubicBezTo>
                      <a:pt x="23" y="154"/>
                      <a:pt x="32" y="154"/>
                      <a:pt x="33" y="147"/>
                    </a:cubicBezTo>
                    <a:cubicBezTo>
                      <a:pt x="35" y="133"/>
                      <a:pt x="32" y="118"/>
                      <a:pt x="30" y="104"/>
                    </a:cubicBezTo>
                    <a:cubicBezTo>
                      <a:pt x="29" y="89"/>
                      <a:pt x="28" y="74"/>
                      <a:pt x="26" y="59"/>
                    </a:cubicBezTo>
                    <a:cubicBezTo>
                      <a:pt x="22" y="38"/>
                      <a:pt x="20" y="14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416"/>
              <p:cNvSpPr/>
              <p:nvPr/>
            </p:nvSpPr>
            <p:spPr bwMode="auto">
              <a:xfrm>
                <a:off x="1045" y="1513"/>
                <a:ext cx="203" cy="64"/>
              </a:xfrm>
              <a:custGeom>
                <a:avLst/>
                <a:gdLst>
                  <a:gd name="T0" fmla="*/ 1 w 239"/>
                  <a:gd name="T1" fmla="*/ 58 h 76"/>
                  <a:gd name="T2" fmla="*/ 46 w 239"/>
                  <a:gd name="T3" fmla="*/ 69 h 76"/>
                  <a:gd name="T4" fmla="*/ 132 w 239"/>
                  <a:gd name="T5" fmla="*/ 55 h 76"/>
                  <a:gd name="T6" fmla="*/ 214 w 239"/>
                  <a:gd name="T7" fmla="*/ 35 h 76"/>
                  <a:gd name="T8" fmla="*/ 232 w 239"/>
                  <a:gd name="T9" fmla="*/ 3 h 76"/>
                  <a:gd name="T10" fmla="*/ 226 w 239"/>
                  <a:gd name="T11" fmla="*/ 5 h 76"/>
                  <a:gd name="T12" fmla="*/ 172 w 239"/>
                  <a:gd name="T13" fmla="*/ 38 h 76"/>
                  <a:gd name="T14" fmla="*/ 117 w 239"/>
                  <a:gd name="T15" fmla="*/ 49 h 76"/>
                  <a:gd name="T16" fmla="*/ 64 w 239"/>
                  <a:gd name="T17" fmla="*/ 60 h 76"/>
                  <a:gd name="T18" fmla="*/ 4 w 239"/>
                  <a:gd name="T19" fmla="*/ 56 h 76"/>
                  <a:gd name="T20" fmla="*/ 1 w 239"/>
                  <a:gd name="T21" fmla="*/ 5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9" h="76">
                    <a:moveTo>
                      <a:pt x="1" y="58"/>
                    </a:moveTo>
                    <a:cubicBezTo>
                      <a:pt x="7" y="76"/>
                      <a:pt x="30" y="70"/>
                      <a:pt x="46" y="69"/>
                    </a:cubicBezTo>
                    <a:cubicBezTo>
                      <a:pt x="75" y="67"/>
                      <a:pt x="103" y="60"/>
                      <a:pt x="132" y="55"/>
                    </a:cubicBezTo>
                    <a:cubicBezTo>
                      <a:pt x="158" y="50"/>
                      <a:pt x="189" y="45"/>
                      <a:pt x="214" y="35"/>
                    </a:cubicBezTo>
                    <a:cubicBezTo>
                      <a:pt x="228" y="29"/>
                      <a:pt x="239" y="20"/>
                      <a:pt x="232" y="3"/>
                    </a:cubicBezTo>
                    <a:cubicBezTo>
                      <a:pt x="230" y="0"/>
                      <a:pt x="226" y="2"/>
                      <a:pt x="226" y="5"/>
                    </a:cubicBezTo>
                    <a:cubicBezTo>
                      <a:pt x="231" y="31"/>
                      <a:pt x="189" y="34"/>
                      <a:pt x="172" y="38"/>
                    </a:cubicBezTo>
                    <a:cubicBezTo>
                      <a:pt x="154" y="42"/>
                      <a:pt x="136" y="46"/>
                      <a:pt x="117" y="49"/>
                    </a:cubicBezTo>
                    <a:cubicBezTo>
                      <a:pt x="99" y="52"/>
                      <a:pt x="82" y="57"/>
                      <a:pt x="64" y="60"/>
                    </a:cubicBezTo>
                    <a:cubicBezTo>
                      <a:pt x="50" y="62"/>
                      <a:pt x="13" y="69"/>
                      <a:pt x="4" y="56"/>
                    </a:cubicBezTo>
                    <a:cubicBezTo>
                      <a:pt x="3" y="54"/>
                      <a:pt x="0" y="55"/>
                      <a:pt x="1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417"/>
              <p:cNvSpPr/>
              <p:nvPr/>
            </p:nvSpPr>
            <p:spPr bwMode="auto">
              <a:xfrm>
                <a:off x="1041" y="1435"/>
                <a:ext cx="11" cy="15"/>
              </a:xfrm>
              <a:custGeom>
                <a:avLst/>
                <a:gdLst>
                  <a:gd name="T0" fmla="*/ 8 w 12"/>
                  <a:gd name="T1" fmla="*/ 2 h 18"/>
                  <a:gd name="T2" fmla="*/ 1 w 12"/>
                  <a:gd name="T3" fmla="*/ 18 h 18"/>
                  <a:gd name="T4" fmla="*/ 3 w 12"/>
                  <a:gd name="T5" fmla="*/ 18 h 18"/>
                  <a:gd name="T6" fmla="*/ 11 w 12"/>
                  <a:gd name="T7" fmla="*/ 5 h 18"/>
                  <a:gd name="T8" fmla="*/ 8 w 1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8" y="2"/>
                    </a:moveTo>
                    <a:cubicBezTo>
                      <a:pt x="3" y="5"/>
                      <a:pt x="0" y="11"/>
                      <a:pt x="1" y="18"/>
                    </a:cubicBezTo>
                    <a:cubicBezTo>
                      <a:pt x="2" y="18"/>
                      <a:pt x="3" y="18"/>
                      <a:pt x="3" y="18"/>
                    </a:cubicBezTo>
                    <a:cubicBezTo>
                      <a:pt x="5" y="13"/>
                      <a:pt x="8" y="9"/>
                      <a:pt x="11" y="5"/>
                    </a:cubicBezTo>
                    <a:cubicBezTo>
                      <a:pt x="12" y="3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418"/>
              <p:cNvSpPr/>
              <p:nvPr/>
            </p:nvSpPr>
            <p:spPr bwMode="auto">
              <a:xfrm>
                <a:off x="1047" y="1469"/>
                <a:ext cx="17" cy="91"/>
              </a:xfrm>
              <a:custGeom>
                <a:avLst/>
                <a:gdLst>
                  <a:gd name="T0" fmla="*/ 0 w 20"/>
                  <a:gd name="T1" fmla="*/ 1 h 108"/>
                  <a:gd name="T2" fmla="*/ 6 w 20"/>
                  <a:gd name="T3" fmla="*/ 54 h 108"/>
                  <a:gd name="T4" fmla="*/ 13 w 20"/>
                  <a:gd name="T5" fmla="*/ 104 h 108"/>
                  <a:gd name="T6" fmla="*/ 19 w 20"/>
                  <a:gd name="T7" fmla="*/ 103 h 108"/>
                  <a:gd name="T8" fmla="*/ 1 w 20"/>
                  <a:gd name="T9" fmla="*/ 1 h 108"/>
                  <a:gd name="T10" fmla="*/ 0 w 20"/>
                  <a:gd name="T11" fmla="*/ 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08">
                    <a:moveTo>
                      <a:pt x="0" y="1"/>
                    </a:moveTo>
                    <a:cubicBezTo>
                      <a:pt x="4" y="18"/>
                      <a:pt x="4" y="36"/>
                      <a:pt x="6" y="54"/>
                    </a:cubicBezTo>
                    <a:cubicBezTo>
                      <a:pt x="9" y="71"/>
                      <a:pt x="10" y="87"/>
                      <a:pt x="13" y="104"/>
                    </a:cubicBezTo>
                    <a:cubicBezTo>
                      <a:pt x="14" y="108"/>
                      <a:pt x="20" y="107"/>
                      <a:pt x="19" y="103"/>
                    </a:cubicBezTo>
                    <a:cubicBezTo>
                      <a:pt x="12" y="70"/>
                      <a:pt x="14" y="3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419"/>
              <p:cNvSpPr/>
              <p:nvPr/>
            </p:nvSpPr>
            <p:spPr bwMode="auto">
              <a:xfrm>
                <a:off x="1062" y="1424"/>
                <a:ext cx="46" cy="10"/>
              </a:xfrm>
              <a:custGeom>
                <a:avLst/>
                <a:gdLst>
                  <a:gd name="T0" fmla="*/ 2 w 54"/>
                  <a:gd name="T1" fmla="*/ 10 h 11"/>
                  <a:gd name="T2" fmla="*/ 23 w 54"/>
                  <a:gd name="T3" fmla="*/ 9 h 11"/>
                  <a:gd name="T4" fmla="*/ 51 w 54"/>
                  <a:gd name="T5" fmla="*/ 5 h 11"/>
                  <a:gd name="T6" fmla="*/ 50 w 54"/>
                  <a:gd name="T7" fmla="*/ 1 h 11"/>
                  <a:gd name="T8" fmla="*/ 28 w 54"/>
                  <a:gd name="T9" fmla="*/ 4 h 11"/>
                  <a:gd name="T10" fmla="*/ 2 w 54"/>
                  <a:gd name="T11" fmla="*/ 7 h 11"/>
                  <a:gd name="T12" fmla="*/ 2 w 54"/>
                  <a:gd name="T13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1">
                    <a:moveTo>
                      <a:pt x="2" y="10"/>
                    </a:moveTo>
                    <a:cubicBezTo>
                      <a:pt x="8" y="11"/>
                      <a:pt x="16" y="10"/>
                      <a:pt x="23" y="9"/>
                    </a:cubicBezTo>
                    <a:cubicBezTo>
                      <a:pt x="32" y="8"/>
                      <a:pt x="42" y="7"/>
                      <a:pt x="51" y="5"/>
                    </a:cubicBezTo>
                    <a:cubicBezTo>
                      <a:pt x="54" y="4"/>
                      <a:pt x="53" y="0"/>
                      <a:pt x="50" y="1"/>
                    </a:cubicBezTo>
                    <a:cubicBezTo>
                      <a:pt x="43" y="2"/>
                      <a:pt x="35" y="3"/>
                      <a:pt x="28" y="4"/>
                    </a:cubicBezTo>
                    <a:cubicBezTo>
                      <a:pt x="20" y="5"/>
                      <a:pt x="10" y="8"/>
                      <a:pt x="2" y="7"/>
                    </a:cubicBezTo>
                    <a:cubicBezTo>
                      <a:pt x="1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420"/>
              <p:cNvSpPr/>
              <p:nvPr/>
            </p:nvSpPr>
            <p:spPr bwMode="auto">
              <a:xfrm>
                <a:off x="1115" y="1419"/>
                <a:ext cx="5" cy="10"/>
              </a:xfrm>
              <a:custGeom>
                <a:avLst/>
                <a:gdLst>
                  <a:gd name="T0" fmla="*/ 0 w 6"/>
                  <a:gd name="T1" fmla="*/ 2 h 12"/>
                  <a:gd name="T2" fmla="*/ 0 w 6"/>
                  <a:gd name="T3" fmla="*/ 6 h 12"/>
                  <a:gd name="T4" fmla="*/ 0 w 6"/>
                  <a:gd name="T5" fmla="*/ 10 h 12"/>
                  <a:gd name="T6" fmla="*/ 6 w 6"/>
                  <a:gd name="T7" fmla="*/ 9 h 12"/>
                  <a:gd name="T8" fmla="*/ 5 w 6"/>
                  <a:gd name="T9" fmla="*/ 2 h 12"/>
                  <a:gd name="T10" fmla="*/ 0 w 6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2"/>
                    </a:move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1" y="12"/>
                      <a:pt x="5" y="11"/>
                      <a:pt x="6" y="9"/>
                    </a:cubicBezTo>
                    <a:cubicBezTo>
                      <a:pt x="6" y="7"/>
                      <a:pt x="6" y="5"/>
                      <a:pt x="5" y="2"/>
                    </a:cubicBezTo>
                    <a:cubicBezTo>
                      <a:pt x="5" y="0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421"/>
              <p:cNvSpPr/>
              <p:nvPr/>
            </p:nvSpPr>
            <p:spPr bwMode="auto">
              <a:xfrm>
                <a:off x="1120" y="1420"/>
                <a:ext cx="5" cy="6"/>
              </a:xfrm>
              <a:custGeom>
                <a:avLst/>
                <a:gdLst>
                  <a:gd name="T0" fmla="*/ 3 w 7"/>
                  <a:gd name="T1" fmla="*/ 5 h 7"/>
                  <a:gd name="T2" fmla="*/ 4 w 7"/>
                  <a:gd name="T3" fmla="*/ 6 h 7"/>
                  <a:gd name="T4" fmla="*/ 6 w 7"/>
                  <a:gd name="T5" fmla="*/ 4 h 7"/>
                  <a:gd name="T6" fmla="*/ 5 w 7"/>
                  <a:gd name="T7" fmla="*/ 2 h 7"/>
                  <a:gd name="T8" fmla="*/ 3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5"/>
                    </a:moveTo>
                    <a:cubicBezTo>
                      <a:pt x="3" y="6"/>
                      <a:pt x="4" y="6"/>
                      <a:pt x="4" y="6"/>
                    </a:cubicBezTo>
                    <a:cubicBezTo>
                      <a:pt x="5" y="7"/>
                      <a:pt x="7" y="6"/>
                      <a:pt x="6" y="4"/>
                    </a:cubicBezTo>
                    <a:cubicBezTo>
                      <a:pt x="6" y="4"/>
                      <a:pt x="6" y="3"/>
                      <a:pt x="5" y="2"/>
                    </a:cubicBezTo>
                    <a:cubicBezTo>
                      <a:pt x="3" y="0"/>
                      <a:pt x="0" y="3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422"/>
              <p:cNvSpPr/>
              <p:nvPr/>
            </p:nvSpPr>
            <p:spPr bwMode="auto">
              <a:xfrm>
                <a:off x="1140" y="1403"/>
                <a:ext cx="80" cy="52"/>
              </a:xfrm>
              <a:custGeom>
                <a:avLst/>
                <a:gdLst>
                  <a:gd name="T0" fmla="*/ 2 w 94"/>
                  <a:gd name="T1" fmla="*/ 19 h 61"/>
                  <a:gd name="T2" fmla="*/ 33 w 94"/>
                  <a:gd name="T3" fmla="*/ 14 h 61"/>
                  <a:gd name="T4" fmla="*/ 61 w 94"/>
                  <a:gd name="T5" fmla="*/ 10 h 61"/>
                  <a:gd name="T6" fmla="*/ 82 w 94"/>
                  <a:gd name="T7" fmla="*/ 20 h 61"/>
                  <a:gd name="T8" fmla="*/ 85 w 94"/>
                  <a:gd name="T9" fmla="*/ 38 h 61"/>
                  <a:gd name="T10" fmla="*/ 88 w 94"/>
                  <a:gd name="T11" fmla="*/ 58 h 61"/>
                  <a:gd name="T12" fmla="*/ 94 w 94"/>
                  <a:gd name="T13" fmla="*/ 57 h 61"/>
                  <a:gd name="T14" fmla="*/ 75 w 94"/>
                  <a:gd name="T15" fmla="*/ 2 h 61"/>
                  <a:gd name="T16" fmla="*/ 49 w 94"/>
                  <a:gd name="T17" fmla="*/ 6 h 61"/>
                  <a:gd name="T18" fmla="*/ 2 w 94"/>
                  <a:gd name="T19" fmla="*/ 17 h 61"/>
                  <a:gd name="T20" fmla="*/ 2 w 94"/>
                  <a:gd name="T21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61">
                    <a:moveTo>
                      <a:pt x="2" y="19"/>
                    </a:moveTo>
                    <a:cubicBezTo>
                      <a:pt x="12" y="18"/>
                      <a:pt x="23" y="17"/>
                      <a:pt x="33" y="14"/>
                    </a:cubicBezTo>
                    <a:cubicBezTo>
                      <a:pt x="41" y="13"/>
                      <a:pt x="52" y="9"/>
                      <a:pt x="61" y="10"/>
                    </a:cubicBezTo>
                    <a:cubicBezTo>
                      <a:pt x="62" y="10"/>
                      <a:pt x="81" y="18"/>
                      <a:pt x="82" y="20"/>
                    </a:cubicBezTo>
                    <a:cubicBezTo>
                      <a:pt x="84" y="23"/>
                      <a:pt x="85" y="33"/>
                      <a:pt x="85" y="38"/>
                    </a:cubicBezTo>
                    <a:cubicBezTo>
                      <a:pt x="85" y="46"/>
                      <a:pt x="84" y="51"/>
                      <a:pt x="88" y="58"/>
                    </a:cubicBezTo>
                    <a:cubicBezTo>
                      <a:pt x="89" y="61"/>
                      <a:pt x="94" y="60"/>
                      <a:pt x="94" y="57"/>
                    </a:cubicBezTo>
                    <a:cubicBezTo>
                      <a:pt x="93" y="41"/>
                      <a:pt x="94" y="8"/>
                      <a:pt x="75" y="2"/>
                    </a:cubicBezTo>
                    <a:cubicBezTo>
                      <a:pt x="66" y="0"/>
                      <a:pt x="56" y="4"/>
                      <a:pt x="49" y="6"/>
                    </a:cubicBezTo>
                    <a:cubicBezTo>
                      <a:pt x="33" y="10"/>
                      <a:pt x="18" y="14"/>
                      <a:pt x="2" y="17"/>
                    </a:cubicBezTo>
                    <a:cubicBezTo>
                      <a:pt x="0" y="17"/>
                      <a:pt x="0" y="19"/>
                      <a:pt x="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423"/>
              <p:cNvSpPr/>
              <p:nvPr/>
            </p:nvSpPr>
            <p:spPr bwMode="auto">
              <a:xfrm>
                <a:off x="1071" y="1510"/>
                <a:ext cx="155" cy="51"/>
              </a:xfrm>
              <a:custGeom>
                <a:avLst/>
                <a:gdLst>
                  <a:gd name="T0" fmla="*/ 2 w 183"/>
                  <a:gd name="T1" fmla="*/ 59 h 60"/>
                  <a:gd name="T2" fmla="*/ 61 w 183"/>
                  <a:gd name="T3" fmla="*/ 50 h 60"/>
                  <a:gd name="T4" fmla="*/ 115 w 183"/>
                  <a:gd name="T5" fmla="*/ 40 h 60"/>
                  <a:gd name="T6" fmla="*/ 179 w 183"/>
                  <a:gd name="T7" fmla="*/ 3 h 60"/>
                  <a:gd name="T8" fmla="*/ 175 w 183"/>
                  <a:gd name="T9" fmla="*/ 3 h 60"/>
                  <a:gd name="T10" fmla="*/ 127 w 183"/>
                  <a:gd name="T11" fmla="*/ 35 h 60"/>
                  <a:gd name="T12" fmla="*/ 86 w 183"/>
                  <a:gd name="T13" fmla="*/ 42 h 60"/>
                  <a:gd name="T14" fmla="*/ 48 w 183"/>
                  <a:gd name="T15" fmla="*/ 47 h 60"/>
                  <a:gd name="T16" fmla="*/ 2 w 183"/>
                  <a:gd name="T17" fmla="*/ 56 h 60"/>
                  <a:gd name="T18" fmla="*/ 2 w 183"/>
                  <a:gd name="T19" fmla="*/ 59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60">
                    <a:moveTo>
                      <a:pt x="2" y="59"/>
                    </a:moveTo>
                    <a:cubicBezTo>
                      <a:pt x="21" y="60"/>
                      <a:pt x="41" y="52"/>
                      <a:pt x="61" y="50"/>
                    </a:cubicBezTo>
                    <a:cubicBezTo>
                      <a:pt x="79" y="47"/>
                      <a:pt x="97" y="44"/>
                      <a:pt x="115" y="40"/>
                    </a:cubicBezTo>
                    <a:cubicBezTo>
                      <a:pt x="139" y="34"/>
                      <a:pt x="183" y="40"/>
                      <a:pt x="179" y="3"/>
                    </a:cubicBezTo>
                    <a:cubicBezTo>
                      <a:pt x="179" y="1"/>
                      <a:pt x="176" y="0"/>
                      <a:pt x="175" y="3"/>
                    </a:cubicBezTo>
                    <a:cubicBezTo>
                      <a:pt x="170" y="30"/>
                      <a:pt x="148" y="32"/>
                      <a:pt x="127" y="35"/>
                    </a:cubicBezTo>
                    <a:cubicBezTo>
                      <a:pt x="113" y="37"/>
                      <a:pt x="100" y="40"/>
                      <a:pt x="86" y="42"/>
                    </a:cubicBezTo>
                    <a:cubicBezTo>
                      <a:pt x="73" y="44"/>
                      <a:pt x="61" y="45"/>
                      <a:pt x="48" y="47"/>
                    </a:cubicBezTo>
                    <a:cubicBezTo>
                      <a:pt x="33" y="49"/>
                      <a:pt x="18" y="54"/>
                      <a:pt x="2" y="56"/>
                    </a:cubicBezTo>
                    <a:cubicBezTo>
                      <a:pt x="0" y="56"/>
                      <a:pt x="0" y="59"/>
                      <a:pt x="2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424"/>
              <p:cNvSpPr/>
              <p:nvPr/>
            </p:nvSpPr>
            <p:spPr bwMode="auto">
              <a:xfrm>
                <a:off x="1063" y="1399"/>
                <a:ext cx="31" cy="21"/>
              </a:xfrm>
              <a:custGeom>
                <a:avLst/>
                <a:gdLst>
                  <a:gd name="T0" fmla="*/ 8 w 37"/>
                  <a:gd name="T1" fmla="*/ 23 h 25"/>
                  <a:gd name="T2" fmla="*/ 16 w 37"/>
                  <a:gd name="T3" fmla="*/ 9 h 25"/>
                  <a:gd name="T4" fmla="*/ 30 w 37"/>
                  <a:gd name="T5" fmla="*/ 16 h 25"/>
                  <a:gd name="T6" fmla="*/ 36 w 37"/>
                  <a:gd name="T7" fmla="*/ 14 h 25"/>
                  <a:gd name="T8" fmla="*/ 16 w 37"/>
                  <a:gd name="T9" fmla="*/ 2 h 25"/>
                  <a:gd name="T10" fmla="*/ 2 w 37"/>
                  <a:gd name="T11" fmla="*/ 22 h 25"/>
                  <a:gd name="T12" fmla="*/ 8 w 37"/>
                  <a:gd name="T13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25">
                    <a:moveTo>
                      <a:pt x="8" y="23"/>
                    </a:moveTo>
                    <a:cubicBezTo>
                      <a:pt x="9" y="17"/>
                      <a:pt x="9" y="11"/>
                      <a:pt x="16" y="9"/>
                    </a:cubicBezTo>
                    <a:cubicBezTo>
                      <a:pt x="22" y="8"/>
                      <a:pt x="28" y="11"/>
                      <a:pt x="30" y="16"/>
                    </a:cubicBezTo>
                    <a:cubicBezTo>
                      <a:pt x="31" y="20"/>
                      <a:pt x="37" y="18"/>
                      <a:pt x="36" y="14"/>
                    </a:cubicBezTo>
                    <a:cubicBezTo>
                      <a:pt x="34" y="5"/>
                      <a:pt x="24" y="0"/>
                      <a:pt x="16" y="2"/>
                    </a:cubicBezTo>
                    <a:cubicBezTo>
                      <a:pt x="6" y="4"/>
                      <a:pt x="0" y="13"/>
                      <a:pt x="2" y="22"/>
                    </a:cubicBezTo>
                    <a:cubicBezTo>
                      <a:pt x="3" y="25"/>
                      <a:pt x="7" y="25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25"/>
              <p:cNvSpPr/>
              <p:nvPr/>
            </p:nvSpPr>
            <p:spPr bwMode="auto">
              <a:xfrm>
                <a:off x="1158" y="1381"/>
                <a:ext cx="23" cy="19"/>
              </a:xfrm>
              <a:custGeom>
                <a:avLst/>
                <a:gdLst>
                  <a:gd name="T0" fmla="*/ 5 w 27"/>
                  <a:gd name="T1" fmla="*/ 19 h 22"/>
                  <a:gd name="T2" fmla="*/ 11 w 27"/>
                  <a:gd name="T3" fmla="*/ 9 h 22"/>
                  <a:gd name="T4" fmla="*/ 19 w 27"/>
                  <a:gd name="T5" fmla="*/ 16 h 22"/>
                  <a:gd name="T6" fmla="*/ 26 w 27"/>
                  <a:gd name="T7" fmla="*/ 14 h 22"/>
                  <a:gd name="T8" fmla="*/ 11 w 27"/>
                  <a:gd name="T9" fmla="*/ 2 h 22"/>
                  <a:gd name="T10" fmla="*/ 1 w 27"/>
                  <a:gd name="T11" fmla="*/ 19 h 22"/>
                  <a:gd name="T12" fmla="*/ 5 w 27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2">
                    <a:moveTo>
                      <a:pt x="5" y="19"/>
                    </a:moveTo>
                    <a:cubicBezTo>
                      <a:pt x="6" y="16"/>
                      <a:pt x="7" y="11"/>
                      <a:pt x="11" y="9"/>
                    </a:cubicBezTo>
                    <a:cubicBezTo>
                      <a:pt x="15" y="6"/>
                      <a:pt x="18" y="13"/>
                      <a:pt x="19" y="16"/>
                    </a:cubicBezTo>
                    <a:cubicBezTo>
                      <a:pt x="21" y="20"/>
                      <a:pt x="27" y="19"/>
                      <a:pt x="26" y="14"/>
                    </a:cubicBezTo>
                    <a:cubicBezTo>
                      <a:pt x="25" y="8"/>
                      <a:pt x="18" y="0"/>
                      <a:pt x="11" y="2"/>
                    </a:cubicBezTo>
                    <a:cubicBezTo>
                      <a:pt x="4" y="4"/>
                      <a:pt x="0" y="13"/>
                      <a:pt x="1" y="19"/>
                    </a:cubicBezTo>
                    <a:cubicBezTo>
                      <a:pt x="1" y="22"/>
                      <a:pt x="5" y="22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426"/>
              <p:cNvSpPr/>
              <p:nvPr/>
            </p:nvSpPr>
            <p:spPr bwMode="auto">
              <a:xfrm>
                <a:off x="1075" y="1352"/>
                <a:ext cx="93" cy="55"/>
              </a:xfrm>
              <a:custGeom>
                <a:avLst/>
                <a:gdLst>
                  <a:gd name="T0" fmla="*/ 16 w 110"/>
                  <a:gd name="T1" fmla="*/ 63 h 64"/>
                  <a:gd name="T2" fmla="*/ 15 w 110"/>
                  <a:gd name="T3" fmla="*/ 51 h 64"/>
                  <a:gd name="T4" fmla="*/ 40 w 110"/>
                  <a:gd name="T5" fmla="*/ 23 h 64"/>
                  <a:gd name="T6" fmla="*/ 76 w 110"/>
                  <a:gd name="T7" fmla="*/ 15 h 64"/>
                  <a:gd name="T8" fmla="*/ 102 w 110"/>
                  <a:gd name="T9" fmla="*/ 41 h 64"/>
                  <a:gd name="T10" fmla="*/ 108 w 110"/>
                  <a:gd name="T11" fmla="*/ 41 h 64"/>
                  <a:gd name="T12" fmla="*/ 99 w 110"/>
                  <a:gd name="T13" fmla="*/ 9 h 64"/>
                  <a:gd name="T14" fmla="*/ 51 w 110"/>
                  <a:gd name="T15" fmla="*/ 13 h 64"/>
                  <a:gd name="T16" fmla="*/ 10 w 110"/>
                  <a:gd name="T17" fmla="*/ 30 h 64"/>
                  <a:gd name="T18" fmla="*/ 14 w 110"/>
                  <a:gd name="T19" fmla="*/ 63 h 64"/>
                  <a:gd name="T20" fmla="*/ 16 w 110"/>
                  <a:gd name="T21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64">
                    <a:moveTo>
                      <a:pt x="16" y="63"/>
                    </a:moveTo>
                    <a:cubicBezTo>
                      <a:pt x="18" y="58"/>
                      <a:pt x="16" y="57"/>
                      <a:pt x="15" y="51"/>
                    </a:cubicBezTo>
                    <a:cubicBezTo>
                      <a:pt x="11" y="29"/>
                      <a:pt x="25" y="27"/>
                      <a:pt x="40" y="23"/>
                    </a:cubicBezTo>
                    <a:cubicBezTo>
                      <a:pt x="52" y="20"/>
                      <a:pt x="64" y="16"/>
                      <a:pt x="76" y="15"/>
                    </a:cubicBezTo>
                    <a:cubicBezTo>
                      <a:pt x="102" y="14"/>
                      <a:pt x="97" y="26"/>
                      <a:pt x="102" y="41"/>
                    </a:cubicBezTo>
                    <a:cubicBezTo>
                      <a:pt x="103" y="44"/>
                      <a:pt x="108" y="44"/>
                      <a:pt x="108" y="41"/>
                    </a:cubicBezTo>
                    <a:cubicBezTo>
                      <a:pt x="110" y="31"/>
                      <a:pt x="108" y="15"/>
                      <a:pt x="99" y="9"/>
                    </a:cubicBezTo>
                    <a:cubicBezTo>
                      <a:pt x="87" y="0"/>
                      <a:pt x="64" y="9"/>
                      <a:pt x="51" y="13"/>
                    </a:cubicBezTo>
                    <a:cubicBezTo>
                      <a:pt x="38" y="16"/>
                      <a:pt x="19" y="18"/>
                      <a:pt x="10" y="30"/>
                    </a:cubicBezTo>
                    <a:cubicBezTo>
                      <a:pt x="0" y="41"/>
                      <a:pt x="9" y="52"/>
                      <a:pt x="14" y="63"/>
                    </a:cubicBezTo>
                    <a:cubicBezTo>
                      <a:pt x="14" y="64"/>
                      <a:pt x="15" y="64"/>
                      <a:pt x="1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427"/>
              <p:cNvSpPr/>
              <p:nvPr/>
            </p:nvSpPr>
            <p:spPr bwMode="auto">
              <a:xfrm>
                <a:off x="1047" y="1332"/>
                <a:ext cx="145" cy="76"/>
              </a:xfrm>
              <a:custGeom>
                <a:avLst/>
                <a:gdLst>
                  <a:gd name="T0" fmla="*/ 38 w 171"/>
                  <a:gd name="T1" fmla="*/ 86 h 90"/>
                  <a:gd name="T2" fmla="*/ 22 w 171"/>
                  <a:gd name="T3" fmla="*/ 47 h 90"/>
                  <a:gd name="T4" fmla="*/ 67 w 171"/>
                  <a:gd name="T5" fmla="*/ 27 h 90"/>
                  <a:gd name="T6" fmla="*/ 120 w 171"/>
                  <a:gd name="T7" fmla="*/ 17 h 90"/>
                  <a:gd name="T8" fmla="*/ 151 w 171"/>
                  <a:gd name="T9" fmla="*/ 22 h 90"/>
                  <a:gd name="T10" fmla="*/ 147 w 171"/>
                  <a:gd name="T11" fmla="*/ 61 h 90"/>
                  <a:gd name="T12" fmla="*/ 154 w 171"/>
                  <a:gd name="T13" fmla="*/ 63 h 90"/>
                  <a:gd name="T14" fmla="*/ 152 w 171"/>
                  <a:gd name="T15" fmla="*/ 12 h 90"/>
                  <a:gd name="T16" fmla="*/ 86 w 171"/>
                  <a:gd name="T17" fmla="*/ 13 h 90"/>
                  <a:gd name="T18" fmla="*/ 16 w 171"/>
                  <a:gd name="T19" fmla="*/ 41 h 90"/>
                  <a:gd name="T20" fmla="*/ 33 w 171"/>
                  <a:gd name="T21" fmla="*/ 88 h 90"/>
                  <a:gd name="T22" fmla="*/ 38 w 171"/>
                  <a:gd name="T23" fmla="*/ 8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1" h="90">
                    <a:moveTo>
                      <a:pt x="38" y="86"/>
                    </a:moveTo>
                    <a:cubicBezTo>
                      <a:pt x="33" y="75"/>
                      <a:pt x="13" y="60"/>
                      <a:pt x="22" y="47"/>
                    </a:cubicBezTo>
                    <a:cubicBezTo>
                      <a:pt x="31" y="35"/>
                      <a:pt x="55" y="31"/>
                      <a:pt x="67" y="27"/>
                    </a:cubicBezTo>
                    <a:cubicBezTo>
                      <a:pt x="85" y="22"/>
                      <a:pt x="102" y="18"/>
                      <a:pt x="120" y="17"/>
                    </a:cubicBezTo>
                    <a:cubicBezTo>
                      <a:pt x="130" y="16"/>
                      <a:pt x="143" y="12"/>
                      <a:pt x="151" y="22"/>
                    </a:cubicBezTo>
                    <a:cubicBezTo>
                      <a:pt x="159" y="33"/>
                      <a:pt x="150" y="50"/>
                      <a:pt x="147" y="61"/>
                    </a:cubicBezTo>
                    <a:cubicBezTo>
                      <a:pt x="146" y="65"/>
                      <a:pt x="153" y="67"/>
                      <a:pt x="154" y="63"/>
                    </a:cubicBezTo>
                    <a:cubicBezTo>
                      <a:pt x="160" y="45"/>
                      <a:pt x="171" y="25"/>
                      <a:pt x="152" y="12"/>
                    </a:cubicBezTo>
                    <a:cubicBezTo>
                      <a:pt x="135" y="0"/>
                      <a:pt x="104" y="8"/>
                      <a:pt x="86" y="13"/>
                    </a:cubicBezTo>
                    <a:cubicBezTo>
                      <a:pt x="65" y="18"/>
                      <a:pt x="32" y="24"/>
                      <a:pt x="16" y="41"/>
                    </a:cubicBezTo>
                    <a:cubicBezTo>
                      <a:pt x="0" y="58"/>
                      <a:pt x="22" y="76"/>
                      <a:pt x="33" y="88"/>
                    </a:cubicBezTo>
                    <a:cubicBezTo>
                      <a:pt x="35" y="90"/>
                      <a:pt x="39" y="88"/>
                      <a:pt x="3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428"/>
              <p:cNvSpPr/>
              <p:nvPr/>
            </p:nvSpPr>
            <p:spPr bwMode="auto">
              <a:xfrm>
                <a:off x="1215" y="1383"/>
                <a:ext cx="12" cy="10"/>
              </a:xfrm>
              <a:custGeom>
                <a:avLst/>
                <a:gdLst>
                  <a:gd name="T0" fmla="*/ 4 w 14"/>
                  <a:gd name="T1" fmla="*/ 11 h 12"/>
                  <a:gd name="T2" fmla="*/ 13 w 14"/>
                  <a:gd name="T3" fmla="*/ 3 h 12"/>
                  <a:gd name="T4" fmla="*/ 10 w 14"/>
                  <a:gd name="T5" fmla="*/ 1 h 12"/>
                  <a:gd name="T6" fmla="*/ 2 w 14"/>
                  <a:gd name="T7" fmla="*/ 7 h 12"/>
                  <a:gd name="T8" fmla="*/ 4 w 14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4" y="11"/>
                    </a:moveTo>
                    <a:cubicBezTo>
                      <a:pt x="8" y="9"/>
                      <a:pt x="10" y="6"/>
                      <a:pt x="13" y="3"/>
                    </a:cubicBezTo>
                    <a:cubicBezTo>
                      <a:pt x="14" y="1"/>
                      <a:pt x="12" y="0"/>
                      <a:pt x="10" y="1"/>
                    </a:cubicBezTo>
                    <a:cubicBezTo>
                      <a:pt x="8" y="3"/>
                      <a:pt x="6" y="5"/>
                      <a:pt x="2" y="7"/>
                    </a:cubicBezTo>
                    <a:cubicBezTo>
                      <a:pt x="0" y="8"/>
                      <a:pt x="1" y="12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429"/>
              <p:cNvSpPr/>
              <p:nvPr/>
            </p:nvSpPr>
            <p:spPr bwMode="auto">
              <a:xfrm>
                <a:off x="1232" y="1384"/>
                <a:ext cx="28" cy="146"/>
              </a:xfrm>
              <a:custGeom>
                <a:avLst/>
                <a:gdLst>
                  <a:gd name="T0" fmla="*/ 11 w 33"/>
                  <a:gd name="T1" fmla="*/ 3 h 172"/>
                  <a:gd name="T2" fmla="*/ 18 w 33"/>
                  <a:gd name="T3" fmla="*/ 79 h 172"/>
                  <a:gd name="T4" fmla="*/ 4 w 33"/>
                  <a:gd name="T5" fmla="*/ 163 h 172"/>
                  <a:gd name="T6" fmla="*/ 9 w 33"/>
                  <a:gd name="T7" fmla="*/ 169 h 172"/>
                  <a:gd name="T8" fmla="*/ 26 w 33"/>
                  <a:gd name="T9" fmla="*/ 88 h 172"/>
                  <a:gd name="T10" fmla="*/ 13 w 33"/>
                  <a:gd name="T11" fmla="*/ 1 h 172"/>
                  <a:gd name="T12" fmla="*/ 11 w 33"/>
                  <a:gd name="T13" fmla="*/ 3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72">
                    <a:moveTo>
                      <a:pt x="11" y="3"/>
                    </a:moveTo>
                    <a:cubicBezTo>
                      <a:pt x="19" y="26"/>
                      <a:pt x="18" y="55"/>
                      <a:pt x="18" y="79"/>
                    </a:cubicBezTo>
                    <a:cubicBezTo>
                      <a:pt x="18" y="106"/>
                      <a:pt x="29" y="144"/>
                      <a:pt x="4" y="163"/>
                    </a:cubicBezTo>
                    <a:cubicBezTo>
                      <a:pt x="0" y="166"/>
                      <a:pt x="5" y="172"/>
                      <a:pt x="9" y="169"/>
                    </a:cubicBezTo>
                    <a:cubicBezTo>
                      <a:pt x="33" y="149"/>
                      <a:pt x="27" y="116"/>
                      <a:pt x="26" y="88"/>
                    </a:cubicBezTo>
                    <a:cubicBezTo>
                      <a:pt x="24" y="60"/>
                      <a:pt x="28" y="28"/>
                      <a:pt x="13" y="1"/>
                    </a:cubicBezTo>
                    <a:cubicBezTo>
                      <a:pt x="12" y="0"/>
                      <a:pt x="10" y="1"/>
                      <a:pt x="1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30"/>
              <p:cNvSpPr/>
              <p:nvPr/>
            </p:nvSpPr>
            <p:spPr bwMode="auto">
              <a:xfrm>
                <a:off x="1031" y="1405"/>
                <a:ext cx="30" cy="25"/>
              </a:xfrm>
              <a:custGeom>
                <a:avLst/>
                <a:gdLst>
                  <a:gd name="T0" fmla="*/ 5 w 35"/>
                  <a:gd name="T1" fmla="*/ 28 h 30"/>
                  <a:gd name="T2" fmla="*/ 32 w 35"/>
                  <a:gd name="T3" fmla="*/ 6 h 30"/>
                  <a:gd name="T4" fmla="*/ 30 w 35"/>
                  <a:gd name="T5" fmla="*/ 1 h 30"/>
                  <a:gd name="T6" fmla="*/ 1 w 35"/>
                  <a:gd name="T7" fmla="*/ 27 h 30"/>
                  <a:gd name="T8" fmla="*/ 5 w 3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0">
                    <a:moveTo>
                      <a:pt x="5" y="28"/>
                    </a:moveTo>
                    <a:cubicBezTo>
                      <a:pt x="8" y="15"/>
                      <a:pt x="22" y="11"/>
                      <a:pt x="32" y="6"/>
                    </a:cubicBezTo>
                    <a:cubicBezTo>
                      <a:pt x="35" y="4"/>
                      <a:pt x="33" y="0"/>
                      <a:pt x="30" y="1"/>
                    </a:cubicBezTo>
                    <a:cubicBezTo>
                      <a:pt x="19" y="5"/>
                      <a:pt x="0" y="13"/>
                      <a:pt x="1" y="27"/>
                    </a:cubicBezTo>
                    <a:cubicBezTo>
                      <a:pt x="2" y="29"/>
                      <a:pt x="5" y="30"/>
                      <a:pt x="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31"/>
              <p:cNvSpPr/>
              <p:nvPr/>
            </p:nvSpPr>
            <p:spPr bwMode="auto">
              <a:xfrm>
                <a:off x="1084" y="1381"/>
                <a:ext cx="71" cy="20"/>
              </a:xfrm>
              <a:custGeom>
                <a:avLst/>
                <a:gdLst>
                  <a:gd name="T0" fmla="*/ 4 w 84"/>
                  <a:gd name="T1" fmla="*/ 23 h 23"/>
                  <a:gd name="T2" fmla="*/ 78 w 84"/>
                  <a:gd name="T3" fmla="*/ 11 h 23"/>
                  <a:gd name="T4" fmla="*/ 80 w 84"/>
                  <a:gd name="T5" fmla="*/ 5 h 23"/>
                  <a:gd name="T6" fmla="*/ 45 w 84"/>
                  <a:gd name="T7" fmla="*/ 7 h 23"/>
                  <a:gd name="T8" fmla="*/ 3 w 84"/>
                  <a:gd name="T9" fmla="*/ 18 h 23"/>
                  <a:gd name="T10" fmla="*/ 4 w 8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23">
                    <a:moveTo>
                      <a:pt x="4" y="23"/>
                    </a:moveTo>
                    <a:cubicBezTo>
                      <a:pt x="29" y="22"/>
                      <a:pt x="53" y="10"/>
                      <a:pt x="78" y="11"/>
                    </a:cubicBezTo>
                    <a:cubicBezTo>
                      <a:pt x="82" y="12"/>
                      <a:pt x="84" y="6"/>
                      <a:pt x="80" y="5"/>
                    </a:cubicBezTo>
                    <a:cubicBezTo>
                      <a:pt x="67" y="0"/>
                      <a:pt x="57" y="4"/>
                      <a:pt x="45" y="7"/>
                    </a:cubicBezTo>
                    <a:cubicBezTo>
                      <a:pt x="31" y="11"/>
                      <a:pt x="17" y="14"/>
                      <a:pt x="3" y="18"/>
                    </a:cubicBezTo>
                    <a:cubicBezTo>
                      <a:pt x="0" y="19"/>
                      <a:pt x="2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432"/>
              <p:cNvSpPr/>
              <p:nvPr/>
            </p:nvSpPr>
            <p:spPr bwMode="auto">
              <a:xfrm>
                <a:off x="1170" y="1368"/>
                <a:ext cx="77" cy="31"/>
              </a:xfrm>
              <a:custGeom>
                <a:avLst/>
                <a:gdLst>
                  <a:gd name="T0" fmla="*/ 3 w 91"/>
                  <a:gd name="T1" fmla="*/ 19 h 37"/>
                  <a:gd name="T2" fmla="*/ 41 w 91"/>
                  <a:gd name="T3" fmla="*/ 14 h 37"/>
                  <a:gd name="T4" fmla="*/ 64 w 91"/>
                  <a:gd name="T5" fmla="*/ 12 h 37"/>
                  <a:gd name="T6" fmla="*/ 85 w 91"/>
                  <a:gd name="T7" fmla="*/ 34 h 37"/>
                  <a:gd name="T8" fmla="*/ 91 w 91"/>
                  <a:gd name="T9" fmla="*/ 32 h 37"/>
                  <a:gd name="T10" fmla="*/ 69 w 91"/>
                  <a:gd name="T11" fmla="*/ 5 h 37"/>
                  <a:gd name="T12" fmla="*/ 2 w 91"/>
                  <a:gd name="T13" fmla="*/ 15 h 37"/>
                  <a:gd name="T14" fmla="*/ 3 w 91"/>
                  <a:gd name="T15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37">
                    <a:moveTo>
                      <a:pt x="3" y="19"/>
                    </a:moveTo>
                    <a:cubicBezTo>
                      <a:pt x="16" y="19"/>
                      <a:pt x="28" y="15"/>
                      <a:pt x="41" y="14"/>
                    </a:cubicBezTo>
                    <a:cubicBezTo>
                      <a:pt x="47" y="13"/>
                      <a:pt x="57" y="11"/>
                      <a:pt x="64" y="12"/>
                    </a:cubicBezTo>
                    <a:cubicBezTo>
                      <a:pt x="77" y="15"/>
                      <a:pt x="79" y="24"/>
                      <a:pt x="85" y="34"/>
                    </a:cubicBezTo>
                    <a:cubicBezTo>
                      <a:pt x="86" y="37"/>
                      <a:pt x="91" y="35"/>
                      <a:pt x="91" y="32"/>
                    </a:cubicBezTo>
                    <a:cubicBezTo>
                      <a:pt x="91" y="19"/>
                      <a:pt x="82" y="8"/>
                      <a:pt x="69" y="5"/>
                    </a:cubicBezTo>
                    <a:cubicBezTo>
                      <a:pt x="48" y="0"/>
                      <a:pt x="23" y="11"/>
                      <a:pt x="2" y="15"/>
                    </a:cubicBezTo>
                    <a:cubicBezTo>
                      <a:pt x="0" y="15"/>
                      <a:pt x="1" y="19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433"/>
              <p:cNvSpPr/>
              <p:nvPr/>
            </p:nvSpPr>
            <p:spPr bwMode="auto">
              <a:xfrm>
                <a:off x="1069" y="1377"/>
                <a:ext cx="14" cy="28"/>
              </a:xfrm>
              <a:custGeom>
                <a:avLst/>
                <a:gdLst>
                  <a:gd name="T0" fmla="*/ 14 w 16"/>
                  <a:gd name="T1" fmla="*/ 31 h 33"/>
                  <a:gd name="T2" fmla="*/ 12 w 16"/>
                  <a:gd name="T3" fmla="*/ 22 h 33"/>
                  <a:gd name="T4" fmla="*/ 8 w 16"/>
                  <a:gd name="T5" fmla="*/ 4 h 33"/>
                  <a:gd name="T6" fmla="*/ 4 w 16"/>
                  <a:gd name="T7" fmla="*/ 2 h 33"/>
                  <a:gd name="T8" fmla="*/ 3 w 16"/>
                  <a:gd name="T9" fmla="*/ 16 h 33"/>
                  <a:gd name="T10" fmla="*/ 7 w 16"/>
                  <a:gd name="T11" fmla="*/ 23 h 33"/>
                  <a:gd name="T12" fmla="*/ 10 w 16"/>
                  <a:gd name="T13" fmla="*/ 29 h 33"/>
                  <a:gd name="T14" fmla="*/ 14 w 16"/>
                  <a:gd name="T1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3">
                    <a:moveTo>
                      <a:pt x="14" y="31"/>
                    </a:moveTo>
                    <a:cubicBezTo>
                      <a:pt x="16" y="28"/>
                      <a:pt x="14" y="25"/>
                      <a:pt x="12" y="22"/>
                    </a:cubicBezTo>
                    <a:cubicBezTo>
                      <a:pt x="9" y="16"/>
                      <a:pt x="5" y="11"/>
                      <a:pt x="8" y="4"/>
                    </a:cubicBezTo>
                    <a:cubicBezTo>
                      <a:pt x="8" y="2"/>
                      <a:pt x="5" y="0"/>
                      <a:pt x="4" y="2"/>
                    </a:cubicBezTo>
                    <a:cubicBezTo>
                      <a:pt x="0" y="6"/>
                      <a:pt x="0" y="11"/>
                      <a:pt x="3" y="16"/>
                    </a:cubicBezTo>
                    <a:cubicBezTo>
                      <a:pt x="4" y="18"/>
                      <a:pt x="6" y="21"/>
                      <a:pt x="7" y="23"/>
                    </a:cubicBezTo>
                    <a:cubicBezTo>
                      <a:pt x="8" y="24"/>
                      <a:pt x="11" y="28"/>
                      <a:pt x="10" y="29"/>
                    </a:cubicBezTo>
                    <a:cubicBezTo>
                      <a:pt x="10" y="31"/>
                      <a:pt x="13" y="33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434"/>
              <p:cNvSpPr/>
              <p:nvPr/>
            </p:nvSpPr>
            <p:spPr bwMode="auto">
              <a:xfrm>
                <a:off x="1157" y="1350"/>
                <a:ext cx="17" cy="35"/>
              </a:xfrm>
              <a:custGeom>
                <a:avLst/>
                <a:gdLst>
                  <a:gd name="T0" fmla="*/ 1 w 20"/>
                  <a:gd name="T1" fmla="*/ 3 h 42"/>
                  <a:gd name="T2" fmla="*/ 14 w 20"/>
                  <a:gd name="T3" fmla="*/ 19 h 42"/>
                  <a:gd name="T4" fmla="*/ 12 w 20"/>
                  <a:gd name="T5" fmla="*/ 36 h 42"/>
                  <a:gd name="T6" fmla="*/ 14 w 20"/>
                  <a:gd name="T7" fmla="*/ 41 h 42"/>
                  <a:gd name="T8" fmla="*/ 16 w 20"/>
                  <a:gd name="T9" fmla="*/ 42 h 42"/>
                  <a:gd name="T10" fmla="*/ 19 w 20"/>
                  <a:gd name="T11" fmla="*/ 40 h 42"/>
                  <a:gd name="T12" fmla="*/ 20 w 20"/>
                  <a:gd name="T13" fmla="*/ 26 h 42"/>
                  <a:gd name="T14" fmla="*/ 18 w 20"/>
                  <a:gd name="T15" fmla="*/ 11 h 42"/>
                  <a:gd name="T16" fmla="*/ 1 w 20"/>
                  <a:gd name="T17" fmla="*/ 1 h 42"/>
                  <a:gd name="T18" fmla="*/ 1 w 20"/>
                  <a:gd name="T1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42">
                    <a:moveTo>
                      <a:pt x="1" y="3"/>
                    </a:moveTo>
                    <a:cubicBezTo>
                      <a:pt x="10" y="4"/>
                      <a:pt x="14" y="10"/>
                      <a:pt x="14" y="19"/>
                    </a:cubicBezTo>
                    <a:cubicBezTo>
                      <a:pt x="14" y="25"/>
                      <a:pt x="14" y="31"/>
                      <a:pt x="12" y="36"/>
                    </a:cubicBezTo>
                    <a:cubicBezTo>
                      <a:pt x="12" y="38"/>
                      <a:pt x="13" y="40"/>
                      <a:pt x="14" y="41"/>
                    </a:cubicBezTo>
                    <a:cubicBezTo>
                      <a:pt x="15" y="41"/>
                      <a:pt x="15" y="42"/>
                      <a:pt x="16" y="42"/>
                    </a:cubicBezTo>
                    <a:cubicBezTo>
                      <a:pt x="17" y="42"/>
                      <a:pt x="19" y="42"/>
                      <a:pt x="19" y="40"/>
                    </a:cubicBezTo>
                    <a:cubicBezTo>
                      <a:pt x="20" y="35"/>
                      <a:pt x="19" y="31"/>
                      <a:pt x="20" y="26"/>
                    </a:cubicBezTo>
                    <a:cubicBezTo>
                      <a:pt x="20" y="21"/>
                      <a:pt x="20" y="16"/>
                      <a:pt x="18" y="11"/>
                    </a:cubicBezTo>
                    <a:cubicBezTo>
                      <a:pt x="15" y="2"/>
                      <a:pt x="10" y="0"/>
                      <a:pt x="1" y="1"/>
                    </a:cubicBezTo>
                    <a:cubicBezTo>
                      <a:pt x="0" y="1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435"/>
              <p:cNvSpPr/>
              <p:nvPr/>
            </p:nvSpPr>
            <p:spPr bwMode="auto">
              <a:xfrm>
                <a:off x="1476" y="1530"/>
                <a:ext cx="53" cy="129"/>
              </a:xfrm>
              <a:custGeom>
                <a:avLst/>
                <a:gdLst>
                  <a:gd name="T0" fmla="*/ 60 w 62"/>
                  <a:gd name="T1" fmla="*/ 132 h 152"/>
                  <a:gd name="T2" fmla="*/ 13 w 62"/>
                  <a:gd name="T3" fmla="*/ 113 h 152"/>
                  <a:gd name="T4" fmla="*/ 27 w 62"/>
                  <a:gd name="T5" fmla="*/ 60 h 152"/>
                  <a:gd name="T6" fmla="*/ 17 w 62"/>
                  <a:gd name="T7" fmla="*/ 2 h 152"/>
                  <a:gd name="T8" fmla="*/ 14 w 62"/>
                  <a:gd name="T9" fmla="*/ 6 h 152"/>
                  <a:gd name="T10" fmla="*/ 12 w 62"/>
                  <a:gd name="T11" fmla="*/ 73 h 152"/>
                  <a:gd name="T12" fmla="*/ 6 w 62"/>
                  <a:gd name="T13" fmla="*/ 114 h 152"/>
                  <a:gd name="T14" fmla="*/ 61 w 62"/>
                  <a:gd name="T15" fmla="*/ 134 h 152"/>
                  <a:gd name="T16" fmla="*/ 60 w 62"/>
                  <a:gd name="T17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152">
                    <a:moveTo>
                      <a:pt x="60" y="132"/>
                    </a:moveTo>
                    <a:cubicBezTo>
                      <a:pt x="41" y="140"/>
                      <a:pt x="22" y="133"/>
                      <a:pt x="13" y="113"/>
                    </a:cubicBezTo>
                    <a:cubicBezTo>
                      <a:pt x="5" y="94"/>
                      <a:pt x="20" y="77"/>
                      <a:pt x="27" y="60"/>
                    </a:cubicBezTo>
                    <a:cubicBezTo>
                      <a:pt x="35" y="41"/>
                      <a:pt x="37" y="14"/>
                      <a:pt x="17" y="2"/>
                    </a:cubicBezTo>
                    <a:cubicBezTo>
                      <a:pt x="15" y="0"/>
                      <a:pt x="12" y="3"/>
                      <a:pt x="14" y="6"/>
                    </a:cubicBezTo>
                    <a:cubicBezTo>
                      <a:pt x="31" y="30"/>
                      <a:pt x="24" y="48"/>
                      <a:pt x="12" y="73"/>
                    </a:cubicBezTo>
                    <a:cubicBezTo>
                      <a:pt x="5" y="86"/>
                      <a:pt x="0" y="99"/>
                      <a:pt x="6" y="114"/>
                    </a:cubicBezTo>
                    <a:cubicBezTo>
                      <a:pt x="14" y="137"/>
                      <a:pt x="41" y="152"/>
                      <a:pt x="61" y="134"/>
                    </a:cubicBezTo>
                    <a:cubicBezTo>
                      <a:pt x="62" y="133"/>
                      <a:pt x="61" y="131"/>
                      <a:pt x="60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436"/>
              <p:cNvSpPr/>
              <p:nvPr/>
            </p:nvSpPr>
            <p:spPr bwMode="auto">
              <a:xfrm>
                <a:off x="1489" y="1529"/>
                <a:ext cx="78" cy="125"/>
              </a:xfrm>
              <a:custGeom>
                <a:avLst/>
                <a:gdLst>
                  <a:gd name="T0" fmla="*/ 2 w 92"/>
                  <a:gd name="T1" fmla="*/ 4 h 148"/>
                  <a:gd name="T2" fmla="*/ 37 w 92"/>
                  <a:gd name="T3" fmla="*/ 15 h 148"/>
                  <a:gd name="T4" fmla="*/ 74 w 92"/>
                  <a:gd name="T5" fmla="*/ 49 h 148"/>
                  <a:gd name="T6" fmla="*/ 41 w 92"/>
                  <a:gd name="T7" fmla="*/ 133 h 148"/>
                  <a:gd name="T8" fmla="*/ 40 w 92"/>
                  <a:gd name="T9" fmla="*/ 139 h 148"/>
                  <a:gd name="T10" fmla="*/ 88 w 92"/>
                  <a:gd name="T11" fmla="*/ 70 h 148"/>
                  <a:gd name="T12" fmla="*/ 63 w 92"/>
                  <a:gd name="T13" fmla="*/ 25 h 148"/>
                  <a:gd name="T14" fmla="*/ 40 w 92"/>
                  <a:gd name="T15" fmla="*/ 6 h 148"/>
                  <a:gd name="T16" fmla="*/ 4 w 92"/>
                  <a:gd name="T17" fmla="*/ 1 h 148"/>
                  <a:gd name="T18" fmla="*/ 2 w 92"/>
                  <a:gd name="T19" fmla="*/ 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48">
                    <a:moveTo>
                      <a:pt x="2" y="4"/>
                    </a:moveTo>
                    <a:cubicBezTo>
                      <a:pt x="13" y="11"/>
                      <a:pt x="24" y="10"/>
                      <a:pt x="37" y="15"/>
                    </a:cubicBezTo>
                    <a:cubicBezTo>
                      <a:pt x="52" y="20"/>
                      <a:pt x="68" y="34"/>
                      <a:pt x="74" y="49"/>
                    </a:cubicBezTo>
                    <a:cubicBezTo>
                      <a:pt x="85" y="77"/>
                      <a:pt x="84" y="134"/>
                      <a:pt x="41" y="133"/>
                    </a:cubicBezTo>
                    <a:cubicBezTo>
                      <a:pt x="38" y="133"/>
                      <a:pt x="37" y="138"/>
                      <a:pt x="40" y="139"/>
                    </a:cubicBezTo>
                    <a:cubicBezTo>
                      <a:pt x="75" y="148"/>
                      <a:pt x="92" y="95"/>
                      <a:pt x="88" y="70"/>
                    </a:cubicBezTo>
                    <a:cubicBezTo>
                      <a:pt x="84" y="52"/>
                      <a:pt x="77" y="37"/>
                      <a:pt x="63" y="25"/>
                    </a:cubicBezTo>
                    <a:cubicBezTo>
                      <a:pt x="56" y="18"/>
                      <a:pt x="49" y="10"/>
                      <a:pt x="40" y="6"/>
                    </a:cubicBezTo>
                    <a:cubicBezTo>
                      <a:pt x="29" y="2"/>
                      <a:pt x="15" y="5"/>
                      <a:pt x="4" y="1"/>
                    </a:cubicBezTo>
                    <a:cubicBezTo>
                      <a:pt x="2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437"/>
              <p:cNvSpPr/>
              <p:nvPr/>
            </p:nvSpPr>
            <p:spPr bwMode="auto">
              <a:xfrm>
                <a:off x="1501" y="1604"/>
                <a:ext cx="28" cy="43"/>
              </a:xfrm>
              <a:custGeom>
                <a:avLst/>
                <a:gdLst>
                  <a:gd name="T0" fmla="*/ 5 w 33"/>
                  <a:gd name="T1" fmla="*/ 1 h 51"/>
                  <a:gd name="T2" fmla="*/ 8 w 33"/>
                  <a:gd name="T3" fmla="*/ 32 h 51"/>
                  <a:gd name="T4" fmla="*/ 30 w 33"/>
                  <a:gd name="T5" fmla="*/ 50 h 51"/>
                  <a:gd name="T6" fmla="*/ 31 w 33"/>
                  <a:gd name="T7" fmla="*/ 46 h 51"/>
                  <a:gd name="T8" fmla="*/ 7 w 33"/>
                  <a:gd name="T9" fmla="*/ 1 h 51"/>
                  <a:gd name="T10" fmla="*/ 5 w 33"/>
                  <a:gd name="T11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51">
                    <a:moveTo>
                      <a:pt x="5" y="1"/>
                    </a:moveTo>
                    <a:cubicBezTo>
                      <a:pt x="0" y="12"/>
                      <a:pt x="1" y="22"/>
                      <a:pt x="8" y="32"/>
                    </a:cubicBezTo>
                    <a:cubicBezTo>
                      <a:pt x="13" y="40"/>
                      <a:pt x="19" y="51"/>
                      <a:pt x="30" y="50"/>
                    </a:cubicBezTo>
                    <a:cubicBezTo>
                      <a:pt x="32" y="50"/>
                      <a:pt x="33" y="47"/>
                      <a:pt x="31" y="46"/>
                    </a:cubicBezTo>
                    <a:cubicBezTo>
                      <a:pt x="13" y="42"/>
                      <a:pt x="1" y="18"/>
                      <a:pt x="7" y="1"/>
                    </a:cubicBezTo>
                    <a:cubicBezTo>
                      <a:pt x="7" y="0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438"/>
              <p:cNvSpPr/>
              <p:nvPr/>
            </p:nvSpPr>
            <p:spPr bwMode="auto">
              <a:xfrm>
                <a:off x="1519" y="1597"/>
                <a:ext cx="12" cy="49"/>
              </a:xfrm>
              <a:custGeom>
                <a:avLst/>
                <a:gdLst>
                  <a:gd name="T0" fmla="*/ 1 w 14"/>
                  <a:gd name="T1" fmla="*/ 3 h 58"/>
                  <a:gd name="T2" fmla="*/ 9 w 14"/>
                  <a:gd name="T3" fmla="*/ 29 h 58"/>
                  <a:gd name="T4" fmla="*/ 1 w 14"/>
                  <a:gd name="T5" fmla="*/ 55 h 58"/>
                  <a:gd name="T6" fmla="*/ 3 w 14"/>
                  <a:gd name="T7" fmla="*/ 57 h 58"/>
                  <a:gd name="T8" fmla="*/ 13 w 14"/>
                  <a:gd name="T9" fmla="*/ 36 h 58"/>
                  <a:gd name="T10" fmla="*/ 4 w 14"/>
                  <a:gd name="T11" fmla="*/ 2 h 58"/>
                  <a:gd name="T12" fmla="*/ 1 w 14"/>
                  <a:gd name="T1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8">
                    <a:moveTo>
                      <a:pt x="1" y="3"/>
                    </a:moveTo>
                    <a:cubicBezTo>
                      <a:pt x="4" y="12"/>
                      <a:pt x="8" y="19"/>
                      <a:pt x="9" y="29"/>
                    </a:cubicBezTo>
                    <a:cubicBezTo>
                      <a:pt x="10" y="38"/>
                      <a:pt x="8" y="48"/>
                      <a:pt x="1" y="55"/>
                    </a:cubicBezTo>
                    <a:cubicBezTo>
                      <a:pt x="0" y="56"/>
                      <a:pt x="2" y="58"/>
                      <a:pt x="3" y="57"/>
                    </a:cubicBezTo>
                    <a:cubicBezTo>
                      <a:pt x="11" y="53"/>
                      <a:pt x="13" y="43"/>
                      <a:pt x="13" y="36"/>
                    </a:cubicBezTo>
                    <a:cubicBezTo>
                      <a:pt x="14" y="23"/>
                      <a:pt x="8" y="13"/>
                      <a:pt x="4" y="2"/>
                    </a:cubicBezTo>
                    <a:cubicBezTo>
                      <a:pt x="3" y="0"/>
                      <a:pt x="1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439"/>
              <p:cNvSpPr/>
              <p:nvPr/>
            </p:nvSpPr>
            <p:spPr bwMode="auto">
              <a:xfrm>
                <a:off x="1530" y="1599"/>
                <a:ext cx="13" cy="43"/>
              </a:xfrm>
              <a:custGeom>
                <a:avLst/>
                <a:gdLst>
                  <a:gd name="T0" fmla="*/ 5 w 15"/>
                  <a:gd name="T1" fmla="*/ 5 h 50"/>
                  <a:gd name="T2" fmla="*/ 2 w 15"/>
                  <a:gd name="T3" fmla="*/ 43 h 50"/>
                  <a:gd name="T4" fmla="*/ 8 w 15"/>
                  <a:gd name="T5" fmla="*/ 46 h 50"/>
                  <a:gd name="T6" fmla="*/ 10 w 15"/>
                  <a:gd name="T7" fmla="*/ 3 h 50"/>
                  <a:gd name="T8" fmla="*/ 5 w 15"/>
                  <a:gd name="T9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50">
                    <a:moveTo>
                      <a:pt x="5" y="5"/>
                    </a:moveTo>
                    <a:cubicBezTo>
                      <a:pt x="9" y="16"/>
                      <a:pt x="7" y="33"/>
                      <a:pt x="2" y="43"/>
                    </a:cubicBezTo>
                    <a:cubicBezTo>
                      <a:pt x="0" y="46"/>
                      <a:pt x="6" y="50"/>
                      <a:pt x="8" y="46"/>
                    </a:cubicBezTo>
                    <a:cubicBezTo>
                      <a:pt x="15" y="35"/>
                      <a:pt x="15" y="15"/>
                      <a:pt x="10" y="3"/>
                    </a:cubicBezTo>
                    <a:cubicBezTo>
                      <a:pt x="8" y="0"/>
                      <a:pt x="4" y="2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440"/>
              <p:cNvSpPr/>
              <p:nvPr/>
            </p:nvSpPr>
            <p:spPr bwMode="auto">
              <a:xfrm>
                <a:off x="1489" y="1643"/>
                <a:ext cx="28" cy="24"/>
              </a:xfrm>
              <a:custGeom>
                <a:avLst/>
                <a:gdLst>
                  <a:gd name="T0" fmla="*/ 8 w 32"/>
                  <a:gd name="T1" fmla="*/ 1 h 29"/>
                  <a:gd name="T2" fmla="*/ 0 w 32"/>
                  <a:gd name="T3" fmla="*/ 13 h 29"/>
                  <a:gd name="T4" fmla="*/ 5 w 32"/>
                  <a:gd name="T5" fmla="*/ 24 h 29"/>
                  <a:gd name="T6" fmla="*/ 30 w 32"/>
                  <a:gd name="T7" fmla="*/ 21 h 29"/>
                  <a:gd name="T8" fmla="*/ 28 w 32"/>
                  <a:gd name="T9" fmla="*/ 18 h 29"/>
                  <a:gd name="T10" fmla="*/ 11 w 32"/>
                  <a:gd name="T11" fmla="*/ 22 h 29"/>
                  <a:gd name="T12" fmla="*/ 5 w 32"/>
                  <a:gd name="T13" fmla="*/ 16 h 29"/>
                  <a:gd name="T14" fmla="*/ 10 w 32"/>
                  <a:gd name="T15" fmla="*/ 3 h 29"/>
                  <a:gd name="T16" fmla="*/ 8 w 32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9">
                    <a:moveTo>
                      <a:pt x="8" y="1"/>
                    </a:moveTo>
                    <a:cubicBezTo>
                      <a:pt x="3" y="4"/>
                      <a:pt x="0" y="7"/>
                      <a:pt x="0" y="13"/>
                    </a:cubicBezTo>
                    <a:cubicBezTo>
                      <a:pt x="0" y="17"/>
                      <a:pt x="1" y="22"/>
                      <a:pt x="5" y="24"/>
                    </a:cubicBezTo>
                    <a:cubicBezTo>
                      <a:pt x="12" y="29"/>
                      <a:pt x="24" y="26"/>
                      <a:pt x="30" y="21"/>
                    </a:cubicBezTo>
                    <a:cubicBezTo>
                      <a:pt x="32" y="20"/>
                      <a:pt x="30" y="17"/>
                      <a:pt x="28" y="18"/>
                    </a:cubicBezTo>
                    <a:cubicBezTo>
                      <a:pt x="22" y="19"/>
                      <a:pt x="17" y="22"/>
                      <a:pt x="11" y="22"/>
                    </a:cubicBezTo>
                    <a:cubicBezTo>
                      <a:pt x="8" y="21"/>
                      <a:pt x="5" y="19"/>
                      <a:pt x="5" y="16"/>
                    </a:cubicBezTo>
                    <a:cubicBezTo>
                      <a:pt x="3" y="11"/>
                      <a:pt x="7" y="6"/>
                      <a:pt x="10" y="3"/>
                    </a:cubicBezTo>
                    <a:cubicBezTo>
                      <a:pt x="11" y="1"/>
                      <a:pt x="9" y="0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441"/>
              <p:cNvSpPr/>
              <p:nvPr/>
            </p:nvSpPr>
            <p:spPr bwMode="auto">
              <a:xfrm>
                <a:off x="1514" y="1638"/>
                <a:ext cx="40" cy="32"/>
              </a:xfrm>
              <a:custGeom>
                <a:avLst/>
                <a:gdLst>
                  <a:gd name="T0" fmla="*/ 1 w 47"/>
                  <a:gd name="T1" fmla="*/ 26 h 37"/>
                  <a:gd name="T2" fmla="*/ 40 w 47"/>
                  <a:gd name="T3" fmla="*/ 24 h 37"/>
                  <a:gd name="T4" fmla="*/ 35 w 47"/>
                  <a:gd name="T5" fmla="*/ 0 h 37"/>
                  <a:gd name="T6" fmla="*/ 33 w 47"/>
                  <a:gd name="T7" fmla="*/ 4 h 37"/>
                  <a:gd name="T8" fmla="*/ 37 w 47"/>
                  <a:gd name="T9" fmla="*/ 11 h 37"/>
                  <a:gd name="T10" fmla="*/ 34 w 47"/>
                  <a:gd name="T11" fmla="*/ 21 h 37"/>
                  <a:gd name="T12" fmla="*/ 2 w 47"/>
                  <a:gd name="T13" fmla="*/ 24 h 37"/>
                  <a:gd name="T14" fmla="*/ 1 w 47"/>
                  <a:gd name="T15" fmla="*/ 2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37">
                    <a:moveTo>
                      <a:pt x="1" y="26"/>
                    </a:moveTo>
                    <a:cubicBezTo>
                      <a:pt x="14" y="33"/>
                      <a:pt x="31" y="37"/>
                      <a:pt x="40" y="24"/>
                    </a:cubicBezTo>
                    <a:cubicBezTo>
                      <a:pt x="45" y="17"/>
                      <a:pt x="47" y="0"/>
                      <a:pt x="35" y="0"/>
                    </a:cubicBezTo>
                    <a:cubicBezTo>
                      <a:pt x="33" y="0"/>
                      <a:pt x="32" y="2"/>
                      <a:pt x="33" y="4"/>
                    </a:cubicBezTo>
                    <a:cubicBezTo>
                      <a:pt x="34" y="6"/>
                      <a:pt x="37" y="8"/>
                      <a:pt x="37" y="11"/>
                    </a:cubicBezTo>
                    <a:cubicBezTo>
                      <a:pt x="38" y="15"/>
                      <a:pt x="36" y="18"/>
                      <a:pt x="34" y="21"/>
                    </a:cubicBezTo>
                    <a:cubicBezTo>
                      <a:pt x="26" y="31"/>
                      <a:pt x="12" y="28"/>
                      <a:pt x="2" y="24"/>
                    </a:cubicBezTo>
                    <a:cubicBezTo>
                      <a:pt x="1" y="23"/>
                      <a:pt x="0" y="25"/>
                      <a:pt x="1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442"/>
              <p:cNvSpPr/>
              <p:nvPr/>
            </p:nvSpPr>
            <p:spPr bwMode="auto">
              <a:xfrm>
                <a:off x="1501" y="1658"/>
                <a:ext cx="48" cy="22"/>
              </a:xfrm>
              <a:custGeom>
                <a:avLst/>
                <a:gdLst>
                  <a:gd name="T0" fmla="*/ 0 w 56"/>
                  <a:gd name="T1" fmla="*/ 11 h 26"/>
                  <a:gd name="T2" fmla="*/ 32 w 56"/>
                  <a:gd name="T3" fmla="*/ 26 h 26"/>
                  <a:gd name="T4" fmla="*/ 51 w 56"/>
                  <a:gd name="T5" fmla="*/ 21 h 26"/>
                  <a:gd name="T6" fmla="*/ 48 w 56"/>
                  <a:gd name="T7" fmla="*/ 2 h 26"/>
                  <a:gd name="T8" fmla="*/ 43 w 56"/>
                  <a:gd name="T9" fmla="*/ 4 h 26"/>
                  <a:gd name="T10" fmla="*/ 43 w 56"/>
                  <a:gd name="T11" fmla="*/ 20 h 26"/>
                  <a:gd name="T12" fmla="*/ 29 w 56"/>
                  <a:gd name="T13" fmla="*/ 22 h 26"/>
                  <a:gd name="T14" fmla="*/ 3 w 56"/>
                  <a:gd name="T15" fmla="*/ 10 h 26"/>
                  <a:gd name="T16" fmla="*/ 0 w 56"/>
                  <a:gd name="T17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26">
                    <a:moveTo>
                      <a:pt x="0" y="11"/>
                    </a:moveTo>
                    <a:cubicBezTo>
                      <a:pt x="3" y="24"/>
                      <a:pt x="21" y="26"/>
                      <a:pt x="32" y="26"/>
                    </a:cubicBezTo>
                    <a:cubicBezTo>
                      <a:pt x="38" y="26"/>
                      <a:pt x="47" y="26"/>
                      <a:pt x="51" y="21"/>
                    </a:cubicBezTo>
                    <a:cubicBezTo>
                      <a:pt x="56" y="15"/>
                      <a:pt x="52" y="7"/>
                      <a:pt x="48" y="2"/>
                    </a:cubicBezTo>
                    <a:cubicBezTo>
                      <a:pt x="46" y="0"/>
                      <a:pt x="43" y="1"/>
                      <a:pt x="43" y="4"/>
                    </a:cubicBezTo>
                    <a:cubicBezTo>
                      <a:pt x="43" y="9"/>
                      <a:pt x="50" y="16"/>
                      <a:pt x="43" y="20"/>
                    </a:cubicBezTo>
                    <a:cubicBezTo>
                      <a:pt x="39" y="22"/>
                      <a:pt x="33" y="22"/>
                      <a:pt x="29" y="22"/>
                    </a:cubicBezTo>
                    <a:cubicBezTo>
                      <a:pt x="20" y="22"/>
                      <a:pt x="5" y="21"/>
                      <a:pt x="3" y="10"/>
                    </a:cubicBezTo>
                    <a:cubicBezTo>
                      <a:pt x="2" y="9"/>
                      <a:pt x="0" y="9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443"/>
              <p:cNvSpPr/>
              <p:nvPr/>
            </p:nvSpPr>
            <p:spPr bwMode="auto">
              <a:xfrm>
                <a:off x="1497" y="1674"/>
                <a:ext cx="41" cy="274"/>
              </a:xfrm>
              <a:custGeom>
                <a:avLst/>
                <a:gdLst>
                  <a:gd name="T0" fmla="*/ 13 w 48"/>
                  <a:gd name="T1" fmla="*/ 3 h 323"/>
                  <a:gd name="T2" fmla="*/ 10 w 48"/>
                  <a:gd name="T3" fmla="*/ 87 h 323"/>
                  <a:gd name="T4" fmla="*/ 4 w 48"/>
                  <a:gd name="T5" fmla="*/ 177 h 323"/>
                  <a:gd name="T6" fmla="*/ 7 w 48"/>
                  <a:gd name="T7" fmla="*/ 252 h 323"/>
                  <a:gd name="T8" fmla="*/ 42 w 48"/>
                  <a:gd name="T9" fmla="*/ 320 h 323"/>
                  <a:gd name="T10" fmla="*/ 47 w 48"/>
                  <a:gd name="T11" fmla="*/ 316 h 323"/>
                  <a:gd name="T12" fmla="*/ 14 w 48"/>
                  <a:gd name="T13" fmla="*/ 249 h 323"/>
                  <a:gd name="T14" fmla="*/ 11 w 48"/>
                  <a:gd name="T15" fmla="*/ 164 h 323"/>
                  <a:gd name="T16" fmla="*/ 17 w 48"/>
                  <a:gd name="T17" fmla="*/ 3 h 323"/>
                  <a:gd name="T18" fmla="*/ 13 w 48"/>
                  <a:gd name="T19" fmla="*/ 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23">
                    <a:moveTo>
                      <a:pt x="13" y="3"/>
                    </a:moveTo>
                    <a:cubicBezTo>
                      <a:pt x="11" y="31"/>
                      <a:pt x="12" y="59"/>
                      <a:pt x="10" y="87"/>
                    </a:cubicBezTo>
                    <a:cubicBezTo>
                      <a:pt x="9" y="117"/>
                      <a:pt x="7" y="147"/>
                      <a:pt x="4" y="177"/>
                    </a:cubicBezTo>
                    <a:cubicBezTo>
                      <a:pt x="1" y="202"/>
                      <a:pt x="0" y="227"/>
                      <a:pt x="7" y="252"/>
                    </a:cubicBezTo>
                    <a:cubicBezTo>
                      <a:pt x="13" y="275"/>
                      <a:pt x="25" y="303"/>
                      <a:pt x="42" y="320"/>
                    </a:cubicBezTo>
                    <a:cubicBezTo>
                      <a:pt x="45" y="323"/>
                      <a:pt x="48" y="319"/>
                      <a:pt x="47" y="316"/>
                    </a:cubicBezTo>
                    <a:cubicBezTo>
                      <a:pt x="37" y="294"/>
                      <a:pt x="21" y="274"/>
                      <a:pt x="14" y="249"/>
                    </a:cubicBezTo>
                    <a:cubicBezTo>
                      <a:pt x="5" y="221"/>
                      <a:pt x="10" y="193"/>
                      <a:pt x="11" y="164"/>
                    </a:cubicBezTo>
                    <a:cubicBezTo>
                      <a:pt x="14" y="110"/>
                      <a:pt x="23" y="56"/>
                      <a:pt x="17" y="3"/>
                    </a:cubicBezTo>
                    <a:cubicBezTo>
                      <a:pt x="17" y="0"/>
                      <a:pt x="14" y="0"/>
                      <a:pt x="1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444"/>
              <p:cNvSpPr/>
              <p:nvPr/>
            </p:nvSpPr>
            <p:spPr bwMode="auto">
              <a:xfrm>
                <a:off x="1529" y="1677"/>
                <a:ext cx="41" cy="275"/>
              </a:xfrm>
              <a:custGeom>
                <a:avLst/>
                <a:gdLst>
                  <a:gd name="T0" fmla="*/ 8 w 48"/>
                  <a:gd name="T1" fmla="*/ 3 h 324"/>
                  <a:gd name="T2" fmla="*/ 13 w 48"/>
                  <a:gd name="T3" fmla="*/ 86 h 324"/>
                  <a:gd name="T4" fmla="*/ 31 w 48"/>
                  <a:gd name="T5" fmla="*/ 169 h 324"/>
                  <a:gd name="T6" fmla="*/ 34 w 48"/>
                  <a:gd name="T7" fmla="*/ 251 h 324"/>
                  <a:gd name="T8" fmla="*/ 25 w 48"/>
                  <a:gd name="T9" fmla="*/ 288 h 324"/>
                  <a:gd name="T10" fmla="*/ 4 w 48"/>
                  <a:gd name="T11" fmla="*/ 313 h 324"/>
                  <a:gd name="T12" fmla="*/ 12 w 48"/>
                  <a:gd name="T13" fmla="*/ 319 h 324"/>
                  <a:gd name="T14" fmla="*/ 32 w 48"/>
                  <a:gd name="T15" fmla="*/ 296 h 324"/>
                  <a:gd name="T16" fmla="*/ 42 w 48"/>
                  <a:gd name="T17" fmla="*/ 264 h 324"/>
                  <a:gd name="T18" fmla="*/ 44 w 48"/>
                  <a:gd name="T19" fmla="*/ 188 h 324"/>
                  <a:gd name="T20" fmla="*/ 22 w 48"/>
                  <a:gd name="T21" fmla="*/ 96 h 324"/>
                  <a:gd name="T22" fmla="*/ 13 w 48"/>
                  <a:gd name="T23" fmla="*/ 3 h 324"/>
                  <a:gd name="T24" fmla="*/ 8 w 48"/>
                  <a:gd name="T25" fmla="*/ 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24">
                    <a:moveTo>
                      <a:pt x="8" y="3"/>
                    </a:moveTo>
                    <a:cubicBezTo>
                      <a:pt x="6" y="30"/>
                      <a:pt x="8" y="59"/>
                      <a:pt x="13" y="86"/>
                    </a:cubicBezTo>
                    <a:cubicBezTo>
                      <a:pt x="17" y="114"/>
                      <a:pt x="27" y="141"/>
                      <a:pt x="31" y="169"/>
                    </a:cubicBezTo>
                    <a:cubicBezTo>
                      <a:pt x="36" y="197"/>
                      <a:pt x="38" y="222"/>
                      <a:pt x="34" y="251"/>
                    </a:cubicBezTo>
                    <a:cubicBezTo>
                      <a:pt x="33" y="262"/>
                      <a:pt x="30" y="278"/>
                      <a:pt x="25" y="288"/>
                    </a:cubicBezTo>
                    <a:cubicBezTo>
                      <a:pt x="20" y="298"/>
                      <a:pt x="11" y="305"/>
                      <a:pt x="4" y="313"/>
                    </a:cubicBezTo>
                    <a:cubicBezTo>
                      <a:pt x="0" y="318"/>
                      <a:pt x="8" y="324"/>
                      <a:pt x="12" y="319"/>
                    </a:cubicBezTo>
                    <a:cubicBezTo>
                      <a:pt x="19" y="311"/>
                      <a:pt x="27" y="306"/>
                      <a:pt x="32" y="296"/>
                    </a:cubicBezTo>
                    <a:cubicBezTo>
                      <a:pt x="37" y="287"/>
                      <a:pt x="39" y="275"/>
                      <a:pt x="42" y="264"/>
                    </a:cubicBezTo>
                    <a:cubicBezTo>
                      <a:pt x="47" y="239"/>
                      <a:pt x="48" y="214"/>
                      <a:pt x="44" y="188"/>
                    </a:cubicBezTo>
                    <a:cubicBezTo>
                      <a:pt x="38" y="157"/>
                      <a:pt x="30" y="127"/>
                      <a:pt x="22" y="96"/>
                    </a:cubicBezTo>
                    <a:cubicBezTo>
                      <a:pt x="15" y="65"/>
                      <a:pt x="16" y="34"/>
                      <a:pt x="13" y="3"/>
                    </a:cubicBezTo>
                    <a:cubicBezTo>
                      <a:pt x="13" y="1"/>
                      <a:pt x="9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445"/>
              <p:cNvSpPr/>
              <p:nvPr/>
            </p:nvSpPr>
            <p:spPr bwMode="auto">
              <a:xfrm>
                <a:off x="1624" y="1641"/>
                <a:ext cx="251" cy="184"/>
              </a:xfrm>
              <a:custGeom>
                <a:avLst/>
                <a:gdLst>
                  <a:gd name="T0" fmla="*/ 195 w 295"/>
                  <a:gd name="T1" fmla="*/ 137 h 217"/>
                  <a:gd name="T2" fmla="*/ 236 w 295"/>
                  <a:gd name="T3" fmla="*/ 114 h 217"/>
                  <a:gd name="T4" fmla="*/ 261 w 295"/>
                  <a:gd name="T5" fmla="*/ 101 h 217"/>
                  <a:gd name="T6" fmla="*/ 265 w 295"/>
                  <a:gd name="T7" fmla="*/ 56 h 217"/>
                  <a:gd name="T8" fmla="*/ 135 w 295"/>
                  <a:gd name="T9" fmla="*/ 4 h 217"/>
                  <a:gd name="T10" fmla="*/ 17 w 295"/>
                  <a:gd name="T11" fmla="*/ 92 h 217"/>
                  <a:gd name="T12" fmla="*/ 53 w 295"/>
                  <a:gd name="T13" fmla="*/ 205 h 217"/>
                  <a:gd name="T14" fmla="*/ 133 w 295"/>
                  <a:gd name="T15" fmla="*/ 205 h 217"/>
                  <a:gd name="T16" fmla="*/ 200 w 295"/>
                  <a:gd name="T17" fmla="*/ 134 h 217"/>
                  <a:gd name="T18" fmla="*/ 198 w 295"/>
                  <a:gd name="T19" fmla="*/ 127 h 217"/>
                  <a:gd name="T20" fmla="*/ 161 w 295"/>
                  <a:gd name="T21" fmla="*/ 164 h 217"/>
                  <a:gd name="T22" fmla="*/ 84 w 295"/>
                  <a:gd name="T23" fmla="*/ 202 h 217"/>
                  <a:gd name="T24" fmla="*/ 21 w 295"/>
                  <a:gd name="T25" fmla="*/ 155 h 217"/>
                  <a:gd name="T26" fmla="*/ 41 w 295"/>
                  <a:gd name="T27" fmla="*/ 68 h 217"/>
                  <a:gd name="T28" fmla="*/ 201 w 295"/>
                  <a:gd name="T29" fmla="*/ 23 h 217"/>
                  <a:gd name="T30" fmla="*/ 253 w 295"/>
                  <a:gd name="T31" fmla="*/ 99 h 217"/>
                  <a:gd name="T32" fmla="*/ 194 w 295"/>
                  <a:gd name="T33" fmla="*/ 135 h 217"/>
                  <a:gd name="T34" fmla="*/ 195 w 295"/>
                  <a:gd name="T35" fmla="*/ 13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5" h="217">
                    <a:moveTo>
                      <a:pt x="195" y="137"/>
                    </a:moveTo>
                    <a:cubicBezTo>
                      <a:pt x="209" y="129"/>
                      <a:pt x="222" y="121"/>
                      <a:pt x="236" y="114"/>
                    </a:cubicBezTo>
                    <a:cubicBezTo>
                      <a:pt x="245" y="110"/>
                      <a:pt x="254" y="107"/>
                      <a:pt x="261" y="101"/>
                    </a:cubicBezTo>
                    <a:cubicBezTo>
                      <a:pt x="275" y="89"/>
                      <a:pt x="273" y="71"/>
                      <a:pt x="265" y="56"/>
                    </a:cubicBezTo>
                    <a:cubicBezTo>
                      <a:pt x="241" y="15"/>
                      <a:pt x="179" y="0"/>
                      <a:pt x="135" y="4"/>
                    </a:cubicBezTo>
                    <a:cubicBezTo>
                      <a:pt x="81" y="9"/>
                      <a:pt x="36" y="42"/>
                      <a:pt x="17" y="92"/>
                    </a:cubicBezTo>
                    <a:cubicBezTo>
                      <a:pt x="0" y="134"/>
                      <a:pt x="7" y="186"/>
                      <a:pt x="53" y="205"/>
                    </a:cubicBezTo>
                    <a:cubicBezTo>
                      <a:pt x="78" y="216"/>
                      <a:pt x="108" y="217"/>
                      <a:pt x="133" y="205"/>
                    </a:cubicBezTo>
                    <a:cubicBezTo>
                      <a:pt x="167" y="190"/>
                      <a:pt x="164" y="146"/>
                      <a:pt x="200" y="134"/>
                    </a:cubicBezTo>
                    <a:cubicBezTo>
                      <a:pt x="204" y="132"/>
                      <a:pt x="202" y="126"/>
                      <a:pt x="198" y="127"/>
                    </a:cubicBezTo>
                    <a:cubicBezTo>
                      <a:pt x="176" y="135"/>
                      <a:pt x="171" y="144"/>
                      <a:pt x="161" y="164"/>
                    </a:cubicBezTo>
                    <a:cubicBezTo>
                      <a:pt x="145" y="195"/>
                      <a:pt x="118" y="206"/>
                      <a:pt x="84" y="202"/>
                    </a:cubicBezTo>
                    <a:cubicBezTo>
                      <a:pt x="55" y="199"/>
                      <a:pt x="29" y="184"/>
                      <a:pt x="21" y="155"/>
                    </a:cubicBezTo>
                    <a:cubicBezTo>
                      <a:pt x="13" y="125"/>
                      <a:pt x="25" y="92"/>
                      <a:pt x="41" y="68"/>
                    </a:cubicBezTo>
                    <a:cubicBezTo>
                      <a:pt x="76" y="16"/>
                      <a:pt x="144" y="4"/>
                      <a:pt x="201" y="23"/>
                    </a:cubicBezTo>
                    <a:cubicBezTo>
                      <a:pt x="222" y="30"/>
                      <a:pt x="295" y="70"/>
                      <a:pt x="253" y="99"/>
                    </a:cubicBezTo>
                    <a:cubicBezTo>
                      <a:pt x="234" y="112"/>
                      <a:pt x="209" y="116"/>
                      <a:pt x="194" y="135"/>
                    </a:cubicBezTo>
                    <a:cubicBezTo>
                      <a:pt x="193" y="136"/>
                      <a:pt x="194" y="137"/>
                      <a:pt x="195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446"/>
              <p:cNvSpPr/>
              <p:nvPr/>
            </p:nvSpPr>
            <p:spPr bwMode="auto">
              <a:xfrm>
                <a:off x="1771" y="1692"/>
                <a:ext cx="53" cy="37"/>
              </a:xfrm>
              <a:custGeom>
                <a:avLst/>
                <a:gdLst>
                  <a:gd name="T0" fmla="*/ 49 w 62"/>
                  <a:gd name="T1" fmla="*/ 28 h 44"/>
                  <a:gd name="T2" fmla="*/ 27 w 62"/>
                  <a:gd name="T3" fmla="*/ 37 h 44"/>
                  <a:gd name="T4" fmla="*/ 15 w 62"/>
                  <a:gd name="T5" fmla="*/ 33 h 44"/>
                  <a:gd name="T6" fmla="*/ 22 w 62"/>
                  <a:gd name="T7" fmla="*/ 20 h 44"/>
                  <a:gd name="T8" fmla="*/ 39 w 62"/>
                  <a:gd name="T9" fmla="*/ 14 h 44"/>
                  <a:gd name="T10" fmla="*/ 49 w 62"/>
                  <a:gd name="T11" fmla="*/ 15 h 44"/>
                  <a:gd name="T12" fmla="*/ 52 w 62"/>
                  <a:gd name="T13" fmla="*/ 27 h 44"/>
                  <a:gd name="T14" fmla="*/ 48 w 62"/>
                  <a:gd name="T15" fmla="*/ 30 h 44"/>
                  <a:gd name="T16" fmla="*/ 50 w 62"/>
                  <a:gd name="T17" fmla="*/ 34 h 44"/>
                  <a:gd name="T18" fmla="*/ 55 w 62"/>
                  <a:gd name="T19" fmla="*/ 11 h 44"/>
                  <a:gd name="T20" fmla="*/ 15 w 62"/>
                  <a:gd name="T21" fmla="*/ 13 h 44"/>
                  <a:gd name="T22" fmla="*/ 14 w 62"/>
                  <a:gd name="T23" fmla="*/ 40 h 44"/>
                  <a:gd name="T24" fmla="*/ 35 w 62"/>
                  <a:gd name="T25" fmla="*/ 41 h 44"/>
                  <a:gd name="T26" fmla="*/ 51 w 62"/>
                  <a:gd name="T27" fmla="*/ 29 h 44"/>
                  <a:gd name="T28" fmla="*/ 49 w 62"/>
                  <a:gd name="T29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44">
                    <a:moveTo>
                      <a:pt x="49" y="28"/>
                    </a:moveTo>
                    <a:cubicBezTo>
                      <a:pt x="45" y="33"/>
                      <a:pt x="33" y="37"/>
                      <a:pt x="27" y="37"/>
                    </a:cubicBezTo>
                    <a:cubicBezTo>
                      <a:pt x="24" y="37"/>
                      <a:pt x="17" y="37"/>
                      <a:pt x="15" y="33"/>
                    </a:cubicBezTo>
                    <a:cubicBezTo>
                      <a:pt x="11" y="27"/>
                      <a:pt x="18" y="22"/>
                      <a:pt x="22" y="20"/>
                    </a:cubicBezTo>
                    <a:cubicBezTo>
                      <a:pt x="27" y="17"/>
                      <a:pt x="34" y="15"/>
                      <a:pt x="39" y="14"/>
                    </a:cubicBezTo>
                    <a:cubicBezTo>
                      <a:pt x="44" y="13"/>
                      <a:pt x="44" y="12"/>
                      <a:pt x="49" y="15"/>
                    </a:cubicBezTo>
                    <a:cubicBezTo>
                      <a:pt x="55" y="17"/>
                      <a:pt x="56" y="21"/>
                      <a:pt x="52" y="27"/>
                    </a:cubicBezTo>
                    <a:cubicBezTo>
                      <a:pt x="50" y="28"/>
                      <a:pt x="49" y="29"/>
                      <a:pt x="48" y="30"/>
                    </a:cubicBezTo>
                    <a:cubicBezTo>
                      <a:pt x="47" y="31"/>
                      <a:pt x="48" y="34"/>
                      <a:pt x="50" y="34"/>
                    </a:cubicBezTo>
                    <a:cubicBezTo>
                      <a:pt x="61" y="32"/>
                      <a:pt x="62" y="18"/>
                      <a:pt x="55" y="11"/>
                    </a:cubicBezTo>
                    <a:cubicBezTo>
                      <a:pt x="46" y="0"/>
                      <a:pt x="25" y="5"/>
                      <a:pt x="15" y="13"/>
                    </a:cubicBezTo>
                    <a:cubicBezTo>
                      <a:pt x="6" y="21"/>
                      <a:pt x="0" y="34"/>
                      <a:pt x="14" y="40"/>
                    </a:cubicBezTo>
                    <a:cubicBezTo>
                      <a:pt x="20" y="44"/>
                      <a:pt x="28" y="43"/>
                      <a:pt x="35" y="41"/>
                    </a:cubicBezTo>
                    <a:cubicBezTo>
                      <a:pt x="41" y="39"/>
                      <a:pt x="49" y="36"/>
                      <a:pt x="51" y="29"/>
                    </a:cubicBezTo>
                    <a:cubicBezTo>
                      <a:pt x="51" y="28"/>
                      <a:pt x="50" y="27"/>
                      <a:pt x="4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9" name="Freeform 447"/>
              <p:cNvSpPr/>
              <p:nvPr/>
            </p:nvSpPr>
            <p:spPr bwMode="auto">
              <a:xfrm>
                <a:off x="1663" y="1757"/>
                <a:ext cx="42" cy="41"/>
              </a:xfrm>
              <a:custGeom>
                <a:avLst/>
                <a:gdLst>
                  <a:gd name="T0" fmla="*/ 12 w 50"/>
                  <a:gd name="T1" fmla="*/ 0 h 48"/>
                  <a:gd name="T2" fmla="*/ 4 w 50"/>
                  <a:gd name="T3" fmla="*/ 6 h 48"/>
                  <a:gd name="T4" fmla="*/ 0 w 50"/>
                  <a:gd name="T5" fmla="*/ 18 h 48"/>
                  <a:gd name="T6" fmla="*/ 5 w 50"/>
                  <a:gd name="T7" fmla="*/ 24 h 48"/>
                  <a:gd name="T8" fmla="*/ 11 w 50"/>
                  <a:gd name="T9" fmla="*/ 29 h 48"/>
                  <a:gd name="T10" fmla="*/ 14 w 50"/>
                  <a:gd name="T11" fmla="*/ 33 h 48"/>
                  <a:gd name="T12" fmla="*/ 34 w 50"/>
                  <a:gd name="T13" fmla="*/ 11 h 48"/>
                  <a:gd name="T14" fmla="*/ 30 w 50"/>
                  <a:gd name="T15" fmla="*/ 15 h 48"/>
                  <a:gd name="T16" fmla="*/ 25 w 50"/>
                  <a:gd name="T17" fmla="*/ 30 h 48"/>
                  <a:gd name="T18" fmla="*/ 13 w 50"/>
                  <a:gd name="T19" fmla="*/ 22 h 48"/>
                  <a:gd name="T20" fmla="*/ 10 w 50"/>
                  <a:gd name="T21" fmla="*/ 20 h 48"/>
                  <a:gd name="T22" fmla="*/ 8 w 50"/>
                  <a:gd name="T23" fmla="*/ 19 h 48"/>
                  <a:gd name="T24" fmla="*/ 7 w 50"/>
                  <a:gd name="T25" fmla="*/ 13 h 48"/>
                  <a:gd name="T26" fmla="*/ 13 w 50"/>
                  <a:gd name="T27" fmla="*/ 2 h 48"/>
                  <a:gd name="T28" fmla="*/ 12 w 50"/>
                  <a:gd name="T2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48">
                    <a:moveTo>
                      <a:pt x="12" y="0"/>
                    </a:moveTo>
                    <a:cubicBezTo>
                      <a:pt x="8" y="2"/>
                      <a:pt x="6" y="3"/>
                      <a:pt x="4" y="6"/>
                    </a:cubicBezTo>
                    <a:cubicBezTo>
                      <a:pt x="2" y="9"/>
                      <a:pt x="0" y="14"/>
                      <a:pt x="0" y="18"/>
                    </a:cubicBezTo>
                    <a:cubicBezTo>
                      <a:pt x="1" y="21"/>
                      <a:pt x="2" y="22"/>
                      <a:pt x="5" y="24"/>
                    </a:cubicBezTo>
                    <a:cubicBezTo>
                      <a:pt x="8" y="26"/>
                      <a:pt x="9" y="26"/>
                      <a:pt x="11" y="29"/>
                    </a:cubicBezTo>
                    <a:cubicBezTo>
                      <a:pt x="12" y="31"/>
                      <a:pt x="13" y="32"/>
                      <a:pt x="14" y="33"/>
                    </a:cubicBezTo>
                    <a:cubicBezTo>
                      <a:pt x="27" y="48"/>
                      <a:pt x="50" y="21"/>
                      <a:pt x="34" y="11"/>
                    </a:cubicBezTo>
                    <a:cubicBezTo>
                      <a:pt x="31" y="9"/>
                      <a:pt x="28" y="12"/>
                      <a:pt x="30" y="15"/>
                    </a:cubicBezTo>
                    <a:cubicBezTo>
                      <a:pt x="32" y="20"/>
                      <a:pt x="32" y="28"/>
                      <a:pt x="25" y="30"/>
                    </a:cubicBezTo>
                    <a:cubicBezTo>
                      <a:pt x="18" y="33"/>
                      <a:pt x="17" y="26"/>
                      <a:pt x="13" y="22"/>
                    </a:cubicBezTo>
                    <a:cubicBezTo>
                      <a:pt x="12" y="21"/>
                      <a:pt x="11" y="21"/>
                      <a:pt x="10" y="20"/>
                    </a:cubicBezTo>
                    <a:cubicBezTo>
                      <a:pt x="9" y="20"/>
                      <a:pt x="9" y="20"/>
                      <a:pt x="8" y="19"/>
                    </a:cubicBezTo>
                    <a:cubicBezTo>
                      <a:pt x="8" y="17"/>
                      <a:pt x="7" y="15"/>
                      <a:pt x="7" y="13"/>
                    </a:cubicBezTo>
                    <a:cubicBezTo>
                      <a:pt x="7" y="9"/>
                      <a:pt x="10" y="5"/>
                      <a:pt x="13" y="2"/>
                    </a:cubicBezTo>
                    <a:cubicBezTo>
                      <a:pt x="14" y="1"/>
                      <a:pt x="13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0" name="Freeform 448"/>
              <p:cNvSpPr/>
              <p:nvPr/>
            </p:nvSpPr>
            <p:spPr bwMode="auto">
              <a:xfrm>
                <a:off x="1668" y="1753"/>
                <a:ext cx="33" cy="23"/>
              </a:xfrm>
              <a:custGeom>
                <a:avLst/>
                <a:gdLst>
                  <a:gd name="T0" fmla="*/ 1 w 39"/>
                  <a:gd name="T1" fmla="*/ 7 h 27"/>
                  <a:gd name="T2" fmla="*/ 18 w 39"/>
                  <a:gd name="T3" fmla="*/ 5 h 27"/>
                  <a:gd name="T4" fmla="*/ 32 w 39"/>
                  <a:gd name="T5" fmla="*/ 7 h 27"/>
                  <a:gd name="T6" fmla="*/ 30 w 39"/>
                  <a:gd name="T7" fmla="*/ 15 h 27"/>
                  <a:gd name="T8" fmla="*/ 23 w 39"/>
                  <a:gd name="T9" fmla="*/ 20 h 27"/>
                  <a:gd name="T10" fmla="*/ 24 w 39"/>
                  <a:gd name="T11" fmla="*/ 23 h 27"/>
                  <a:gd name="T12" fmla="*/ 36 w 39"/>
                  <a:gd name="T13" fmla="*/ 17 h 27"/>
                  <a:gd name="T14" fmla="*/ 36 w 39"/>
                  <a:gd name="T15" fmla="*/ 5 h 27"/>
                  <a:gd name="T16" fmla="*/ 21 w 39"/>
                  <a:gd name="T17" fmla="*/ 2 h 27"/>
                  <a:gd name="T18" fmla="*/ 0 w 39"/>
                  <a:gd name="T19" fmla="*/ 6 h 27"/>
                  <a:gd name="T20" fmla="*/ 1 w 39"/>
                  <a:gd name="T21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27">
                    <a:moveTo>
                      <a:pt x="1" y="7"/>
                    </a:moveTo>
                    <a:cubicBezTo>
                      <a:pt x="6" y="5"/>
                      <a:pt x="12" y="5"/>
                      <a:pt x="18" y="5"/>
                    </a:cubicBezTo>
                    <a:cubicBezTo>
                      <a:pt x="21" y="5"/>
                      <a:pt x="29" y="4"/>
                      <a:pt x="32" y="7"/>
                    </a:cubicBezTo>
                    <a:cubicBezTo>
                      <a:pt x="35" y="9"/>
                      <a:pt x="32" y="13"/>
                      <a:pt x="30" y="15"/>
                    </a:cubicBezTo>
                    <a:cubicBezTo>
                      <a:pt x="28" y="17"/>
                      <a:pt x="24" y="17"/>
                      <a:pt x="23" y="20"/>
                    </a:cubicBezTo>
                    <a:cubicBezTo>
                      <a:pt x="22" y="21"/>
                      <a:pt x="23" y="22"/>
                      <a:pt x="24" y="23"/>
                    </a:cubicBezTo>
                    <a:cubicBezTo>
                      <a:pt x="27" y="27"/>
                      <a:pt x="34" y="21"/>
                      <a:pt x="36" y="17"/>
                    </a:cubicBezTo>
                    <a:cubicBezTo>
                      <a:pt x="38" y="14"/>
                      <a:pt x="39" y="9"/>
                      <a:pt x="36" y="5"/>
                    </a:cubicBezTo>
                    <a:cubicBezTo>
                      <a:pt x="33" y="0"/>
                      <a:pt x="26" y="2"/>
                      <a:pt x="21" y="2"/>
                    </a:cubicBezTo>
                    <a:cubicBezTo>
                      <a:pt x="14" y="1"/>
                      <a:pt x="7" y="2"/>
                      <a:pt x="0" y="6"/>
                    </a:cubicBezTo>
                    <a:cubicBezTo>
                      <a:pt x="0" y="6"/>
                      <a:pt x="0" y="8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449"/>
              <p:cNvSpPr/>
              <p:nvPr/>
            </p:nvSpPr>
            <p:spPr bwMode="auto">
              <a:xfrm>
                <a:off x="1664" y="1700"/>
                <a:ext cx="33" cy="35"/>
              </a:xfrm>
              <a:custGeom>
                <a:avLst/>
                <a:gdLst>
                  <a:gd name="T0" fmla="*/ 10 w 38"/>
                  <a:gd name="T1" fmla="*/ 15 h 41"/>
                  <a:gd name="T2" fmla="*/ 27 w 38"/>
                  <a:gd name="T3" fmla="*/ 8 h 41"/>
                  <a:gd name="T4" fmla="*/ 30 w 38"/>
                  <a:gd name="T5" fmla="*/ 12 h 41"/>
                  <a:gd name="T6" fmla="*/ 30 w 38"/>
                  <a:gd name="T7" fmla="*/ 17 h 41"/>
                  <a:gd name="T8" fmla="*/ 20 w 38"/>
                  <a:gd name="T9" fmla="*/ 24 h 41"/>
                  <a:gd name="T10" fmla="*/ 8 w 38"/>
                  <a:gd name="T11" fmla="*/ 35 h 41"/>
                  <a:gd name="T12" fmla="*/ 12 w 38"/>
                  <a:gd name="T13" fmla="*/ 35 h 41"/>
                  <a:gd name="T14" fmla="*/ 8 w 38"/>
                  <a:gd name="T15" fmla="*/ 21 h 41"/>
                  <a:gd name="T16" fmla="*/ 18 w 38"/>
                  <a:gd name="T17" fmla="*/ 8 h 41"/>
                  <a:gd name="T18" fmla="*/ 16 w 38"/>
                  <a:gd name="T19" fmla="*/ 3 h 41"/>
                  <a:gd name="T20" fmla="*/ 2 w 38"/>
                  <a:gd name="T21" fmla="*/ 21 h 41"/>
                  <a:gd name="T22" fmla="*/ 9 w 38"/>
                  <a:gd name="T23" fmla="*/ 40 h 41"/>
                  <a:gd name="T24" fmla="*/ 13 w 38"/>
                  <a:gd name="T25" fmla="*/ 39 h 41"/>
                  <a:gd name="T26" fmla="*/ 24 w 38"/>
                  <a:gd name="T27" fmla="*/ 28 h 41"/>
                  <a:gd name="T28" fmla="*/ 34 w 38"/>
                  <a:gd name="T29" fmla="*/ 21 h 41"/>
                  <a:gd name="T30" fmla="*/ 32 w 38"/>
                  <a:gd name="T31" fmla="*/ 10 h 41"/>
                  <a:gd name="T32" fmla="*/ 21 w 38"/>
                  <a:gd name="T33" fmla="*/ 2 h 41"/>
                  <a:gd name="T34" fmla="*/ 8 w 38"/>
                  <a:gd name="T35" fmla="*/ 15 h 41"/>
                  <a:gd name="T36" fmla="*/ 10 w 38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" h="41">
                    <a:moveTo>
                      <a:pt x="10" y="15"/>
                    </a:moveTo>
                    <a:cubicBezTo>
                      <a:pt x="13" y="9"/>
                      <a:pt x="20" y="0"/>
                      <a:pt x="27" y="8"/>
                    </a:cubicBezTo>
                    <a:cubicBezTo>
                      <a:pt x="28" y="9"/>
                      <a:pt x="29" y="11"/>
                      <a:pt x="30" y="12"/>
                    </a:cubicBezTo>
                    <a:cubicBezTo>
                      <a:pt x="32" y="14"/>
                      <a:pt x="32" y="14"/>
                      <a:pt x="30" y="17"/>
                    </a:cubicBezTo>
                    <a:cubicBezTo>
                      <a:pt x="29" y="20"/>
                      <a:pt x="23" y="22"/>
                      <a:pt x="20" y="24"/>
                    </a:cubicBezTo>
                    <a:cubicBezTo>
                      <a:pt x="15" y="27"/>
                      <a:pt x="12" y="31"/>
                      <a:pt x="8" y="35"/>
                    </a:cubicBezTo>
                    <a:cubicBezTo>
                      <a:pt x="9" y="35"/>
                      <a:pt x="11" y="35"/>
                      <a:pt x="12" y="35"/>
                    </a:cubicBezTo>
                    <a:cubicBezTo>
                      <a:pt x="7" y="33"/>
                      <a:pt x="7" y="26"/>
                      <a:pt x="8" y="21"/>
                    </a:cubicBezTo>
                    <a:cubicBezTo>
                      <a:pt x="10" y="15"/>
                      <a:pt x="13" y="12"/>
                      <a:pt x="18" y="8"/>
                    </a:cubicBezTo>
                    <a:cubicBezTo>
                      <a:pt x="21" y="6"/>
                      <a:pt x="19" y="3"/>
                      <a:pt x="16" y="3"/>
                    </a:cubicBezTo>
                    <a:cubicBezTo>
                      <a:pt x="7" y="6"/>
                      <a:pt x="3" y="12"/>
                      <a:pt x="2" y="21"/>
                    </a:cubicBezTo>
                    <a:cubicBezTo>
                      <a:pt x="0" y="28"/>
                      <a:pt x="1" y="37"/>
                      <a:pt x="9" y="40"/>
                    </a:cubicBezTo>
                    <a:cubicBezTo>
                      <a:pt x="10" y="41"/>
                      <a:pt x="12" y="41"/>
                      <a:pt x="13" y="39"/>
                    </a:cubicBezTo>
                    <a:cubicBezTo>
                      <a:pt x="16" y="35"/>
                      <a:pt x="20" y="31"/>
                      <a:pt x="24" y="28"/>
                    </a:cubicBezTo>
                    <a:cubicBezTo>
                      <a:pt x="27" y="25"/>
                      <a:pt x="32" y="24"/>
                      <a:pt x="34" y="21"/>
                    </a:cubicBezTo>
                    <a:cubicBezTo>
                      <a:pt x="38" y="17"/>
                      <a:pt x="35" y="14"/>
                      <a:pt x="32" y="10"/>
                    </a:cubicBezTo>
                    <a:cubicBezTo>
                      <a:pt x="29" y="6"/>
                      <a:pt x="26" y="1"/>
                      <a:pt x="21" y="2"/>
                    </a:cubicBezTo>
                    <a:cubicBezTo>
                      <a:pt x="14" y="2"/>
                      <a:pt x="10" y="10"/>
                      <a:pt x="8" y="15"/>
                    </a:cubicBezTo>
                    <a:cubicBezTo>
                      <a:pt x="7" y="16"/>
                      <a:pt x="9" y="17"/>
                      <a:pt x="10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450"/>
              <p:cNvSpPr/>
              <p:nvPr/>
            </p:nvSpPr>
            <p:spPr bwMode="auto">
              <a:xfrm>
                <a:off x="1701" y="1688"/>
                <a:ext cx="13" cy="12"/>
              </a:xfrm>
              <a:custGeom>
                <a:avLst/>
                <a:gdLst>
                  <a:gd name="T0" fmla="*/ 4 w 16"/>
                  <a:gd name="T1" fmla="*/ 5 h 14"/>
                  <a:gd name="T2" fmla="*/ 9 w 16"/>
                  <a:gd name="T3" fmla="*/ 5 h 14"/>
                  <a:gd name="T4" fmla="*/ 10 w 16"/>
                  <a:gd name="T5" fmla="*/ 6 h 14"/>
                  <a:gd name="T6" fmla="*/ 7 w 16"/>
                  <a:gd name="T7" fmla="*/ 8 h 14"/>
                  <a:gd name="T8" fmla="*/ 5 w 16"/>
                  <a:gd name="T9" fmla="*/ 8 h 14"/>
                  <a:gd name="T10" fmla="*/ 5 w 16"/>
                  <a:gd name="T11" fmla="*/ 8 h 14"/>
                  <a:gd name="T12" fmla="*/ 5 w 16"/>
                  <a:gd name="T13" fmla="*/ 8 h 14"/>
                  <a:gd name="T14" fmla="*/ 1 w 16"/>
                  <a:gd name="T15" fmla="*/ 9 h 14"/>
                  <a:gd name="T16" fmla="*/ 6 w 16"/>
                  <a:gd name="T17" fmla="*/ 13 h 14"/>
                  <a:gd name="T18" fmla="*/ 13 w 16"/>
                  <a:gd name="T19" fmla="*/ 9 h 14"/>
                  <a:gd name="T20" fmla="*/ 14 w 16"/>
                  <a:gd name="T21" fmla="*/ 2 h 14"/>
                  <a:gd name="T22" fmla="*/ 5 w 16"/>
                  <a:gd name="T23" fmla="*/ 2 h 14"/>
                  <a:gd name="T24" fmla="*/ 4 w 16"/>
                  <a:gd name="T2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14">
                    <a:moveTo>
                      <a:pt x="4" y="5"/>
                    </a:moveTo>
                    <a:cubicBezTo>
                      <a:pt x="6" y="5"/>
                      <a:pt x="8" y="4"/>
                      <a:pt x="9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9" y="7"/>
                      <a:pt x="8" y="8"/>
                      <a:pt x="7" y="8"/>
                    </a:cubicBezTo>
                    <a:cubicBezTo>
                      <a:pt x="6" y="8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4" y="6"/>
                      <a:pt x="2" y="7"/>
                      <a:pt x="1" y="9"/>
                    </a:cubicBezTo>
                    <a:cubicBezTo>
                      <a:pt x="0" y="12"/>
                      <a:pt x="3" y="14"/>
                      <a:pt x="6" y="13"/>
                    </a:cubicBezTo>
                    <a:cubicBezTo>
                      <a:pt x="9" y="13"/>
                      <a:pt x="12" y="11"/>
                      <a:pt x="13" y="9"/>
                    </a:cubicBezTo>
                    <a:cubicBezTo>
                      <a:pt x="15" y="7"/>
                      <a:pt x="16" y="5"/>
                      <a:pt x="14" y="2"/>
                    </a:cubicBezTo>
                    <a:cubicBezTo>
                      <a:pt x="11" y="0"/>
                      <a:pt x="8" y="2"/>
                      <a:pt x="5" y="2"/>
                    </a:cubicBezTo>
                    <a:cubicBezTo>
                      <a:pt x="3" y="3"/>
                      <a:pt x="3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451"/>
              <p:cNvSpPr/>
              <p:nvPr/>
            </p:nvSpPr>
            <p:spPr bwMode="auto">
              <a:xfrm>
                <a:off x="1738" y="1663"/>
                <a:ext cx="43" cy="32"/>
              </a:xfrm>
              <a:custGeom>
                <a:avLst/>
                <a:gdLst>
                  <a:gd name="T0" fmla="*/ 23 w 51"/>
                  <a:gd name="T1" fmla="*/ 5 h 38"/>
                  <a:gd name="T2" fmla="*/ 2 w 51"/>
                  <a:gd name="T3" fmla="*/ 21 h 38"/>
                  <a:gd name="T4" fmla="*/ 6 w 51"/>
                  <a:gd name="T5" fmla="*/ 33 h 38"/>
                  <a:gd name="T6" fmla="*/ 24 w 51"/>
                  <a:gd name="T7" fmla="*/ 35 h 38"/>
                  <a:gd name="T8" fmla="*/ 49 w 51"/>
                  <a:gd name="T9" fmla="*/ 23 h 38"/>
                  <a:gd name="T10" fmla="*/ 27 w 51"/>
                  <a:gd name="T11" fmla="*/ 2 h 38"/>
                  <a:gd name="T12" fmla="*/ 27 w 51"/>
                  <a:gd name="T13" fmla="*/ 9 h 38"/>
                  <a:gd name="T14" fmla="*/ 38 w 51"/>
                  <a:gd name="T15" fmla="*/ 13 h 38"/>
                  <a:gd name="T16" fmla="*/ 42 w 51"/>
                  <a:gd name="T17" fmla="*/ 25 h 38"/>
                  <a:gd name="T18" fmla="*/ 24 w 51"/>
                  <a:gd name="T19" fmla="*/ 29 h 38"/>
                  <a:gd name="T20" fmla="*/ 11 w 51"/>
                  <a:gd name="T21" fmla="*/ 30 h 38"/>
                  <a:gd name="T22" fmla="*/ 7 w 51"/>
                  <a:gd name="T23" fmla="*/ 20 h 38"/>
                  <a:gd name="T24" fmla="*/ 23 w 51"/>
                  <a:gd name="T25" fmla="*/ 9 h 38"/>
                  <a:gd name="T26" fmla="*/ 23 w 51"/>
                  <a:gd name="T2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" h="38">
                    <a:moveTo>
                      <a:pt x="23" y="5"/>
                    </a:moveTo>
                    <a:cubicBezTo>
                      <a:pt x="15" y="5"/>
                      <a:pt x="4" y="14"/>
                      <a:pt x="2" y="21"/>
                    </a:cubicBezTo>
                    <a:cubicBezTo>
                      <a:pt x="0" y="26"/>
                      <a:pt x="2" y="30"/>
                      <a:pt x="6" y="33"/>
                    </a:cubicBezTo>
                    <a:cubicBezTo>
                      <a:pt x="12" y="37"/>
                      <a:pt x="17" y="36"/>
                      <a:pt x="24" y="35"/>
                    </a:cubicBezTo>
                    <a:cubicBezTo>
                      <a:pt x="34" y="32"/>
                      <a:pt x="48" y="38"/>
                      <a:pt x="49" y="23"/>
                    </a:cubicBezTo>
                    <a:cubicBezTo>
                      <a:pt x="51" y="10"/>
                      <a:pt x="40" y="0"/>
                      <a:pt x="27" y="2"/>
                    </a:cubicBezTo>
                    <a:cubicBezTo>
                      <a:pt x="23" y="3"/>
                      <a:pt x="23" y="9"/>
                      <a:pt x="27" y="9"/>
                    </a:cubicBezTo>
                    <a:cubicBezTo>
                      <a:pt x="31" y="10"/>
                      <a:pt x="35" y="10"/>
                      <a:pt x="38" y="13"/>
                    </a:cubicBezTo>
                    <a:cubicBezTo>
                      <a:pt x="41" y="15"/>
                      <a:pt x="44" y="22"/>
                      <a:pt x="42" y="25"/>
                    </a:cubicBezTo>
                    <a:cubicBezTo>
                      <a:pt x="40" y="29"/>
                      <a:pt x="28" y="27"/>
                      <a:pt x="24" y="29"/>
                    </a:cubicBezTo>
                    <a:cubicBezTo>
                      <a:pt x="20" y="30"/>
                      <a:pt x="16" y="32"/>
                      <a:pt x="11" y="30"/>
                    </a:cubicBezTo>
                    <a:cubicBezTo>
                      <a:pt x="6" y="28"/>
                      <a:pt x="5" y="24"/>
                      <a:pt x="7" y="20"/>
                    </a:cubicBezTo>
                    <a:cubicBezTo>
                      <a:pt x="10" y="15"/>
                      <a:pt x="17" y="8"/>
                      <a:pt x="23" y="9"/>
                    </a:cubicBezTo>
                    <a:cubicBezTo>
                      <a:pt x="25" y="9"/>
                      <a:pt x="25" y="6"/>
                      <a:pt x="2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452"/>
              <p:cNvSpPr/>
              <p:nvPr/>
            </p:nvSpPr>
            <p:spPr bwMode="auto">
              <a:xfrm>
                <a:off x="1705" y="1671"/>
                <a:ext cx="26" cy="21"/>
              </a:xfrm>
              <a:custGeom>
                <a:avLst/>
                <a:gdLst>
                  <a:gd name="T0" fmla="*/ 14 w 31"/>
                  <a:gd name="T1" fmla="*/ 10 h 25"/>
                  <a:gd name="T2" fmla="*/ 14 w 31"/>
                  <a:gd name="T3" fmla="*/ 9 h 25"/>
                  <a:gd name="T4" fmla="*/ 13 w 31"/>
                  <a:gd name="T5" fmla="*/ 8 h 25"/>
                  <a:gd name="T6" fmla="*/ 8 w 31"/>
                  <a:gd name="T7" fmla="*/ 19 h 25"/>
                  <a:gd name="T8" fmla="*/ 25 w 31"/>
                  <a:gd name="T9" fmla="*/ 18 h 25"/>
                  <a:gd name="T10" fmla="*/ 17 w 31"/>
                  <a:gd name="T11" fmla="*/ 0 h 25"/>
                  <a:gd name="T12" fmla="*/ 6 w 31"/>
                  <a:gd name="T13" fmla="*/ 12 h 25"/>
                  <a:gd name="T14" fmla="*/ 11 w 31"/>
                  <a:gd name="T15" fmla="*/ 7 h 25"/>
                  <a:gd name="T16" fmla="*/ 11 w 31"/>
                  <a:gd name="T17" fmla="*/ 8 h 25"/>
                  <a:gd name="T18" fmla="*/ 13 w 31"/>
                  <a:gd name="T19" fmla="*/ 7 h 25"/>
                  <a:gd name="T20" fmla="*/ 19 w 31"/>
                  <a:gd name="T21" fmla="*/ 7 h 25"/>
                  <a:gd name="T22" fmla="*/ 20 w 31"/>
                  <a:gd name="T23" fmla="*/ 17 h 25"/>
                  <a:gd name="T24" fmla="*/ 11 w 31"/>
                  <a:gd name="T25" fmla="*/ 17 h 25"/>
                  <a:gd name="T26" fmla="*/ 13 w 31"/>
                  <a:gd name="T27" fmla="*/ 10 h 25"/>
                  <a:gd name="T28" fmla="*/ 12 w 31"/>
                  <a:gd name="T29" fmla="*/ 9 h 25"/>
                  <a:gd name="T30" fmla="*/ 12 w 31"/>
                  <a:gd name="T31" fmla="*/ 10 h 25"/>
                  <a:gd name="T32" fmla="*/ 14 w 31"/>
                  <a:gd name="T33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1" h="25">
                    <a:moveTo>
                      <a:pt x="14" y="10"/>
                    </a:moveTo>
                    <a:cubicBezTo>
                      <a:pt x="14" y="10"/>
                      <a:pt x="14" y="9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7" y="5"/>
                      <a:pt x="5" y="15"/>
                      <a:pt x="8" y="19"/>
                    </a:cubicBezTo>
                    <a:cubicBezTo>
                      <a:pt x="11" y="25"/>
                      <a:pt x="21" y="23"/>
                      <a:pt x="25" y="18"/>
                    </a:cubicBezTo>
                    <a:cubicBezTo>
                      <a:pt x="31" y="12"/>
                      <a:pt x="24" y="2"/>
                      <a:pt x="17" y="0"/>
                    </a:cubicBezTo>
                    <a:cubicBezTo>
                      <a:pt x="10" y="0"/>
                      <a:pt x="0" y="5"/>
                      <a:pt x="6" y="12"/>
                    </a:cubicBezTo>
                    <a:cubicBezTo>
                      <a:pt x="9" y="15"/>
                      <a:pt x="14" y="10"/>
                      <a:pt x="11" y="7"/>
                    </a:cubicBezTo>
                    <a:cubicBezTo>
                      <a:pt x="13" y="9"/>
                      <a:pt x="9" y="8"/>
                      <a:pt x="11" y="8"/>
                    </a:cubicBezTo>
                    <a:cubicBezTo>
                      <a:pt x="12" y="8"/>
                      <a:pt x="13" y="7"/>
                      <a:pt x="13" y="7"/>
                    </a:cubicBezTo>
                    <a:cubicBezTo>
                      <a:pt x="15" y="6"/>
                      <a:pt x="17" y="6"/>
                      <a:pt x="19" y="7"/>
                    </a:cubicBezTo>
                    <a:cubicBezTo>
                      <a:pt x="23" y="10"/>
                      <a:pt x="24" y="14"/>
                      <a:pt x="20" y="17"/>
                    </a:cubicBezTo>
                    <a:cubicBezTo>
                      <a:pt x="18" y="19"/>
                      <a:pt x="13" y="20"/>
                      <a:pt x="11" y="17"/>
                    </a:cubicBezTo>
                    <a:cubicBezTo>
                      <a:pt x="9" y="15"/>
                      <a:pt x="9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2" y="10"/>
                      <a:pt x="12" y="10"/>
                    </a:cubicBezTo>
                    <a:cubicBezTo>
                      <a:pt x="13" y="11"/>
                      <a:pt x="13" y="11"/>
                      <a:pt x="1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453"/>
              <p:cNvSpPr/>
              <p:nvPr/>
            </p:nvSpPr>
            <p:spPr bwMode="auto">
              <a:xfrm>
                <a:off x="1395" y="1078"/>
                <a:ext cx="52" cy="202"/>
              </a:xfrm>
              <a:custGeom>
                <a:avLst/>
                <a:gdLst>
                  <a:gd name="T0" fmla="*/ 4 w 61"/>
                  <a:gd name="T1" fmla="*/ 236 h 238"/>
                  <a:gd name="T2" fmla="*/ 26 w 61"/>
                  <a:gd name="T3" fmla="*/ 133 h 238"/>
                  <a:gd name="T4" fmla="*/ 60 w 61"/>
                  <a:gd name="T5" fmla="*/ 8 h 238"/>
                  <a:gd name="T6" fmla="*/ 52 w 61"/>
                  <a:gd name="T7" fmla="*/ 6 h 238"/>
                  <a:gd name="T8" fmla="*/ 0 w 61"/>
                  <a:gd name="T9" fmla="*/ 235 h 238"/>
                  <a:gd name="T10" fmla="*/ 4 w 61"/>
                  <a:gd name="T11" fmla="*/ 23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38">
                    <a:moveTo>
                      <a:pt x="4" y="236"/>
                    </a:moveTo>
                    <a:cubicBezTo>
                      <a:pt x="13" y="202"/>
                      <a:pt x="17" y="167"/>
                      <a:pt x="26" y="133"/>
                    </a:cubicBezTo>
                    <a:cubicBezTo>
                      <a:pt x="37" y="91"/>
                      <a:pt x="52" y="50"/>
                      <a:pt x="60" y="8"/>
                    </a:cubicBezTo>
                    <a:cubicBezTo>
                      <a:pt x="61" y="3"/>
                      <a:pt x="53" y="0"/>
                      <a:pt x="52" y="6"/>
                    </a:cubicBezTo>
                    <a:cubicBezTo>
                      <a:pt x="39" y="83"/>
                      <a:pt x="13" y="158"/>
                      <a:pt x="0" y="235"/>
                    </a:cubicBezTo>
                    <a:cubicBezTo>
                      <a:pt x="0" y="237"/>
                      <a:pt x="3" y="238"/>
                      <a:pt x="4" y="2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454"/>
              <p:cNvSpPr/>
              <p:nvPr/>
            </p:nvSpPr>
            <p:spPr bwMode="auto">
              <a:xfrm>
                <a:off x="1441" y="1077"/>
                <a:ext cx="152" cy="20"/>
              </a:xfrm>
              <a:custGeom>
                <a:avLst/>
                <a:gdLst>
                  <a:gd name="T0" fmla="*/ 2 w 179"/>
                  <a:gd name="T1" fmla="*/ 8 h 23"/>
                  <a:gd name="T2" fmla="*/ 81 w 179"/>
                  <a:gd name="T3" fmla="*/ 11 h 23"/>
                  <a:gd name="T4" fmla="*/ 175 w 179"/>
                  <a:gd name="T5" fmla="*/ 23 h 23"/>
                  <a:gd name="T6" fmla="*/ 175 w 179"/>
                  <a:gd name="T7" fmla="*/ 17 h 23"/>
                  <a:gd name="T8" fmla="*/ 78 w 179"/>
                  <a:gd name="T9" fmla="*/ 5 h 23"/>
                  <a:gd name="T10" fmla="*/ 2 w 179"/>
                  <a:gd name="T11" fmla="*/ 5 h 23"/>
                  <a:gd name="T12" fmla="*/ 2 w 179"/>
                  <a:gd name="T13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9" h="23">
                    <a:moveTo>
                      <a:pt x="2" y="8"/>
                    </a:moveTo>
                    <a:cubicBezTo>
                      <a:pt x="28" y="5"/>
                      <a:pt x="56" y="10"/>
                      <a:pt x="81" y="11"/>
                    </a:cubicBezTo>
                    <a:cubicBezTo>
                      <a:pt x="112" y="13"/>
                      <a:pt x="144" y="23"/>
                      <a:pt x="175" y="23"/>
                    </a:cubicBezTo>
                    <a:cubicBezTo>
                      <a:pt x="179" y="23"/>
                      <a:pt x="179" y="17"/>
                      <a:pt x="175" y="17"/>
                    </a:cubicBezTo>
                    <a:cubicBezTo>
                      <a:pt x="143" y="14"/>
                      <a:pt x="111" y="7"/>
                      <a:pt x="78" y="5"/>
                    </a:cubicBezTo>
                    <a:cubicBezTo>
                      <a:pt x="53" y="4"/>
                      <a:pt x="26" y="0"/>
                      <a:pt x="2" y="5"/>
                    </a:cubicBezTo>
                    <a:cubicBezTo>
                      <a:pt x="0" y="6"/>
                      <a:pt x="0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455"/>
              <p:cNvSpPr/>
              <p:nvPr/>
            </p:nvSpPr>
            <p:spPr bwMode="auto">
              <a:xfrm>
                <a:off x="1534" y="1094"/>
                <a:ext cx="59" cy="221"/>
              </a:xfrm>
              <a:custGeom>
                <a:avLst/>
                <a:gdLst>
                  <a:gd name="T0" fmla="*/ 65 w 69"/>
                  <a:gd name="T1" fmla="*/ 2 h 260"/>
                  <a:gd name="T2" fmla="*/ 28 w 69"/>
                  <a:gd name="T3" fmla="*/ 128 h 260"/>
                  <a:gd name="T4" fmla="*/ 1 w 69"/>
                  <a:gd name="T5" fmla="*/ 254 h 260"/>
                  <a:gd name="T6" fmla="*/ 7 w 69"/>
                  <a:gd name="T7" fmla="*/ 255 h 260"/>
                  <a:gd name="T8" fmla="*/ 36 w 69"/>
                  <a:gd name="T9" fmla="*/ 127 h 260"/>
                  <a:gd name="T10" fmla="*/ 55 w 69"/>
                  <a:gd name="T11" fmla="*/ 60 h 260"/>
                  <a:gd name="T12" fmla="*/ 69 w 69"/>
                  <a:gd name="T13" fmla="*/ 3 h 260"/>
                  <a:gd name="T14" fmla="*/ 65 w 69"/>
                  <a:gd name="T15" fmla="*/ 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60">
                    <a:moveTo>
                      <a:pt x="65" y="2"/>
                    </a:moveTo>
                    <a:cubicBezTo>
                      <a:pt x="55" y="44"/>
                      <a:pt x="38" y="86"/>
                      <a:pt x="28" y="128"/>
                    </a:cubicBezTo>
                    <a:cubicBezTo>
                      <a:pt x="17" y="169"/>
                      <a:pt x="5" y="212"/>
                      <a:pt x="1" y="254"/>
                    </a:cubicBezTo>
                    <a:cubicBezTo>
                      <a:pt x="0" y="258"/>
                      <a:pt x="6" y="260"/>
                      <a:pt x="7" y="255"/>
                    </a:cubicBezTo>
                    <a:cubicBezTo>
                      <a:pt x="18" y="213"/>
                      <a:pt x="25" y="169"/>
                      <a:pt x="36" y="127"/>
                    </a:cubicBezTo>
                    <a:cubicBezTo>
                      <a:pt x="42" y="104"/>
                      <a:pt x="48" y="82"/>
                      <a:pt x="55" y="60"/>
                    </a:cubicBezTo>
                    <a:cubicBezTo>
                      <a:pt x="60" y="42"/>
                      <a:pt x="69" y="22"/>
                      <a:pt x="69" y="3"/>
                    </a:cubicBezTo>
                    <a:cubicBezTo>
                      <a:pt x="68" y="1"/>
                      <a:pt x="65" y="0"/>
                      <a:pt x="6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456"/>
              <p:cNvSpPr/>
              <p:nvPr/>
            </p:nvSpPr>
            <p:spPr bwMode="auto">
              <a:xfrm>
                <a:off x="1395" y="1279"/>
                <a:ext cx="143" cy="36"/>
              </a:xfrm>
              <a:custGeom>
                <a:avLst/>
                <a:gdLst>
                  <a:gd name="T0" fmla="*/ 2 w 168"/>
                  <a:gd name="T1" fmla="*/ 4 h 43"/>
                  <a:gd name="T2" fmla="*/ 81 w 168"/>
                  <a:gd name="T3" fmla="*/ 32 h 43"/>
                  <a:gd name="T4" fmla="*/ 160 w 168"/>
                  <a:gd name="T5" fmla="*/ 43 h 43"/>
                  <a:gd name="T6" fmla="*/ 161 w 168"/>
                  <a:gd name="T7" fmla="*/ 33 h 43"/>
                  <a:gd name="T8" fmla="*/ 83 w 168"/>
                  <a:gd name="T9" fmla="*/ 25 h 43"/>
                  <a:gd name="T10" fmla="*/ 3 w 168"/>
                  <a:gd name="T11" fmla="*/ 1 h 43"/>
                  <a:gd name="T12" fmla="*/ 2 w 168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43">
                    <a:moveTo>
                      <a:pt x="2" y="4"/>
                    </a:moveTo>
                    <a:cubicBezTo>
                      <a:pt x="28" y="15"/>
                      <a:pt x="53" y="25"/>
                      <a:pt x="81" y="32"/>
                    </a:cubicBezTo>
                    <a:cubicBezTo>
                      <a:pt x="107" y="38"/>
                      <a:pt x="134" y="41"/>
                      <a:pt x="160" y="43"/>
                    </a:cubicBezTo>
                    <a:cubicBezTo>
                      <a:pt x="167" y="43"/>
                      <a:pt x="168" y="33"/>
                      <a:pt x="161" y="33"/>
                    </a:cubicBezTo>
                    <a:cubicBezTo>
                      <a:pt x="135" y="31"/>
                      <a:pt x="109" y="31"/>
                      <a:pt x="83" y="25"/>
                    </a:cubicBezTo>
                    <a:cubicBezTo>
                      <a:pt x="55" y="19"/>
                      <a:pt x="29" y="11"/>
                      <a:pt x="3" y="1"/>
                    </a:cubicBezTo>
                    <a:cubicBezTo>
                      <a:pt x="1" y="0"/>
                      <a:pt x="0" y="3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457"/>
              <p:cNvSpPr/>
              <p:nvPr/>
            </p:nvSpPr>
            <p:spPr bwMode="auto">
              <a:xfrm>
                <a:off x="1589" y="1091"/>
                <a:ext cx="12" cy="15"/>
              </a:xfrm>
              <a:custGeom>
                <a:avLst/>
                <a:gdLst>
                  <a:gd name="T0" fmla="*/ 3 w 14"/>
                  <a:gd name="T1" fmla="*/ 7 h 18"/>
                  <a:gd name="T2" fmla="*/ 5 w 14"/>
                  <a:gd name="T3" fmla="*/ 9 h 18"/>
                  <a:gd name="T4" fmla="*/ 7 w 14"/>
                  <a:gd name="T5" fmla="*/ 15 h 18"/>
                  <a:gd name="T6" fmla="*/ 13 w 14"/>
                  <a:gd name="T7" fmla="*/ 15 h 18"/>
                  <a:gd name="T8" fmla="*/ 2 w 14"/>
                  <a:gd name="T9" fmla="*/ 1 h 18"/>
                  <a:gd name="T10" fmla="*/ 0 w 14"/>
                  <a:gd name="T11" fmla="*/ 4 h 18"/>
                  <a:gd name="T12" fmla="*/ 3 w 14"/>
                  <a:gd name="T1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8">
                    <a:moveTo>
                      <a:pt x="3" y="7"/>
                    </a:moveTo>
                    <a:cubicBezTo>
                      <a:pt x="4" y="7"/>
                      <a:pt x="4" y="9"/>
                      <a:pt x="5" y="9"/>
                    </a:cubicBezTo>
                    <a:cubicBezTo>
                      <a:pt x="5" y="11"/>
                      <a:pt x="6" y="13"/>
                      <a:pt x="7" y="15"/>
                    </a:cubicBezTo>
                    <a:cubicBezTo>
                      <a:pt x="8" y="17"/>
                      <a:pt x="12" y="18"/>
                      <a:pt x="13" y="15"/>
                    </a:cubicBezTo>
                    <a:cubicBezTo>
                      <a:pt x="14" y="8"/>
                      <a:pt x="9" y="0"/>
                      <a:pt x="2" y="1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5"/>
                      <a:pt x="1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458"/>
              <p:cNvSpPr/>
              <p:nvPr/>
            </p:nvSpPr>
            <p:spPr bwMode="auto">
              <a:xfrm>
                <a:off x="1535" y="1310"/>
                <a:ext cx="10" cy="14"/>
              </a:xfrm>
              <a:custGeom>
                <a:avLst/>
                <a:gdLst>
                  <a:gd name="T0" fmla="*/ 1 w 11"/>
                  <a:gd name="T1" fmla="*/ 2 h 16"/>
                  <a:gd name="T2" fmla="*/ 7 w 11"/>
                  <a:gd name="T3" fmla="*/ 14 h 16"/>
                  <a:gd name="T4" fmla="*/ 11 w 11"/>
                  <a:gd name="T5" fmla="*/ 13 h 16"/>
                  <a:gd name="T6" fmla="*/ 11 w 11"/>
                  <a:gd name="T7" fmla="*/ 12 h 16"/>
                  <a:gd name="T8" fmla="*/ 10 w 11"/>
                  <a:gd name="T9" fmla="*/ 11 h 16"/>
                  <a:gd name="T10" fmla="*/ 8 w 11"/>
                  <a:gd name="T11" fmla="*/ 7 h 16"/>
                  <a:gd name="T12" fmla="*/ 3 w 11"/>
                  <a:gd name="T13" fmla="*/ 1 h 16"/>
                  <a:gd name="T14" fmla="*/ 1 w 11"/>
                  <a:gd name="T1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6">
                    <a:moveTo>
                      <a:pt x="1" y="2"/>
                    </a:moveTo>
                    <a:cubicBezTo>
                      <a:pt x="2" y="7"/>
                      <a:pt x="5" y="10"/>
                      <a:pt x="7" y="14"/>
                    </a:cubicBezTo>
                    <a:cubicBezTo>
                      <a:pt x="8" y="16"/>
                      <a:pt x="11" y="15"/>
                      <a:pt x="11" y="13"/>
                    </a:cubicBezTo>
                    <a:cubicBezTo>
                      <a:pt x="11" y="15"/>
                      <a:pt x="11" y="12"/>
                      <a:pt x="11" y="12"/>
                    </a:cubicBezTo>
                    <a:cubicBezTo>
                      <a:pt x="11" y="11"/>
                      <a:pt x="11" y="11"/>
                      <a:pt x="10" y="11"/>
                    </a:cubicBezTo>
                    <a:cubicBezTo>
                      <a:pt x="10" y="9"/>
                      <a:pt x="9" y="8"/>
                      <a:pt x="8" y="7"/>
                    </a:cubicBezTo>
                    <a:cubicBezTo>
                      <a:pt x="6" y="5"/>
                      <a:pt x="4" y="3"/>
                      <a:pt x="3" y="1"/>
                    </a:cubicBezTo>
                    <a:cubicBezTo>
                      <a:pt x="2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459"/>
              <p:cNvSpPr/>
              <p:nvPr/>
            </p:nvSpPr>
            <p:spPr bwMode="auto">
              <a:xfrm>
                <a:off x="1542" y="1100"/>
                <a:ext cx="59" cy="231"/>
              </a:xfrm>
              <a:custGeom>
                <a:avLst/>
                <a:gdLst>
                  <a:gd name="T0" fmla="*/ 66 w 70"/>
                  <a:gd name="T1" fmla="*/ 2 h 272"/>
                  <a:gd name="T2" fmla="*/ 33 w 70"/>
                  <a:gd name="T3" fmla="*/ 149 h 272"/>
                  <a:gd name="T4" fmla="*/ 17 w 70"/>
                  <a:gd name="T5" fmla="*/ 211 h 272"/>
                  <a:gd name="T6" fmla="*/ 3 w 70"/>
                  <a:gd name="T7" fmla="*/ 264 h 272"/>
                  <a:gd name="T8" fmla="*/ 8 w 70"/>
                  <a:gd name="T9" fmla="*/ 267 h 272"/>
                  <a:gd name="T10" fmla="*/ 39 w 70"/>
                  <a:gd name="T11" fmla="*/ 151 h 272"/>
                  <a:gd name="T12" fmla="*/ 70 w 70"/>
                  <a:gd name="T13" fmla="*/ 3 h 272"/>
                  <a:gd name="T14" fmla="*/ 66 w 70"/>
                  <a:gd name="T15" fmla="*/ 2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72">
                    <a:moveTo>
                      <a:pt x="66" y="2"/>
                    </a:moveTo>
                    <a:cubicBezTo>
                      <a:pt x="56" y="52"/>
                      <a:pt x="47" y="100"/>
                      <a:pt x="33" y="149"/>
                    </a:cubicBezTo>
                    <a:cubicBezTo>
                      <a:pt x="27" y="170"/>
                      <a:pt x="22" y="191"/>
                      <a:pt x="17" y="211"/>
                    </a:cubicBezTo>
                    <a:cubicBezTo>
                      <a:pt x="13" y="227"/>
                      <a:pt x="13" y="251"/>
                      <a:pt x="3" y="264"/>
                    </a:cubicBezTo>
                    <a:cubicBezTo>
                      <a:pt x="0" y="269"/>
                      <a:pt x="7" y="272"/>
                      <a:pt x="8" y="267"/>
                    </a:cubicBezTo>
                    <a:cubicBezTo>
                      <a:pt x="20" y="229"/>
                      <a:pt x="30" y="190"/>
                      <a:pt x="39" y="151"/>
                    </a:cubicBezTo>
                    <a:cubicBezTo>
                      <a:pt x="51" y="103"/>
                      <a:pt x="66" y="52"/>
                      <a:pt x="70" y="3"/>
                    </a:cubicBezTo>
                    <a:cubicBezTo>
                      <a:pt x="70" y="1"/>
                      <a:pt x="66" y="0"/>
                      <a:pt x="6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460"/>
              <p:cNvSpPr/>
              <p:nvPr/>
            </p:nvSpPr>
            <p:spPr bwMode="auto">
              <a:xfrm>
                <a:off x="1394" y="1279"/>
                <a:ext cx="16" cy="18"/>
              </a:xfrm>
              <a:custGeom>
                <a:avLst/>
                <a:gdLst>
                  <a:gd name="T0" fmla="*/ 1 w 18"/>
                  <a:gd name="T1" fmla="*/ 2 h 21"/>
                  <a:gd name="T2" fmla="*/ 3 w 18"/>
                  <a:gd name="T3" fmla="*/ 8 h 21"/>
                  <a:gd name="T4" fmla="*/ 6 w 18"/>
                  <a:gd name="T5" fmla="*/ 13 h 21"/>
                  <a:gd name="T6" fmla="*/ 14 w 18"/>
                  <a:gd name="T7" fmla="*/ 20 h 21"/>
                  <a:gd name="T8" fmla="*/ 17 w 18"/>
                  <a:gd name="T9" fmla="*/ 17 h 21"/>
                  <a:gd name="T10" fmla="*/ 2 w 18"/>
                  <a:gd name="T11" fmla="*/ 1 h 21"/>
                  <a:gd name="T12" fmla="*/ 1 w 18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1">
                    <a:moveTo>
                      <a:pt x="1" y="2"/>
                    </a:moveTo>
                    <a:cubicBezTo>
                      <a:pt x="2" y="4"/>
                      <a:pt x="2" y="6"/>
                      <a:pt x="3" y="8"/>
                    </a:cubicBezTo>
                    <a:cubicBezTo>
                      <a:pt x="3" y="10"/>
                      <a:pt x="5" y="11"/>
                      <a:pt x="6" y="13"/>
                    </a:cubicBezTo>
                    <a:cubicBezTo>
                      <a:pt x="8" y="16"/>
                      <a:pt x="11" y="19"/>
                      <a:pt x="14" y="20"/>
                    </a:cubicBezTo>
                    <a:cubicBezTo>
                      <a:pt x="16" y="21"/>
                      <a:pt x="18" y="19"/>
                      <a:pt x="17" y="17"/>
                    </a:cubicBezTo>
                    <a:cubicBezTo>
                      <a:pt x="14" y="10"/>
                      <a:pt x="9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461"/>
              <p:cNvSpPr/>
              <p:nvPr/>
            </p:nvSpPr>
            <p:spPr bwMode="auto">
              <a:xfrm>
                <a:off x="1405" y="1293"/>
                <a:ext cx="140" cy="37"/>
              </a:xfrm>
              <a:custGeom>
                <a:avLst/>
                <a:gdLst>
                  <a:gd name="T0" fmla="*/ 1 w 165"/>
                  <a:gd name="T1" fmla="*/ 2 h 44"/>
                  <a:gd name="T2" fmla="*/ 77 w 165"/>
                  <a:gd name="T3" fmla="*/ 29 h 44"/>
                  <a:gd name="T4" fmla="*/ 161 w 165"/>
                  <a:gd name="T5" fmla="*/ 43 h 44"/>
                  <a:gd name="T6" fmla="*/ 162 w 165"/>
                  <a:gd name="T7" fmla="*/ 38 h 44"/>
                  <a:gd name="T8" fmla="*/ 82 w 165"/>
                  <a:gd name="T9" fmla="*/ 23 h 44"/>
                  <a:gd name="T10" fmla="*/ 36 w 165"/>
                  <a:gd name="T11" fmla="*/ 12 h 44"/>
                  <a:gd name="T12" fmla="*/ 2 w 165"/>
                  <a:gd name="T13" fmla="*/ 1 h 44"/>
                  <a:gd name="T14" fmla="*/ 1 w 165"/>
                  <a:gd name="T15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" h="44">
                    <a:moveTo>
                      <a:pt x="1" y="2"/>
                    </a:moveTo>
                    <a:cubicBezTo>
                      <a:pt x="20" y="20"/>
                      <a:pt x="52" y="26"/>
                      <a:pt x="77" y="29"/>
                    </a:cubicBezTo>
                    <a:cubicBezTo>
                      <a:pt x="105" y="33"/>
                      <a:pt x="135" y="37"/>
                      <a:pt x="161" y="43"/>
                    </a:cubicBezTo>
                    <a:cubicBezTo>
                      <a:pt x="164" y="44"/>
                      <a:pt x="165" y="39"/>
                      <a:pt x="162" y="38"/>
                    </a:cubicBezTo>
                    <a:cubicBezTo>
                      <a:pt x="135" y="36"/>
                      <a:pt x="109" y="29"/>
                      <a:pt x="82" y="23"/>
                    </a:cubicBezTo>
                    <a:cubicBezTo>
                      <a:pt x="66" y="20"/>
                      <a:pt x="52" y="16"/>
                      <a:pt x="36" y="12"/>
                    </a:cubicBezTo>
                    <a:cubicBezTo>
                      <a:pt x="25" y="9"/>
                      <a:pt x="12" y="8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462"/>
              <p:cNvSpPr/>
              <p:nvPr/>
            </p:nvSpPr>
            <p:spPr bwMode="auto">
              <a:xfrm>
                <a:off x="1439" y="1100"/>
                <a:ext cx="16" cy="36"/>
              </a:xfrm>
              <a:custGeom>
                <a:avLst/>
                <a:gdLst>
                  <a:gd name="T0" fmla="*/ 5 w 19"/>
                  <a:gd name="T1" fmla="*/ 40 h 42"/>
                  <a:gd name="T2" fmla="*/ 11 w 19"/>
                  <a:gd name="T3" fmla="*/ 26 h 42"/>
                  <a:gd name="T4" fmla="*/ 18 w 19"/>
                  <a:gd name="T5" fmla="*/ 6 h 42"/>
                  <a:gd name="T6" fmla="*/ 9 w 19"/>
                  <a:gd name="T7" fmla="*/ 5 h 42"/>
                  <a:gd name="T8" fmla="*/ 6 w 19"/>
                  <a:gd name="T9" fmla="*/ 17 h 42"/>
                  <a:gd name="T10" fmla="*/ 3 w 19"/>
                  <a:gd name="T11" fmla="*/ 27 h 42"/>
                  <a:gd name="T12" fmla="*/ 2 w 19"/>
                  <a:gd name="T13" fmla="*/ 40 h 42"/>
                  <a:gd name="T14" fmla="*/ 5 w 19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2">
                    <a:moveTo>
                      <a:pt x="5" y="40"/>
                    </a:moveTo>
                    <a:cubicBezTo>
                      <a:pt x="8" y="36"/>
                      <a:pt x="9" y="30"/>
                      <a:pt x="11" y="26"/>
                    </a:cubicBezTo>
                    <a:cubicBezTo>
                      <a:pt x="14" y="20"/>
                      <a:pt x="19" y="13"/>
                      <a:pt x="18" y="6"/>
                    </a:cubicBezTo>
                    <a:cubicBezTo>
                      <a:pt x="18" y="1"/>
                      <a:pt x="10" y="0"/>
                      <a:pt x="9" y="5"/>
                    </a:cubicBezTo>
                    <a:cubicBezTo>
                      <a:pt x="8" y="9"/>
                      <a:pt x="8" y="13"/>
                      <a:pt x="6" y="17"/>
                    </a:cubicBezTo>
                    <a:cubicBezTo>
                      <a:pt x="5" y="21"/>
                      <a:pt x="3" y="24"/>
                      <a:pt x="3" y="27"/>
                    </a:cubicBezTo>
                    <a:cubicBezTo>
                      <a:pt x="2" y="31"/>
                      <a:pt x="0" y="36"/>
                      <a:pt x="2" y="40"/>
                    </a:cubicBezTo>
                    <a:cubicBezTo>
                      <a:pt x="2" y="42"/>
                      <a:pt x="4" y="42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463"/>
              <p:cNvSpPr/>
              <p:nvPr/>
            </p:nvSpPr>
            <p:spPr bwMode="auto">
              <a:xfrm>
                <a:off x="1447" y="1104"/>
                <a:ext cx="122" cy="23"/>
              </a:xfrm>
              <a:custGeom>
                <a:avLst/>
                <a:gdLst>
                  <a:gd name="T0" fmla="*/ 2 w 144"/>
                  <a:gd name="T1" fmla="*/ 4 h 28"/>
                  <a:gd name="T2" fmla="*/ 75 w 144"/>
                  <a:gd name="T3" fmla="*/ 15 h 28"/>
                  <a:gd name="T4" fmla="*/ 138 w 144"/>
                  <a:gd name="T5" fmla="*/ 26 h 28"/>
                  <a:gd name="T6" fmla="*/ 140 w 144"/>
                  <a:gd name="T7" fmla="*/ 21 h 28"/>
                  <a:gd name="T8" fmla="*/ 79 w 144"/>
                  <a:gd name="T9" fmla="*/ 11 h 28"/>
                  <a:gd name="T10" fmla="*/ 2 w 144"/>
                  <a:gd name="T11" fmla="*/ 0 h 28"/>
                  <a:gd name="T12" fmla="*/ 2 w 144"/>
                  <a:gd name="T13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28">
                    <a:moveTo>
                      <a:pt x="2" y="4"/>
                    </a:moveTo>
                    <a:cubicBezTo>
                      <a:pt x="27" y="5"/>
                      <a:pt x="51" y="11"/>
                      <a:pt x="75" y="15"/>
                    </a:cubicBezTo>
                    <a:cubicBezTo>
                      <a:pt x="95" y="18"/>
                      <a:pt x="118" y="20"/>
                      <a:pt x="138" y="26"/>
                    </a:cubicBezTo>
                    <a:cubicBezTo>
                      <a:pt x="142" y="28"/>
                      <a:pt x="144" y="22"/>
                      <a:pt x="140" y="21"/>
                    </a:cubicBezTo>
                    <a:cubicBezTo>
                      <a:pt x="121" y="15"/>
                      <a:pt x="99" y="14"/>
                      <a:pt x="79" y="11"/>
                    </a:cubicBezTo>
                    <a:cubicBezTo>
                      <a:pt x="54" y="6"/>
                      <a:pt x="28" y="0"/>
                      <a:pt x="2" y="0"/>
                    </a:cubicBezTo>
                    <a:cubicBezTo>
                      <a:pt x="0" y="0"/>
                      <a:pt x="0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464"/>
              <p:cNvSpPr/>
              <p:nvPr/>
            </p:nvSpPr>
            <p:spPr bwMode="auto">
              <a:xfrm>
                <a:off x="1440" y="1133"/>
                <a:ext cx="120" cy="24"/>
              </a:xfrm>
              <a:custGeom>
                <a:avLst/>
                <a:gdLst>
                  <a:gd name="T0" fmla="*/ 1 w 141"/>
                  <a:gd name="T1" fmla="*/ 3 h 28"/>
                  <a:gd name="T2" fmla="*/ 63 w 141"/>
                  <a:gd name="T3" fmla="*/ 21 h 28"/>
                  <a:gd name="T4" fmla="*/ 137 w 141"/>
                  <a:gd name="T5" fmla="*/ 28 h 28"/>
                  <a:gd name="T6" fmla="*/ 137 w 141"/>
                  <a:gd name="T7" fmla="*/ 22 h 28"/>
                  <a:gd name="T8" fmla="*/ 74 w 141"/>
                  <a:gd name="T9" fmla="*/ 17 h 28"/>
                  <a:gd name="T10" fmla="*/ 2 w 141"/>
                  <a:gd name="T11" fmla="*/ 0 h 28"/>
                  <a:gd name="T12" fmla="*/ 1 w 141"/>
                  <a:gd name="T13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28">
                    <a:moveTo>
                      <a:pt x="1" y="3"/>
                    </a:moveTo>
                    <a:cubicBezTo>
                      <a:pt x="14" y="15"/>
                      <a:pt x="46" y="17"/>
                      <a:pt x="63" y="21"/>
                    </a:cubicBezTo>
                    <a:cubicBezTo>
                      <a:pt x="87" y="25"/>
                      <a:pt x="112" y="28"/>
                      <a:pt x="137" y="28"/>
                    </a:cubicBezTo>
                    <a:cubicBezTo>
                      <a:pt x="140" y="28"/>
                      <a:pt x="141" y="23"/>
                      <a:pt x="137" y="22"/>
                    </a:cubicBezTo>
                    <a:cubicBezTo>
                      <a:pt x="116" y="21"/>
                      <a:pt x="95" y="20"/>
                      <a:pt x="74" y="17"/>
                    </a:cubicBezTo>
                    <a:cubicBezTo>
                      <a:pt x="52" y="13"/>
                      <a:pt x="23" y="10"/>
                      <a:pt x="2" y="0"/>
                    </a:cubicBezTo>
                    <a:cubicBezTo>
                      <a:pt x="0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465"/>
              <p:cNvSpPr/>
              <p:nvPr/>
            </p:nvSpPr>
            <p:spPr bwMode="auto">
              <a:xfrm>
                <a:off x="1556" y="1123"/>
                <a:ext cx="11" cy="36"/>
              </a:xfrm>
              <a:custGeom>
                <a:avLst/>
                <a:gdLst>
                  <a:gd name="T0" fmla="*/ 2 w 13"/>
                  <a:gd name="T1" fmla="*/ 40 h 42"/>
                  <a:gd name="T2" fmla="*/ 6 w 13"/>
                  <a:gd name="T3" fmla="*/ 26 h 42"/>
                  <a:gd name="T4" fmla="*/ 12 w 13"/>
                  <a:gd name="T5" fmla="*/ 5 h 42"/>
                  <a:gd name="T6" fmla="*/ 7 w 13"/>
                  <a:gd name="T7" fmla="*/ 3 h 42"/>
                  <a:gd name="T8" fmla="*/ 2 w 13"/>
                  <a:gd name="T9" fmla="*/ 20 h 42"/>
                  <a:gd name="T10" fmla="*/ 2 w 13"/>
                  <a:gd name="T11" fmla="*/ 30 h 42"/>
                  <a:gd name="T12" fmla="*/ 0 w 13"/>
                  <a:gd name="T13" fmla="*/ 40 h 42"/>
                  <a:gd name="T14" fmla="*/ 2 w 13"/>
                  <a:gd name="T1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42">
                    <a:moveTo>
                      <a:pt x="2" y="40"/>
                    </a:moveTo>
                    <a:cubicBezTo>
                      <a:pt x="3" y="35"/>
                      <a:pt x="5" y="32"/>
                      <a:pt x="6" y="26"/>
                    </a:cubicBezTo>
                    <a:cubicBezTo>
                      <a:pt x="7" y="19"/>
                      <a:pt x="9" y="12"/>
                      <a:pt x="12" y="5"/>
                    </a:cubicBezTo>
                    <a:cubicBezTo>
                      <a:pt x="13" y="2"/>
                      <a:pt x="9" y="0"/>
                      <a:pt x="7" y="3"/>
                    </a:cubicBezTo>
                    <a:cubicBezTo>
                      <a:pt x="5" y="8"/>
                      <a:pt x="3" y="14"/>
                      <a:pt x="2" y="20"/>
                    </a:cubicBezTo>
                    <a:cubicBezTo>
                      <a:pt x="2" y="23"/>
                      <a:pt x="2" y="26"/>
                      <a:pt x="2" y="30"/>
                    </a:cubicBezTo>
                    <a:cubicBezTo>
                      <a:pt x="1" y="33"/>
                      <a:pt x="0" y="36"/>
                      <a:pt x="0" y="40"/>
                    </a:cubicBezTo>
                    <a:cubicBezTo>
                      <a:pt x="0" y="41"/>
                      <a:pt x="2" y="42"/>
                      <a:pt x="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466"/>
              <p:cNvSpPr/>
              <p:nvPr/>
            </p:nvSpPr>
            <p:spPr bwMode="auto">
              <a:xfrm>
                <a:off x="1432" y="1150"/>
                <a:ext cx="12" cy="35"/>
              </a:xfrm>
              <a:custGeom>
                <a:avLst/>
                <a:gdLst>
                  <a:gd name="T0" fmla="*/ 10 w 14"/>
                  <a:gd name="T1" fmla="*/ 3 h 41"/>
                  <a:gd name="T2" fmla="*/ 0 w 14"/>
                  <a:gd name="T3" fmla="*/ 37 h 41"/>
                  <a:gd name="T4" fmla="*/ 6 w 14"/>
                  <a:gd name="T5" fmla="*/ 37 h 41"/>
                  <a:gd name="T6" fmla="*/ 13 w 14"/>
                  <a:gd name="T7" fmla="*/ 5 h 41"/>
                  <a:gd name="T8" fmla="*/ 10 w 14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1">
                    <a:moveTo>
                      <a:pt x="10" y="3"/>
                    </a:moveTo>
                    <a:cubicBezTo>
                      <a:pt x="5" y="13"/>
                      <a:pt x="2" y="25"/>
                      <a:pt x="0" y="37"/>
                    </a:cubicBezTo>
                    <a:cubicBezTo>
                      <a:pt x="0" y="40"/>
                      <a:pt x="5" y="41"/>
                      <a:pt x="6" y="37"/>
                    </a:cubicBezTo>
                    <a:cubicBezTo>
                      <a:pt x="7" y="26"/>
                      <a:pt x="9" y="15"/>
                      <a:pt x="13" y="5"/>
                    </a:cubicBezTo>
                    <a:cubicBezTo>
                      <a:pt x="14" y="2"/>
                      <a:pt x="11" y="0"/>
                      <a:pt x="1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467"/>
              <p:cNvSpPr/>
              <p:nvPr/>
            </p:nvSpPr>
            <p:spPr bwMode="auto">
              <a:xfrm>
                <a:off x="1419" y="1183"/>
                <a:ext cx="16" cy="40"/>
              </a:xfrm>
              <a:custGeom>
                <a:avLst/>
                <a:gdLst>
                  <a:gd name="T0" fmla="*/ 17 w 19"/>
                  <a:gd name="T1" fmla="*/ 1 h 47"/>
                  <a:gd name="T2" fmla="*/ 5 w 19"/>
                  <a:gd name="T3" fmla="*/ 20 h 47"/>
                  <a:gd name="T4" fmla="*/ 0 w 19"/>
                  <a:gd name="T5" fmla="*/ 43 h 47"/>
                  <a:gd name="T6" fmla="*/ 7 w 19"/>
                  <a:gd name="T7" fmla="*/ 43 h 47"/>
                  <a:gd name="T8" fmla="*/ 13 w 19"/>
                  <a:gd name="T9" fmla="*/ 18 h 47"/>
                  <a:gd name="T10" fmla="*/ 19 w 19"/>
                  <a:gd name="T11" fmla="*/ 2 h 47"/>
                  <a:gd name="T12" fmla="*/ 17 w 19"/>
                  <a:gd name="T13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7">
                    <a:moveTo>
                      <a:pt x="17" y="1"/>
                    </a:moveTo>
                    <a:cubicBezTo>
                      <a:pt x="13" y="8"/>
                      <a:pt x="8" y="13"/>
                      <a:pt x="5" y="20"/>
                    </a:cubicBezTo>
                    <a:cubicBezTo>
                      <a:pt x="2" y="27"/>
                      <a:pt x="0" y="35"/>
                      <a:pt x="0" y="43"/>
                    </a:cubicBezTo>
                    <a:cubicBezTo>
                      <a:pt x="0" y="47"/>
                      <a:pt x="6" y="47"/>
                      <a:pt x="7" y="43"/>
                    </a:cubicBezTo>
                    <a:cubicBezTo>
                      <a:pt x="7" y="33"/>
                      <a:pt x="10" y="26"/>
                      <a:pt x="13" y="18"/>
                    </a:cubicBezTo>
                    <a:cubicBezTo>
                      <a:pt x="16" y="12"/>
                      <a:pt x="19" y="8"/>
                      <a:pt x="19" y="2"/>
                    </a:cubicBezTo>
                    <a:cubicBezTo>
                      <a:pt x="19" y="1"/>
                      <a:pt x="17" y="0"/>
                      <a:pt x="1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468"/>
              <p:cNvSpPr/>
              <p:nvPr/>
            </p:nvSpPr>
            <p:spPr bwMode="auto">
              <a:xfrm>
                <a:off x="1410" y="1221"/>
                <a:ext cx="13" cy="50"/>
              </a:xfrm>
              <a:custGeom>
                <a:avLst/>
                <a:gdLst>
                  <a:gd name="T0" fmla="*/ 12 w 16"/>
                  <a:gd name="T1" fmla="*/ 2 h 59"/>
                  <a:gd name="T2" fmla="*/ 9 w 16"/>
                  <a:gd name="T3" fmla="*/ 56 h 59"/>
                  <a:gd name="T4" fmla="*/ 14 w 16"/>
                  <a:gd name="T5" fmla="*/ 55 h 59"/>
                  <a:gd name="T6" fmla="*/ 11 w 16"/>
                  <a:gd name="T7" fmla="*/ 26 h 59"/>
                  <a:gd name="T8" fmla="*/ 16 w 16"/>
                  <a:gd name="T9" fmla="*/ 2 h 59"/>
                  <a:gd name="T10" fmla="*/ 12 w 16"/>
                  <a:gd name="T11" fmla="*/ 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9">
                    <a:moveTo>
                      <a:pt x="12" y="2"/>
                    </a:moveTo>
                    <a:cubicBezTo>
                      <a:pt x="7" y="20"/>
                      <a:pt x="0" y="38"/>
                      <a:pt x="9" y="56"/>
                    </a:cubicBezTo>
                    <a:cubicBezTo>
                      <a:pt x="10" y="59"/>
                      <a:pt x="15" y="58"/>
                      <a:pt x="14" y="55"/>
                    </a:cubicBezTo>
                    <a:cubicBezTo>
                      <a:pt x="13" y="44"/>
                      <a:pt x="10" y="36"/>
                      <a:pt x="11" y="26"/>
                    </a:cubicBezTo>
                    <a:cubicBezTo>
                      <a:pt x="13" y="18"/>
                      <a:pt x="15" y="10"/>
                      <a:pt x="16" y="2"/>
                    </a:cubicBezTo>
                    <a:cubicBezTo>
                      <a:pt x="16" y="0"/>
                      <a:pt x="13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469"/>
              <p:cNvSpPr/>
              <p:nvPr/>
            </p:nvSpPr>
            <p:spPr bwMode="auto">
              <a:xfrm>
                <a:off x="1439" y="1151"/>
                <a:ext cx="116" cy="32"/>
              </a:xfrm>
              <a:custGeom>
                <a:avLst/>
                <a:gdLst>
                  <a:gd name="T0" fmla="*/ 2 w 137"/>
                  <a:gd name="T1" fmla="*/ 4 h 37"/>
                  <a:gd name="T2" fmla="*/ 61 w 137"/>
                  <a:gd name="T3" fmla="*/ 23 h 37"/>
                  <a:gd name="T4" fmla="*/ 98 w 137"/>
                  <a:gd name="T5" fmla="*/ 30 h 37"/>
                  <a:gd name="T6" fmla="*/ 132 w 137"/>
                  <a:gd name="T7" fmla="*/ 36 h 37"/>
                  <a:gd name="T8" fmla="*/ 131 w 137"/>
                  <a:gd name="T9" fmla="*/ 28 h 37"/>
                  <a:gd name="T10" fmla="*/ 68 w 137"/>
                  <a:gd name="T11" fmla="*/ 18 h 37"/>
                  <a:gd name="T12" fmla="*/ 4 w 137"/>
                  <a:gd name="T13" fmla="*/ 1 h 37"/>
                  <a:gd name="T14" fmla="*/ 2 w 137"/>
                  <a:gd name="T1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37">
                    <a:moveTo>
                      <a:pt x="2" y="4"/>
                    </a:moveTo>
                    <a:cubicBezTo>
                      <a:pt x="17" y="16"/>
                      <a:pt x="43" y="19"/>
                      <a:pt x="61" y="23"/>
                    </a:cubicBezTo>
                    <a:cubicBezTo>
                      <a:pt x="73" y="26"/>
                      <a:pt x="85" y="28"/>
                      <a:pt x="98" y="30"/>
                    </a:cubicBezTo>
                    <a:cubicBezTo>
                      <a:pt x="109" y="32"/>
                      <a:pt x="121" y="37"/>
                      <a:pt x="132" y="36"/>
                    </a:cubicBezTo>
                    <a:cubicBezTo>
                      <a:pt x="137" y="35"/>
                      <a:pt x="136" y="28"/>
                      <a:pt x="131" y="28"/>
                    </a:cubicBezTo>
                    <a:cubicBezTo>
                      <a:pt x="111" y="29"/>
                      <a:pt x="88" y="22"/>
                      <a:pt x="68" y="18"/>
                    </a:cubicBezTo>
                    <a:cubicBezTo>
                      <a:pt x="48" y="14"/>
                      <a:pt x="23" y="10"/>
                      <a:pt x="4" y="1"/>
                    </a:cubicBezTo>
                    <a:cubicBezTo>
                      <a:pt x="3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470"/>
              <p:cNvSpPr/>
              <p:nvPr/>
            </p:nvSpPr>
            <p:spPr bwMode="auto">
              <a:xfrm>
                <a:off x="1542" y="1179"/>
                <a:ext cx="9" cy="24"/>
              </a:xfrm>
              <a:custGeom>
                <a:avLst/>
                <a:gdLst>
                  <a:gd name="T0" fmla="*/ 7 w 10"/>
                  <a:gd name="T1" fmla="*/ 1 h 28"/>
                  <a:gd name="T2" fmla="*/ 3 w 10"/>
                  <a:gd name="T3" fmla="*/ 14 h 28"/>
                  <a:gd name="T4" fmla="*/ 2 w 10"/>
                  <a:gd name="T5" fmla="*/ 26 h 28"/>
                  <a:gd name="T6" fmla="*/ 6 w 10"/>
                  <a:gd name="T7" fmla="*/ 26 h 28"/>
                  <a:gd name="T8" fmla="*/ 9 w 10"/>
                  <a:gd name="T9" fmla="*/ 12 h 28"/>
                  <a:gd name="T10" fmla="*/ 9 w 10"/>
                  <a:gd name="T11" fmla="*/ 2 h 28"/>
                  <a:gd name="T12" fmla="*/ 7 w 10"/>
                  <a:gd name="T13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8">
                    <a:moveTo>
                      <a:pt x="7" y="1"/>
                    </a:moveTo>
                    <a:cubicBezTo>
                      <a:pt x="7" y="6"/>
                      <a:pt x="5" y="10"/>
                      <a:pt x="3" y="14"/>
                    </a:cubicBezTo>
                    <a:cubicBezTo>
                      <a:pt x="2" y="18"/>
                      <a:pt x="0" y="22"/>
                      <a:pt x="2" y="26"/>
                    </a:cubicBezTo>
                    <a:cubicBezTo>
                      <a:pt x="3" y="28"/>
                      <a:pt x="5" y="28"/>
                      <a:pt x="6" y="26"/>
                    </a:cubicBezTo>
                    <a:cubicBezTo>
                      <a:pt x="8" y="22"/>
                      <a:pt x="8" y="17"/>
                      <a:pt x="9" y="12"/>
                    </a:cubicBezTo>
                    <a:cubicBezTo>
                      <a:pt x="10" y="9"/>
                      <a:pt x="10" y="5"/>
                      <a:pt x="9" y="2"/>
                    </a:cubicBezTo>
                    <a:cubicBezTo>
                      <a:pt x="9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471"/>
              <p:cNvSpPr/>
              <p:nvPr/>
            </p:nvSpPr>
            <p:spPr bwMode="auto">
              <a:xfrm>
                <a:off x="1417" y="1268"/>
                <a:ext cx="110" cy="28"/>
              </a:xfrm>
              <a:custGeom>
                <a:avLst/>
                <a:gdLst>
                  <a:gd name="T0" fmla="*/ 2 w 129"/>
                  <a:gd name="T1" fmla="*/ 3 h 33"/>
                  <a:gd name="T2" fmla="*/ 123 w 129"/>
                  <a:gd name="T3" fmla="*/ 33 h 33"/>
                  <a:gd name="T4" fmla="*/ 123 w 129"/>
                  <a:gd name="T5" fmla="*/ 25 h 33"/>
                  <a:gd name="T6" fmla="*/ 3 w 129"/>
                  <a:gd name="T7" fmla="*/ 0 h 33"/>
                  <a:gd name="T8" fmla="*/ 2 w 129"/>
                  <a:gd name="T9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33">
                    <a:moveTo>
                      <a:pt x="2" y="3"/>
                    </a:moveTo>
                    <a:cubicBezTo>
                      <a:pt x="39" y="20"/>
                      <a:pt x="82" y="33"/>
                      <a:pt x="123" y="33"/>
                    </a:cubicBezTo>
                    <a:cubicBezTo>
                      <a:pt x="128" y="33"/>
                      <a:pt x="129" y="25"/>
                      <a:pt x="123" y="25"/>
                    </a:cubicBezTo>
                    <a:cubicBezTo>
                      <a:pt x="82" y="25"/>
                      <a:pt x="42" y="12"/>
                      <a:pt x="3" y="0"/>
                    </a:cubicBezTo>
                    <a:cubicBezTo>
                      <a:pt x="1" y="0"/>
                      <a:pt x="0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472"/>
              <p:cNvSpPr/>
              <p:nvPr/>
            </p:nvSpPr>
            <p:spPr bwMode="auto">
              <a:xfrm>
                <a:off x="1521" y="1264"/>
                <a:ext cx="12" cy="32"/>
              </a:xfrm>
              <a:custGeom>
                <a:avLst/>
                <a:gdLst>
                  <a:gd name="T0" fmla="*/ 2 w 14"/>
                  <a:gd name="T1" fmla="*/ 37 h 37"/>
                  <a:gd name="T2" fmla="*/ 9 w 14"/>
                  <a:gd name="T3" fmla="*/ 24 h 37"/>
                  <a:gd name="T4" fmla="*/ 13 w 14"/>
                  <a:gd name="T5" fmla="*/ 2 h 37"/>
                  <a:gd name="T6" fmla="*/ 10 w 14"/>
                  <a:gd name="T7" fmla="*/ 2 h 37"/>
                  <a:gd name="T8" fmla="*/ 7 w 14"/>
                  <a:gd name="T9" fmla="*/ 21 h 37"/>
                  <a:gd name="T10" fmla="*/ 1 w 14"/>
                  <a:gd name="T11" fmla="*/ 35 h 37"/>
                  <a:gd name="T12" fmla="*/ 2 w 14"/>
                  <a:gd name="T1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7">
                    <a:moveTo>
                      <a:pt x="2" y="37"/>
                    </a:moveTo>
                    <a:cubicBezTo>
                      <a:pt x="7" y="35"/>
                      <a:pt x="8" y="29"/>
                      <a:pt x="9" y="24"/>
                    </a:cubicBezTo>
                    <a:cubicBezTo>
                      <a:pt x="11" y="17"/>
                      <a:pt x="14" y="9"/>
                      <a:pt x="13" y="2"/>
                    </a:cubicBezTo>
                    <a:cubicBezTo>
                      <a:pt x="13" y="0"/>
                      <a:pt x="10" y="0"/>
                      <a:pt x="10" y="2"/>
                    </a:cubicBezTo>
                    <a:cubicBezTo>
                      <a:pt x="9" y="8"/>
                      <a:pt x="8" y="15"/>
                      <a:pt x="7" y="21"/>
                    </a:cubicBezTo>
                    <a:cubicBezTo>
                      <a:pt x="5" y="25"/>
                      <a:pt x="5" y="32"/>
                      <a:pt x="1" y="35"/>
                    </a:cubicBezTo>
                    <a:cubicBezTo>
                      <a:pt x="0" y="35"/>
                      <a:pt x="0" y="37"/>
                      <a:pt x="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473"/>
              <p:cNvSpPr/>
              <p:nvPr/>
            </p:nvSpPr>
            <p:spPr bwMode="auto">
              <a:xfrm>
                <a:off x="1529" y="1195"/>
                <a:ext cx="17" cy="68"/>
              </a:xfrm>
              <a:custGeom>
                <a:avLst/>
                <a:gdLst>
                  <a:gd name="T0" fmla="*/ 2 w 20"/>
                  <a:gd name="T1" fmla="*/ 80 h 81"/>
                  <a:gd name="T2" fmla="*/ 12 w 20"/>
                  <a:gd name="T3" fmla="*/ 47 h 81"/>
                  <a:gd name="T4" fmla="*/ 20 w 20"/>
                  <a:gd name="T5" fmla="*/ 6 h 81"/>
                  <a:gd name="T6" fmla="*/ 12 w 20"/>
                  <a:gd name="T7" fmla="*/ 5 h 81"/>
                  <a:gd name="T8" fmla="*/ 5 w 20"/>
                  <a:gd name="T9" fmla="*/ 48 h 81"/>
                  <a:gd name="T10" fmla="*/ 0 w 20"/>
                  <a:gd name="T11" fmla="*/ 79 h 81"/>
                  <a:gd name="T12" fmla="*/ 2 w 20"/>
                  <a:gd name="T13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81">
                    <a:moveTo>
                      <a:pt x="2" y="80"/>
                    </a:moveTo>
                    <a:cubicBezTo>
                      <a:pt x="8" y="70"/>
                      <a:pt x="10" y="58"/>
                      <a:pt x="12" y="47"/>
                    </a:cubicBezTo>
                    <a:cubicBezTo>
                      <a:pt x="14" y="33"/>
                      <a:pt x="19" y="20"/>
                      <a:pt x="20" y="6"/>
                    </a:cubicBezTo>
                    <a:cubicBezTo>
                      <a:pt x="20" y="0"/>
                      <a:pt x="13" y="0"/>
                      <a:pt x="12" y="5"/>
                    </a:cubicBezTo>
                    <a:cubicBezTo>
                      <a:pt x="10" y="20"/>
                      <a:pt x="7" y="34"/>
                      <a:pt x="5" y="48"/>
                    </a:cubicBezTo>
                    <a:cubicBezTo>
                      <a:pt x="3" y="58"/>
                      <a:pt x="4" y="70"/>
                      <a:pt x="0" y="79"/>
                    </a:cubicBezTo>
                    <a:cubicBezTo>
                      <a:pt x="0" y="81"/>
                      <a:pt x="2" y="81"/>
                      <a:pt x="2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474"/>
              <p:cNvSpPr/>
              <p:nvPr/>
            </p:nvSpPr>
            <p:spPr bwMode="auto">
              <a:xfrm>
                <a:off x="1433" y="1182"/>
                <a:ext cx="107" cy="27"/>
              </a:xfrm>
              <a:custGeom>
                <a:avLst/>
                <a:gdLst>
                  <a:gd name="T0" fmla="*/ 1 w 126"/>
                  <a:gd name="T1" fmla="*/ 3 h 32"/>
                  <a:gd name="T2" fmla="*/ 59 w 126"/>
                  <a:gd name="T3" fmla="*/ 17 h 32"/>
                  <a:gd name="T4" fmla="*/ 122 w 126"/>
                  <a:gd name="T5" fmla="*/ 32 h 32"/>
                  <a:gd name="T6" fmla="*/ 123 w 126"/>
                  <a:gd name="T7" fmla="*/ 27 h 32"/>
                  <a:gd name="T8" fmla="*/ 2 w 126"/>
                  <a:gd name="T9" fmla="*/ 0 h 32"/>
                  <a:gd name="T10" fmla="*/ 1 w 126"/>
                  <a:gd name="T11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2">
                    <a:moveTo>
                      <a:pt x="1" y="3"/>
                    </a:moveTo>
                    <a:cubicBezTo>
                      <a:pt x="20" y="10"/>
                      <a:pt x="40" y="12"/>
                      <a:pt x="59" y="17"/>
                    </a:cubicBezTo>
                    <a:cubicBezTo>
                      <a:pt x="80" y="22"/>
                      <a:pt x="101" y="29"/>
                      <a:pt x="122" y="32"/>
                    </a:cubicBezTo>
                    <a:cubicBezTo>
                      <a:pt x="126" y="32"/>
                      <a:pt x="126" y="27"/>
                      <a:pt x="123" y="27"/>
                    </a:cubicBezTo>
                    <a:cubicBezTo>
                      <a:pt x="82" y="26"/>
                      <a:pt x="42" y="5"/>
                      <a:pt x="2" y="0"/>
                    </a:cubicBezTo>
                    <a:cubicBezTo>
                      <a:pt x="1" y="0"/>
                      <a:pt x="0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475"/>
              <p:cNvSpPr/>
              <p:nvPr/>
            </p:nvSpPr>
            <p:spPr bwMode="auto">
              <a:xfrm>
                <a:off x="1418" y="1223"/>
                <a:ext cx="121" cy="39"/>
              </a:xfrm>
              <a:custGeom>
                <a:avLst/>
                <a:gdLst>
                  <a:gd name="T0" fmla="*/ 2 w 142"/>
                  <a:gd name="T1" fmla="*/ 4 h 45"/>
                  <a:gd name="T2" fmla="*/ 59 w 142"/>
                  <a:gd name="T3" fmla="*/ 25 h 45"/>
                  <a:gd name="T4" fmla="*/ 98 w 142"/>
                  <a:gd name="T5" fmla="*/ 34 h 45"/>
                  <a:gd name="T6" fmla="*/ 135 w 142"/>
                  <a:gd name="T7" fmla="*/ 43 h 45"/>
                  <a:gd name="T8" fmla="*/ 138 w 142"/>
                  <a:gd name="T9" fmla="*/ 37 h 45"/>
                  <a:gd name="T10" fmla="*/ 77 w 142"/>
                  <a:gd name="T11" fmla="*/ 23 h 45"/>
                  <a:gd name="T12" fmla="*/ 3 w 142"/>
                  <a:gd name="T13" fmla="*/ 0 h 45"/>
                  <a:gd name="T14" fmla="*/ 2 w 142"/>
                  <a:gd name="T15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45">
                    <a:moveTo>
                      <a:pt x="2" y="4"/>
                    </a:moveTo>
                    <a:cubicBezTo>
                      <a:pt x="18" y="14"/>
                      <a:pt x="40" y="20"/>
                      <a:pt x="59" y="25"/>
                    </a:cubicBezTo>
                    <a:cubicBezTo>
                      <a:pt x="72" y="29"/>
                      <a:pt x="85" y="32"/>
                      <a:pt x="98" y="34"/>
                    </a:cubicBezTo>
                    <a:cubicBezTo>
                      <a:pt x="109" y="37"/>
                      <a:pt x="125" y="38"/>
                      <a:pt x="135" y="43"/>
                    </a:cubicBezTo>
                    <a:cubicBezTo>
                      <a:pt x="139" y="45"/>
                      <a:pt x="142" y="39"/>
                      <a:pt x="138" y="37"/>
                    </a:cubicBezTo>
                    <a:cubicBezTo>
                      <a:pt x="121" y="28"/>
                      <a:pt x="96" y="28"/>
                      <a:pt x="77" y="23"/>
                    </a:cubicBezTo>
                    <a:cubicBezTo>
                      <a:pt x="52" y="17"/>
                      <a:pt x="28" y="8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476"/>
              <p:cNvSpPr/>
              <p:nvPr/>
            </p:nvSpPr>
            <p:spPr bwMode="auto">
              <a:xfrm>
                <a:off x="1436" y="1165"/>
                <a:ext cx="30" cy="114"/>
              </a:xfrm>
              <a:custGeom>
                <a:avLst/>
                <a:gdLst>
                  <a:gd name="T0" fmla="*/ 33 w 35"/>
                  <a:gd name="T1" fmla="*/ 1 h 134"/>
                  <a:gd name="T2" fmla="*/ 15 w 35"/>
                  <a:gd name="T3" fmla="*/ 62 h 134"/>
                  <a:gd name="T4" fmla="*/ 2 w 35"/>
                  <a:gd name="T5" fmla="*/ 131 h 134"/>
                  <a:gd name="T6" fmla="*/ 5 w 35"/>
                  <a:gd name="T7" fmla="*/ 131 h 134"/>
                  <a:gd name="T8" fmla="*/ 35 w 35"/>
                  <a:gd name="T9" fmla="*/ 1 h 134"/>
                  <a:gd name="T10" fmla="*/ 33 w 35"/>
                  <a:gd name="T11" fmla="*/ 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34">
                    <a:moveTo>
                      <a:pt x="33" y="1"/>
                    </a:moveTo>
                    <a:cubicBezTo>
                      <a:pt x="23" y="18"/>
                      <a:pt x="20" y="42"/>
                      <a:pt x="15" y="62"/>
                    </a:cubicBezTo>
                    <a:cubicBezTo>
                      <a:pt x="10" y="84"/>
                      <a:pt x="0" y="108"/>
                      <a:pt x="2" y="131"/>
                    </a:cubicBezTo>
                    <a:cubicBezTo>
                      <a:pt x="2" y="133"/>
                      <a:pt x="5" y="134"/>
                      <a:pt x="5" y="131"/>
                    </a:cubicBezTo>
                    <a:cubicBezTo>
                      <a:pt x="12" y="87"/>
                      <a:pt x="24" y="44"/>
                      <a:pt x="35" y="1"/>
                    </a:cubicBezTo>
                    <a:cubicBezTo>
                      <a:pt x="35" y="0"/>
                      <a:pt x="34" y="0"/>
                      <a:pt x="3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477"/>
              <p:cNvSpPr/>
              <p:nvPr/>
            </p:nvSpPr>
            <p:spPr bwMode="auto">
              <a:xfrm>
                <a:off x="1469" y="1171"/>
                <a:ext cx="29" cy="120"/>
              </a:xfrm>
              <a:custGeom>
                <a:avLst/>
                <a:gdLst>
                  <a:gd name="T0" fmla="*/ 29 w 34"/>
                  <a:gd name="T1" fmla="*/ 3 h 142"/>
                  <a:gd name="T2" fmla="*/ 11 w 34"/>
                  <a:gd name="T3" fmla="*/ 74 h 142"/>
                  <a:gd name="T4" fmla="*/ 1 w 34"/>
                  <a:gd name="T5" fmla="*/ 138 h 142"/>
                  <a:gd name="T6" fmla="*/ 7 w 34"/>
                  <a:gd name="T7" fmla="*/ 138 h 142"/>
                  <a:gd name="T8" fmla="*/ 16 w 34"/>
                  <a:gd name="T9" fmla="*/ 75 h 142"/>
                  <a:gd name="T10" fmla="*/ 34 w 34"/>
                  <a:gd name="T11" fmla="*/ 3 h 142"/>
                  <a:gd name="T12" fmla="*/ 29 w 34"/>
                  <a:gd name="T13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42">
                    <a:moveTo>
                      <a:pt x="29" y="3"/>
                    </a:moveTo>
                    <a:cubicBezTo>
                      <a:pt x="26" y="28"/>
                      <a:pt x="18" y="50"/>
                      <a:pt x="11" y="74"/>
                    </a:cubicBezTo>
                    <a:cubicBezTo>
                      <a:pt x="6" y="95"/>
                      <a:pt x="4" y="117"/>
                      <a:pt x="1" y="138"/>
                    </a:cubicBezTo>
                    <a:cubicBezTo>
                      <a:pt x="0" y="142"/>
                      <a:pt x="6" y="142"/>
                      <a:pt x="7" y="138"/>
                    </a:cubicBezTo>
                    <a:cubicBezTo>
                      <a:pt x="10" y="117"/>
                      <a:pt x="12" y="96"/>
                      <a:pt x="16" y="75"/>
                    </a:cubicBezTo>
                    <a:cubicBezTo>
                      <a:pt x="21" y="52"/>
                      <a:pt x="31" y="27"/>
                      <a:pt x="34" y="3"/>
                    </a:cubicBezTo>
                    <a:cubicBezTo>
                      <a:pt x="34" y="0"/>
                      <a:pt x="30" y="0"/>
                      <a:pt x="2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478"/>
              <p:cNvSpPr/>
              <p:nvPr/>
            </p:nvSpPr>
            <p:spPr bwMode="auto">
              <a:xfrm>
                <a:off x="1518" y="1176"/>
                <a:ext cx="8" cy="23"/>
              </a:xfrm>
              <a:custGeom>
                <a:avLst/>
                <a:gdLst>
                  <a:gd name="T0" fmla="*/ 5 w 9"/>
                  <a:gd name="T1" fmla="*/ 2 h 27"/>
                  <a:gd name="T2" fmla="*/ 3 w 9"/>
                  <a:gd name="T3" fmla="*/ 13 h 27"/>
                  <a:gd name="T4" fmla="*/ 1 w 9"/>
                  <a:gd name="T5" fmla="*/ 24 h 27"/>
                  <a:gd name="T6" fmla="*/ 5 w 9"/>
                  <a:gd name="T7" fmla="*/ 25 h 27"/>
                  <a:gd name="T8" fmla="*/ 9 w 9"/>
                  <a:gd name="T9" fmla="*/ 3 h 27"/>
                  <a:gd name="T10" fmla="*/ 5 w 9"/>
                  <a:gd name="T11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7">
                    <a:moveTo>
                      <a:pt x="5" y="2"/>
                    </a:moveTo>
                    <a:cubicBezTo>
                      <a:pt x="5" y="6"/>
                      <a:pt x="3" y="9"/>
                      <a:pt x="3" y="13"/>
                    </a:cubicBezTo>
                    <a:cubicBezTo>
                      <a:pt x="2" y="17"/>
                      <a:pt x="2" y="20"/>
                      <a:pt x="1" y="24"/>
                    </a:cubicBezTo>
                    <a:cubicBezTo>
                      <a:pt x="0" y="26"/>
                      <a:pt x="4" y="27"/>
                      <a:pt x="5" y="25"/>
                    </a:cubicBezTo>
                    <a:cubicBezTo>
                      <a:pt x="7" y="18"/>
                      <a:pt x="9" y="10"/>
                      <a:pt x="9" y="3"/>
                    </a:cubicBezTo>
                    <a:cubicBezTo>
                      <a:pt x="9" y="0"/>
                      <a:pt x="5" y="0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479"/>
              <p:cNvSpPr/>
              <p:nvPr/>
            </p:nvSpPr>
            <p:spPr bwMode="auto">
              <a:xfrm>
                <a:off x="1503" y="1221"/>
                <a:ext cx="14" cy="77"/>
              </a:xfrm>
              <a:custGeom>
                <a:avLst/>
                <a:gdLst>
                  <a:gd name="T0" fmla="*/ 14 w 16"/>
                  <a:gd name="T1" fmla="*/ 2 h 91"/>
                  <a:gd name="T2" fmla="*/ 0 w 16"/>
                  <a:gd name="T3" fmla="*/ 87 h 91"/>
                  <a:gd name="T4" fmla="*/ 6 w 16"/>
                  <a:gd name="T5" fmla="*/ 87 h 91"/>
                  <a:gd name="T6" fmla="*/ 16 w 16"/>
                  <a:gd name="T7" fmla="*/ 2 h 91"/>
                  <a:gd name="T8" fmla="*/ 14 w 16"/>
                  <a:gd name="T9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91">
                    <a:moveTo>
                      <a:pt x="14" y="2"/>
                    </a:moveTo>
                    <a:cubicBezTo>
                      <a:pt x="9" y="30"/>
                      <a:pt x="3" y="58"/>
                      <a:pt x="0" y="87"/>
                    </a:cubicBezTo>
                    <a:cubicBezTo>
                      <a:pt x="0" y="91"/>
                      <a:pt x="7" y="91"/>
                      <a:pt x="6" y="87"/>
                    </a:cubicBezTo>
                    <a:cubicBezTo>
                      <a:pt x="6" y="59"/>
                      <a:pt x="12" y="30"/>
                      <a:pt x="16" y="2"/>
                    </a:cubicBezTo>
                    <a:cubicBezTo>
                      <a:pt x="16" y="1"/>
                      <a:pt x="14" y="0"/>
                      <a:pt x="1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480"/>
              <p:cNvSpPr/>
              <p:nvPr/>
            </p:nvSpPr>
            <p:spPr bwMode="auto">
              <a:xfrm>
                <a:off x="2495" y="1212"/>
                <a:ext cx="121" cy="117"/>
              </a:xfrm>
              <a:custGeom>
                <a:avLst/>
                <a:gdLst>
                  <a:gd name="T0" fmla="*/ 62 w 142"/>
                  <a:gd name="T1" fmla="*/ 2 h 138"/>
                  <a:gd name="T2" fmla="*/ 8 w 142"/>
                  <a:gd name="T3" fmla="*/ 91 h 138"/>
                  <a:gd name="T4" fmla="*/ 83 w 142"/>
                  <a:gd name="T5" fmla="*/ 133 h 138"/>
                  <a:gd name="T6" fmla="*/ 140 w 142"/>
                  <a:gd name="T7" fmla="*/ 60 h 138"/>
                  <a:gd name="T8" fmla="*/ 63 w 142"/>
                  <a:gd name="T9" fmla="*/ 5 h 138"/>
                  <a:gd name="T10" fmla="*/ 63 w 142"/>
                  <a:gd name="T11" fmla="*/ 13 h 138"/>
                  <a:gd name="T12" fmla="*/ 110 w 142"/>
                  <a:gd name="T13" fmla="*/ 25 h 138"/>
                  <a:gd name="T14" fmla="*/ 130 w 142"/>
                  <a:gd name="T15" fmla="*/ 67 h 138"/>
                  <a:gd name="T16" fmla="*/ 73 w 142"/>
                  <a:gd name="T17" fmla="*/ 125 h 138"/>
                  <a:gd name="T18" fmla="*/ 12 w 142"/>
                  <a:gd name="T19" fmla="*/ 84 h 138"/>
                  <a:gd name="T20" fmla="*/ 63 w 142"/>
                  <a:gd name="T21" fmla="*/ 5 h 138"/>
                  <a:gd name="T22" fmla="*/ 62 w 142"/>
                  <a:gd name="T23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138">
                    <a:moveTo>
                      <a:pt x="62" y="2"/>
                    </a:moveTo>
                    <a:cubicBezTo>
                      <a:pt x="24" y="7"/>
                      <a:pt x="0" y="55"/>
                      <a:pt x="8" y="91"/>
                    </a:cubicBezTo>
                    <a:cubicBezTo>
                      <a:pt x="15" y="123"/>
                      <a:pt x="53" y="138"/>
                      <a:pt x="83" y="133"/>
                    </a:cubicBezTo>
                    <a:cubicBezTo>
                      <a:pt x="117" y="128"/>
                      <a:pt x="142" y="95"/>
                      <a:pt x="140" y="60"/>
                    </a:cubicBezTo>
                    <a:cubicBezTo>
                      <a:pt x="138" y="21"/>
                      <a:pt x="98" y="0"/>
                      <a:pt x="63" y="5"/>
                    </a:cubicBezTo>
                    <a:cubicBezTo>
                      <a:pt x="58" y="5"/>
                      <a:pt x="58" y="13"/>
                      <a:pt x="63" y="13"/>
                    </a:cubicBezTo>
                    <a:cubicBezTo>
                      <a:pt x="81" y="13"/>
                      <a:pt x="96" y="14"/>
                      <a:pt x="110" y="25"/>
                    </a:cubicBezTo>
                    <a:cubicBezTo>
                      <a:pt x="123" y="35"/>
                      <a:pt x="130" y="50"/>
                      <a:pt x="130" y="67"/>
                    </a:cubicBezTo>
                    <a:cubicBezTo>
                      <a:pt x="130" y="98"/>
                      <a:pt x="103" y="123"/>
                      <a:pt x="73" y="125"/>
                    </a:cubicBezTo>
                    <a:cubicBezTo>
                      <a:pt x="47" y="127"/>
                      <a:pt x="17" y="111"/>
                      <a:pt x="12" y="84"/>
                    </a:cubicBezTo>
                    <a:cubicBezTo>
                      <a:pt x="5" y="48"/>
                      <a:pt x="30" y="15"/>
                      <a:pt x="63" y="5"/>
                    </a:cubicBezTo>
                    <a:cubicBezTo>
                      <a:pt x="64" y="4"/>
                      <a:pt x="63" y="2"/>
                      <a:pt x="6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481"/>
              <p:cNvSpPr/>
              <p:nvPr/>
            </p:nvSpPr>
            <p:spPr bwMode="auto">
              <a:xfrm>
                <a:off x="2548" y="1258"/>
                <a:ext cx="22" cy="26"/>
              </a:xfrm>
              <a:custGeom>
                <a:avLst/>
                <a:gdLst>
                  <a:gd name="T0" fmla="*/ 13 w 26"/>
                  <a:gd name="T1" fmla="*/ 8 h 30"/>
                  <a:gd name="T2" fmla="*/ 2 w 26"/>
                  <a:gd name="T3" fmla="*/ 9 h 30"/>
                  <a:gd name="T4" fmla="*/ 0 w 26"/>
                  <a:gd name="T5" fmla="*/ 17 h 30"/>
                  <a:gd name="T6" fmla="*/ 9 w 26"/>
                  <a:gd name="T7" fmla="*/ 28 h 30"/>
                  <a:gd name="T8" fmla="*/ 24 w 26"/>
                  <a:gd name="T9" fmla="*/ 17 h 30"/>
                  <a:gd name="T10" fmla="*/ 11 w 26"/>
                  <a:gd name="T11" fmla="*/ 4 h 30"/>
                  <a:gd name="T12" fmla="*/ 10 w 26"/>
                  <a:gd name="T13" fmla="*/ 10 h 30"/>
                  <a:gd name="T14" fmla="*/ 16 w 26"/>
                  <a:gd name="T15" fmla="*/ 11 h 30"/>
                  <a:gd name="T16" fmla="*/ 17 w 26"/>
                  <a:gd name="T17" fmla="*/ 16 h 30"/>
                  <a:gd name="T18" fmla="*/ 11 w 26"/>
                  <a:gd name="T19" fmla="*/ 20 h 30"/>
                  <a:gd name="T20" fmla="*/ 7 w 26"/>
                  <a:gd name="T21" fmla="*/ 15 h 30"/>
                  <a:gd name="T22" fmla="*/ 12 w 26"/>
                  <a:gd name="T23" fmla="*/ 11 h 30"/>
                  <a:gd name="T24" fmla="*/ 13 w 26"/>
                  <a:gd name="T25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0">
                    <a:moveTo>
                      <a:pt x="13" y="8"/>
                    </a:moveTo>
                    <a:cubicBezTo>
                      <a:pt x="9" y="7"/>
                      <a:pt x="5" y="6"/>
                      <a:pt x="2" y="9"/>
                    </a:cubicBezTo>
                    <a:cubicBezTo>
                      <a:pt x="0" y="11"/>
                      <a:pt x="0" y="14"/>
                      <a:pt x="0" y="17"/>
                    </a:cubicBezTo>
                    <a:cubicBezTo>
                      <a:pt x="0" y="22"/>
                      <a:pt x="3" y="26"/>
                      <a:pt x="9" y="28"/>
                    </a:cubicBezTo>
                    <a:cubicBezTo>
                      <a:pt x="16" y="30"/>
                      <a:pt x="23" y="24"/>
                      <a:pt x="24" y="17"/>
                    </a:cubicBezTo>
                    <a:cubicBezTo>
                      <a:pt x="26" y="9"/>
                      <a:pt x="19" y="0"/>
                      <a:pt x="11" y="4"/>
                    </a:cubicBezTo>
                    <a:cubicBezTo>
                      <a:pt x="8" y="5"/>
                      <a:pt x="8" y="8"/>
                      <a:pt x="10" y="10"/>
                    </a:cubicBezTo>
                    <a:cubicBezTo>
                      <a:pt x="12" y="10"/>
                      <a:pt x="15" y="10"/>
                      <a:pt x="16" y="11"/>
                    </a:cubicBezTo>
                    <a:cubicBezTo>
                      <a:pt x="18" y="12"/>
                      <a:pt x="18" y="14"/>
                      <a:pt x="17" y="16"/>
                    </a:cubicBezTo>
                    <a:cubicBezTo>
                      <a:pt x="16" y="19"/>
                      <a:pt x="14" y="21"/>
                      <a:pt x="11" y="20"/>
                    </a:cubicBezTo>
                    <a:cubicBezTo>
                      <a:pt x="8" y="20"/>
                      <a:pt x="7" y="18"/>
                      <a:pt x="7" y="15"/>
                    </a:cubicBezTo>
                    <a:cubicBezTo>
                      <a:pt x="7" y="12"/>
                      <a:pt x="10" y="12"/>
                      <a:pt x="12" y="11"/>
                    </a:cubicBezTo>
                    <a:cubicBezTo>
                      <a:pt x="14" y="10"/>
                      <a:pt x="14" y="8"/>
                      <a:pt x="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482"/>
              <p:cNvSpPr/>
              <p:nvPr/>
            </p:nvSpPr>
            <p:spPr bwMode="auto">
              <a:xfrm>
                <a:off x="2545" y="1235"/>
                <a:ext cx="17" cy="35"/>
              </a:xfrm>
              <a:custGeom>
                <a:avLst/>
                <a:gdLst>
                  <a:gd name="T0" fmla="*/ 13 w 20"/>
                  <a:gd name="T1" fmla="*/ 37 h 41"/>
                  <a:gd name="T2" fmla="*/ 9 w 20"/>
                  <a:gd name="T3" fmla="*/ 12 h 41"/>
                  <a:gd name="T4" fmla="*/ 10 w 20"/>
                  <a:gd name="T5" fmla="*/ 13 h 41"/>
                  <a:gd name="T6" fmla="*/ 12 w 20"/>
                  <a:gd name="T7" fmla="*/ 18 h 41"/>
                  <a:gd name="T8" fmla="*/ 12 w 20"/>
                  <a:gd name="T9" fmla="*/ 31 h 41"/>
                  <a:gd name="T10" fmla="*/ 19 w 20"/>
                  <a:gd name="T11" fmla="*/ 32 h 41"/>
                  <a:gd name="T12" fmla="*/ 17 w 20"/>
                  <a:gd name="T13" fmla="*/ 34 h 41"/>
                  <a:gd name="T14" fmla="*/ 19 w 20"/>
                  <a:gd name="T15" fmla="*/ 32 h 41"/>
                  <a:gd name="T16" fmla="*/ 19 w 20"/>
                  <a:gd name="T17" fmla="*/ 27 h 41"/>
                  <a:gd name="T18" fmla="*/ 20 w 20"/>
                  <a:gd name="T19" fmla="*/ 16 h 41"/>
                  <a:gd name="T20" fmla="*/ 7 w 20"/>
                  <a:gd name="T21" fmla="*/ 1 h 41"/>
                  <a:gd name="T22" fmla="*/ 0 w 20"/>
                  <a:gd name="T23" fmla="*/ 17 h 41"/>
                  <a:gd name="T24" fmla="*/ 9 w 20"/>
                  <a:gd name="T25" fmla="*/ 40 h 41"/>
                  <a:gd name="T26" fmla="*/ 13 w 20"/>
                  <a:gd name="T27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41">
                    <a:moveTo>
                      <a:pt x="13" y="37"/>
                    </a:moveTo>
                    <a:cubicBezTo>
                      <a:pt x="10" y="29"/>
                      <a:pt x="7" y="21"/>
                      <a:pt x="9" y="12"/>
                    </a:cubicBezTo>
                    <a:cubicBezTo>
                      <a:pt x="9" y="8"/>
                      <a:pt x="9" y="11"/>
                      <a:pt x="10" y="13"/>
                    </a:cubicBezTo>
                    <a:cubicBezTo>
                      <a:pt x="11" y="15"/>
                      <a:pt x="11" y="16"/>
                      <a:pt x="12" y="18"/>
                    </a:cubicBezTo>
                    <a:cubicBezTo>
                      <a:pt x="12" y="22"/>
                      <a:pt x="12" y="27"/>
                      <a:pt x="12" y="31"/>
                    </a:cubicBezTo>
                    <a:cubicBezTo>
                      <a:pt x="11" y="35"/>
                      <a:pt x="17" y="37"/>
                      <a:pt x="19" y="32"/>
                    </a:cubicBezTo>
                    <a:cubicBezTo>
                      <a:pt x="19" y="32"/>
                      <a:pt x="15" y="37"/>
                      <a:pt x="17" y="34"/>
                    </a:cubicBezTo>
                    <a:cubicBezTo>
                      <a:pt x="18" y="34"/>
                      <a:pt x="18" y="33"/>
                      <a:pt x="19" y="32"/>
                    </a:cubicBezTo>
                    <a:cubicBezTo>
                      <a:pt x="19" y="31"/>
                      <a:pt x="19" y="29"/>
                      <a:pt x="19" y="27"/>
                    </a:cubicBezTo>
                    <a:cubicBezTo>
                      <a:pt x="20" y="24"/>
                      <a:pt x="20" y="20"/>
                      <a:pt x="20" y="16"/>
                    </a:cubicBezTo>
                    <a:cubicBezTo>
                      <a:pt x="19" y="10"/>
                      <a:pt x="15" y="0"/>
                      <a:pt x="7" y="1"/>
                    </a:cubicBezTo>
                    <a:cubicBezTo>
                      <a:pt x="0" y="2"/>
                      <a:pt x="0" y="12"/>
                      <a:pt x="0" y="17"/>
                    </a:cubicBezTo>
                    <a:cubicBezTo>
                      <a:pt x="0" y="25"/>
                      <a:pt x="2" y="36"/>
                      <a:pt x="9" y="40"/>
                    </a:cubicBezTo>
                    <a:cubicBezTo>
                      <a:pt x="12" y="41"/>
                      <a:pt x="15" y="39"/>
                      <a:pt x="1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483"/>
              <p:cNvSpPr/>
              <p:nvPr/>
            </p:nvSpPr>
            <p:spPr bwMode="auto">
              <a:xfrm>
                <a:off x="2561" y="1256"/>
                <a:ext cx="24" cy="20"/>
              </a:xfrm>
              <a:custGeom>
                <a:avLst/>
                <a:gdLst>
                  <a:gd name="T0" fmla="*/ 7 w 28"/>
                  <a:gd name="T1" fmla="*/ 9 h 23"/>
                  <a:gd name="T2" fmla="*/ 13 w 28"/>
                  <a:gd name="T3" fmla="*/ 8 h 23"/>
                  <a:gd name="T4" fmla="*/ 20 w 28"/>
                  <a:gd name="T5" fmla="*/ 9 h 23"/>
                  <a:gd name="T6" fmla="*/ 6 w 28"/>
                  <a:gd name="T7" fmla="*/ 13 h 23"/>
                  <a:gd name="T8" fmla="*/ 6 w 28"/>
                  <a:gd name="T9" fmla="*/ 22 h 23"/>
                  <a:gd name="T10" fmla="*/ 26 w 28"/>
                  <a:gd name="T11" fmla="*/ 8 h 23"/>
                  <a:gd name="T12" fmla="*/ 6 w 28"/>
                  <a:gd name="T13" fmla="*/ 6 h 23"/>
                  <a:gd name="T14" fmla="*/ 7 w 28"/>
                  <a:gd name="T15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3">
                    <a:moveTo>
                      <a:pt x="7" y="9"/>
                    </a:moveTo>
                    <a:cubicBezTo>
                      <a:pt x="9" y="8"/>
                      <a:pt x="11" y="8"/>
                      <a:pt x="13" y="8"/>
                    </a:cubicBezTo>
                    <a:cubicBezTo>
                      <a:pt x="15" y="7"/>
                      <a:pt x="19" y="7"/>
                      <a:pt x="20" y="9"/>
                    </a:cubicBezTo>
                    <a:cubicBezTo>
                      <a:pt x="21" y="13"/>
                      <a:pt x="8" y="13"/>
                      <a:pt x="6" y="13"/>
                    </a:cubicBezTo>
                    <a:cubicBezTo>
                      <a:pt x="2" y="14"/>
                      <a:pt x="0" y="22"/>
                      <a:pt x="6" y="22"/>
                    </a:cubicBezTo>
                    <a:cubicBezTo>
                      <a:pt x="13" y="23"/>
                      <a:pt x="28" y="18"/>
                      <a:pt x="26" y="8"/>
                    </a:cubicBezTo>
                    <a:cubicBezTo>
                      <a:pt x="24" y="0"/>
                      <a:pt x="11" y="3"/>
                      <a:pt x="6" y="6"/>
                    </a:cubicBezTo>
                    <a:cubicBezTo>
                      <a:pt x="5" y="7"/>
                      <a:pt x="6" y="9"/>
                      <a:pt x="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484"/>
              <p:cNvSpPr/>
              <p:nvPr/>
            </p:nvSpPr>
            <p:spPr bwMode="auto">
              <a:xfrm>
                <a:off x="2560" y="1301"/>
                <a:ext cx="11" cy="23"/>
              </a:xfrm>
              <a:custGeom>
                <a:avLst/>
                <a:gdLst>
                  <a:gd name="T0" fmla="*/ 2 w 14"/>
                  <a:gd name="T1" fmla="*/ 6 h 26"/>
                  <a:gd name="T2" fmla="*/ 4 w 14"/>
                  <a:gd name="T3" fmla="*/ 11 h 26"/>
                  <a:gd name="T4" fmla="*/ 5 w 14"/>
                  <a:gd name="T5" fmla="*/ 14 h 26"/>
                  <a:gd name="T6" fmla="*/ 4 w 14"/>
                  <a:gd name="T7" fmla="*/ 17 h 26"/>
                  <a:gd name="T8" fmla="*/ 9 w 14"/>
                  <a:gd name="T9" fmla="*/ 26 h 26"/>
                  <a:gd name="T10" fmla="*/ 12 w 14"/>
                  <a:gd name="T11" fmla="*/ 25 h 26"/>
                  <a:gd name="T12" fmla="*/ 14 w 14"/>
                  <a:gd name="T13" fmla="*/ 23 h 26"/>
                  <a:gd name="T14" fmla="*/ 13 w 14"/>
                  <a:gd name="T15" fmla="*/ 17 h 26"/>
                  <a:gd name="T16" fmla="*/ 12 w 14"/>
                  <a:gd name="T17" fmla="*/ 13 h 26"/>
                  <a:gd name="T18" fmla="*/ 7 w 14"/>
                  <a:gd name="T19" fmla="*/ 3 h 26"/>
                  <a:gd name="T20" fmla="*/ 2 w 14"/>
                  <a:gd name="T2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6">
                    <a:moveTo>
                      <a:pt x="2" y="6"/>
                    </a:moveTo>
                    <a:cubicBezTo>
                      <a:pt x="2" y="8"/>
                      <a:pt x="3" y="10"/>
                      <a:pt x="4" y="11"/>
                    </a:cubicBezTo>
                    <a:cubicBezTo>
                      <a:pt x="4" y="12"/>
                      <a:pt x="4" y="13"/>
                      <a:pt x="5" y="14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4" y="21"/>
                      <a:pt x="5" y="24"/>
                      <a:pt x="9" y="26"/>
                    </a:cubicBezTo>
                    <a:cubicBezTo>
                      <a:pt x="10" y="26"/>
                      <a:pt x="11" y="26"/>
                      <a:pt x="12" y="25"/>
                    </a:cubicBezTo>
                    <a:cubicBezTo>
                      <a:pt x="12" y="25"/>
                      <a:pt x="14" y="23"/>
                      <a:pt x="14" y="23"/>
                    </a:cubicBezTo>
                    <a:cubicBezTo>
                      <a:pt x="13" y="23"/>
                      <a:pt x="13" y="18"/>
                      <a:pt x="13" y="17"/>
                    </a:cubicBezTo>
                    <a:cubicBezTo>
                      <a:pt x="13" y="15"/>
                      <a:pt x="13" y="14"/>
                      <a:pt x="12" y="13"/>
                    </a:cubicBezTo>
                    <a:cubicBezTo>
                      <a:pt x="12" y="10"/>
                      <a:pt x="9" y="6"/>
                      <a:pt x="7" y="3"/>
                    </a:cubicBezTo>
                    <a:cubicBezTo>
                      <a:pt x="6" y="0"/>
                      <a:pt x="0" y="2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485"/>
              <p:cNvSpPr/>
              <p:nvPr/>
            </p:nvSpPr>
            <p:spPr bwMode="auto">
              <a:xfrm>
                <a:off x="2590" y="1264"/>
                <a:ext cx="20" cy="10"/>
              </a:xfrm>
              <a:custGeom>
                <a:avLst/>
                <a:gdLst>
                  <a:gd name="T0" fmla="*/ 6 w 23"/>
                  <a:gd name="T1" fmla="*/ 10 h 12"/>
                  <a:gd name="T2" fmla="*/ 23 w 23"/>
                  <a:gd name="T3" fmla="*/ 5 h 12"/>
                  <a:gd name="T4" fmla="*/ 15 w 23"/>
                  <a:gd name="T5" fmla="*/ 1 h 12"/>
                  <a:gd name="T6" fmla="*/ 5 w 23"/>
                  <a:gd name="T7" fmla="*/ 2 h 12"/>
                  <a:gd name="T8" fmla="*/ 6 w 23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6" y="10"/>
                    </a:moveTo>
                    <a:cubicBezTo>
                      <a:pt x="10" y="11"/>
                      <a:pt x="23" y="12"/>
                      <a:pt x="23" y="5"/>
                    </a:cubicBezTo>
                    <a:cubicBezTo>
                      <a:pt x="22" y="0"/>
                      <a:pt x="18" y="0"/>
                      <a:pt x="15" y="1"/>
                    </a:cubicBezTo>
                    <a:cubicBezTo>
                      <a:pt x="11" y="2"/>
                      <a:pt x="8" y="2"/>
                      <a:pt x="5" y="2"/>
                    </a:cubicBezTo>
                    <a:cubicBezTo>
                      <a:pt x="0" y="3"/>
                      <a:pt x="1" y="10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486"/>
              <p:cNvSpPr/>
              <p:nvPr/>
            </p:nvSpPr>
            <p:spPr bwMode="auto">
              <a:xfrm>
                <a:off x="2544" y="1217"/>
                <a:ext cx="8" cy="16"/>
              </a:xfrm>
              <a:custGeom>
                <a:avLst/>
                <a:gdLst>
                  <a:gd name="T0" fmla="*/ 1 w 9"/>
                  <a:gd name="T1" fmla="*/ 3 h 19"/>
                  <a:gd name="T2" fmla="*/ 3 w 9"/>
                  <a:gd name="T3" fmla="*/ 16 h 19"/>
                  <a:gd name="T4" fmla="*/ 9 w 9"/>
                  <a:gd name="T5" fmla="*/ 14 h 19"/>
                  <a:gd name="T6" fmla="*/ 7 w 9"/>
                  <a:gd name="T7" fmla="*/ 2 h 19"/>
                  <a:gd name="T8" fmla="*/ 1 w 9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9">
                    <a:moveTo>
                      <a:pt x="1" y="3"/>
                    </a:moveTo>
                    <a:cubicBezTo>
                      <a:pt x="0" y="7"/>
                      <a:pt x="0" y="12"/>
                      <a:pt x="3" y="16"/>
                    </a:cubicBezTo>
                    <a:cubicBezTo>
                      <a:pt x="4" y="19"/>
                      <a:pt x="9" y="18"/>
                      <a:pt x="9" y="14"/>
                    </a:cubicBezTo>
                    <a:cubicBezTo>
                      <a:pt x="9" y="10"/>
                      <a:pt x="8" y="6"/>
                      <a:pt x="7" y="2"/>
                    </a:cubicBezTo>
                    <a:cubicBezTo>
                      <a:pt x="6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487"/>
              <p:cNvSpPr/>
              <p:nvPr/>
            </p:nvSpPr>
            <p:spPr bwMode="auto">
              <a:xfrm>
                <a:off x="2500" y="1274"/>
                <a:ext cx="12" cy="10"/>
              </a:xfrm>
              <a:custGeom>
                <a:avLst/>
                <a:gdLst>
                  <a:gd name="T0" fmla="*/ 4 w 14"/>
                  <a:gd name="T1" fmla="*/ 10 h 11"/>
                  <a:gd name="T2" fmla="*/ 7 w 14"/>
                  <a:gd name="T3" fmla="*/ 9 h 11"/>
                  <a:gd name="T4" fmla="*/ 10 w 14"/>
                  <a:gd name="T5" fmla="*/ 8 h 11"/>
                  <a:gd name="T6" fmla="*/ 14 w 14"/>
                  <a:gd name="T7" fmla="*/ 4 h 11"/>
                  <a:gd name="T8" fmla="*/ 12 w 14"/>
                  <a:gd name="T9" fmla="*/ 1 h 11"/>
                  <a:gd name="T10" fmla="*/ 10 w 14"/>
                  <a:gd name="T11" fmla="*/ 1 h 11"/>
                  <a:gd name="T12" fmla="*/ 8 w 14"/>
                  <a:gd name="T13" fmla="*/ 1 h 11"/>
                  <a:gd name="T14" fmla="*/ 5 w 14"/>
                  <a:gd name="T15" fmla="*/ 2 h 11"/>
                  <a:gd name="T16" fmla="*/ 0 w 14"/>
                  <a:gd name="T17" fmla="*/ 7 h 11"/>
                  <a:gd name="T18" fmla="*/ 4 w 14"/>
                  <a:gd name="T1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1">
                    <a:moveTo>
                      <a:pt x="4" y="10"/>
                    </a:moveTo>
                    <a:cubicBezTo>
                      <a:pt x="5" y="9"/>
                      <a:pt x="6" y="9"/>
                      <a:pt x="7" y="9"/>
                    </a:cubicBezTo>
                    <a:cubicBezTo>
                      <a:pt x="8" y="9"/>
                      <a:pt x="9" y="8"/>
                      <a:pt x="10" y="8"/>
                    </a:cubicBezTo>
                    <a:cubicBezTo>
                      <a:pt x="12" y="7"/>
                      <a:pt x="13" y="6"/>
                      <a:pt x="14" y="4"/>
                    </a:cubicBezTo>
                    <a:cubicBezTo>
                      <a:pt x="14" y="3"/>
                      <a:pt x="13" y="1"/>
                      <a:pt x="12" y="1"/>
                    </a:cubicBezTo>
                    <a:cubicBezTo>
                      <a:pt x="11" y="0"/>
                      <a:pt x="10" y="0"/>
                      <a:pt x="10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2" y="3"/>
                      <a:pt x="1" y="5"/>
                      <a:pt x="0" y="7"/>
                    </a:cubicBezTo>
                    <a:cubicBezTo>
                      <a:pt x="0" y="10"/>
                      <a:pt x="2" y="11"/>
                      <a:pt x="4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488"/>
              <p:cNvSpPr/>
              <p:nvPr/>
            </p:nvSpPr>
            <p:spPr bwMode="auto">
              <a:xfrm>
                <a:off x="2512" y="1237"/>
                <a:ext cx="14" cy="9"/>
              </a:xfrm>
              <a:custGeom>
                <a:avLst/>
                <a:gdLst>
                  <a:gd name="T0" fmla="*/ 2 w 16"/>
                  <a:gd name="T1" fmla="*/ 7 h 11"/>
                  <a:gd name="T2" fmla="*/ 11 w 16"/>
                  <a:gd name="T3" fmla="*/ 11 h 11"/>
                  <a:gd name="T4" fmla="*/ 14 w 16"/>
                  <a:gd name="T5" fmla="*/ 6 h 11"/>
                  <a:gd name="T6" fmla="*/ 9 w 16"/>
                  <a:gd name="T7" fmla="*/ 2 h 11"/>
                  <a:gd name="T8" fmla="*/ 4 w 16"/>
                  <a:gd name="T9" fmla="*/ 1 h 11"/>
                  <a:gd name="T10" fmla="*/ 0 w 16"/>
                  <a:gd name="T11" fmla="*/ 3 h 11"/>
                  <a:gd name="T12" fmla="*/ 2 w 16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1">
                    <a:moveTo>
                      <a:pt x="2" y="7"/>
                    </a:moveTo>
                    <a:cubicBezTo>
                      <a:pt x="5" y="8"/>
                      <a:pt x="7" y="10"/>
                      <a:pt x="11" y="11"/>
                    </a:cubicBezTo>
                    <a:cubicBezTo>
                      <a:pt x="13" y="11"/>
                      <a:pt x="16" y="8"/>
                      <a:pt x="14" y="6"/>
                    </a:cubicBezTo>
                    <a:cubicBezTo>
                      <a:pt x="12" y="4"/>
                      <a:pt x="11" y="3"/>
                      <a:pt x="9" y="2"/>
                    </a:cubicBezTo>
                    <a:cubicBezTo>
                      <a:pt x="7" y="2"/>
                      <a:pt x="6" y="1"/>
                      <a:pt x="4" y="1"/>
                    </a:cubicBezTo>
                    <a:cubicBezTo>
                      <a:pt x="3" y="0"/>
                      <a:pt x="1" y="1"/>
                      <a:pt x="0" y="3"/>
                    </a:cubicBezTo>
                    <a:cubicBezTo>
                      <a:pt x="0" y="4"/>
                      <a:pt x="0" y="6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489"/>
              <p:cNvSpPr/>
              <p:nvPr/>
            </p:nvSpPr>
            <p:spPr bwMode="auto">
              <a:xfrm>
                <a:off x="2576" y="1230"/>
                <a:ext cx="11" cy="11"/>
              </a:xfrm>
              <a:custGeom>
                <a:avLst/>
                <a:gdLst>
                  <a:gd name="T0" fmla="*/ 4 w 13"/>
                  <a:gd name="T1" fmla="*/ 11 h 13"/>
                  <a:gd name="T2" fmla="*/ 12 w 13"/>
                  <a:gd name="T3" fmla="*/ 4 h 13"/>
                  <a:gd name="T4" fmla="*/ 11 w 13"/>
                  <a:gd name="T5" fmla="*/ 0 h 13"/>
                  <a:gd name="T6" fmla="*/ 1 w 13"/>
                  <a:gd name="T7" fmla="*/ 8 h 13"/>
                  <a:gd name="T8" fmla="*/ 4 w 13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4" y="11"/>
                    </a:moveTo>
                    <a:cubicBezTo>
                      <a:pt x="7" y="8"/>
                      <a:pt x="10" y="6"/>
                      <a:pt x="12" y="4"/>
                    </a:cubicBezTo>
                    <a:cubicBezTo>
                      <a:pt x="13" y="3"/>
                      <a:pt x="13" y="0"/>
                      <a:pt x="11" y="0"/>
                    </a:cubicBezTo>
                    <a:cubicBezTo>
                      <a:pt x="7" y="1"/>
                      <a:pt x="4" y="5"/>
                      <a:pt x="1" y="8"/>
                    </a:cubicBezTo>
                    <a:cubicBezTo>
                      <a:pt x="0" y="9"/>
                      <a:pt x="2" y="13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490"/>
              <p:cNvSpPr/>
              <p:nvPr/>
            </p:nvSpPr>
            <p:spPr bwMode="auto">
              <a:xfrm>
                <a:off x="2520" y="1302"/>
                <a:ext cx="14" cy="16"/>
              </a:xfrm>
              <a:custGeom>
                <a:avLst/>
                <a:gdLst>
                  <a:gd name="T0" fmla="*/ 6 w 17"/>
                  <a:gd name="T1" fmla="*/ 16 h 18"/>
                  <a:gd name="T2" fmla="*/ 15 w 17"/>
                  <a:gd name="T3" fmla="*/ 7 h 18"/>
                  <a:gd name="T4" fmla="*/ 9 w 17"/>
                  <a:gd name="T5" fmla="*/ 4 h 18"/>
                  <a:gd name="T6" fmla="*/ 4 w 17"/>
                  <a:gd name="T7" fmla="*/ 11 h 18"/>
                  <a:gd name="T8" fmla="*/ 6 w 17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6" y="16"/>
                    </a:moveTo>
                    <a:cubicBezTo>
                      <a:pt x="10" y="14"/>
                      <a:pt x="13" y="11"/>
                      <a:pt x="15" y="7"/>
                    </a:cubicBezTo>
                    <a:cubicBezTo>
                      <a:pt x="17" y="3"/>
                      <a:pt x="11" y="0"/>
                      <a:pt x="9" y="4"/>
                    </a:cubicBezTo>
                    <a:cubicBezTo>
                      <a:pt x="7" y="6"/>
                      <a:pt x="6" y="9"/>
                      <a:pt x="4" y="11"/>
                    </a:cubicBezTo>
                    <a:cubicBezTo>
                      <a:pt x="0" y="13"/>
                      <a:pt x="3" y="18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491"/>
              <p:cNvSpPr/>
              <p:nvPr/>
            </p:nvSpPr>
            <p:spPr bwMode="auto">
              <a:xfrm>
                <a:off x="2584" y="1293"/>
                <a:ext cx="12" cy="14"/>
              </a:xfrm>
              <a:custGeom>
                <a:avLst/>
                <a:gdLst>
                  <a:gd name="T0" fmla="*/ 2 w 14"/>
                  <a:gd name="T1" fmla="*/ 7 h 17"/>
                  <a:gd name="T2" fmla="*/ 8 w 14"/>
                  <a:gd name="T3" fmla="*/ 14 h 17"/>
                  <a:gd name="T4" fmla="*/ 13 w 14"/>
                  <a:gd name="T5" fmla="*/ 11 h 17"/>
                  <a:gd name="T6" fmla="*/ 8 w 14"/>
                  <a:gd name="T7" fmla="*/ 4 h 17"/>
                  <a:gd name="T8" fmla="*/ 2 w 1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2" y="7"/>
                    </a:moveTo>
                    <a:cubicBezTo>
                      <a:pt x="4" y="10"/>
                      <a:pt x="6" y="11"/>
                      <a:pt x="8" y="14"/>
                    </a:cubicBezTo>
                    <a:cubicBezTo>
                      <a:pt x="10" y="17"/>
                      <a:pt x="14" y="15"/>
                      <a:pt x="13" y="11"/>
                    </a:cubicBezTo>
                    <a:cubicBezTo>
                      <a:pt x="12" y="8"/>
                      <a:pt x="9" y="7"/>
                      <a:pt x="8" y="4"/>
                    </a:cubicBezTo>
                    <a:cubicBezTo>
                      <a:pt x="6" y="0"/>
                      <a:pt x="0" y="4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492"/>
              <p:cNvSpPr/>
              <p:nvPr/>
            </p:nvSpPr>
            <p:spPr bwMode="auto">
              <a:xfrm>
                <a:off x="2481" y="1199"/>
                <a:ext cx="159" cy="152"/>
              </a:xfrm>
              <a:custGeom>
                <a:avLst/>
                <a:gdLst>
                  <a:gd name="T0" fmla="*/ 81 w 187"/>
                  <a:gd name="T1" fmla="*/ 3 h 179"/>
                  <a:gd name="T2" fmla="*/ 27 w 187"/>
                  <a:gd name="T3" fmla="*/ 31 h 179"/>
                  <a:gd name="T4" fmla="*/ 3 w 187"/>
                  <a:gd name="T5" fmla="*/ 103 h 179"/>
                  <a:gd name="T6" fmla="*/ 96 w 187"/>
                  <a:gd name="T7" fmla="*/ 176 h 179"/>
                  <a:gd name="T8" fmla="*/ 181 w 187"/>
                  <a:gd name="T9" fmla="*/ 85 h 179"/>
                  <a:gd name="T10" fmla="*/ 156 w 187"/>
                  <a:gd name="T11" fmla="*/ 20 h 179"/>
                  <a:gd name="T12" fmla="*/ 90 w 187"/>
                  <a:gd name="T13" fmla="*/ 0 h 179"/>
                  <a:gd name="T14" fmla="*/ 89 w 187"/>
                  <a:gd name="T15" fmla="*/ 7 h 179"/>
                  <a:gd name="T16" fmla="*/ 133 w 187"/>
                  <a:gd name="T17" fmla="*/ 16 h 179"/>
                  <a:gd name="T18" fmla="*/ 176 w 187"/>
                  <a:gd name="T19" fmla="*/ 82 h 179"/>
                  <a:gd name="T20" fmla="*/ 100 w 187"/>
                  <a:gd name="T21" fmla="*/ 168 h 179"/>
                  <a:gd name="T22" fmla="*/ 13 w 187"/>
                  <a:gd name="T23" fmla="*/ 113 h 179"/>
                  <a:gd name="T24" fmla="*/ 25 w 187"/>
                  <a:gd name="T25" fmla="*/ 46 h 179"/>
                  <a:gd name="T26" fmla="*/ 81 w 187"/>
                  <a:gd name="T27" fmla="*/ 6 h 179"/>
                  <a:gd name="T28" fmla="*/ 81 w 187"/>
                  <a:gd name="T29" fmla="*/ 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7" h="179">
                    <a:moveTo>
                      <a:pt x="81" y="3"/>
                    </a:moveTo>
                    <a:cubicBezTo>
                      <a:pt x="60" y="0"/>
                      <a:pt x="40" y="18"/>
                      <a:pt x="27" y="31"/>
                    </a:cubicBezTo>
                    <a:cubicBezTo>
                      <a:pt x="7" y="52"/>
                      <a:pt x="0" y="74"/>
                      <a:pt x="3" y="103"/>
                    </a:cubicBezTo>
                    <a:cubicBezTo>
                      <a:pt x="8" y="151"/>
                      <a:pt x="49" y="179"/>
                      <a:pt x="96" y="176"/>
                    </a:cubicBezTo>
                    <a:cubicBezTo>
                      <a:pt x="142" y="174"/>
                      <a:pt x="187" y="132"/>
                      <a:pt x="181" y="85"/>
                    </a:cubicBezTo>
                    <a:cubicBezTo>
                      <a:pt x="178" y="62"/>
                      <a:pt x="174" y="36"/>
                      <a:pt x="156" y="20"/>
                    </a:cubicBezTo>
                    <a:cubicBezTo>
                      <a:pt x="139" y="4"/>
                      <a:pt x="112" y="1"/>
                      <a:pt x="90" y="0"/>
                    </a:cubicBezTo>
                    <a:cubicBezTo>
                      <a:pt x="86" y="0"/>
                      <a:pt x="86" y="6"/>
                      <a:pt x="89" y="7"/>
                    </a:cubicBezTo>
                    <a:cubicBezTo>
                      <a:pt x="104" y="9"/>
                      <a:pt x="119" y="11"/>
                      <a:pt x="133" y="16"/>
                    </a:cubicBezTo>
                    <a:cubicBezTo>
                      <a:pt x="160" y="26"/>
                      <a:pt x="174" y="54"/>
                      <a:pt x="176" y="82"/>
                    </a:cubicBezTo>
                    <a:cubicBezTo>
                      <a:pt x="178" y="125"/>
                      <a:pt x="143" y="163"/>
                      <a:pt x="100" y="168"/>
                    </a:cubicBezTo>
                    <a:cubicBezTo>
                      <a:pt x="62" y="172"/>
                      <a:pt x="21" y="152"/>
                      <a:pt x="13" y="113"/>
                    </a:cubicBezTo>
                    <a:cubicBezTo>
                      <a:pt x="8" y="90"/>
                      <a:pt x="11" y="66"/>
                      <a:pt x="25" y="46"/>
                    </a:cubicBezTo>
                    <a:cubicBezTo>
                      <a:pt x="37" y="28"/>
                      <a:pt x="58" y="9"/>
                      <a:pt x="81" y="6"/>
                    </a:cubicBezTo>
                    <a:cubicBezTo>
                      <a:pt x="83" y="6"/>
                      <a:pt x="82" y="3"/>
                      <a:pt x="8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493"/>
              <p:cNvSpPr/>
              <p:nvPr/>
            </p:nvSpPr>
            <p:spPr bwMode="auto">
              <a:xfrm>
                <a:off x="2503" y="1370"/>
                <a:ext cx="49" cy="11"/>
              </a:xfrm>
              <a:custGeom>
                <a:avLst/>
                <a:gdLst>
                  <a:gd name="T0" fmla="*/ 2 w 58"/>
                  <a:gd name="T1" fmla="*/ 10 h 13"/>
                  <a:gd name="T2" fmla="*/ 53 w 58"/>
                  <a:gd name="T3" fmla="*/ 9 h 13"/>
                  <a:gd name="T4" fmla="*/ 54 w 58"/>
                  <a:gd name="T5" fmla="*/ 2 h 13"/>
                  <a:gd name="T6" fmla="*/ 31 w 58"/>
                  <a:gd name="T7" fmla="*/ 4 h 13"/>
                  <a:gd name="T8" fmla="*/ 2 w 58"/>
                  <a:gd name="T9" fmla="*/ 6 h 13"/>
                  <a:gd name="T10" fmla="*/ 2 w 58"/>
                  <a:gd name="T11" fmla="*/ 1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13">
                    <a:moveTo>
                      <a:pt x="2" y="10"/>
                    </a:moveTo>
                    <a:cubicBezTo>
                      <a:pt x="19" y="13"/>
                      <a:pt x="37" y="13"/>
                      <a:pt x="53" y="9"/>
                    </a:cubicBezTo>
                    <a:cubicBezTo>
                      <a:pt x="57" y="8"/>
                      <a:pt x="58" y="3"/>
                      <a:pt x="54" y="2"/>
                    </a:cubicBezTo>
                    <a:cubicBezTo>
                      <a:pt x="46" y="0"/>
                      <a:pt x="39" y="3"/>
                      <a:pt x="31" y="4"/>
                    </a:cubicBezTo>
                    <a:cubicBezTo>
                      <a:pt x="22" y="5"/>
                      <a:pt x="12" y="5"/>
                      <a:pt x="2" y="6"/>
                    </a:cubicBezTo>
                    <a:cubicBezTo>
                      <a:pt x="0" y="7"/>
                      <a:pt x="0" y="9"/>
                      <a:pt x="2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Freeform 494"/>
              <p:cNvSpPr/>
              <p:nvPr/>
            </p:nvSpPr>
            <p:spPr bwMode="auto">
              <a:xfrm>
                <a:off x="2599" y="1350"/>
                <a:ext cx="43" cy="17"/>
              </a:xfrm>
              <a:custGeom>
                <a:avLst/>
                <a:gdLst>
                  <a:gd name="T0" fmla="*/ 3 w 51"/>
                  <a:gd name="T1" fmla="*/ 20 h 20"/>
                  <a:gd name="T2" fmla="*/ 25 w 51"/>
                  <a:gd name="T3" fmla="*/ 16 h 20"/>
                  <a:gd name="T4" fmla="*/ 48 w 51"/>
                  <a:gd name="T5" fmla="*/ 11 h 20"/>
                  <a:gd name="T6" fmla="*/ 51 w 51"/>
                  <a:gd name="T7" fmla="*/ 6 h 20"/>
                  <a:gd name="T8" fmla="*/ 51 w 51"/>
                  <a:gd name="T9" fmla="*/ 4 h 20"/>
                  <a:gd name="T10" fmla="*/ 43 w 51"/>
                  <a:gd name="T11" fmla="*/ 4 h 20"/>
                  <a:gd name="T12" fmla="*/ 42 w 51"/>
                  <a:gd name="T13" fmla="*/ 7 h 20"/>
                  <a:gd name="T14" fmla="*/ 45 w 51"/>
                  <a:gd name="T15" fmla="*/ 2 h 20"/>
                  <a:gd name="T16" fmla="*/ 2 w 51"/>
                  <a:gd name="T17" fmla="*/ 17 h 20"/>
                  <a:gd name="T18" fmla="*/ 3 w 51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0">
                    <a:moveTo>
                      <a:pt x="3" y="20"/>
                    </a:moveTo>
                    <a:cubicBezTo>
                      <a:pt x="11" y="20"/>
                      <a:pt x="17" y="18"/>
                      <a:pt x="25" y="16"/>
                    </a:cubicBezTo>
                    <a:cubicBezTo>
                      <a:pt x="33" y="14"/>
                      <a:pt x="40" y="13"/>
                      <a:pt x="48" y="11"/>
                    </a:cubicBezTo>
                    <a:cubicBezTo>
                      <a:pt x="50" y="10"/>
                      <a:pt x="51" y="8"/>
                      <a:pt x="51" y="6"/>
                    </a:cubicBezTo>
                    <a:cubicBezTo>
                      <a:pt x="51" y="6"/>
                      <a:pt x="51" y="5"/>
                      <a:pt x="51" y="4"/>
                    </a:cubicBezTo>
                    <a:cubicBezTo>
                      <a:pt x="49" y="1"/>
                      <a:pt x="44" y="0"/>
                      <a:pt x="43" y="4"/>
                    </a:cubicBezTo>
                    <a:cubicBezTo>
                      <a:pt x="42" y="5"/>
                      <a:pt x="42" y="6"/>
                      <a:pt x="42" y="7"/>
                    </a:cubicBezTo>
                    <a:cubicBezTo>
                      <a:pt x="43" y="5"/>
                      <a:pt x="44" y="4"/>
                      <a:pt x="45" y="2"/>
                    </a:cubicBezTo>
                    <a:cubicBezTo>
                      <a:pt x="31" y="7"/>
                      <a:pt x="17" y="12"/>
                      <a:pt x="2" y="17"/>
                    </a:cubicBezTo>
                    <a:cubicBezTo>
                      <a:pt x="1" y="18"/>
                      <a:pt x="0" y="20"/>
                      <a:pt x="3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Freeform 495"/>
              <p:cNvSpPr/>
              <p:nvPr/>
            </p:nvSpPr>
            <p:spPr bwMode="auto">
              <a:xfrm>
                <a:off x="2616" y="1315"/>
                <a:ext cx="25" cy="44"/>
              </a:xfrm>
              <a:custGeom>
                <a:avLst/>
                <a:gdLst>
                  <a:gd name="T0" fmla="*/ 3 w 29"/>
                  <a:gd name="T1" fmla="*/ 6 h 52"/>
                  <a:gd name="T2" fmla="*/ 12 w 29"/>
                  <a:gd name="T3" fmla="*/ 26 h 52"/>
                  <a:gd name="T4" fmla="*/ 20 w 29"/>
                  <a:gd name="T5" fmla="*/ 46 h 52"/>
                  <a:gd name="T6" fmla="*/ 29 w 29"/>
                  <a:gd name="T7" fmla="*/ 46 h 52"/>
                  <a:gd name="T8" fmla="*/ 19 w 29"/>
                  <a:gd name="T9" fmla="*/ 20 h 52"/>
                  <a:gd name="T10" fmla="*/ 5 w 29"/>
                  <a:gd name="T11" fmla="*/ 1 h 52"/>
                  <a:gd name="T12" fmla="*/ 3 w 29"/>
                  <a:gd name="T13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52">
                    <a:moveTo>
                      <a:pt x="3" y="6"/>
                    </a:moveTo>
                    <a:cubicBezTo>
                      <a:pt x="9" y="10"/>
                      <a:pt x="9" y="19"/>
                      <a:pt x="12" y="26"/>
                    </a:cubicBezTo>
                    <a:cubicBezTo>
                      <a:pt x="14" y="33"/>
                      <a:pt x="19" y="39"/>
                      <a:pt x="20" y="46"/>
                    </a:cubicBezTo>
                    <a:cubicBezTo>
                      <a:pt x="20" y="52"/>
                      <a:pt x="29" y="52"/>
                      <a:pt x="29" y="46"/>
                    </a:cubicBezTo>
                    <a:cubicBezTo>
                      <a:pt x="28" y="37"/>
                      <a:pt x="22" y="29"/>
                      <a:pt x="19" y="20"/>
                    </a:cubicBezTo>
                    <a:cubicBezTo>
                      <a:pt x="16" y="13"/>
                      <a:pt x="13" y="4"/>
                      <a:pt x="5" y="1"/>
                    </a:cubicBezTo>
                    <a:cubicBezTo>
                      <a:pt x="3" y="0"/>
                      <a:pt x="0" y="4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496"/>
              <p:cNvSpPr/>
              <p:nvPr/>
            </p:nvSpPr>
            <p:spPr bwMode="auto">
              <a:xfrm>
                <a:off x="2502" y="1331"/>
                <a:ext cx="18" cy="49"/>
              </a:xfrm>
              <a:custGeom>
                <a:avLst/>
                <a:gdLst>
                  <a:gd name="T0" fmla="*/ 4 w 21"/>
                  <a:gd name="T1" fmla="*/ 57 h 57"/>
                  <a:gd name="T2" fmla="*/ 6 w 21"/>
                  <a:gd name="T3" fmla="*/ 44 h 57"/>
                  <a:gd name="T4" fmla="*/ 11 w 21"/>
                  <a:gd name="T5" fmla="*/ 24 h 57"/>
                  <a:gd name="T6" fmla="*/ 18 w 21"/>
                  <a:gd name="T7" fmla="*/ 9 h 57"/>
                  <a:gd name="T8" fmla="*/ 13 w 21"/>
                  <a:gd name="T9" fmla="*/ 3 h 57"/>
                  <a:gd name="T10" fmla="*/ 2 w 21"/>
                  <a:gd name="T11" fmla="*/ 29 h 57"/>
                  <a:gd name="T12" fmla="*/ 3 w 21"/>
                  <a:gd name="T13" fmla="*/ 54 h 57"/>
                  <a:gd name="T14" fmla="*/ 4 w 21"/>
                  <a:gd name="T15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4" y="57"/>
                    </a:moveTo>
                    <a:cubicBezTo>
                      <a:pt x="9" y="56"/>
                      <a:pt x="6" y="47"/>
                      <a:pt x="6" y="44"/>
                    </a:cubicBezTo>
                    <a:cubicBezTo>
                      <a:pt x="7" y="37"/>
                      <a:pt x="8" y="31"/>
                      <a:pt x="11" y="24"/>
                    </a:cubicBezTo>
                    <a:cubicBezTo>
                      <a:pt x="12" y="20"/>
                      <a:pt x="14" y="12"/>
                      <a:pt x="18" y="9"/>
                    </a:cubicBezTo>
                    <a:cubicBezTo>
                      <a:pt x="21" y="6"/>
                      <a:pt x="17" y="0"/>
                      <a:pt x="13" y="3"/>
                    </a:cubicBezTo>
                    <a:cubicBezTo>
                      <a:pt x="6" y="8"/>
                      <a:pt x="4" y="21"/>
                      <a:pt x="2" y="29"/>
                    </a:cubicBezTo>
                    <a:cubicBezTo>
                      <a:pt x="1" y="31"/>
                      <a:pt x="0" y="55"/>
                      <a:pt x="3" y="54"/>
                    </a:cubicBezTo>
                    <a:cubicBezTo>
                      <a:pt x="1" y="55"/>
                      <a:pt x="2" y="57"/>
                      <a:pt x="4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497"/>
              <p:cNvSpPr/>
              <p:nvPr/>
            </p:nvSpPr>
            <p:spPr bwMode="auto">
              <a:xfrm>
                <a:off x="2545" y="1342"/>
                <a:ext cx="9" cy="38"/>
              </a:xfrm>
              <a:custGeom>
                <a:avLst/>
                <a:gdLst>
                  <a:gd name="T0" fmla="*/ 5 w 11"/>
                  <a:gd name="T1" fmla="*/ 42 h 44"/>
                  <a:gd name="T2" fmla="*/ 10 w 11"/>
                  <a:gd name="T3" fmla="*/ 29 h 44"/>
                  <a:gd name="T4" fmla="*/ 9 w 11"/>
                  <a:gd name="T5" fmla="*/ 4 h 44"/>
                  <a:gd name="T6" fmla="*/ 2 w 11"/>
                  <a:gd name="T7" fmla="*/ 4 h 44"/>
                  <a:gd name="T8" fmla="*/ 2 w 11"/>
                  <a:gd name="T9" fmla="*/ 28 h 44"/>
                  <a:gd name="T10" fmla="*/ 3 w 11"/>
                  <a:gd name="T11" fmla="*/ 40 h 44"/>
                  <a:gd name="T12" fmla="*/ 5 w 11"/>
                  <a:gd name="T13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4">
                    <a:moveTo>
                      <a:pt x="5" y="42"/>
                    </a:moveTo>
                    <a:cubicBezTo>
                      <a:pt x="10" y="39"/>
                      <a:pt x="10" y="35"/>
                      <a:pt x="10" y="29"/>
                    </a:cubicBezTo>
                    <a:cubicBezTo>
                      <a:pt x="10" y="21"/>
                      <a:pt x="11" y="12"/>
                      <a:pt x="9" y="4"/>
                    </a:cubicBezTo>
                    <a:cubicBezTo>
                      <a:pt x="8" y="0"/>
                      <a:pt x="3" y="1"/>
                      <a:pt x="2" y="4"/>
                    </a:cubicBezTo>
                    <a:cubicBezTo>
                      <a:pt x="0" y="11"/>
                      <a:pt x="1" y="21"/>
                      <a:pt x="2" y="28"/>
                    </a:cubicBezTo>
                    <a:cubicBezTo>
                      <a:pt x="2" y="30"/>
                      <a:pt x="4" y="39"/>
                      <a:pt x="3" y="40"/>
                    </a:cubicBezTo>
                    <a:cubicBezTo>
                      <a:pt x="2" y="41"/>
                      <a:pt x="3" y="44"/>
                      <a:pt x="5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Freeform 498"/>
              <p:cNvSpPr/>
              <p:nvPr/>
            </p:nvSpPr>
            <p:spPr bwMode="auto">
              <a:xfrm>
                <a:off x="2581" y="1340"/>
                <a:ext cx="23" cy="32"/>
              </a:xfrm>
              <a:custGeom>
                <a:avLst/>
                <a:gdLst>
                  <a:gd name="T0" fmla="*/ 2 w 27"/>
                  <a:gd name="T1" fmla="*/ 5 h 37"/>
                  <a:gd name="T2" fmla="*/ 10 w 27"/>
                  <a:gd name="T3" fmla="*/ 20 h 37"/>
                  <a:gd name="T4" fmla="*/ 20 w 27"/>
                  <a:gd name="T5" fmla="*/ 34 h 37"/>
                  <a:gd name="T6" fmla="*/ 26 w 27"/>
                  <a:gd name="T7" fmla="*/ 29 h 37"/>
                  <a:gd name="T8" fmla="*/ 15 w 27"/>
                  <a:gd name="T9" fmla="*/ 12 h 37"/>
                  <a:gd name="T10" fmla="*/ 5 w 27"/>
                  <a:gd name="T11" fmla="*/ 1 h 37"/>
                  <a:gd name="T12" fmla="*/ 2 w 27"/>
                  <a:gd name="T13" fmla="*/ 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7">
                    <a:moveTo>
                      <a:pt x="2" y="5"/>
                    </a:moveTo>
                    <a:cubicBezTo>
                      <a:pt x="6" y="8"/>
                      <a:pt x="8" y="15"/>
                      <a:pt x="10" y="20"/>
                    </a:cubicBezTo>
                    <a:cubicBezTo>
                      <a:pt x="13" y="25"/>
                      <a:pt x="16" y="30"/>
                      <a:pt x="20" y="34"/>
                    </a:cubicBezTo>
                    <a:cubicBezTo>
                      <a:pt x="23" y="37"/>
                      <a:pt x="27" y="33"/>
                      <a:pt x="26" y="29"/>
                    </a:cubicBezTo>
                    <a:cubicBezTo>
                      <a:pt x="23" y="23"/>
                      <a:pt x="18" y="18"/>
                      <a:pt x="15" y="12"/>
                    </a:cubicBezTo>
                    <a:cubicBezTo>
                      <a:pt x="12" y="7"/>
                      <a:pt x="10" y="3"/>
                      <a:pt x="5" y="1"/>
                    </a:cubicBezTo>
                    <a:cubicBezTo>
                      <a:pt x="2" y="0"/>
                      <a:pt x="0" y="3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499"/>
              <p:cNvSpPr/>
              <p:nvPr/>
            </p:nvSpPr>
            <p:spPr bwMode="auto">
              <a:xfrm>
                <a:off x="2461" y="1187"/>
                <a:ext cx="59" cy="69"/>
              </a:xfrm>
              <a:custGeom>
                <a:avLst/>
                <a:gdLst>
                  <a:gd name="T0" fmla="*/ 32 w 70"/>
                  <a:gd name="T1" fmla="*/ 79 h 82"/>
                  <a:gd name="T2" fmla="*/ 18 w 70"/>
                  <a:gd name="T3" fmla="*/ 31 h 82"/>
                  <a:gd name="T4" fmla="*/ 45 w 70"/>
                  <a:gd name="T5" fmla="*/ 15 h 82"/>
                  <a:gd name="T6" fmla="*/ 61 w 70"/>
                  <a:gd name="T7" fmla="*/ 33 h 82"/>
                  <a:gd name="T8" fmla="*/ 69 w 70"/>
                  <a:gd name="T9" fmla="*/ 30 h 82"/>
                  <a:gd name="T10" fmla="*/ 20 w 70"/>
                  <a:gd name="T11" fmla="*/ 18 h 82"/>
                  <a:gd name="T12" fmla="*/ 31 w 70"/>
                  <a:gd name="T13" fmla="*/ 81 h 82"/>
                  <a:gd name="T14" fmla="*/ 32 w 70"/>
                  <a:gd name="T15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2">
                    <a:moveTo>
                      <a:pt x="32" y="79"/>
                    </a:moveTo>
                    <a:cubicBezTo>
                      <a:pt x="14" y="70"/>
                      <a:pt x="7" y="48"/>
                      <a:pt x="18" y="31"/>
                    </a:cubicBezTo>
                    <a:cubicBezTo>
                      <a:pt x="24" y="22"/>
                      <a:pt x="33" y="12"/>
                      <a:pt x="45" y="15"/>
                    </a:cubicBezTo>
                    <a:cubicBezTo>
                      <a:pt x="55" y="18"/>
                      <a:pt x="57" y="25"/>
                      <a:pt x="61" y="33"/>
                    </a:cubicBezTo>
                    <a:cubicBezTo>
                      <a:pt x="63" y="37"/>
                      <a:pt x="70" y="34"/>
                      <a:pt x="69" y="30"/>
                    </a:cubicBezTo>
                    <a:cubicBezTo>
                      <a:pt x="61" y="7"/>
                      <a:pt x="37" y="0"/>
                      <a:pt x="20" y="18"/>
                    </a:cubicBezTo>
                    <a:cubicBezTo>
                      <a:pt x="1" y="37"/>
                      <a:pt x="0" y="73"/>
                      <a:pt x="31" y="81"/>
                    </a:cubicBezTo>
                    <a:cubicBezTo>
                      <a:pt x="33" y="82"/>
                      <a:pt x="33" y="80"/>
                      <a:pt x="32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500"/>
              <p:cNvSpPr/>
              <p:nvPr/>
            </p:nvSpPr>
            <p:spPr bwMode="auto">
              <a:xfrm>
                <a:off x="2554" y="1172"/>
                <a:ext cx="84" cy="53"/>
              </a:xfrm>
              <a:custGeom>
                <a:avLst/>
                <a:gdLst>
                  <a:gd name="T0" fmla="*/ 6 w 98"/>
                  <a:gd name="T1" fmla="*/ 38 h 63"/>
                  <a:gd name="T2" fmla="*/ 10 w 98"/>
                  <a:gd name="T3" fmla="*/ 29 h 63"/>
                  <a:gd name="T4" fmla="*/ 10 w 98"/>
                  <a:gd name="T5" fmla="*/ 24 h 63"/>
                  <a:gd name="T6" fmla="*/ 23 w 98"/>
                  <a:gd name="T7" fmla="*/ 10 h 63"/>
                  <a:gd name="T8" fmla="*/ 38 w 98"/>
                  <a:gd name="T9" fmla="*/ 10 h 63"/>
                  <a:gd name="T10" fmla="*/ 70 w 98"/>
                  <a:gd name="T11" fmla="*/ 55 h 63"/>
                  <a:gd name="T12" fmla="*/ 76 w 98"/>
                  <a:gd name="T13" fmla="*/ 60 h 63"/>
                  <a:gd name="T14" fmla="*/ 54 w 98"/>
                  <a:gd name="T15" fmla="*/ 3 h 63"/>
                  <a:gd name="T16" fmla="*/ 16 w 98"/>
                  <a:gd name="T17" fmla="*/ 5 h 63"/>
                  <a:gd name="T18" fmla="*/ 2 w 98"/>
                  <a:gd name="T19" fmla="*/ 36 h 63"/>
                  <a:gd name="T20" fmla="*/ 6 w 98"/>
                  <a:gd name="T21" fmla="*/ 3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63">
                    <a:moveTo>
                      <a:pt x="6" y="38"/>
                    </a:moveTo>
                    <a:cubicBezTo>
                      <a:pt x="9" y="35"/>
                      <a:pt x="9" y="33"/>
                      <a:pt x="10" y="29"/>
                    </a:cubicBezTo>
                    <a:cubicBezTo>
                      <a:pt x="10" y="27"/>
                      <a:pt x="10" y="26"/>
                      <a:pt x="10" y="24"/>
                    </a:cubicBezTo>
                    <a:cubicBezTo>
                      <a:pt x="14" y="19"/>
                      <a:pt x="19" y="15"/>
                      <a:pt x="23" y="10"/>
                    </a:cubicBezTo>
                    <a:cubicBezTo>
                      <a:pt x="27" y="8"/>
                      <a:pt x="34" y="10"/>
                      <a:pt x="38" y="10"/>
                    </a:cubicBezTo>
                    <a:cubicBezTo>
                      <a:pt x="62" y="11"/>
                      <a:pt x="86" y="30"/>
                      <a:pt x="70" y="55"/>
                    </a:cubicBezTo>
                    <a:cubicBezTo>
                      <a:pt x="67" y="59"/>
                      <a:pt x="73" y="63"/>
                      <a:pt x="76" y="60"/>
                    </a:cubicBezTo>
                    <a:cubicBezTo>
                      <a:pt x="98" y="40"/>
                      <a:pt x="77" y="9"/>
                      <a:pt x="54" y="3"/>
                    </a:cubicBezTo>
                    <a:cubicBezTo>
                      <a:pt x="43" y="1"/>
                      <a:pt x="26" y="0"/>
                      <a:pt x="16" y="5"/>
                    </a:cubicBezTo>
                    <a:cubicBezTo>
                      <a:pt x="0" y="12"/>
                      <a:pt x="7" y="23"/>
                      <a:pt x="2" y="36"/>
                    </a:cubicBezTo>
                    <a:cubicBezTo>
                      <a:pt x="0" y="39"/>
                      <a:pt x="4" y="40"/>
                      <a:pt x="6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501"/>
              <p:cNvSpPr/>
              <p:nvPr/>
            </p:nvSpPr>
            <p:spPr bwMode="auto">
              <a:xfrm>
                <a:off x="2474" y="1144"/>
                <a:ext cx="124" cy="59"/>
              </a:xfrm>
              <a:custGeom>
                <a:avLst/>
                <a:gdLst>
                  <a:gd name="T0" fmla="*/ 11 w 146"/>
                  <a:gd name="T1" fmla="*/ 66 h 69"/>
                  <a:gd name="T2" fmla="*/ 23 w 146"/>
                  <a:gd name="T3" fmla="*/ 35 h 69"/>
                  <a:gd name="T4" fmla="*/ 53 w 146"/>
                  <a:gd name="T5" fmla="*/ 20 h 69"/>
                  <a:gd name="T6" fmla="*/ 94 w 146"/>
                  <a:gd name="T7" fmla="*/ 12 h 69"/>
                  <a:gd name="T8" fmla="*/ 136 w 146"/>
                  <a:gd name="T9" fmla="*/ 48 h 69"/>
                  <a:gd name="T10" fmla="*/ 145 w 146"/>
                  <a:gd name="T11" fmla="*/ 46 h 69"/>
                  <a:gd name="T12" fmla="*/ 57 w 146"/>
                  <a:gd name="T13" fmla="*/ 14 h 69"/>
                  <a:gd name="T14" fmla="*/ 9 w 146"/>
                  <a:gd name="T15" fmla="*/ 42 h 69"/>
                  <a:gd name="T16" fmla="*/ 9 w 146"/>
                  <a:gd name="T17" fmla="*/ 69 h 69"/>
                  <a:gd name="T18" fmla="*/ 11 w 146"/>
                  <a:gd name="T1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69">
                    <a:moveTo>
                      <a:pt x="11" y="66"/>
                    </a:moveTo>
                    <a:cubicBezTo>
                      <a:pt x="0" y="59"/>
                      <a:pt x="19" y="37"/>
                      <a:pt x="23" y="35"/>
                    </a:cubicBezTo>
                    <a:cubicBezTo>
                      <a:pt x="31" y="28"/>
                      <a:pt x="43" y="24"/>
                      <a:pt x="53" y="20"/>
                    </a:cubicBezTo>
                    <a:cubicBezTo>
                      <a:pt x="66" y="15"/>
                      <a:pt x="80" y="12"/>
                      <a:pt x="94" y="12"/>
                    </a:cubicBezTo>
                    <a:cubicBezTo>
                      <a:pt x="119" y="12"/>
                      <a:pt x="130" y="25"/>
                      <a:pt x="136" y="48"/>
                    </a:cubicBezTo>
                    <a:cubicBezTo>
                      <a:pt x="137" y="53"/>
                      <a:pt x="146" y="51"/>
                      <a:pt x="145" y="46"/>
                    </a:cubicBezTo>
                    <a:cubicBezTo>
                      <a:pt x="136" y="0"/>
                      <a:pt x="94" y="1"/>
                      <a:pt x="57" y="14"/>
                    </a:cubicBezTo>
                    <a:cubicBezTo>
                      <a:pt x="41" y="19"/>
                      <a:pt x="18" y="27"/>
                      <a:pt x="9" y="42"/>
                    </a:cubicBezTo>
                    <a:cubicBezTo>
                      <a:pt x="5" y="49"/>
                      <a:pt x="0" y="65"/>
                      <a:pt x="9" y="69"/>
                    </a:cubicBezTo>
                    <a:cubicBezTo>
                      <a:pt x="11" y="69"/>
                      <a:pt x="12" y="67"/>
                      <a:pt x="11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502"/>
              <p:cNvSpPr/>
              <p:nvPr/>
            </p:nvSpPr>
            <p:spPr bwMode="auto">
              <a:xfrm>
                <a:off x="2515" y="1194"/>
                <a:ext cx="51" cy="21"/>
              </a:xfrm>
              <a:custGeom>
                <a:avLst/>
                <a:gdLst>
                  <a:gd name="T0" fmla="*/ 3 w 60"/>
                  <a:gd name="T1" fmla="*/ 24 h 25"/>
                  <a:gd name="T2" fmla="*/ 29 w 60"/>
                  <a:gd name="T3" fmla="*/ 9 h 25"/>
                  <a:gd name="T4" fmla="*/ 45 w 60"/>
                  <a:gd name="T5" fmla="*/ 10 h 25"/>
                  <a:gd name="T6" fmla="*/ 53 w 60"/>
                  <a:gd name="T7" fmla="*/ 14 h 25"/>
                  <a:gd name="T8" fmla="*/ 55 w 60"/>
                  <a:gd name="T9" fmla="*/ 7 h 25"/>
                  <a:gd name="T10" fmla="*/ 25 w 60"/>
                  <a:gd name="T11" fmla="*/ 2 h 25"/>
                  <a:gd name="T12" fmla="*/ 0 w 60"/>
                  <a:gd name="T13" fmla="*/ 22 h 25"/>
                  <a:gd name="T14" fmla="*/ 3 w 60"/>
                  <a:gd name="T15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">
                    <a:moveTo>
                      <a:pt x="3" y="24"/>
                    </a:moveTo>
                    <a:cubicBezTo>
                      <a:pt x="10" y="17"/>
                      <a:pt x="19" y="10"/>
                      <a:pt x="29" y="9"/>
                    </a:cubicBezTo>
                    <a:cubicBezTo>
                      <a:pt x="34" y="8"/>
                      <a:pt x="40" y="8"/>
                      <a:pt x="45" y="10"/>
                    </a:cubicBezTo>
                    <a:cubicBezTo>
                      <a:pt x="48" y="11"/>
                      <a:pt x="49" y="14"/>
                      <a:pt x="53" y="14"/>
                    </a:cubicBezTo>
                    <a:cubicBezTo>
                      <a:pt x="58" y="16"/>
                      <a:pt x="60" y="9"/>
                      <a:pt x="55" y="7"/>
                    </a:cubicBezTo>
                    <a:cubicBezTo>
                      <a:pt x="45" y="3"/>
                      <a:pt x="36" y="0"/>
                      <a:pt x="25" y="2"/>
                    </a:cubicBezTo>
                    <a:cubicBezTo>
                      <a:pt x="15" y="4"/>
                      <a:pt x="3" y="12"/>
                      <a:pt x="0" y="22"/>
                    </a:cubicBezTo>
                    <a:cubicBezTo>
                      <a:pt x="0" y="24"/>
                      <a:pt x="2" y="25"/>
                      <a:pt x="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503"/>
              <p:cNvSpPr/>
              <p:nvPr/>
            </p:nvSpPr>
            <p:spPr bwMode="auto">
              <a:xfrm>
                <a:off x="2583" y="1405"/>
                <a:ext cx="10" cy="36"/>
              </a:xfrm>
              <a:custGeom>
                <a:avLst/>
                <a:gdLst>
                  <a:gd name="T0" fmla="*/ 6 w 12"/>
                  <a:gd name="T1" fmla="*/ 4 h 42"/>
                  <a:gd name="T2" fmla="*/ 0 w 12"/>
                  <a:gd name="T3" fmla="*/ 38 h 42"/>
                  <a:gd name="T4" fmla="*/ 6 w 12"/>
                  <a:gd name="T5" fmla="*/ 38 h 42"/>
                  <a:gd name="T6" fmla="*/ 11 w 12"/>
                  <a:gd name="T7" fmla="*/ 4 h 42"/>
                  <a:gd name="T8" fmla="*/ 6 w 12"/>
                  <a:gd name="T9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2">
                    <a:moveTo>
                      <a:pt x="6" y="4"/>
                    </a:moveTo>
                    <a:cubicBezTo>
                      <a:pt x="4" y="15"/>
                      <a:pt x="2" y="26"/>
                      <a:pt x="0" y="38"/>
                    </a:cubicBezTo>
                    <a:cubicBezTo>
                      <a:pt x="0" y="42"/>
                      <a:pt x="6" y="42"/>
                      <a:pt x="6" y="38"/>
                    </a:cubicBezTo>
                    <a:cubicBezTo>
                      <a:pt x="8" y="27"/>
                      <a:pt x="10" y="16"/>
                      <a:pt x="11" y="4"/>
                    </a:cubicBezTo>
                    <a:cubicBezTo>
                      <a:pt x="12" y="1"/>
                      <a:pt x="7" y="0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504"/>
              <p:cNvSpPr/>
              <p:nvPr/>
            </p:nvSpPr>
            <p:spPr bwMode="auto">
              <a:xfrm>
                <a:off x="2534" y="1431"/>
                <a:ext cx="125" cy="108"/>
              </a:xfrm>
              <a:custGeom>
                <a:avLst/>
                <a:gdLst>
                  <a:gd name="T0" fmla="*/ 60 w 147"/>
                  <a:gd name="T1" fmla="*/ 8 h 127"/>
                  <a:gd name="T2" fmla="*/ 1 w 147"/>
                  <a:gd name="T3" fmla="*/ 65 h 127"/>
                  <a:gd name="T4" fmla="*/ 63 w 147"/>
                  <a:gd name="T5" fmla="*/ 124 h 127"/>
                  <a:gd name="T6" fmla="*/ 135 w 147"/>
                  <a:gd name="T7" fmla="*/ 83 h 127"/>
                  <a:gd name="T8" fmla="*/ 91 w 147"/>
                  <a:gd name="T9" fmla="*/ 15 h 127"/>
                  <a:gd name="T10" fmla="*/ 90 w 147"/>
                  <a:gd name="T11" fmla="*/ 20 h 127"/>
                  <a:gd name="T12" fmla="*/ 123 w 147"/>
                  <a:gd name="T13" fmla="*/ 90 h 127"/>
                  <a:gd name="T14" fmla="*/ 57 w 147"/>
                  <a:gd name="T15" fmla="*/ 116 h 127"/>
                  <a:gd name="T16" fmla="*/ 7 w 147"/>
                  <a:gd name="T17" fmla="*/ 65 h 127"/>
                  <a:gd name="T18" fmla="*/ 59 w 147"/>
                  <a:gd name="T19" fmla="*/ 12 h 127"/>
                  <a:gd name="T20" fmla="*/ 60 w 147"/>
                  <a:gd name="T21" fmla="*/ 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7" h="127">
                    <a:moveTo>
                      <a:pt x="60" y="8"/>
                    </a:moveTo>
                    <a:cubicBezTo>
                      <a:pt x="32" y="0"/>
                      <a:pt x="2" y="41"/>
                      <a:pt x="1" y="65"/>
                    </a:cubicBezTo>
                    <a:cubicBezTo>
                      <a:pt x="0" y="101"/>
                      <a:pt x="30" y="121"/>
                      <a:pt x="63" y="124"/>
                    </a:cubicBezTo>
                    <a:cubicBezTo>
                      <a:pt x="95" y="127"/>
                      <a:pt x="123" y="114"/>
                      <a:pt x="135" y="83"/>
                    </a:cubicBezTo>
                    <a:cubicBezTo>
                      <a:pt x="147" y="54"/>
                      <a:pt x="118" y="25"/>
                      <a:pt x="91" y="15"/>
                    </a:cubicBezTo>
                    <a:cubicBezTo>
                      <a:pt x="88" y="14"/>
                      <a:pt x="86" y="19"/>
                      <a:pt x="90" y="20"/>
                    </a:cubicBezTo>
                    <a:cubicBezTo>
                      <a:pt x="118" y="32"/>
                      <a:pt x="142" y="58"/>
                      <a:pt x="123" y="90"/>
                    </a:cubicBezTo>
                    <a:cubicBezTo>
                      <a:pt x="108" y="113"/>
                      <a:pt x="84" y="120"/>
                      <a:pt x="57" y="116"/>
                    </a:cubicBezTo>
                    <a:cubicBezTo>
                      <a:pt x="30" y="113"/>
                      <a:pt x="6" y="95"/>
                      <a:pt x="7" y="65"/>
                    </a:cubicBezTo>
                    <a:cubicBezTo>
                      <a:pt x="8" y="42"/>
                      <a:pt x="34" y="11"/>
                      <a:pt x="59" y="12"/>
                    </a:cubicBezTo>
                    <a:cubicBezTo>
                      <a:pt x="61" y="12"/>
                      <a:pt x="62" y="9"/>
                      <a:pt x="6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505"/>
              <p:cNvSpPr/>
              <p:nvPr/>
            </p:nvSpPr>
            <p:spPr bwMode="auto">
              <a:xfrm>
                <a:off x="2610" y="1410"/>
                <a:ext cx="13" cy="40"/>
              </a:xfrm>
              <a:custGeom>
                <a:avLst/>
                <a:gdLst>
                  <a:gd name="T0" fmla="*/ 6 w 15"/>
                  <a:gd name="T1" fmla="*/ 44 h 47"/>
                  <a:gd name="T2" fmla="*/ 12 w 15"/>
                  <a:gd name="T3" fmla="*/ 4 h 47"/>
                  <a:gd name="T4" fmla="*/ 4 w 15"/>
                  <a:gd name="T5" fmla="*/ 4 h 47"/>
                  <a:gd name="T6" fmla="*/ 5 w 15"/>
                  <a:gd name="T7" fmla="*/ 11 h 47"/>
                  <a:gd name="T8" fmla="*/ 4 w 15"/>
                  <a:gd name="T9" fmla="*/ 22 h 47"/>
                  <a:gd name="T10" fmla="*/ 0 w 15"/>
                  <a:gd name="T11" fmla="*/ 43 h 47"/>
                  <a:gd name="T12" fmla="*/ 6 w 15"/>
                  <a:gd name="T13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6" y="44"/>
                    </a:moveTo>
                    <a:cubicBezTo>
                      <a:pt x="9" y="32"/>
                      <a:pt x="15" y="17"/>
                      <a:pt x="12" y="4"/>
                    </a:cubicBezTo>
                    <a:cubicBezTo>
                      <a:pt x="11" y="0"/>
                      <a:pt x="5" y="0"/>
                      <a:pt x="4" y="4"/>
                    </a:cubicBezTo>
                    <a:cubicBezTo>
                      <a:pt x="4" y="7"/>
                      <a:pt x="5" y="9"/>
                      <a:pt x="5" y="11"/>
                    </a:cubicBezTo>
                    <a:cubicBezTo>
                      <a:pt x="5" y="15"/>
                      <a:pt x="4" y="18"/>
                      <a:pt x="4" y="22"/>
                    </a:cubicBezTo>
                    <a:cubicBezTo>
                      <a:pt x="3" y="29"/>
                      <a:pt x="1" y="36"/>
                      <a:pt x="0" y="43"/>
                    </a:cubicBezTo>
                    <a:cubicBezTo>
                      <a:pt x="0" y="47"/>
                      <a:pt x="6" y="47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506"/>
              <p:cNvSpPr/>
              <p:nvPr/>
            </p:nvSpPr>
            <p:spPr bwMode="auto">
              <a:xfrm>
                <a:off x="2580" y="1396"/>
                <a:ext cx="53" cy="21"/>
              </a:xfrm>
              <a:custGeom>
                <a:avLst/>
                <a:gdLst>
                  <a:gd name="T0" fmla="*/ 18 w 63"/>
                  <a:gd name="T1" fmla="*/ 10 h 24"/>
                  <a:gd name="T2" fmla="*/ 9 w 63"/>
                  <a:gd name="T3" fmla="*/ 8 h 24"/>
                  <a:gd name="T4" fmla="*/ 19 w 63"/>
                  <a:gd name="T5" fmla="*/ 7 h 24"/>
                  <a:gd name="T6" fmla="*/ 33 w 63"/>
                  <a:gd name="T7" fmla="*/ 7 h 24"/>
                  <a:gd name="T8" fmla="*/ 51 w 63"/>
                  <a:gd name="T9" fmla="*/ 16 h 24"/>
                  <a:gd name="T10" fmla="*/ 55 w 63"/>
                  <a:gd name="T11" fmla="*/ 22 h 24"/>
                  <a:gd name="T12" fmla="*/ 51 w 63"/>
                  <a:gd name="T13" fmla="*/ 5 h 24"/>
                  <a:gd name="T14" fmla="*/ 15 w 63"/>
                  <a:gd name="T15" fmla="*/ 1 h 24"/>
                  <a:gd name="T16" fmla="*/ 0 w 63"/>
                  <a:gd name="T17" fmla="*/ 7 h 24"/>
                  <a:gd name="T18" fmla="*/ 5 w 63"/>
                  <a:gd name="T19" fmla="*/ 15 h 24"/>
                  <a:gd name="T20" fmla="*/ 18 w 63"/>
                  <a:gd name="T21" fmla="*/ 16 h 24"/>
                  <a:gd name="T22" fmla="*/ 18 w 63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24">
                    <a:moveTo>
                      <a:pt x="18" y="10"/>
                    </a:moveTo>
                    <a:cubicBezTo>
                      <a:pt x="16" y="10"/>
                      <a:pt x="8" y="10"/>
                      <a:pt x="9" y="8"/>
                    </a:cubicBezTo>
                    <a:cubicBezTo>
                      <a:pt x="9" y="7"/>
                      <a:pt x="18" y="7"/>
                      <a:pt x="19" y="7"/>
                    </a:cubicBezTo>
                    <a:cubicBezTo>
                      <a:pt x="23" y="7"/>
                      <a:pt x="28" y="7"/>
                      <a:pt x="33" y="7"/>
                    </a:cubicBezTo>
                    <a:cubicBezTo>
                      <a:pt x="33" y="7"/>
                      <a:pt x="57" y="12"/>
                      <a:pt x="51" y="16"/>
                    </a:cubicBezTo>
                    <a:cubicBezTo>
                      <a:pt x="47" y="18"/>
                      <a:pt x="51" y="24"/>
                      <a:pt x="55" y="22"/>
                    </a:cubicBezTo>
                    <a:cubicBezTo>
                      <a:pt x="63" y="17"/>
                      <a:pt x="58" y="8"/>
                      <a:pt x="51" y="5"/>
                    </a:cubicBezTo>
                    <a:cubicBezTo>
                      <a:pt x="41" y="0"/>
                      <a:pt x="27" y="1"/>
                      <a:pt x="15" y="1"/>
                    </a:cubicBezTo>
                    <a:cubicBezTo>
                      <a:pt x="11" y="1"/>
                      <a:pt x="1" y="0"/>
                      <a:pt x="0" y="7"/>
                    </a:cubicBezTo>
                    <a:cubicBezTo>
                      <a:pt x="0" y="10"/>
                      <a:pt x="3" y="13"/>
                      <a:pt x="5" y="15"/>
                    </a:cubicBezTo>
                    <a:cubicBezTo>
                      <a:pt x="10" y="18"/>
                      <a:pt x="13" y="17"/>
                      <a:pt x="18" y="16"/>
                    </a:cubicBezTo>
                    <a:cubicBezTo>
                      <a:pt x="20" y="15"/>
                      <a:pt x="21" y="11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507"/>
              <p:cNvSpPr/>
              <p:nvPr/>
            </p:nvSpPr>
            <p:spPr bwMode="auto">
              <a:xfrm>
                <a:off x="2601" y="1407"/>
                <a:ext cx="15" cy="8"/>
              </a:xfrm>
              <a:custGeom>
                <a:avLst/>
                <a:gdLst>
                  <a:gd name="T0" fmla="*/ 2 w 18"/>
                  <a:gd name="T1" fmla="*/ 6 h 10"/>
                  <a:gd name="T2" fmla="*/ 13 w 18"/>
                  <a:gd name="T3" fmla="*/ 9 h 10"/>
                  <a:gd name="T4" fmla="*/ 14 w 18"/>
                  <a:gd name="T5" fmla="*/ 3 h 10"/>
                  <a:gd name="T6" fmla="*/ 5 w 18"/>
                  <a:gd name="T7" fmla="*/ 1 h 10"/>
                  <a:gd name="T8" fmla="*/ 2 w 18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2" y="6"/>
                    </a:moveTo>
                    <a:cubicBezTo>
                      <a:pt x="5" y="8"/>
                      <a:pt x="9" y="9"/>
                      <a:pt x="13" y="9"/>
                    </a:cubicBezTo>
                    <a:cubicBezTo>
                      <a:pt x="17" y="10"/>
                      <a:pt x="18" y="4"/>
                      <a:pt x="14" y="3"/>
                    </a:cubicBezTo>
                    <a:cubicBezTo>
                      <a:pt x="11" y="3"/>
                      <a:pt x="8" y="3"/>
                      <a:pt x="5" y="1"/>
                    </a:cubicBezTo>
                    <a:cubicBezTo>
                      <a:pt x="2" y="0"/>
                      <a:pt x="0" y="4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508"/>
              <p:cNvSpPr/>
              <p:nvPr/>
            </p:nvSpPr>
            <p:spPr bwMode="auto">
              <a:xfrm>
                <a:off x="2548" y="1479"/>
                <a:ext cx="2" cy="16"/>
              </a:xfrm>
              <a:custGeom>
                <a:avLst/>
                <a:gdLst>
                  <a:gd name="T0" fmla="*/ 2 w 2"/>
                  <a:gd name="T1" fmla="*/ 0 h 19"/>
                  <a:gd name="T2" fmla="*/ 1 w 2"/>
                  <a:gd name="T3" fmla="*/ 19 h 19"/>
                  <a:gd name="T4" fmla="*/ 2 w 2"/>
                  <a:gd name="T5" fmla="*/ 19 h 19"/>
                  <a:gd name="T6" fmla="*/ 2 w 2"/>
                  <a:gd name="T7" fmla="*/ 0 h 19"/>
                  <a:gd name="T8" fmla="*/ 2 w 2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9">
                    <a:moveTo>
                      <a:pt x="2" y="0"/>
                    </a:moveTo>
                    <a:cubicBezTo>
                      <a:pt x="1" y="6"/>
                      <a:pt x="0" y="12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1" y="12"/>
                      <a:pt x="2" y="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509"/>
              <p:cNvSpPr/>
              <p:nvPr/>
            </p:nvSpPr>
            <p:spPr bwMode="auto">
              <a:xfrm>
                <a:off x="2555" y="1483"/>
                <a:ext cx="83" cy="48"/>
              </a:xfrm>
              <a:custGeom>
                <a:avLst/>
                <a:gdLst>
                  <a:gd name="T0" fmla="*/ 0 w 97"/>
                  <a:gd name="T1" fmla="*/ 31 h 56"/>
                  <a:gd name="T2" fmla="*/ 62 w 97"/>
                  <a:gd name="T3" fmla="*/ 46 h 56"/>
                  <a:gd name="T4" fmla="*/ 97 w 97"/>
                  <a:gd name="T5" fmla="*/ 3 h 56"/>
                  <a:gd name="T6" fmla="*/ 93 w 97"/>
                  <a:gd name="T7" fmla="*/ 2 h 56"/>
                  <a:gd name="T8" fmla="*/ 58 w 97"/>
                  <a:gd name="T9" fmla="*/ 44 h 56"/>
                  <a:gd name="T10" fmla="*/ 0 w 97"/>
                  <a:gd name="T11" fmla="*/ 30 h 56"/>
                  <a:gd name="T12" fmla="*/ 0 w 97"/>
                  <a:gd name="T13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56">
                    <a:moveTo>
                      <a:pt x="0" y="31"/>
                    </a:moveTo>
                    <a:cubicBezTo>
                      <a:pt x="18" y="46"/>
                      <a:pt x="37" y="56"/>
                      <a:pt x="62" y="46"/>
                    </a:cubicBezTo>
                    <a:cubicBezTo>
                      <a:pt x="82" y="39"/>
                      <a:pt x="96" y="24"/>
                      <a:pt x="97" y="3"/>
                    </a:cubicBezTo>
                    <a:cubicBezTo>
                      <a:pt x="97" y="1"/>
                      <a:pt x="94" y="0"/>
                      <a:pt x="93" y="2"/>
                    </a:cubicBezTo>
                    <a:cubicBezTo>
                      <a:pt x="88" y="22"/>
                      <a:pt x="78" y="37"/>
                      <a:pt x="58" y="44"/>
                    </a:cubicBezTo>
                    <a:cubicBezTo>
                      <a:pt x="35" y="51"/>
                      <a:pt x="18" y="44"/>
                      <a:pt x="0" y="30"/>
                    </a:cubicBezTo>
                    <a:cubicBezTo>
                      <a:pt x="0" y="30"/>
                      <a:pt x="0" y="30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510"/>
              <p:cNvSpPr/>
              <p:nvPr/>
            </p:nvSpPr>
            <p:spPr bwMode="auto">
              <a:xfrm>
                <a:off x="2548" y="1470"/>
                <a:ext cx="87" cy="19"/>
              </a:xfrm>
              <a:custGeom>
                <a:avLst/>
                <a:gdLst>
                  <a:gd name="T0" fmla="*/ 3 w 103"/>
                  <a:gd name="T1" fmla="*/ 21 h 22"/>
                  <a:gd name="T2" fmla="*/ 23 w 103"/>
                  <a:gd name="T3" fmla="*/ 7 h 22"/>
                  <a:gd name="T4" fmla="*/ 49 w 103"/>
                  <a:gd name="T5" fmla="*/ 13 h 22"/>
                  <a:gd name="T6" fmla="*/ 98 w 103"/>
                  <a:gd name="T7" fmla="*/ 14 h 22"/>
                  <a:gd name="T8" fmla="*/ 102 w 103"/>
                  <a:gd name="T9" fmla="*/ 13 h 22"/>
                  <a:gd name="T10" fmla="*/ 92 w 103"/>
                  <a:gd name="T11" fmla="*/ 4 h 22"/>
                  <a:gd name="T12" fmla="*/ 50 w 103"/>
                  <a:gd name="T13" fmla="*/ 9 h 22"/>
                  <a:gd name="T14" fmla="*/ 16 w 103"/>
                  <a:gd name="T15" fmla="*/ 2 h 22"/>
                  <a:gd name="T16" fmla="*/ 1 w 103"/>
                  <a:gd name="T17" fmla="*/ 19 h 22"/>
                  <a:gd name="T18" fmla="*/ 3 w 103"/>
                  <a:gd name="T1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3" h="22">
                    <a:moveTo>
                      <a:pt x="3" y="21"/>
                    </a:moveTo>
                    <a:cubicBezTo>
                      <a:pt x="9" y="12"/>
                      <a:pt x="11" y="7"/>
                      <a:pt x="23" y="7"/>
                    </a:cubicBezTo>
                    <a:cubicBezTo>
                      <a:pt x="32" y="7"/>
                      <a:pt x="40" y="11"/>
                      <a:pt x="49" y="13"/>
                    </a:cubicBezTo>
                    <a:cubicBezTo>
                      <a:pt x="58" y="15"/>
                      <a:pt x="94" y="4"/>
                      <a:pt x="98" y="14"/>
                    </a:cubicBezTo>
                    <a:cubicBezTo>
                      <a:pt x="99" y="16"/>
                      <a:pt x="103" y="15"/>
                      <a:pt x="102" y="13"/>
                    </a:cubicBezTo>
                    <a:cubicBezTo>
                      <a:pt x="101" y="6"/>
                      <a:pt x="98" y="5"/>
                      <a:pt x="92" y="4"/>
                    </a:cubicBezTo>
                    <a:cubicBezTo>
                      <a:pt x="78" y="1"/>
                      <a:pt x="65" y="11"/>
                      <a:pt x="50" y="9"/>
                    </a:cubicBezTo>
                    <a:cubicBezTo>
                      <a:pt x="40" y="7"/>
                      <a:pt x="27" y="0"/>
                      <a:pt x="16" y="2"/>
                    </a:cubicBezTo>
                    <a:cubicBezTo>
                      <a:pt x="6" y="4"/>
                      <a:pt x="4" y="11"/>
                      <a:pt x="1" y="19"/>
                    </a:cubicBezTo>
                    <a:cubicBezTo>
                      <a:pt x="0" y="21"/>
                      <a:pt x="2" y="22"/>
                      <a:pt x="3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511"/>
              <p:cNvSpPr/>
              <p:nvPr/>
            </p:nvSpPr>
            <p:spPr bwMode="auto">
              <a:xfrm>
                <a:off x="2560" y="1486"/>
                <a:ext cx="13" cy="7"/>
              </a:xfrm>
              <a:custGeom>
                <a:avLst/>
                <a:gdLst>
                  <a:gd name="T0" fmla="*/ 1 w 15"/>
                  <a:gd name="T1" fmla="*/ 4 h 8"/>
                  <a:gd name="T2" fmla="*/ 11 w 15"/>
                  <a:gd name="T3" fmla="*/ 7 h 8"/>
                  <a:gd name="T4" fmla="*/ 13 w 15"/>
                  <a:gd name="T5" fmla="*/ 7 h 8"/>
                  <a:gd name="T6" fmla="*/ 1 w 15"/>
                  <a:gd name="T7" fmla="*/ 2 h 8"/>
                  <a:gd name="T8" fmla="*/ 1 w 15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4"/>
                    </a:moveTo>
                    <a:cubicBezTo>
                      <a:pt x="4" y="3"/>
                      <a:pt x="11" y="3"/>
                      <a:pt x="11" y="7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5" y="0"/>
                      <a:pt x="5" y="0"/>
                      <a:pt x="1" y="2"/>
                    </a:cubicBezTo>
                    <a:cubicBezTo>
                      <a:pt x="0" y="2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512"/>
              <p:cNvSpPr/>
              <p:nvPr/>
            </p:nvSpPr>
            <p:spPr bwMode="auto">
              <a:xfrm>
                <a:off x="2560" y="1491"/>
                <a:ext cx="5" cy="6"/>
              </a:xfrm>
              <a:custGeom>
                <a:avLst/>
                <a:gdLst>
                  <a:gd name="T0" fmla="*/ 5 w 6"/>
                  <a:gd name="T1" fmla="*/ 6 h 8"/>
                  <a:gd name="T2" fmla="*/ 3 w 6"/>
                  <a:gd name="T3" fmla="*/ 2 h 8"/>
                  <a:gd name="T4" fmla="*/ 1 w 6"/>
                  <a:gd name="T5" fmla="*/ 2 h 8"/>
                  <a:gd name="T6" fmla="*/ 4 w 6"/>
                  <a:gd name="T7" fmla="*/ 7 h 8"/>
                  <a:gd name="T8" fmla="*/ 5 w 6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6"/>
                    </a:moveTo>
                    <a:cubicBezTo>
                      <a:pt x="4" y="5"/>
                      <a:pt x="3" y="4"/>
                      <a:pt x="3" y="2"/>
                    </a:cubicBezTo>
                    <a:cubicBezTo>
                      <a:pt x="3" y="1"/>
                      <a:pt x="1" y="0"/>
                      <a:pt x="1" y="2"/>
                    </a:cubicBezTo>
                    <a:cubicBezTo>
                      <a:pt x="0" y="5"/>
                      <a:pt x="2" y="6"/>
                      <a:pt x="4" y="7"/>
                    </a:cubicBezTo>
                    <a:cubicBezTo>
                      <a:pt x="5" y="8"/>
                      <a:pt x="6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513"/>
              <p:cNvSpPr/>
              <p:nvPr/>
            </p:nvSpPr>
            <p:spPr bwMode="auto">
              <a:xfrm>
                <a:off x="2577" y="1495"/>
                <a:ext cx="15" cy="17"/>
              </a:xfrm>
              <a:custGeom>
                <a:avLst/>
                <a:gdLst>
                  <a:gd name="T0" fmla="*/ 3 w 17"/>
                  <a:gd name="T1" fmla="*/ 5 h 20"/>
                  <a:gd name="T2" fmla="*/ 1 w 17"/>
                  <a:gd name="T3" fmla="*/ 14 h 20"/>
                  <a:gd name="T4" fmla="*/ 12 w 17"/>
                  <a:gd name="T5" fmla="*/ 18 h 20"/>
                  <a:gd name="T6" fmla="*/ 16 w 17"/>
                  <a:gd name="T7" fmla="*/ 10 h 20"/>
                  <a:gd name="T8" fmla="*/ 9 w 17"/>
                  <a:gd name="T9" fmla="*/ 1 h 20"/>
                  <a:gd name="T10" fmla="*/ 7 w 17"/>
                  <a:gd name="T11" fmla="*/ 8 h 20"/>
                  <a:gd name="T12" fmla="*/ 9 w 17"/>
                  <a:gd name="T13" fmla="*/ 12 h 20"/>
                  <a:gd name="T14" fmla="*/ 5 w 17"/>
                  <a:gd name="T15" fmla="*/ 8 h 20"/>
                  <a:gd name="T16" fmla="*/ 3 w 17"/>
                  <a:gd name="T1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3" y="5"/>
                    </a:moveTo>
                    <a:cubicBezTo>
                      <a:pt x="0" y="7"/>
                      <a:pt x="0" y="11"/>
                      <a:pt x="1" y="14"/>
                    </a:cubicBezTo>
                    <a:cubicBezTo>
                      <a:pt x="3" y="18"/>
                      <a:pt x="8" y="20"/>
                      <a:pt x="12" y="18"/>
                    </a:cubicBezTo>
                    <a:cubicBezTo>
                      <a:pt x="15" y="16"/>
                      <a:pt x="17" y="13"/>
                      <a:pt x="16" y="10"/>
                    </a:cubicBezTo>
                    <a:cubicBezTo>
                      <a:pt x="16" y="5"/>
                      <a:pt x="13" y="3"/>
                      <a:pt x="9" y="1"/>
                    </a:cubicBezTo>
                    <a:cubicBezTo>
                      <a:pt x="6" y="0"/>
                      <a:pt x="4" y="6"/>
                      <a:pt x="7" y="8"/>
                    </a:cubicBezTo>
                    <a:cubicBezTo>
                      <a:pt x="9" y="9"/>
                      <a:pt x="10" y="11"/>
                      <a:pt x="9" y="12"/>
                    </a:cubicBezTo>
                    <a:cubicBezTo>
                      <a:pt x="7" y="15"/>
                      <a:pt x="3" y="11"/>
                      <a:pt x="5" y="8"/>
                    </a:cubicBezTo>
                    <a:cubicBezTo>
                      <a:pt x="7" y="7"/>
                      <a:pt x="5" y="4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514"/>
              <p:cNvSpPr/>
              <p:nvPr/>
            </p:nvSpPr>
            <p:spPr bwMode="auto">
              <a:xfrm>
                <a:off x="2090" y="1738"/>
                <a:ext cx="79" cy="95"/>
              </a:xfrm>
              <a:custGeom>
                <a:avLst/>
                <a:gdLst>
                  <a:gd name="T0" fmla="*/ 63 w 93"/>
                  <a:gd name="T1" fmla="*/ 4 h 112"/>
                  <a:gd name="T2" fmla="*/ 27 w 93"/>
                  <a:gd name="T3" fmla="*/ 33 h 112"/>
                  <a:gd name="T4" fmla="*/ 7 w 93"/>
                  <a:gd name="T5" fmla="*/ 52 h 112"/>
                  <a:gd name="T6" fmla="*/ 23 w 93"/>
                  <a:gd name="T7" fmla="*/ 99 h 112"/>
                  <a:gd name="T8" fmla="*/ 78 w 93"/>
                  <a:gd name="T9" fmla="*/ 100 h 112"/>
                  <a:gd name="T10" fmla="*/ 85 w 93"/>
                  <a:gd name="T11" fmla="*/ 47 h 112"/>
                  <a:gd name="T12" fmla="*/ 77 w 93"/>
                  <a:gd name="T13" fmla="*/ 48 h 112"/>
                  <a:gd name="T14" fmla="*/ 61 w 93"/>
                  <a:gd name="T15" fmla="*/ 98 h 112"/>
                  <a:gd name="T16" fmla="*/ 14 w 93"/>
                  <a:gd name="T17" fmla="*/ 76 h 112"/>
                  <a:gd name="T18" fmla="*/ 44 w 93"/>
                  <a:gd name="T19" fmla="*/ 32 h 112"/>
                  <a:gd name="T20" fmla="*/ 69 w 93"/>
                  <a:gd name="T21" fmla="*/ 8 h 112"/>
                  <a:gd name="T22" fmla="*/ 63 w 93"/>
                  <a:gd name="T23" fmla="*/ 4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3" h="112">
                    <a:moveTo>
                      <a:pt x="63" y="4"/>
                    </a:moveTo>
                    <a:cubicBezTo>
                      <a:pt x="54" y="18"/>
                      <a:pt x="41" y="24"/>
                      <a:pt x="27" y="33"/>
                    </a:cubicBezTo>
                    <a:cubicBezTo>
                      <a:pt x="19" y="37"/>
                      <a:pt x="11" y="43"/>
                      <a:pt x="7" y="52"/>
                    </a:cubicBezTo>
                    <a:cubicBezTo>
                      <a:pt x="0" y="70"/>
                      <a:pt x="7" y="89"/>
                      <a:pt x="23" y="99"/>
                    </a:cubicBezTo>
                    <a:cubicBezTo>
                      <a:pt x="38" y="108"/>
                      <a:pt x="63" y="112"/>
                      <a:pt x="78" y="100"/>
                    </a:cubicBezTo>
                    <a:cubicBezTo>
                      <a:pt x="93" y="87"/>
                      <a:pt x="89" y="63"/>
                      <a:pt x="85" y="47"/>
                    </a:cubicBezTo>
                    <a:cubicBezTo>
                      <a:pt x="83" y="42"/>
                      <a:pt x="76" y="43"/>
                      <a:pt x="77" y="48"/>
                    </a:cubicBezTo>
                    <a:cubicBezTo>
                      <a:pt x="81" y="66"/>
                      <a:pt x="86" y="92"/>
                      <a:pt x="61" y="98"/>
                    </a:cubicBezTo>
                    <a:cubicBezTo>
                      <a:pt x="43" y="102"/>
                      <a:pt x="20" y="95"/>
                      <a:pt x="14" y="76"/>
                    </a:cubicBezTo>
                    <a:cubicBezTo>
                      <a:pt x="6" y="52"/>
                      <a:pt x="27" y="42"/>
                      <a:pt x="44" y="32"/>
                    </a:cubicBezTo>
                    <a:cubicBezTo>
                      <a:pt x="54" y="26"/>
                      <a:pt x="62" y="18"/>
                      <a:pt x="69" y="8"/>
                    </a:cubicBezTo>
                    <a:cubicBezTo>
                      <a:pt x="72" y="4"/>
                      <a:pt x="66" y="0"/>
                      <a:pt x="6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515"/>
              <p:cNvSpPr/>
              <p:nvPr/>
            </p:nvSpPr>
            <p:spPr bwMode="auto">
              <a:xfrm>
                <a:off x="2152" y="1744"/>
                <a:ext cx="22" cy="39"/>
              </a:xfrm>
              <a:custGeom>
                <a:avLst/>
                <a:gdLst>
                  <a:gd name="T0" fmla="*/ 9 w 26"/>
                  <a:gd name="T1" fmla="*/ 41 h 45"/>
                  <a:gd name="T2" fmla="*/ 15 w 26"/>
                  <a:gd name="T3" fmla="*/ 19 h 45"/>
                  <a:gd name="T4" fmla="*/ 23 w 26"/>
                  <a:gd name="T5" fmla="*/ 2 h 45"/>
                  <a:gd name="T6" fmla="*/ 20 w 26"/>
                  <a:gd name="T7" fmla="*/ 1 h 45"/>
                  <a:gd name="T8" fmla="*/ 5 w 26"/>
                  <a:gd name="T9" fmla="*/ 22 h 45"/>
                  <a:gd name="T10" fmla="*/ 6 w 26"/>
                  <a:gd name="T11" fmla="*/ 43 h 45"/>
                  <a:gd name="T12" fmla="*/ 9 w 26"/>
                  <a:gd name="T1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5">
                    <a:moveTo>
                      <a:pt x="9" y="41"/>
                    </a:moveTo>
                    <a:cubicBezTo>
                      <a:pt x="7" y="33"/>
                      <a:pt x="11" y="26"/>
                      <a:pt x="15" y="19"/>
                    </a:cubicBezTo>
                    <a:cubicBezTo>
                      <a:pt x="18" y="14"/>
                      <a:pt x="26" y="9"/>
                      <a:pt x="23" y="2"/>
                    </a:cubicBezTo>
                    <a:cubicBezTo>
                      <a:pt x="23" y="0"/>
                      <a:pt x="21" y="0"/>
                      <a:pt x="20" y="1"/>
                    </a:cubicBezTo>
                    <a:cubicBezTo>
                      <a:pt x="13" y="6"/>
                      <a:pt x="8" y="15"/>
                      <a:pt x="5" y="22"/>
                    </a:cubicBezTo>
                    <a:cubicBezTo>
                      <a:pt x="2" y="29"/>
                      <a:pt x="0" y="38"/>
                      <a:pt x="6" y="43"/>
                    </a:cubicBezTo>
                    <a:cubicBezTo>
                      <a:pt x="7" y="45"/>
                      <a:pt x="9" y="43"/>
                      <a:pt x="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516"/>
              <p:cNvSpPr/>
              <p:nvPr/>
            </p:nvSpPr>
            <p:spPr bwMode="auto">
              <a:xfrm>
                <a:off x="2145" y="1736"/>
                <a:ext cx="24" cy="15"/>
              </a:xfrm>
              <a:custGeom>
                <a:avLst/>
                <a:gdLst>
                  <a:gd name="T0" fmla="*/ 2 w 28"/>
                  <a:gd name="T1" fmla="*/ 8 h 18"/>
                  <a:gd name="T2" fmla="*/ 22 w 28"/>
                  <a:gd name="T3" fmla="*/ 17 h 18"/>
                  <a:gd name="T4" fmla="*/ 27 w 28"/>
                  <a:gd name="T5" fmla="*/ 11 h 18"/>
                  <a:gd name="T6" fmla="*/ 12 w 28"/>
                  <a:gd name="T7" fmla="*/ 1 h 18"/>
                  <a:gd name="T8" fmla="*/ 5 w 28"/>
                  <a:gd name="T9" fmla="*/ 1 h 18"/>
                  <a:gd name="T10" fmla="*/ 0 w 28"/>
                  <a:gd name="T11" fmla="*/ 6 h 18"/>
                  <a:gd name="T12" fmla="*/ 2 w 2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2" y="8"/>
                    </a:moveTo>
                    <a:cubicBezTo>
                      <a:pt x="10" y="5"/>
                      <a:pt x="16" y="14"/>
                      <a:pt x="22" y="17"/>
                    </a:cubicBezTo>
                    <a:cubicBezTo>
                      <a:pt x="25" y="18"/>
                      <a:pt x="28" y="14"/>
                      <a:pt x="27" y="11"/>
                    </a:cubicBezTo>
                    <a:cubicBezTo>
                      <a:pt x="25" y="6"/>
                      <a:pt x="17" y="2"/>
                      <a:pt x="12" y="1"/>
                    </a:cubicBezTo>
                    <a:cubicBezTo>
                      <a:pt x="10" y="0"/>
                      <a:pt x="7" y="0"/>
                      <a:pt x="5" y="1"/>
                    </a:cubicBezTo>
                    <a:cubicBezTo>
                      <a:pt x="2" y="2"/>
                      <a:pt x="2" y="4"/>
                      <a:pt x="0" y="6"/>
                    </a:cubicBezTo>
                    <a:cubicBezTo>
                      <a:pt x="0" y="7"/>
                      <a:pt x="1" y="9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517"/>
              <p:cNvSpPr/>
              <p:nvPr/>
            </p:nvSpPr>
            <p:spPr bwMode="auto">
              <a:xfrm>
                <a:off x="2151" y="1633"/>
                <a:ext cx="80" cy="111"/>
              </a:xfrm>
              <a:custGeom>
                <a:avLst/>
                <a:gdLst>
                  <a:gd name="T0" fmla="*/ 5 w 94"/>
                  <a:gd name="T1" fmla="*/ 127 h 130"/>
                  <a:gd name="T2" fmla="*/ 48 w 94"/>
                  <a:gd name="T3" fmla="*/ 68 h 130"/>
                  <a:gd name="T4" fmla="*/ 92 w 94"/>
                  <a:gd name="T5" fmla="*/ 8 h 130"/>
                  <a:gd name="T6" fmla="*/ 86 w 94"/>
                  <a:gd name="T7" fmla="*/ 4 h 130"/>
                  <a:gd name="T8" fmla="*/ 38 w 94"/>
                  <a:gd name="T9" fmla="*/ 69 h 130"/>
                  <a:gd name="T10" fmla="*/ 1 w 94"/>
                  <a:gd name="T11" fmla="*/ 125 h 130"/>
                  <a:gd name="T12" fmla="*/ 5 w 94"/>
                  <a:gd name="T13" fmla="*/ 12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30">
                    <a:moveTo>
                      <a:pt x="5" y="127"/>
                    </a:moveTo>
                    <a:cubicBezTo>
                      <a:pt x="18" y="107"/>
                      <a:pt x="34" y="88"/>
                      <a:pt x="48" y="68"/>
                    </a:cubicBezTo>
                    <a:cubicBezTo>
                      <a:pt x="62" y="48"/>
                      <a:pt x="79" y="29"/>
                      <a:pt x="92" y="8"/>
                    </a:cubicBezTo>
                    <a:cubicBezTo>
                      <a:pt x="94" y="4"/>
                      <a:pt x="88" y="0"/>
                      <a:pt x="86" y="4"/>
                    </a:cubicBezTo>
                    <a:cubicBezTo>
                      <a:pt x="71" y="26"/>
                      <a:pt x="53" y="47"/>
                      <a:pt x="38" y="69"/>
                    </a:cubicBezTo>
                    <a:cubicBezTo>
                      <a:pt x="26" y="86"/>
                      <a:pt x="6" y="105"/>
                      <a:pt x="1" y="125"/>
                    </a:cubicBezTo>
                    <a:cubicBezTo>
                      <a:pt x="0" y="127"/>
                      <a:pt x="4" y="130"/>
                      <a:pt x="5" y="1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518"/>
              <p:cNvSpPr/>
              <p:nvPr/>
            </p:nvSpPr>
            <p:spPr bwMode="auto">
              <a:xfrm>
                <a:off x="2223" y="1635"/>
                <a:ext cx="14" cy="25"/>
              </a:xfrm>
              <a:custGeom>
                <a:avLst/>
                <a:gdLst>
                  <a:gd name="T0" fmla="*/ 3 w 17"/>
                  <a:gd name="T1" fmla="*/ 8 h 30"/>
                  <a:gd name="T2" fmla="*/ 7 w 17"/>
                  <a:gd name="T3" fmla="*/ 19 h 30"/>
                  <a:gd name="T4" fmla="*/ 9 w 17"/>
                  <a:gd name="T5" fmla="*/ 29 h 30"/>
                  <a:gd name="T6" fmla="*/ 12 w 17"/>
                  <a:gd name="T7" fmla="*/ 29 h 30"/>
                  <a:gd name="T8" fmla="*/ 13 w 17"/>
                  <a:gd name="T9" fmla="*/ 10 h 30"/>
                  <a:gd name="T10" fmla="*/ 2 w 17"/>
                  <a:gd name="T11" fmla="*/ 3 h 30"/>
                  <a:gd name="T12" fmla="*/ 3 w 17"/>
                  <a:gd name="T13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0">
                    <a:moveTo>
                      <a:pt x="3" y="8"/>
                    </a:moveTo>
                    <a:cubicBezTo>
                      <a:pt x="6" y="7"/>
                      <a:pt x="7" y="17"/>
                      <a:pt x="7" y="19"/>
                    </a:cubicBezTo>
                    <a:cubicBezTo>
                      <a:pt x="7" y="22"/>
                      <a:pt x="7" y="26"/>
                      <a:pt x="9" y="29"/>
                    </a:cubicBezTo>
                    <a:cubicBezTo>
                      <a:pt x="10" y="30"/>
                      <a:pt x="11" y="29"/>
                      <a:pt x="12" y="29"/>
                    </a:cubicBezTo>
                    <a:cubicBezTo>
                      <a:pt x="17" y="26"/>
                      <a:pt x="14" y="15"/>
                      <a:pt x="13" y="10"/>
                    </a:cubicBezTo>
                    <a:cubicBezTo>
                      <a:pt x="11" y="6"/>
                      <a:pt x="8" y="0"/>
                      <a:pt x="2" y="3"/>
                    </a:cubicBezTo>
                    <a:cubicBezTo>
                      <a:pt x="0" y="4"/>
                      <a:pt x="1" y="8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519"/>
              <p:cNvSpPr/>
              <p:nvPr/>
            </p:nvSpPr>
            <p:spPr bwMode="auto">
              <a:xfrm>
                <a:off x="2167" y="1662"/>
                <a:ext cx="62" cy="88"/>
              </a:xfrm>
              <a:custGeom>
                <a:avLst/>
                <a:gdLst>
                  <a:gd name="T0" fmla="*/ 70 w 73"/>
                  <a:gd name="T1" fmla="*/ 2 h 103"/>
                  <a:gd name="T2" fmla="*/ 32 w 73"/>
                  <a:gd name="T3" fmla="*/ 52 h 103"/>
                  <a:gd name="T4" fmla="*/ 15 w 73"/>
                  <a:gd name="T5" fmla="*/ 76 h 103"/>
                  <a:gd name="T6" fmla="*/ 1 w 73"/>
                  <a:gd name="T7" fmla="*/ 96 h 103"/>
                  <a:gd name="T8" fmla="*/ 8 w 73"/>
                  <a:gd name="T9" fmla="*/ 99 h 103"/>
                  <a:gd name="T10" fmla="*/ 26 w 73"/>
                  <a:gd name="T11" fmla="*/ 72 h 103"/>
                  <a:gd name="T12" fmla="*/ 46 w 73"/>
                  <a:gd name="T13" fmla="*/ 46 h 103"/>
                  <a:gd name="T14" fmla="*/ 72 w 73"/>
                  <a:gd name="T15" fmla="*/ 3 h 103"/>
                  <a:gd name="T16" fmla="*/ 70 w 73"/>
                  <a:gd name="T17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103">
                    <a:moveTo>
                      <a:pt x="70" y="2"/>
                    </a:moveTo>
                    <a:cubicBezTo>
                      <a:pt x="61" y="20"/>
                      <a:pt x="45" y="36"/>
                      <a:pt x="32" y="52"/>
                    </a:cubicBezTo>
                    <a:cubicBezTo>
                      <a:pt x="26" y="60"/>
                      <a:pt x="21" y="68"/>
                      <a:pt x="15" y="76"/>
                    </a:cubicBezTo>
                    <a:cubicBezTo>
                      <a:pt x="10" y="83"/>
                      <a:pt x="4" y="88"/>
                      <a:pt x="1" y="96"/>
                    </a:cubicBezTo>
                    <a:cubicBezTo>
                      <a:pt x="0" y="100"/>
                      <a:pt x="6" y="103"/>
                      <a:pt x="8" y="99"/>
                    </a:cubicBezTo>
                    <a:cubicBezTo>
                      <a:pt x="12" y="89"/>
                      <a:pt x="20" y="81"/>
                      <a:pt x="26" y="72"/>
                    </a:cubicBezTo>
                    <a:cubicBezTo>
                      <a:pt x="33" y="63"/>
                      <a:pt x="39" y="55"/>
                      <a:pt x="46" y="46"/>
                    </a:cubicBezTo>
                    <a:cubicBezTo>
                      <a:pt x="56" y="33"/>
                      <a:pt x="67" y="18"/>
                      <a:pt x="72" y="3"/>
                    </a:cubicBezTo>
                    <a:cubicBezTo>
                      <a:pt x="73" y="1"/>
                      <a:pt x="71" y="0"/>
                      <a:pt x="7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520"/>
              <p:cNvSpPr/>
              <p:nvPr/>
            </p:nvSpPr>
            <p:spPr bwMode="auto">
              <a:xfrm>
                <a:off x="2109" y="1767"/>
                <a:ext cx="45" cy="46"/>
              </a:xfrm>
              <a:custGeom>
                <a:avLst/>
                <a:gdLst>
                  <a:gd name="T0" fmla="*/ 33 w 53"/>
                  <a:gd name="T1" fmla="*/ 3 h 54"/>
                  <a:gd name="T2" fmla="*/ 3 w 53"/>
                  <a:gd name="T3" fmla="*/ 26 h 54"/>
                  <a:gd name="T4" fmla="*/ 26 w 53"/>
                  <a:gd name="T5" fmla="*/ 53 h 54"/>
                  <a:gd name="T6" fmla="*/ 51 w 53"/>
                  <a:gd name="T7" fmla="*/ 30 h 54"/>
                  <a:gd name="T8" fmla="*/ 31 w 53"/>
                  <a:gd name="T9" fmla="*/ 1 h 54"/>
                  <a:gd name="T10" fmla="*/ 28 w 53"/>
                  <a:gd name="T11" fmla="*/ 9 h 54"/>
                  <a:gd name="T12" fmla="*/ 43 w 53"/>
                  <a:gd name="T13" fmla="*/ 25 h 54"/>
                  <a:gd name="T14" fmla="*/ 24 w 53"/>
                  <a:gd name="T15" fmla="*/ 47 h 54"/>
                  <a:gd name="T16" fmla="*/ 8 w 53"/>
                  <a:gd name="T17" fmla="*/ 25 h 54"/>
                  <a:gd name="T18" fmla="*/ 33 w 53"/>
                  <a:gd name="T19" fmla="*/ 5 h 54"/>
                  <a:gd name="T20" fmla="*/ 33 w 53"/>
                  <a:gd name="T21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54">
                    <a:moveTo>
                      <a:pt x="33" y="3"/>
                    </a:moveTo>
                    <a:cubicBezTo>
                      <a:pt x="19" y="4"/>
                      <a:pt x="5" y="11"/>
                      <a:pt x="3" y="26"/>
                    </a:cubicBezTo>
                    <a:cubicBezTo>
                      <a:pt x="0" y="41"/>
                      <a:pt x="13" y="51"/>
                      <a:pt x="26" y="53"/>
                    </a:cubicBezTo>
                    <a:cubicBezTo>
                      <a:pt x="40" y="54"/>
                      <a:pt x="49" y="43"/>
                      <a:pt x="51" y="30"/>
                    </a:cubicBezTo>
                    <a:cubicBezTo>
                      <a:pt x="53" y="17"/>
                      <a:pt x="44" y="4"/>
                      <a:pt x="31" y="1"/>
                    </a:cubicBezTo>
                    <a:cubicBezTo>
                      <a:pt x="27" y="0"/>
                      <a:pt x="24" y="6"/>
                      <a:pt x="28" y="9"/>
                    </a:cubicBezTo>
                    <a:cubicBezTo>
                      <a:pt x="35" y="12"/>
                      <a:pt x="42" y="16"/>
                      <a:pt x="43" y="25"/>
                    </a:cubicBezTo>
                    <a:cubicBezTo>
                      <a:pt x="43" y="36"/>
                      <a:pt x="35" y="47"/>
                      <a:pt x="24" y="47"/>
                    </a:cubicBezTo>
                    <a:cubicBezTo>
                      <a:pt x="13" y="46"/>
                      <a:pt x="5" y="35"/>
                      <a:pt x="8" y="25"/>
                    </a:cubicBezTo>
                    <a:cubicBezTo>
                      <a:pt x="11" y="12"/>
                      <a:pt x="22" y="7"/>
                      <a:pt x="33" y="5"/>
                    </a:cubicBezTo>
                    <a:cubicBezTo>
                      <a:pt x="34" y="5"/>
                      <a:pt x="34" y="3"/>
                      <a:pt x="3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521"/>
              <p:cNvSpPr/>
              <p:nvPr/>
            </p:nvSpPr>
            <p:spPr bwMode="auto">
              <a:xfrm>
                <a:off x="2162" y="1753"/>
                <a:ext cx="85" cy="92"/>
              </a:xfrm>
              <a:custGeom>
                <a:avLst/>
                <a:gdLst>
                  <a:gd name="T0" fmla="*/ 56 w 100"/>
                  <a:gd name="T1" fmla="*/ 5 h 109"/>
                  <a:gd name="T2" fmla="*/ 66 w 100"/>
                  <a:gd name="T3" fmla="*/ 32 h 109"/>
                  <a:gd name="T4" fmla="*/ 76 w 100"/>
                  <a:gd name="T5" fmla="*/ 93 h 109"/>
                  <a:gd name="T6" fmla="*/ 30 w 100"/>
                  <a:gd name="T7" fmla="*/ 93 h 109"/>
                  <a:gd name="T8" fmla="*/ 33 w 100"/>
                  <a:gd name="T9" fmla="*/ 39 h 109"/>
                  <a:gd name="T10" fmla="*/ 27 w 100"/>
                  <a:gd name="T11" fmla="*/ 35 h 109"/>
                  <a:gd name="T12" fmla="*/ 14 w 100"/>
                  <a:gd name="T13" fmla="*/ 90 h 109"/>
                  <a:gd name="T14" fmla="*/ 59 w 100"/>
                  <a:gd name="T15" fmla="*/ 108 h 109"/>
                  <a:gd name="T16" fmla="*/ 95 w 100"/>
                  <a:gd name="T17" fmla="*/ 76 h 109"/>
                  <a:gd name="T18" fmla="*/ 64 w 100"/>
                  <a:gd name="T19" fmla="*/ 5 h 109"/>
                  <a:gd name="T20" fmla="*/ 56 w 100"/>
                  <a:gd name="T21" fmla="*/ 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0" h="109">
                    <a:moveTo>
                      <a:pt x="56" y="5"/>
                    </a:moveTo>
                    <a:cubicBezTo>
                      <a:pt x="58" y="15"/>
                      <a:pt x="61" y="24"/>
                      <a:pt x="66" y="32"/>
                    </a:cubicBezTo>
                    <a:cubicBezTo>
                      <a:pt x="78" y="51"/>
                      <a:pt x="100" y="74"/>
                      <a:pt x="76" y="93"/>
                    </a:cubicBezTo>
                    <a:cubicBezTo>
                      <a:pt x="64" y="104"/>
                      <a:pt x="43" y="101"/>
                      <a:pt x="30" y="93"/>
                    </a:cubicBezTo>
                    <a:cubicBezTo>
                      <a:pt x="7" y="79"/>
                      <a:pt x="22" y="55"/>
                      <a:pt x="33" y="39"/>
                    </a:cubicBezTo>
                    <a:cubicBezTo>
                      <a:pt x="37" y="35"/>
                      <a:pt x="30" y="31"/>
                      <a:pt x="27" y="35"/>
                    </a:cubicBezTo>
                    <a:cubicBezTo>
                      <a:pt x="15" y="50"/>
                      <a:pt x="0" y="72"/>
                      <a:pt x="14" y="90"/>
                    </a:cubicBezTo>
                    <a:cubicBezTo>
                      <a:pt x="25" y="103"/>
                      <a:pt x="44" y="109"/>
                      <a:pt x="59" y="108"/>
                    </a:cubicBezTo>
                    <a:cubicBezTo>
                      <a:pt x="77" y="106"/>
                      <a:pt x="92" y="94"/>
                      <a:pt x="95" y="76"/>
                    </a:cubicBezTo>
                    <a:cubicBezTo>
                      <a:pt x="98" y="49"/>
                      <a:pt x="69" y="30"/>
                      <a:pt x="64" y="5"/>
                    </a:cubicBezTo>
                    <a:cubicBezTo>
                      <a:pt x="63" y="0"/>
                      <a:pt x="56" y="1"/>
                      <a:pt x="5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522"/>
              <p:cNvSpPr/>
              <p:nvPr/>
            </p:nvSpPr>
            <p:spPr bwMode="auto">
              <a:xfrm>
                <a:off x="2185" y="1749"/>
                <a:ext cx="16" cy="40"/>
              </a:xfrm>
              <a:custGeom>
                <a:avLst/>
                <a:gdLst>
                  <a:gd name="T0" fmla="*/ 3 w 18"/>
                  <a:gd name="T1" fmla="*/ 46 h 47"/>
                  <a:gd name="T2" fmla="*/ 8 w 18"/>
                  <a:gd name="T3" fmla="*/ 2 h 47"/>
                  <a:gd name="T4" fmla="*/ 4 w 18"/>
                  <a:gd name="T5" fmla="*/ 1 h 47"/>
                  <a:gd name="T6" fmla="*/ 5 w 18"/>
                  <a:gd name="T7" fmla="*/ 22 h 47"/>
                  <a:gd name="T8" fmla="*/ 1 w 18"/>
                  <a:gd name="T9" fmla="*/ 43 h 47"/>
                  <a:gd name="T10" fmla="*/ 3 w 18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7">
                    <a:moveTo>
                      <a:pt x="3" y="46"/>
                    </a:moveTo>
                    <a:cubicBezTo>
                      <a:pt x="18" y="40"/>
                      <a:pt x="13" y="13"/>
                      <a:pt x="8" y="2"/>
                    </a:cubicBezTo>
                    <a:cubicBezTo>
                      <a:pt x="8" y="0"/>
                      <a:pt x="5" y="0"/>
                      <a:pt x="4" y="1"/>
                    </a:cubicBezTo>
                    <a:cubicBezTo>
                      <a:pt x="0" y="8"/>
                      <a:pt x="4" y="15"/>
                      <a:pt x="5" y="22"/>
                    </a:cubicBezTo>
                    <a:cubicBezTo>
                      <a:pt x="6" y="30"/>
                      <a:pt x="5" y="37"/>
                      <a:pt x="1" y="43"/>
                    </a:cubicBezTo>
                    <a:cubicBezTo>
                      <a:pt x="0" y="45"/>
                      <a:pt x="2" y="47"/>
                      <a:pt x="3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523"/>
              <p:cNvSpPr/>
              <p:nvPr/>
            </p:nvSpPr>
            <p:spPr bwMode="auto">
              <a:xfrm>
                <a:off x="2190" y="1747"/>
                <a:ext cx="25" cy="10"/>
              </a:xfrm>
              <a:custGeom>
                <a:avLst/>
                <a:gdLst>
                  <a:gd name="T0" fmla="*/ 29 w 29"/>
                  <a:gd name="T1" fmla="*/ 10 h 12"/>
                  <a:gd name="T2" fmla="*/ 26 w 29"/>
                  <a:gd name="T3" fmla="*/ 3 h 12"/>
                  <a:gd name="T4" fmla="*/ 20 w 29"/>
                  <a:gd name="T5" fmla="*/ 1 h 12"/>
                  <a:gd name="T6" fmla="*/ 3 w 29"/>
                  <a:gd name="T7" fmla="*/ 4 h 12"/>
                  <a:gd name="T8" fmla="*/ 2 w 29"/>
                  <a:gd name="T9" fmla="*/ 10 h 12"/>
                  <a:gd name="T10" fmla="*/ 10 w 29"/>
                  <a:gd name="T11" fmla="*/ 11 h 12"/>
                  <a:gd name="T12" fmla="*/ 26 w 29"/>
                  <a:gd name="T13" fmla="*/ 12 h 12"/>
                  <a:gd name="T14" fmla="*/ 29 w 29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12">
                    <a:moveTo>
                      <a:pt x="29" y="10"/>
                    </a:moveTo>
                    <a:cubicBezTo>
                      <a:pt x="28" y="8"/>
                      <a:pt x="29" y="6"/>
                      <a:pt x="26" y="3"/>
                    </a:cubicBezTo>
                    <a:cubicBezTo>
                      <a:pt x="25" y="2"/>
                      <a:pt x="22" y="1"/>
                      <a:pt x="20" y="1"/>
                    </a:cubicBezTo>
                    <a:cubicBezTo>
                      <a:pt x="14" y="0"/>
                      <a:pt x="7" y="0"/>
                      <a:pt x="3" y="4"/>
                    </a:cubicBezTo>
                    <a:cubicBezTo>
                      <a:pt x="1" y="5"/>
                      <a:pt x="0" y="8"/>
                      <a:pt x="2" y="10"/>
                    </a:cubicBezTo>
                    <a:cubicBezTo>
                      <a:pt x="4" y="12"/>
                      <a:pt x="7" y="11"/>
                      <a:pt x="10" y="11"/>
                    </a:cubicBezTo>
                    <a:cubicBezTo>
                      <a:pt x="15" y="10"/>
                      <a:pt x="22" y="7"/>
                      <a:pt x="26" y="12"/>
                    </a:cubicBezTo>
                    <a:cubicBezTo>
                      <a:pt x="27" y="12"/>
                      <a:pt x="29" y="12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524"/>
              <p:cNvSpPr/>
              <p:nvPr/>
            </p:nvSpPr>
            <p:spPr bwMode="auto">
              <a:xfrm>
                <a:off x="2179" y="1625"/>
                <a:ext cx="20" cy="61"/>
              </a:xfrm>
              <a:custGeom>
                <a:avLst/>
                <a:gdLst>
                  <a:gd name="T0" fmla="*/ 22 w 23"/>
                  <a:gd name="T1" fmla="*/ 66 h 72"/>
                  <a:gd name="T2" fmla="*/ 8 w 23"/>
                  <a:gd name="T3" fmla="*/ 5 h 72"/>
                  <a:gd name="T4" fmla="*/ 0 w 23"/>
                  <a:gd name="T5" fmla="*/ 6 h 72"/>
                  <a:gd name="T6" fmla="*/ 14 w 23"/>
                  <a:gd name="T7" fmla="*/ 67 h 72"/>
                  <a:gd name="T8" fmla="*/ 22 w 23"/>
                  <a:gd name="T9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72">
                    <a:moveTo>
                      <a:pt x="22" y="66"/>
                    </a:moveTo>
                    <a:cubicBezTo>
                      <a:pt x="18" y="45"/>
                      <a:pt x="11" y="25"/>
                      <a:pt x="8" y="5"/>
                    </a:cubicBezTo>
                    <a:cubicBezTo>
                      <a:pt x="7" y="0"/>
                      <a:pt x="0" y="1"/>
                      <a:pt x="0" y="6"/>
                    </a:cubicBezTo>
                    <a:cubicBezTo>
                      <a:pt x="2" y="26"/>
                      <a:pt x="10" y="47"/>
                      <a:pt x="14" y="67"/>
                    </a:cubicBezTo>
                    <a:cubicBezTo>
                      <a:pt x="15" y="72"/>
                      <a:pt x="23" y="71"/>
                      <a:pt x="22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525"/>
              <p:cNvSpPr/>
              <p:nvPr/>
            </p:nvSpPr>
            <p:spPr bwMode="auto">
              <a:xfrm>
                <a:off x="2195" y="1701"/>
                <a:ext cx="17" cy="54"/>
              </a:xfrm>
              <a:custGeom>
                <a:avLst/>
                <a:gdLst>
                  <a:gd name="T0" fmla="*/ 17 w 19"/>
                  <a:gd name="T1" fmla="*/ 59 h 63"/>
                  <a:gd name="T2" fmla="*/ 15 w 19"/>
                  <a:gd name="T3" fmla="*/ 35 h 63"/>
                  <a:gd name="T4" fmla="*/ 8 w 19"/>
                  <a:gd name="T5" fmla="*/ 5 h 63"/>
                  <a:gd name="T6" fmla="*/ 1 w 19"/>
                  <a:gd name="T7" fmla="*/ 6 h 63"/>
                  <a:gd name="T8" fmla="*/ 8 w 19"/>
                  <a:gd name="T9" fmla="*/ 39 h 63"/>
                  <a:gd name="T10" fmla="*/ 12 w 19"/>
                  <a:gd name="T11" fmla="*/ 59 h 63"/>
                  <a:gd name="T12" fmla="*/ 17 w 19"/>
                  <a:gd name="T13" fmla="*/ 5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3">
                    <a:moveTo>
                      <a:pt x="17" y="59"/>
                    </a:moveTo>
                    <a:cubicBezTo>
                      <a:pt x="19" y="52"/>
                      <a:pt x="16" y="42"/>
                      <a:pt x="15" y="35"/>
                    </a:cubicBezTo>
                    <a:cubicBezTo>
                      <a:pt x="14" y="25"/>
                      <a:pt x="10" y="15"/>
                      <a:pt x="8" y="5"/>
                    </a:cubicBezTo>
                    <a:cubicBezTo>
                      <a:pt x="7" y="0"/>
                      <a:pt x="0" y="1"/>
                      <a:pt x="1" y="6"/>
                    </a:cubicBezTo>
                    <a:cubicBezTo>
                      <a:pt x="3" y="17"/>
                      <a:pt x="6" y="28"/>
                      <a:pt x="8" y="39"/>
                    </a:cubicBezTo>
                    <a:cubicBezTo>
                      <a:pt x="9" y="46"/>
                      <a:pt x="11" y="53"/>
                      <a:pt x="12" y="59"/>
                    </a:cubicBezTo>
                    <a:cubicBezTo>
                      <a:pt x="12" y="63"/>
                      <a:pt x="16" y="62"/>
                      <a:pt x="17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526"/>
              <p:cNvSpPr/>
              <p:nvPr/>
            </p:nvSpPr>
            <p:spPr bwMode="auto">
              <a:xfrm>
                <a:off x="2166" y="1624"/>
                <a:ext cx="21" cy="23"/>
              </a:xfrm>
              <a:custGeom>
                <a:avLst/>
                <a:gdLst>
                  <a:gd name="T0" fmla="*/ 23 w 25"/>
                  <a:gd name="T1" fmla="*/ 6 h 27"/>
                  <a:gd name="T2" fmla="*/ 9 w 25"/>
                  <a:gd name="T3" fmla="*/ 11 h 27"/>
                  <a:gd name="T4" fmla="*/ 4 w 25"/>
                  <a:gd name="T5" fmla="*/ 26 h 27"/>
                  <a:gd name="T6" fmla="*/ 6 w 25"/>
                  <a:gd name="T7" fmla="*/ 27 h 27"/>
                  <a:gd name="T8" fmla="*/ 13 w 25"/>
                  <a:gd name="T9" fmla="*/ 17 h 27"/>
                  <a:gd name="T10" fmla="*/ 20 w 25"/>
                  <a:gd name="T11" fmla="*/ 10 h 27"/>
                  <a:gd name="T12" fmla="*/ 23 w 25"/>
                  <a:gd name="T13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7">
                    <a:moveTo>
                      <a:pt x="23" y="6"/>
                    </a:moveTo>
                    <a:cubicBezTo>
                      <a:pt x="18" y="0"/>
                      <a:pt x="12" y="6"/>
                      <a:pt x="9" y="11"/>
                    </a:cubicBezTo>
                    <a:cubicBezTo>
                      <a:pt x="6" y="14"/>
                      <a:pt x="0" y="22"/>
                      <a:pt x="4" y="26"/>
                    </a:cubicBezTo>
                    <a:cubicBezTo>
                      <a:pt x="4" y="27"/>
                      <a:pt x="6" y="27"/>
                      <a:pt x="6" y="27"/>
                    </a:cubicBezTo>
                    <a:cubicBezTo>
                      <a:pt x="10" y="25"/>
                      <a:pt x="11" y="20"/>
                      <a:pt x="13" y="17"/>
                    </a:cubicBezTo>
                    <a:cubicBezTo>
                      <a:pt x="14" y="15"/>
                      <a:pt x="18" y="9"/>
                      <a:pt x="20" y="10"/>
                    </a:cubicBezTo>
                    <a:cubicBezTo>
                      <a:pt x="22" y="11"/>
                      <a:pt x="25" y="8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527"/>
              <p:cNvSpPr/>
              <p:nvPr/>
            </p:nvSpPr>
            <p:spPr bwMode="auto">
              <a:xfrm>
                <a:off x="2182" y="1716"/>
                <a:ext cx="13" cy="37"/>
              </a:xfrm>
              <a:custGeom>
                <a:avLst/>
                <a:gdLst>
                  <a:gd name="T0" fmla="*/ 0 w 15"/>
                  <a:gd name="T1" fmla="*/ 5 h 43"/>
                  <a:gd name="T2" fmla="*/ 7 w 15"/>
                  <a:gd name="T3" fmla="*/ 39 h 43"/>
                  <a:gd name="T4" fmla="*/ 14 w 15"/>
                  <a:gd name="T5" fmla="*/ 39 h 43"/>
                  <a:gd name="T6" fmla="*/ 13 w 15"/>
                  <a:gd name="T7" fmla="*/ 24 h 43"/>
                  <a:gd name="T8" fmla="*/ 8 w 15"/>
                  <a:gd name="T9" fmla="*/ 5 h 43"/>
                  <a:gd name="T10" fmla="*/ 0 w 15"/>
                  <a:gd name="T11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3">
                    <a:moveTo>
                      <a:pt x="0" y="5"/>
                    </a:moveTo>
                    <a:cubicBezTo>
                      <a:pt x="2" y="16"/>
                      <a:pt x="7" y="27"/>
                      <a:pt x="7" y="39"/>
                    </a:cubicBezTo>
                    <a:cubicBezTo>
                      <a:pt x="7" y="43"/>
                      <a:pt x="13" y="43"/>
                      <a:pt x="14" y="39"/>
                    </a:cubicBezTo>
                    <a:cubicBezTo>
                      <a:pt x="15" y="34"/>
                      <a:pt x="14" y="29"/>
                      <a:pt x="13" y="24"/>
                    </a:cubicBezTo>
                    <a:cubicBezTo>
                      <a:pt x="11" y="18"/>
                      <a:pt x="9" y="11"/>
                      <a:pt x="8" y="5"/>
                    </a:cubicBezTo>
                    <a:cubicBezTo>
                      <a:pt x="7" y="0"/>
                      <a:pt x="0" y="1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528"/>
              <p:cNvSpPr/>
              <p:nvPr/>
            </p:nvSpPr>
            <p:spPr bwMode="auto">
              <a:xfrm>
                <a:off x="2170" y="1651"/>
                <a:ext cx="14" cy="53"/>
              </a:xfrm>
              <a:custGeom>
                <a:avLst/>
                <a:gdLst>
                  <a:gd name="T0" fmla="*/ 1 w 17"/>
                  <a:gd name="T1" fmla="*/ 1 h 62"/>
                  <a:gd name="T2" fmla="*/ 3 w 17"/>
                  <a:gd name="T3" fmla="*/ 26 h 62"/>
                  <a:gd name="T4" fmla="*/ 9 w 17"/>
                  <a:gd name="T5" fmla="*/ 58 h 62"/>
                  <a:gd name="T6" fmla="*/ 16 w 17"/>
                  <a:gd name="T7" fmla="*/ 56 h 62"/>
                  <a:gd name="T8" fmla="*/ 8 w 17"/>
                  <a:gd name="T9" fmla="*/ 28 h 62"/>
                  <a:gd name="T10" fmla="*/ 4 w 17"/>
                  <a:gd name="T11" fmla="*/ 1 h 62"/>
                  <a:gd name="T12" fmla="*/ 1 w 17"/>
                  <a:gd name="T1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62">
                    <a:moveTo>
                      <a:pt x="1" y="1"/>
                    </a:moveTo>
                    <a:cubicBezTo>
                      <a:pt x="0" y="9"/>
                      <a:pt x="3" y="17"/>
                      <a:pt x="3" y="26"/>
                    </a:cubicBezTo>
                    <a:cubicBezTo>
                      <a:pt x="4" y="37"/>
                      <a:pt x="6" y="47"/>
                      <a:pt x="9" y="58"/>
                    </a:cubicBezTo>
                    <a:cubicBezTo>
                      <a:pt x="10" y="62"/>
                      <a:pt x="17" y="60"/>
                      <a:pt x="16" y="56"/>
                    </a:cubicBezTo>
                    <a:cubicBezTo>
                      <a:pt x="13" y="47"/>
                      <a:pt x="10" y="38"/>
                      <a:pt x="8" y="28"/>
                    </a:cubicBezTo>
                    <a:cubicBezTo>
                      <a:pt x="7" y="19"/>
                      <a:pt x="3" y="10"/>
                      <a:pt x="4" y="1"/>
                    </a:cubicBezTo>
                    <a:cubicBezTo>
                      <a:pt x="4" y="0"/>
                      <a:pt x="2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529"/>
              <p:cNvSpPr/>
              <p:nvPr/>
            </p:nvSpPr>
            <p:spPr bwMode="auto">
              <a:xfrm>
                <a:off x="2184" y="1783"/>
                <a:ext cx="46" cy="46"/>
              </a:xfrm>
              <a:custGeom>
                <a:avLst/>
                <a:gdLst>
                  <a:gd name="T0" fmla="*/ 30 w 54"/>
                  <a:gd name="T1" fmla="*/ 5 h 55"/>
                  <a:gd name="T2" fmla="*/ 46 w 54"/>
                  <a:gd name="T3" fmla="*/ 32 h 55"/>
                  <a:gd name="T4" fmla="*/ 18 w 54"/>
                  <a:gd name="T5" fmla="*/ 45 h 55"/>
                  <a:gd name="T6" fmla="*/ 13 w 54"/>
                  <a:gd name="T7" fmla="*/ 19 h 55"/>
                  <a:gd name="T8" fmla="*/ 33 w 54"/>
                  <a:gd name="T9" fmla="*/ 11 h 55"/>
                  <a:gd name="T10" fmla="*/ 34 w 54"/>
                  <a:gd name="T11" fmla="*/ 3 h 55"/>
                  <a:gd name="T12" fmla="*/ 4 w 54"/>
                  <a:gd name="T13" fmla="*/ 20 h 55"/>
                  <a:gd name="T14" fmla="*/ 19 w 54"/>
                  <a:gd name="T15" fmla="*/ 52 h 55"/>
                  <a:gd name="T16" fmla="*/ 49 w 54"/>
                  <a:gd name="T17" fmla="*/ 39 h 55"/>
                  <a:gd name="T18" fmla="*/ 31 w 54"/>
                  <a:gd name="T19" fmla="*/ 4 h 55"/>
                  <a:gd name="T20" fmla="*/ 30 w 54"/>
                  <a:gd name="T21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30" y="5"/>
                    </a:moveTo>
                    <a:cubicBezTo>
                      <a:pt x="39" y="12"/>
                      <a:pt x="47" y="20"/>
                      <a:pt x="46" y="32"/>
                    </a:cubicBezTo>
                    <a:cubicBezTo>
                      <a:pt x="45" y="45"/>
                      <a:pt x="29" y="54"/>
                      <a:pt x="18" y="45"/>
                    </a:cubicBezTo>
                    <a:cubicBezTo>
                      <a:pt x="10" y="40"/>
                      <a:pt x="9" y="27"/>
                      <a:pt x="13" y="19"/>
                    </a:cubicBezTo>
                    <a:cubicBezTo>
                      <a:pt x="18" y="12"/>
                      <a:pt x="25" y="11"/>
                      <a:pt x="33" y="11"/>
                    </a:cubicBezTo>
                    <a:cubicBezTo>
                      <a:pt x="37" y="11"/>
                      <a:pt x="39" y="4"/>
                      <a:pt x="34" y="3"/>
                    </a:cubicBezTo>
                    <a:cubicBezTo>
                      <a:pt x="21" y="0"/>
                      <a:pt x="8" y="7"/>
                      <a:pt x="4" y="20"/>
                    </a:cubicBezTo>
                    <a:cubicBezTo>
                      <a:pt x="0" y="33"/>
                      <a:pt x="5" y="49"/>
                      <a:pt x="19" y="52"/>
                    </a:cubicBezTo>
                    <a:cubicBezTo>
                      <a:pt x="31" y="55"/>
                      <a:pt x="45" y="51"/>
                      <a:pt x="49" y="39"/>
                    </a:cubicBezTo>
                    <a:cubicBezTo>
                      <a:pt x="54" y="23"/>
                      <a:pt x="44" y="10"/>
                      <a:pt x="31" y="4"/>
                    </a:cubicBezTo>
                    <a:cubicBezTo>
                      <a:pt x="30" y="4"/>
                      <a:pt x="29" y="5"/>
                      <a:pt x="3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530"/>
              <p:cNvSpPr/>
              <p:nvPr/>
            </p:nvSpPr>
            <p:spPr bwMode="auto">
              <a:xfrm>
                <a:off x="2186" y="1695"/>
                <a:ext cx="10" cy="11"/>
              </a:xfrm>
              <a:custGeom>
                <a:avLst/>
                <a:gdLst>
                  <a:gd name="T0" fmla="*/ 4 w 12"/>
                  <a:gd name="T1" fmla="*/ 4 h 13"/>
                  <a:gd name="T2" fmla="*/ 2 w 12"/>
                  <a:gd name="T3" fmla="*/ 10 h 13"/>
                  <a:gd name="T4" fmla="*/ 8 w 12"/>
                  <a:gd name="T5" fmla="*/ 12 h 13"/>
                  <a:gd name="T6" fmla="*/ 5 w 12"/>
                  <a:gd name="T7" fmla="*/ 2 h 13"/>
                  <a:gd name="T8" fmla="*/ 5 w 12"/>
                  <a:gd name="T9" fmla="*/ 7 h 13"/>
                  <a:gd name="T10" fmla="*/ 6 w 12"/>
                  <a:gd name="T11" fmla="*/ 7 h 13"/>
                  <a:gd name="T12" fmla="*/ 6 w 12"/>
                  <a:gd name="T13" fmla="*/ 7 h 13"/>
                  <a:gd name="T14" fmla="*/ 6 w 12"/>
                  <a:gd name="T15" fmla="*/ 9 h 13"/>
                  <a:gd name="T16" fmla="*/ 4 w 12"/>
                  <a:gd name="T17" fmla="*/ 8 h 13"/>
                  <a:gd name="T18" fmla="*/ 5 w 12"/>
                  <a:gd name="T19" fmla="*/ 5 h 13"/>
                  <a:gd name="T20" fmla="*/ 4 w 12"/>
                  <a:gd name="T2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3">
                    <a:moveTo>
                      <a:pt x="4" y="4"/>
                    </a:moveTo>
                    <a:cubicBezTo>
                      <a:pt x="2" y="5"/>
                      <a:pt x="0" y="7"/>
                      <a:pt x="2" y="10"/>
                    </a:cubicBezTo>
                    <a:cubicBezTo>
                      <a:pt x="3" y="12"/>
                      <a:pt x="5" y="13"/>
                      <a:pt x="8" y="12"/>
                    </a:cubicBezTo>
                    <a:cubicBezTo>
                      <a:pt x="12" y="9"/>
                      <a:pt x="11" y="0"/>
                      <a:pt x="5" y="2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7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7" y="8"/>
                      <a:pt x="6" y="9"/>
                    </a:cubicBezTo>
                    <a:cubicBezTo>
                      <a:pt x="6" y="9"/>
                      <a:pt x="5" y="9"/>
                      <a:pt x="4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5" y="5"/>
                      <a:pt x="5" y="4"/>
                      <a:pt x="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15" name="矩形 614"/>
            <p:cNvSpPr/>
            <p:nvPr/>
          </p:nvSpPr>
          <p:spPr>
            <a:xfrm>
              <a:off x="3991003" y="1756834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第</a:t>
              </a:r>
              <a:r>
                <a:rPr lang="zh-CN" altLang="en-US" sz="240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四</a:t>
              </a:r>
              <a:r>
                <a:rPr lang="zh-CN" altLang="en-US" sz="2400" smtClean="0">
                  <a:ln>
                    <a:solidFill>
                      <a:prstClr val="white"/>
                    </a:solidFill>
                  </a:ln>
                  <a:blipFill>
                    <a:blip r:embed="rId2"/>
                    <a:stretch>
                      <a:fillRect/>
                    </a:stretch>
                  </a:blipFill>
                  <a:latin typeface="方正行楷简体" panose="03000509000000000000" pitchFamily="65" charset="-122"/>
                  <a:ea typeface="方正行楷简体" panose="03000509000000000000" pitchFamily="65" charset="-122"/>
                </a:rPr>
                <a:t>节</a:t>
              </a:r>
              <a:endParaRPr lang="zh-CN" altLang="en-US" sz="24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  <p:sp>
        <p:nvSpPr>
          <p:cNvPr id="616" name="矩形 615"/>
          <p:cNvSpPr/>
          <p:nvPr/>
        </p:nvSpPr>
        <p:spPr>
          <a:xfrm>
            <a:off x="3414059" y="3316986"/>
            <a:ext cx="23391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800" smtClean="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800">
                <a:ln>
                  <a:solidFill>
                    <a:prstClr val="white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800">
              <a:ln>
                <a:solidFill>
                  <a:prstClr val="white"/>
                </a:solidFill>
              </a:ln>
              <a:blipFill>
                <a:blip r:embed="rId2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17" name="直接连接符 616"/>
          <p:cNvCxnSpPr/>
          <p:nvPr/>
        </p:nvCxnSpPr>
        <p:spPr>
          <a:xfrm>
            <a:off x="4417416" y="3800396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8" name="矩形 617"/>
          <p:cNvSpPr/>
          <p:nvPr/>
        </p:nvSpPr>
        <p:spPr>
          <a:xfrm>
            <a:off x="2499460" y="3837264"/>
            <a:ext cx="4169741" cy="79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1050">
              <a:solidFill>
                <a:prstClr val="white"/>
              </a:solidFill>
              <a:ea typeface="微软雅黑" panose="020B0503020204020204" charset="-122"/>
            </a:endParaRPr>
          </a:p>
        </p:txBody>
      </p:sp>
      <p:grpSp>
        <p:nvGrpSpPr>
          <p:cNvPr id="620" name="Group 533"/>
          <p:cNvGrpSpPr>
            <a:grpSpLocks noChangeAspect="1"/>
          </p:cNvGrpSpPr>
          <p:nvPr/>
        </p:nvGrpSpPr>
        <p:grpSpPr bwMode="auto">
          <a:xfrm>
            <a:off x="142623" y="3707843"/>
            <a:ext cx="1995872" cy="1282814"/>
            <a:chOff x="8" y="1787"/>
            <a:chExt cx="1156" cy="743"/>
          </a:xfrm>
          <a:solidFill>
            <a:schemeClr val="bg1"/>
          </a:solidFill>
        </p:grpSpPr>
        <p:sp>
          <p:nvSpPr>
            <p:cNvPr id="622" name="Freeform 534"/>
            <p:cNvSpPr/>
            <p:nvPr/>
          </p:nvSpPr>
          <p:spPr bwMode="auto">
            <a:xfrm>
              <a:off x="222" y="2058"/>
              <a:ext cx="214" cy="64"/>
            </a:xfrm>
            <a:custGeom>
              <a:avLst/>
              <a:gdLst>
                <a:gd name="T0" fmla="*/ 185 w 196"/>
                <a:gd name="T1" fmla="*/ 4 h 58"/>
                <a:gd name="T2" fmla="*/ 8 w 196"/>
                <a:gd name="T3" fmla="*/ 5 h 58"/>
                <a:gd name="T4" fmla="*/ 5 w 196"/>
                <a:gd name="T5" fmla="*/ 12 h 58"/>
                <a:gd name="T6" fmla="*/ 192 w 196"/>
                <a:gd name="T7" fmla="*/ 12 h 58"/>
                <a:gd name="T8" fmla="*/ 185 w 196"/>
                <a:gd name="T9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58">
                  <a:moveTo>
                    <a:pt x="185" y="4"/>
                  </a:moveTo>
                  <a:cubicBezTo>
                    <a:pt x="130" y="45"/>
                    <a:pt x="67" y="33"/>
                    <a:pt x="8" y="5"/>
                  </a:cubicBezTo>
                  <a:cubicBezTo>
                    <a:pt x="4" y="3"/>
                    <a:pt x="0" y="9"/>
                    <a:pt x="5" y="12"/>
                  </a:cubicBezTo>
                  <a:cubicBezTo>
                    <a:pt x="60" y="46"/>
                    <a:pt x="139" y="58"/>
                    <a:pt x="192" y="12"/>
                  </a:cubicBezTo>
                  <a:cubicBezTo>
                    <a:pt x="196" y="8"/>
                    <a:pt x="190" y="0"/>
                    <a:pt x="18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3" name="Freeform 535"/>
            <p:cNvSpPr/>
            <p:nvPr/>
          </p:nvSpPr>
          <p:spPr bwMode="auto">
            <a:xfrm>
              <a:off x="303" y="2035"/>
              <a:ext cx="45" cy="38"/>
            </a:xfrm>
            <a:custGeom>
              <a:avLst/>
              <a:gdLst>
                <a:gd name="T0" fmla="*/ 37 w 41"/>
                <a:gd name="T1" fmla="*/ 18 h 34"/>
                <a:gd name="T2" fmla="*/ 34 w 41"/>
                <a:gd name="T3" fmla="*/ 17 h 34"/>
                <a:gd name="T4" fmla="*/ 26 w 41"/>
                <a:gd name="T5" fmla="*/ 22 h 34"/>
                <a:gd name="T6" fmla="*/ 16 w 41"/>
                <a:gd name="T7" fmla="*/ 23 h 34"/>
                <a:gd name="T8" fmla="*/ 20 w 41"/>
                <a:gd name="T9" fmla="*/ 10 h 34"/>
                <a:gd name="T10" fmla="*/ 20 w 41"/>
                <a:gd name="T11" fmla="*/ 3 h 34"/>
                <a:gd name="T12" fmla="*/ 8 w 41"/>
                <a:gd name="T13" fmla="*/ 28 h 34"/>
                <a:gd name="T14" fmla="*/ 26 w 41"/>
                <a:gd name="T15" fmla="*/ 32 h 34"/>
                <a:gd name="T16" fmla="*/ 37 w 41"/>
                <a:gd name="T17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4">
                  <a:moveTo>
                    <a:pt x="37" y="18"/>
                  </a:moveTo>
                  <a:cubicBezTo>
                    <a:pt x="37" y="17"/>
                    <a:pt x="35" y="16"/>
                    <a:pt x="34" y="17"/>
                  </a:cubicBezTo>
                  <a:cubicBezTo>
                    <a:pt x="31" y="17"/>
                    <a:pt x="29" y="20"/>
                    <a:pt x="26" y="22"/>
                  </a:cubicBezTo>
                  <a:cubicBezTo>
                    <a:pt x="23" y="23"/>
                    <a:pt x="19" y="24"/>
                    <a:pt x="16" y="23"/>
                  </a:cubicBezTo>
                  <a:cubicBezTo>
                    <a:pt x="11" y="20"/>
                    <a:pt x="14" y="10"/>
                    <a:pt x="20" y="10"/>
                  </a:cubicBezTo>
                  <a:cubicBezTo>
                    <a:pt x="23" y="9"/>
                    <a:pt x="24" y="4"/>
                    <a:pt x="20" y="3"/>
                  </a:cubicBezTo>
                  <a:cubicBezTo>
                    <a:pt x="7" y="0"/>
                    <a:pt x="0" y="19"/>
                    <a:pt x="8" y="28"/>
                  </a:cubicBezTo>
                  <a:cubicBezTo>
                    <a:pt x="12" y="33"/>
                    <a:pt x="20" y="34"/>
                    <a:pt x="26" y="32"/>
                  </a:cubicBezTo>
                  <a:cubicBezTo>
                    <a:pt x="31" y="31"/>
                    <a:pt x="41" y="25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4" name="Freeform 536"/>
            <p:cNvSpPr/>
            <p:nvPr/>
          </p:nvSpPr>
          <p:spPr bwMode="auto">
            <a:xfrm>
              <a:off x="247" y="2005"/>
              <a:ext cx="41" cy="27"/>
            </a:xfrm>
            <a:custGeom>
              <a:avLst/>
              <a:gdLst>
                <a:gd name="T0" fmla="*/ 15 w 37"/>
                <a:gd name="T1" fmla="*/ 1 h 25"/>
                <a:gd name="T2" fmla="*/ 6 w 37"/>
                <a:gd name="T3" fmla="*/ 22 h 25"/>
                <a:gd name="T4" fmla="*/ 11 w 37"/>
                <a:gd name="T5" fmla="*/ 18 h 25"/>
                <a:gd name="T6" fmla="*/ 17 w 37"/>
                <a:gd name="T7" fmla="*/ 10 h 25"/>
                <a:gd name="T8" fmla="*/ 27 w 37"/>
                <a:gd name="T9" fmla="*/ 21 h 25"/>
                <a:gd name="T10" fmla="*/ 32 w 37"/>
                <a:gd name="T11" fmla="*/ 21 h 25"/>
                <a:gd name="T12" fmla="*/ 15 w 37"/>
                <a:gd name="T13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5">
                  <a:moveTo>
                    <a:pt x="15" y="1"/>
                  </a:moveTo>
                  <a:cubicBezTo>
                    <a:pt x="5" y="3"/>
                    <a:pt x="0" y="14"/>
                    <a:pt x="6" y="22"/>
                  </a:cubicBezTo>
                  <a:cubicBezTo>
                    <a:pt x="8" y="25"/>
                    <a:pt x="13" y="21"/>
                    <a:pt x="11" y="18"/>
                  </a:cubicBezTo>
                  <a:cubicBezTo>
                    <a:pt x="9" y="14"/>
                    <a:pt x="13" y="9"/>
                    <a:pt x="17" y="10"/>
                  </a:cubicBezTo>
                  <a:cubicBezTo>
                    <a:pt x="24" y="10"/>
                    <a:pt x="24" y="17"/>
                    <a:pt x="27" y="21"/>
                  </a:cubicBezTo>
                  <a:cubicBezTo>
                    <a:pt x="28" y="23"/>
                    <a:pt x="31" y="23"/>
                    <a:pt x="32" y="21"/>
                  </a:cubicBezTo>
                  <a:cubicBezTo>
                    <a:pt x="37" y="11"/>
                    <a:pt x="24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5" name="Freeform 537"/>
            <p:cNvSpPr/>
            <p:nvPr/>
          </p:nvSpPr>
          <p:spPr bwMode="auto">
            <a:xfrm>
              <a:off x="376" y="1994"/>
              <a:ext cx="48" cy="30"/>
            </a:xfrm>
            <a:custGeom>
              <a:avLst/>
              <a:gdLst>
                <a:gd name="T0" fmla="*/ 23 w 44"/>
                <a:gd name="T1" fmla="*/ 2 h 28"/>
                <a:gd name="T2" fmla="*/ 7 w 44"/>
                <a:gd name="T3" fmla="*/ 5 h 28"/>
                <a:gd name="T4" fmla="*/ 1 w 44"/>
                <a:gd name="T5" fmla="*/ 18 h 28"/>
                <a:gd name="T6" fmla="*/ 7 w 44"/>
                <a:gd name="T7" fmla="*/ 19 h 28"/>
                <a:gd name="T8" fmla="*/ 21 w 44"/>
                <a:gd name="T9" fmla="*/ 12 h 28"/>
                <a:gd name="T10" fmla="*/ 28 w 44"/>
                <a:gd name="T11" fmla="*/ 26 h 28"/>
                <a:gd name="T12" fmla="*/ 34 w 44"/>
                <a:gd name="T13" fmla="*/ 27 h 28"/>
                <a:gd name="T14" fmla="*/ 23 w 44"/>
                <a:gd name="T1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8">
                  <a:moveTo>
                    <a:pt x="23" y="2"/>
                  </a:moveTo>
                  <a:cubicBezTo>
                    <a:pt x="18" y="0"/>
                    <a:pt x="12" y="1"/>
                    <a:pt x="7" y="5"/>
                  </a:cubicBezTo>
                  <a:cubicBezTo>
                    <a:pt x="2" y="8"/>
                    <a:pt x="1" y="12"/>
                    <a:pt x="1" y="18"/>
                  </a:cubicBezTo>
                  <a:cubicBezTo>
                    <a:pt x="0" y="22"/>
                    <a:pt x="6" y="22"/>
                    <a:pt x="7" y="19"/>
                  </a:cubicBezTo>
                  <a:cubicBezTo>
                    <a:pt x="8" y="14"/>
                    <a:pt x="16" y="9"/>
                    <a:pt x="21" y="12"/>
                  </a:cubicBezTo>
                  <a:cubicBezTo>
                    <a:pt x="28" y="15"/>
                    <a:pt x="25" y="21"/>
                    <a:pt x="28" y="26"/>
                  </a:cubicBezTo>
                  <a:cubicBezTo>
                    <a:pt x="29" y="27"/>
                    <a:pt x="32" y="28"/>
                    <a:pt x="34" y="27"/>
                  </a:cubicBezTo>
                  <a:cubicBezTo>
                    <a:pt x="44" y="20"/>
                    <a:pt x="32" y="4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6" name="Freeform 538"/>
            <p:cNvSpPr>
              <a:spLocks noEditPoints="1"/>
            </p:cNvSpPr>
            <p:nvPr/>
          </p:nvSpPr>
          <p:spPr bwMode="auto">
            <a:xfrm>
              <a:off x="8" y="1852"/>
              <a:ext cx="1156" cy="678"/>
            </a:xfrm>
            <a:custGeom>
              <a:avLst/>
              <a:gdLst>
                <a:gd name="T0" fmla="*/ 892 w 1058"/>
                <a:gd name="T1" fmla="*/ 259 h 618"/>
                <a:gd name="T2" fmla="*/ 794 w 1058"/>
                <a:gd name="T3" fmla="*/ 193 h 618"/>
                <a:gd name="T4" fmla="*/ 800 w 1058"/>
                <a:gd name="T5" fmla="*/ 140 h 618"/>
                <a:gd name="T6" fmla="*/ 571 w 1058"/>
                <a:gd name="T7" fmla="*/ 160 h 618"/>
                <a:gd name="T8" fmla="*/ 566 w 1058"/>
                <a:gd name="T9" fmla="*/ 230 h 618"/>
                <a:gd name="T10" fmla="*/ 383 w 1058"/>
                <a:gd name="T11" fmla="*/ 265 h 618"/>
                <a:gd name="T12" fmla="*/ 403 w 1058"/>
                <a:gd name="T13" fmla="*/ 120 h 618"/>
                <a:gd name="T14" fmla="*/ 402 w 1058"/>
                <a:gd name="T15" fmla="*/ 119 h 618"/>
                <a:gd name="T16" fmla="*/ 378 w 1058"/>
                <a:gd name="T17" fmla="*/ 91 h 618"/>
                <a:gd name="T18" fmla="*/ 358 w 1058"/>
                <a:gd name="T19" fmla="*/ 72 h 618"/>
                <a:gd name="T20" fmla="*/ 295 w 1058"/>
                <a:gd name="T21" fmla="*/ 73 h 618"/>
                <a:gd name="T22" fmla="*/ 253 w 1058"/>
                <a:gd name="T23" fmla="*/ 77 h 618"/>
                <a:gd name="T24" fmla="*/ 190 w 1058"/>
                <a:gd name="T25" fmla="*/ 97 h 618"/>
                <a:gd name="T26" fmla="*/ 163 w 1058"/>
                <a:gd name="T27" fmla="*/ 107 h 618"/>
                <a:gd name="T28" fmla="*/ 179 w 1058"/>
                <a:gd name="T29" fmla="*/ 225 h 618"/>
                <a:gd name="T30" fmla="*/ 1 w 1058"/>
                <a:gd name="T31" fmla="*/ 359 h 618"/>
                <a:gd name="T32" fmla="*/ 224 w 1058"/>
                <a:gd name="T33" fmla="*/ 446 h 618"/>
                <a:gd name="T34" fmla="*/ 257 w 1058"/>
                <a:gd name="T35" fmla="*/ 590 h 618"/>
                <a:gd name="T36" fmla="*/ 277 w 1058"/>
                <a:gd name="T37" fmla="*/ 523 h 618"/>
                <a:gd name="T38" fmla="*/ 361 w 1058"/>
                <a:gd name="T39" fmla="*/ 515 h 618"/>
                <a:gd name="T40" fmla="*/ 364 w 1058"/>
                <a:gd name="T41" fmla="*/ 515 h 618"/>
                <a:gd name="T42" fmla="*/ 485 w 1058"/>
                <a:gd name="T43" fmla="*/ 407 h 618"/>
                <a:gd name="T44" fmla="*/ 657 w 1058"/>
                <a:gd name="T45" fmla="*/ 589 h 618"/>
                <a:gd name="T46" fmla="*/ 770 w 1058"/>
                <a:gd name="T47" fmla="*/ 489 h 618"/>
                <a:gd name="T48" fmla="*/ 795 w 1058"/>
                <a:gd name="T49" fmla="*/ 487 h 618"/>
                <a:gd name="T50" fmla="*/ 926 w 1058"/>
                <a:gd name="T51" fmla="*/ 391 h 618"/>
                <a:gd name="T52" fmla="*/ 1056 w 1058"/>
                <a:gd name="T53" fmla="*/ 332 h 618"/>
                <a:gd name="T54" fmla="*/ 389 w 1058"/>
                <a:gd name="T55" fmla="*/ 573 h 618"/>
                <a:gd name="T56" fmla="*/ 638 w 1058"/>
                <a:gd name="T57" fmla="*/ 589 h 618"/>
                <a:gd name="T58" fmla="*/ 792 w 1058"/>
                <a:gd name="T59" fmla="*/ 590 h 618"/>
                <a:gd name="T60" fmla="*/ 778 w 1058"/>
                <a:gd name="T61" fmla="*/ 257 h 618"/>
                <a:gd name="T62" fmla="*/ 702 w 1058"/>
                <a:gd name="T63" fmla="*/ 204 h 618"/>
                <a:gd name="T64" fmla="*/ 625 w 1058"/>
                <a:gd name="T65" fmla="*/ 261 h 618"/>
                <a:gd name="T66" fmla="*/ 413 w 1058"/>
                <a:gd name="T67" fmla="*/ 196 h 618"/>
                <a:gd name="T68" fmla="*/ 166 w 1058"/>
                <a:gd name="T69" fmla="*/ 224 h 618"/>
                <a:gd name="T70" fmla="*/ 174 w 1058"/>
                <a:gd name="T71" fmla="*/ 199 h 618"/>
                <a:gd name="T72" fmla="*/ 288 w 1058"/>
                <a:gd name="T73" fmla="*/ 270 h 618"/>
                <a:gd name="T74" fmla="*/ 865 w 1058"/>
                <a:gd name="T75" fmla="*/ 297 h 618"/>
                <a:gd name="T76" fmla="*/ 115 w 1058"/>
                <a:gd name="T77" fmla="*/ 408 h 618"/>
                <a:gd name="T78" fmla="*/ 48 w 1058"/>
                <a:gd name="T79" fmla="*/ 355 h 618"/>
                <a:gd name="T80" fmla="*/ 107 w 1058"/>
                <a:gd name="T81" fmla="*/ 286 h 618"/>
                <a:gd name="T82" fmla="*/ 106 w 1058"/>
                <a:gd name="T83" fmla="*/ 381 h 618"/>
                <a:gd name="T84" fmla="*/ 124 w 1058"/>
                <a:gd name="T85" fmla="*/ 334 h 618"/>
                <a:gd name="T86" fmla="*/ 216 w 1058"/>
                <a:gd name="T87" fmla="*/ 415 h 618"/>
                <a:gd name="T88" fmla="*/ 229 w 1058"/>
                <a:gd name="T89" fmla="*/ 477 h 618"/>
                <a:gd name="T90" fmla="*/ 394 w 1058"/>
                <a:gd name="T91" fmla="*/ 413 h 618"/>
                <a:gd name="T92" fmla="*/ 436 w 1058"/>
                <a:gd name="T93" fmla="*/ 409 h 618"/>
                <a:gd name="T94" fmla="*/ 598 w 1058"/>
                <a:gd name="T95" fmla="*/ 465 h 618"/>
                <a:gd name="T96" fmla="*/ 760 w 1058"/>
                <a:gd name="T97" fmla="*/ 403 h 618"/>
                <a:gd name="T98" fmla="*/ 766 w 1058"/>
                <a:gd name="T99" fmla="*/ 403 h 618"/>
                <a:gd name="T100" fmla="*/ 858 w 1058"/>
                <a:gd name="T101" fmla="*/ 388 h 618"/>
                <a:gd name="T102" fmla="*/ 498 w 1058"/>
                <a:gd name="T103" fmla="*/ 372 h 618"/>
                <a:gd name="T104" fmla="*/ 858 w 1058"/>
                <a:gd name="T105" fmla="*/ 260 h 618"/>
                <a:gd name="T106" fmla="*/ 933 w 1058"/>
                <a:gd name="T107" fmla="*/ 329 h 618"/>
                <a:gd name="T108" fmla="*/ 964 w 1058"/>
                <a:gd name="T109" fmla="*/ 296 h 618"/>
                <a:gd name="T110" fmla="*/ 972 w 1058"/>
                <a:gd name="T111" fmla="*/ 37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618">
                  <a:moveTo>
                    <a:pt x="1056" y="332"/>
                  </a:moveTo>
                  <a:cubicBezTo>
                    <a:pt x="1055" y="311"/>
                    <a:pt x="1058" y="280"/>
                    <a:pt x="1037" y="267"/>
                  </a:cubicBezTo>
                  <a:cubicBezTo>
                    <a:pt x="1017" y="255"/>
                    <a:pt x="984" y="263"/>
                    <a:pt x="964" y="271"/>
                  </a:cubicBezTo>
                  <a:cubicBezTo>
                    <a:pt x="960" y="265"/>
                    <a:pt x="956" y="261"/>
                    <a:pt x="950" y="258"/>
                  </a:cubicBezTo>
                  <a:cubicBezTo>
                    <a:pt x="940" y="252"/>
                    <a:pt x="927" y="255"/>
                    <a:pt x="924" y="265"/>
                  </a:cubicBezTo>
                  <a:cubicBezTo>
                    <a:pt x="916" y="260"/>
                    <a:pt x="906" y="259"/>
                    <a:pt x="897" y="265"/>
                  </a:cubicBezTo>
                  <a:cubicBezTo>
                    <a:pt x="896" y="263"/>
                    <a:pt x="894" y="261"/>
                    <a:pt x="892" y="259"/>
                  </a:cubicBezTo>
                  <a:cubicBezTo>
                    <a:pt x="880" y="250"/>
                    <a:pt x="865" y="248"/>
                    <a:pt x="854" y="256"/>
                  </a:cubicBezTo>
                  <a:cubicBezTo>
                    <a:pt x="853" y="256"/>
                    <a:pt x="852" y="256"/>
                    <a:pt x="852" y="256"/>
                  </a:cubicBezTo>
                  <a:cubicBezTo>
                    <a:pt x="845" y="256"/>
                    <a:pt x="839" y="256"/>
                    <a:pt x="833" y="256"/>
                  </a:cubicBezTo>
                  <a:cubicBezTo>
                    <a:pt x="834" y="255"/>
                    <a:pt x="834" y="253"/>
                    <a:pt x="833" y="251"/>
                  </a:cubicBezTo>
                  <a:cubicBezTo>
                    <a:pt x="827" y="241"/>
                    <a:pt x="827" y="231"/>
                    <a:pt x="822" y="220"/>
                  </a:cubicBezTo>
                  <a:cubicBezTo>
                    <a:pt x="821" y="216"/>
                    <a:pt x="819" y="213"/>
                    <a:pt x="816" y="211"/>
                  </a:cubicBezTo>
                  <a:cubicBezTo>
                    <a:pt x="810" y="207"/>
                    <a:pt x="790" y="202"/>
                    <a:pt x="794" y="193"/>
                  </a:cubicBezTo>
                  <a:cubicBezTo>
                    <a:pt x="796" y="189"/>
                    <a:pt x="791" y="186"/>
                    <a:pt x="789" y="189"/>
                  </a:cubicBezTo>
                  <a:cubicBezTo>
                    <a:pt x="779" y="204"/>
                    <a:pt x="798" y="210"/>
                    <a:pt x="807" y="217"/>
                  </a:cubicBezTo>
                  <a:cubicBezTo>
                    <a:pt x="820" y="226"/>
                    <a:pt x="813" y="247"/>
                    <a:pt x="825" y="256"/>
                  </a:cubicBezTo>
                  <a:cubicBezTo>
                    <a:pt x="815" y="257"/>
                    <a:pt x="804" y="257"/>
                    <a:pt x="794" y="257"/>
                  </a:cubicBezTo>
                  <a:cubicBezTo>
                    <a:pt x="787" y="248"/>
                    <a:pt x="778" y="241"/>
                    <a:pt x="771" y="232"/>
                  </a:cubicBezTo>
                  <a:cubicBezTo>
                    <a:pt x="762" y="222"/>
                    <a:pt x="754" y="212"/>
                    <a:pt x="746" y="201"/>
                  </a:cubicBezTo>
                  <a:cubicBezTo>
                    <a:pt x="772" y="187"/>
                    <a:pt x="792" y="166"/>
                    <a:pt x="800" y="140"/>
                  </a:cubicBezTo>
                  <a:cubicBezTo>
                    <a:pt x="804" y="143"/>
                    <a:pt x="811" y="142"/>
                    <a:pt x="815" y="141"/>
                  </a:cubicBezTo>
                  <a:cubicBezTo>
                    <a:pt x="822" y="138"/>
                    <a:pt x="828" y="133"/>
                    <a:pt x="830" y="125"/>
                  </a:cubicBezTo>
                  <a:cubicBezTo>
                    <a:pt x="832" y="111"/>
                    <a:pt x="815" y="98"/>
                    <a:pt x="803" y="105"/>
                  </a:cubicBezTo>
                  <a:cubicBezTo>
                    <a:pt x="802" y="97"/>
                    <a:pt x="800" y="88"/>
                    <a:pt x="796" y="79"/>
                  </a:cubicBezTo>
                  <a:cubicBezTo>
                    <a:pt x="779" y="33"/>
                    <a:pt x="726" y="1"/>
                    <a:pt x="677" y="8"/>
                  </a:cubicBezTo>
                  <a:cubicBezTo>
                    <a:pt x="631" y="0"/>
                    <a:pt x="593" y="45"/>
                    <a:pt x="578" y="83"/>
                  </a:cubicBezTo>
                  <a:cubicBezTo>
                    <a:pt x="568" y="108"/>
                    <a:pt x="564" y="135"/>
                    <a:pt x="571" y="160"/>
                  </a:cubicBezTo>
                  <a:cubicBezTo>
                    <a:pt x="565" y="161"/>
                    <a:pt x="559" y="160"/>
                    <a:pt x="556" y="155"/>
                  </a:cubicBezTo>
                  <a:cubicBezTo>
                    <a:pt x="552" y="148"/>
                    <a:pt x="556" y="138"/>
                    <a:pt x="562" y="135"/>
                  </a:cubicBezTo>
                  <a:cubicBezTo>
                    <a:pt x="565" y="134"/>
                    <a:pt x="563" y="130"/>
                    <a:pt x="561" y="131"/>
                  </a:cubicBezTo>
                  <a:cubicBezTo>
                    <a:pt x="549" y="135"/>
                    <a:pt x="542" y="148"/>
                    <a:pt x="549" y="160"/>
                  </a:cubicBezTo>
                  <a:cubicBezTo>
                    <a:pt x="553" y="168"/>
                    <a:pt x="565" y="172"/>
                    <a:pt x="573" y="168"/>
                  </a:cubicBezTo>
                  <a:cubicBezTo>
                    <a:pt x="578" y="180"/>
                    <a:pt x="585" y="190"/>
                    <a:pt x="594" y="199"/>
                  </a:cubicBezTo>
                  <a:cubicBezTo>
                    <a:pt x="582" y="205"/>
                    <a:pt x="571" y="217"/>
                    <a:pt x="566" y="230"/>
                  </a:cubicBezTo>
                  <a:cubicBezTo>
                    <a:pt x="565" y="236"/>
                    <a:pt x="565" y="240"/>
                    <a:pt x="571" y="243"/>
                  </a:cubicBezTo>
                  <a:cubicBezTo>
                    <a:pt x="573" y="244"/>
                    <a:pt x="579" y="245"/>
                    <a:pt x="580" y="246"/>
                  </a:cubicBezTo>
                  <a:cubicBezTo>
                    <a:pt x="584" y="251"/>
                    <a:pt x="569" y="259"/>
                    <a:pt x="567" y="261"/>
                  </a:cubicBezTo>
                  <a:cubicBezTo>
                    <a:pt x="566" y="261"/>
                    <a:pt x="565" y="262"/>
                    <a:pt x="565" y="263"/>
                  </a:cubicBezTo>
                  <a:cubicBezTo>
                    <a:pt x="535" y="264"/>
                    <a:pt x="504" y="265"/>
                    <a:pt x="474" y="265"/>
                  </a:cubicBezTo>
                  <a:cubicBezTo>
                    <a:pt x="444" y="266"/>
                    <a:pt x="413" y="267"/>
                    <a:pt x="382" y="268"/>
                  </a:cubicBezTo>
                  <a:cubicBezTo>
                    <a:pt x="383" y="267"/>
                    <a:pt x="383" y="266"/>
                    <a:pt x="383" y="265"/>
                  </a:cubicBezTo>
                  <a:cubicBezTo>
                    <a:pt x="383" y="260"/>
                    <a:pt x="380" y="257"/>
                    <a:pt x="377" y="254"/>
                  </a:cubicBezTo>
                  <a:cubicBezTo>
                    <a:pt x="375" y="250"/>
                    <a:pt x="372" y="246"/>
                    <a:pt x="369" y="243"/>
                  </a:cubicBezTo>
                  <a:cubicBezTo>
                    <a:pt x="380" y="237"/>
                    <a:pt x="390" y="230"/>
                    <a:pt x="397" y="221"/>
                  </a:cubicBezTo>
                  <a:cubicBezTo>
                    <a:pt x="403" y="227"/>
                    <a:pt x="414" y="228"/>
                    <a:pt x="422" y="226"/>
                  </a:cubicBezTo>
                  <a:cubicBezTo>
                    <a:pt x="430" y="223"/>
                    <a:pt x="435" y="215"/>
                    <a:pt x="436" y="207"/>
                  </a:cubicBezTo>
                  <a:cubicBezTo>
                    <a:pt x="437" y="195"/>
                    <a:pt x="424" y="187"/>
                    <a:pt x="414" y="191"/>
                  </a:cubicBezTo>
                  <a:cubicBezTo>
                    <a:pt x="423" y="166"/>
                    <a:pt x="417" y="141"/>
                    <a:pt x="403" y="120"/>
                  </a:cubicBezTo>
                  <a:cubicBezTo>
                    <a:pt x="403" y="121"/>
                    <a:pt x="404" y="121"/>
                    <a:pt x="404" y="121"/>
                  </a:cubicBezTo>
                  <a:cubicBezTo>
                    <a:pt x="408" y="119"/>
                    <a:pt x="411" y="117"/>
                    <a:pt x="414" y="115"/>
                  </a:cubicBezTo>
                  <a:cubicBezTo>
                    <a:pt x="417" y="113"/>
                    <a:pt x="421" y="110"/>
                    <a:pt x="423" y="107"/>
                  </a:cubicBezTo>
                  <a:cubicBezTo>
                    <a:pt x="425" y="103"/>
                    <a:pt x="420" y="99"/>
                    <a:pt x="417" y="102"/>
                  </a:cubicBezTo>
                  <a:cubicBezTo>
                    <a:pt x="414" y="104"/>
                    <a:pt x="413" y="108"/>
                    <a:pt x="410" y="110"/>
                  </a:cubicBezTo>
                  <a:cubicBezTo>
                    <a:pt x="408" y="113"/>
                    <a:pt x="405" y="115"/>
                    <a:pt x="402" y="117"/>
                  </a:cubicBezTo>
                  <a:cubicBezTo>
                    <a:pt x="402" y="117"/>
                    <a:pt x="402" y="118"/>
                    <a:pt x="402" y="119"/>
                  </a:cubicBezTo>
                  <a:cubicBezTo>
                    <a:pt x="396" y="111"/>
                    <a:pt x="389" y="104"/>
                    <a:pt x="381" y="98"/>
                  </a:cubicBezTo>
                  <a:cubicBezTo>
                    <a:pt x="382" y="98"/>
                    <a:pt x="382" y="98"/>
                    <a:pt x="382" y="98"/>
                  </a:cubicBezTo>
                  <a:cubicBezTo>
                    <a:pt x="386" y="96"/>
                    <a:pt x="390" y="93"/>
                    <a:pt x="393" y="90"/>
                  </a:cubicBezTo>
                  <a:cubicBezTo>
                    <a:pt x="395" y="87"/>
                    <a:pt x="399" y="82"/>
                    <a:pt x="399" y="78"/>
                  </a:cubicBezTo>
                  <a:cubicBezTo>
                    <a:pt x="398" y="75"/>
                    <a:pt x="396" y="73"/>
                    <a:pt x="393" y="75"/>
                  </a:cubicBezTo>
                  <a:cubicBezTo>
                    <a:pt x="390" y="77"/>
                    <a:pt x="389" y="81"/>
                    <a:pt x="386" y="84"/>
                  </a:cubicBezTo>
                  <a:cubicBezTo>
                    <a:pt x="384" y="87"/>
                    <a:pt x="381" y="89"/>
                    <a:pt x="378" y="91"/>
                  </a:cubicBezTo>
                  <a:cubicBezTo>
                    <a:pt x="377" y="92"/>
                    <a:pt x="377" y="93"/>
                    <a:pt x="377" y="94"/>
                  </a:cubicBezTo>
                  <a:cubicBezTo>
                    <a:pt x="371" y="91"/>
                    <a:pt x="366" y="88"/>
                    <a:pt x="360" y="85"/>
                  </a:cubicBezTo>
                  <a:cubicBezTo>
                    <a:pt x="360" y="85"/>
                    <a:pt x="360" y="85"/>
                    <a:pt x="360" y="85"/>
                  </a:cubicBezTo>
                  <a:cubicBezTo>
                    <a:pt x="362" y="82"/>
                    <a:pt x="364" y="79"/>
                    <a:pt x="365" y="76"/>
                  </a:cubicBezTo>
                  <a:cubicBezTo>
                    <a:pt x="367" y="73"/>
                    <a:pt x="369" y="70"/>
                    <a:pt x="370" y="66"/>
                  </a:cubicBezTo>
                  <a:cubicBezTo>
                    <a:pt x="370" y="62"/>
                    <a:pt x="367" y="60"/>
                    <a:pt x="364" y="62"/>
                  </a:cubicBezTo>
                  <a:cubicBezTo>
                    <a:pt x="361" y="65"/>
                    <a:pt x="360" y="68"/>
                    <a:pt x="358" y="72"/>
                  </a:cubicBezTo>
                  <a:cubicBezTo>
                    <a:pt x="356" y="75"/>
                    <a:pt x="355" y="78"/>
                    <a:pt x="353" y="82"/>
                  </a:cubicBezTo>
                  <a:cubicBezTo>
                    <a:pt x="353" y="82"/>
                    <a:pt x="353" y="82"/>
                    <a:pt x="353" y="82"/>
                  </a:cubicBezTo>
                  <a:cubicBezTo>
                    <a:pt x="343" y="79"/>
                    <a:pt x="333" y="76"/>
                    <a:pt x="322" y="75"/>
                  </a:cubicBezTo>
                  <a:cubicBezTo>
                    <a:pt x="325" y="70"/>
                    <a:pt x="329" y="66"/>
                    <a:pt x="330" y="60"/>
                  </a:cubicBezTo>
                  <a:cubicBezTo>
                    <a:pt x="330" y="57"/>
                    <a:pt x="326" y="54"/>
                    <a:pt x="324" y="57"/>
                  </a:cubicBezTo>
                  <a:cubicBezTo>
                    <a:pt x="319" y="62"/>
                    <a:pt x="318" y="68"/>
                    <a:pt x="315" y="74"/>
                  </a:cubicBezTo>
                  <a:cubicBezTo>
                    <a:pt x="308" y="73"/>
                    <a:pt x="302" y="73"/>
                    <a:pt x="295" y="73"/>
                  </a:cubicBezTo>
                  <a:cubicBezTo>
                    <a:pt x="296" y="68"/>
                    <a:pt x="297" y="62"/>
                    <a:pt x="297" y="57"/>
                  </a:cubicBezTo>
                  <a:cubicBezTo>
                    <a:pt x="297" y="54"/>
                    <a:pt x="292" y="52"/>
                    <a:pt x="291" y="55"/>
                  </a:cubicBezTo>
                  <a:cubicBezTo>
                    <a:pt x="288" y="61"/>
                    <a:pt x="287" y="67"/>
                    <a:pt x="286" y="73"/>
                  </a:cubicBezTo>
                  <a:cubicBezTo>
                    <a:pt x="278" y="73"/>
                    <a:pt x="269" y="74"/>
                    <a:pt x="261" y="76"/>
                  </a:cubicBezTo>
                  <a:cubicBezTo>
                    <a:pt x="261" y="72"/>
                    <a:pt x="261" y="68"/>
                    <a:pt x="259" y="64"/>
                  </a:cubicBezTo>
                  <a:cubicBezTo>
                    <a:pt x="258" y="61"/>
                    <a:pt x="254" y="61"/>
                    <a:pt x="253" y="64"/>
                  </a:cubicBezTo>
                  <a:cubicBezTo>
                    <a:pt x="252" y="68"/>
                    <a:pt x="252" y="73"/>
                    <a:pt x="253" y="77"/>
                  </a:cubicBezTo>
                  <a:cubicBezTo>
                    <a:pt x="244" y="79"/>
                    <a:pt x="236" y="82"/>
                    <a:pt x="228" y="85"/>
                  </a:cubicBezTo>
                  <a:cubicBezTo>
                    <a:pt x="226" y="80"/>
                    <a:pt x="223" y="75"/>
                    <a:pt x="219" y="73"/>
                  </a:cubicBezTo>
                  <a:cubicBezTo>
                    <a:pt x="215" y="71"/>
                    <a:pt x="213" y="75"/>
                    <a:pt x="215" y="77"/>
                  </a:cubicBezTo>
                  <a:cubicBezTo>
                    <a:pt x="218" y="81"/>
                    <a:pt x="220" y="84"/>
                    <a:pt x="221" y="88"/>
                  </a:cubicBezTo>
                  <a:cubicBezTo>
                    <a:pt x="216" y="90"/>
                    <a:pt x="211" y="92"/>
                    <a:pt x="206" y="95"/>
                  </a:cubicBezTo>
                  <a:cubicBezTo>
                    <a:pt x="202" y="97"/>
                    <a:pt x="198" y="100"/>
                    <a:pt x="195" y="102"/>
                  </a:cubicBezTo>
                  <a:cubicBezTo>
                    <a:pt x="193" y="101"/>
                    <a:pt x="191" y="99"/>
                    <a:pt x="190" y="97"/>
                  </a:cubicBezTo>
                  <a:cubicBezTo>
                    <a:pt x="187" y="94"/>
                    <a:pt x="184" y="91"/>
                    <a:pt x="181" y="89"/>
                  </a:cubicBezTo>
                  <a:cubicBezTo>
                    <a:pt x="179" y="88"/>
                    <a:pt x="176" y="90"/>
                    <a:pt x="177" y="93"/>
                  </a:cubicBezTo>
                  <a:cubicBezTo>
                    <a:pt x="179" y="96"/>
                    <a:pt x="182" y="99"/>
                    <a:pt x="185" y="101"/>
                  </a:cubicBezTo>
                  <a:cubicBezTo>
                    <a:pt x="187" y="103"/>
                    <a:pt x="188" y="105"/>
                    <a:pt x="190" y="106"/>
                  </a:cubicBezTo>
                  <a:cubicBezTo>
                    <a:pt x="185" y="110"/>
                    <a:pt x="180" y="115"/>
                    <a:pt x="176" y="121"/>
                  </a:cubicBezTo>
                  <a:cubicBezTo>
                    <a:pt x="175" y="119"/>
                    <a:pt x="173" y="117"/>
                    <a:pt x="172" y="116"/>
                  </a:cubicBezTo>
                  <a:cubicBezTo>
                    <a:pt x="169" y="113"/>
                    <a:pt x="166" y="110"/>
                    <a:pt x="163" y="107"/>
                  </a:cubicBezTo>
                  <a:cubicBezTo>
                    <a:pt x="160" y="106"/>
                    <a:pt x="157" y="109"/>
                    <a:pt x="158" y="112"/>
                  </a:cubicBezTo>
                  <a:cubicBezTo>
                    <a:pt x="160" y="115"/>
                    <a:pt x="163" y="118"/>
                    <a:pt x="167" y="121"/>
                  </a:cubicBezTo>
                  <a:cubicBezTo>
                    <a:pt x="168" y="122"/>
                    <a:pt x="170" y="124"/>
                    <a:pt x="172" y="126"/>
                  </a:cubicBezTo>
                  <a:cubicBezTo>
                    <a:pt x="157" y="146"/>
                    <a:pt x="151" y="173"/>
                    <a:pt x="160" y="197"/>
                  </a:cubicBezTo>
                  <a:cubicBezTo>
                    <a:pt x="148" y="198"/>
                    <a:pt x="139" y="213"/>
                    <a:pt x="146" y="224"/>
                  </a:cubicBezTo>
                  <a:cubicBezTo>
                    <a:pt x="150" y="230"/>
                    <a:pt x="157" y="233"/>
                    <a:pt x="163" y="233"/>
                  </a:cubicBezTo>
                  <a:cubicBezTo>
                    <a:pt x="169" y="233"/>
                    <a:pt x="177" y="231"/>
                    <a:pt x="179" y="225"/>
                  </a:cubicBezTo>
                  <a:cubicBezTo>
                    <a:pt x="196" y="243"/>
                    <a:pt x="219" y="251"/>
                    <a:pt x="244" y="254"/>
                  </a:cubicBezTo>
                  <a:cubicBezTo>
                    <a:pt x="242" y="256"/>
                    <a:pt x="240" y="258"/>
                    <a:pt x="238" y="260"/>
                  </a:cubicBezTo>
                  <a:cubicBezTo>
                    <a:pt x="236" y="263"/>
                    <a:pt x="232" y="267"/>
                    <a:pt x="230" y="271"/>
                  </a:cubicBezTo>
                  <a:cubicBezTo>
                    <a:pt x="186" y="272"/>
                    <a:pt x="141" y="272"/>
                    <a:pt x="97" y="278"/>
                  </a:cubicBezTo>
                  <a:cubicBezTo>
                    <a:pt x="95" y="278"/>
                    <a:pt x="94" y="280"/>
                    <a:pt x="94" y="282"/>
                  </a:cubicBezTo>
                  <a:cubicBezTo>
                    <a:pt x="75" y="295"/>
                    <a:pt x="55" y="310"/>
                    <a:pt x="36" y="324"/>
                  </a:cubicBezTo>
                  <a:cubicBezTo>
                    <a:pt x="28" y="331"/>
                    <a:pt x="0" y="345"/>
                    <a:pt x="1" y="359"/>
                  </a:cubicBezTo>
                  <a:cubicBezTo>
                    <a:pt x="3" y="373"/>
                    <a:pt x="34" y="381"/>
                    <a:pt x="44" y="385"/>
                  </a:cubicBezTo>
                  <a:cubicBezTo>
                    <a:pt x="65" y="396"/>
                    <a:pt x="87" y="407"/>
                    <a:pt x="110" y="414"/>
                  </a:cubicBezTo>
                  <a:cubicBezTo>
                    <a:pt x="113" y="417"/>
                    <a:pt x="117" y="417"/>
                    <a:pt x="120" y="415"/>
                  </a:cubicBezTo>
                  <a:cubicBezTo>
                    <a:pt x="149" y="416"/>
                    <a:pt x="178" y="416"/>
                    <a:pt x="207" y="415"/>
                  </a:cubicBezTo>
                  <a:cubicBezTo>
                    <a:pt x="200" y="424"/>
                    <a:pt x="205" y="440"/>
                    <a:pt x="217" y="444"/>
                  </a:cubicBezTo>
                  <a:cubicBezTo>
                    <a:pt x="219" y="445"/>
                    <a:pt x="221" y="446"/>
                    <a:pt x="224" y="446"/>
                  </a:cubicBezTo>
                  <a:cubicBezTo>
                    <a:pt x="224" y="446"/>
                    <a:pt x="224" y="446"/>
                    <a:pt x="224" y="446"/>
                  </a:cubicBezTo>
                  <a:cubicBezTo>
                    <a:pt x="222" y="462"/>
                    <a:pt x="221" y="477"/>
                    <a:pt x="220" y="493"/>
                  </a:cubicBezTo>
                  <a:cubicBezTo>
                    <a:pt x="220" y="500"/>
                    <a:pt x="219" y="509"/>
                    <a:pt x="223" y="515"/>
                  </a:cubicBezTo>
                  <a:cubicBezTo>
                    <a:pt x="230" y="525"/>
                    <a:pt x="247" y="525"/>
                    <a:pt x="262" y="524"/>
                  </a:cubicBezTo>
                  <a:cubicBezTo>
                    <a:pt x="261" y="542"/>
                    <a:pt x="261" y="559"/>
                    <a:pt x="261" y="576"/>
                  </a:cubicBezTo>
                  <a:cubicBezTo>
                    <a:pt x="244" y="572"/>
                    <a:pt x="212" y="564"/>
                    <a:pt x="213" y="587"/>
                  </a:cubicBezTo>
                  <a:cubicBezTo>
                    <a:pt x="213" y="614"/>
                    <a:pt x="246" y="608"/>
                    <a:pt x="260" y="597"/>
                  </a:cubicBezTo>
                  <a:cubicBezTo>
                    <a:pt x="264" y="595"/>
                    <a:pt x="262" y="588"/>
                    <a:pt x="257" y="590"/>
                  </a:cubicBezTo>
                  <a:cubicBezTo>
                    <a:pt x="255" y="591"/>
                    <a:pt x="253" y="592"/>
                    <a:pt x="250" y="593"/>
                  </a:cubicBezTo>
                  <a:cubicBezTo>
                    <a:pt x="247" y="594"/>
                    <a:pt x="244" y="595"/>
                    <a:pt x="240" y="596"/>
                  </a:cubicBezTo>
                  <a:cubicBezTo>
                    <a:pt x="234" y="585"/>
                    <a:pt x="234" y="581"/>
                    <a:pt x="240" y="583"/>
                  </a:cubicBezTo>
                  <a:cubicBezTo>
                    <a:pt x="247" y="582"/>
                    <a:pt x="258" y="586"/>
                    <a:pt x="264" y="587"/>
                  </a:cubicBezTo>
                  <a:cubicBezTo>
                    <a:pt x="267" y="588"/>
                    <a:pt x="270" y="586"/>
                    <a:pt x="270" y="583"/>
                  </a:cubicBezTo>
                  <a:cubicBezTo>
                    <a:pt x="270" y="563"/>
                    <a:pt x="269" y="543"/>
                    <a:pt x="268" y="524"/>
                  </a:cubicBezTo>
                  <a:cubicBezTo>
                    <a:pt x="271" y="524"/>
                    <a:pt x="275" y="523"/>
                    <a:pt x="277" y="523"/>
                  </a:cubicBezTo>
                  <a:cubicBezTo>
                    <a:pt x="296" y="523"/>
                    <a:pt x="300" y="519"/>
                    <a:pt x="302" y="500"/>
                  </a:cubicBezTo>
                  <a:cubicBezTo>
                    <a:pt x="305" y="472"/>
                    <a:pt x="307" y="442"/>
                    <a:pt x="304" y="413"/>
                  </a:cubicBezTo>
                  <a:cubicBezTo>
                    <a:pt x="314" y="413"/>
                    <a:pt x="323" y="412"/>
                    <a:pt x="333" y="412"/>
                  </a:cubicBezTo>
                  <a:cubicBezTo>
                    <a:pt x="332" y="445"/>
                    <a:pt x="333" y="477"/>
                    <a:pt x="334" y="510"/>
                  </a:cubicBezTo>
                  <a:cubicBezTo>
                    <a:pt x="334" y="513"/>
                    <a:pt x="336" y="515"/>
                    <a:pt x="339" y="515"/>
                  </a:cubicBezTo>
                  <a:cubicBezTo>
                    <a:pt x="346" y="515"/>
                    <a:pt x="353" y="515"/>
                    <a:pt x="361" y="515"/>
                  </a:cubicBezTo>
                  <a:cubicBezTo>
                    <a:pt x="361" y="515"/>
                    <a:pt x="361" y="515"/>
                    <a:pt x="361" y="515"/>
                  </a:cubicBezTo>
                  <a:cubicBezTo>
                    <a:pt x="359" y="539"/>
                    <a:pt x="360" y="562"/>
                    <a:pt x="359" y="586"/>
                  </a:cubicBezTo>
                  <a:cubicBezTo>
                    <a:pt x="359" y="588"/>
                    <a:pt x="360" y="590"/>
                    <a:pt x="362" y="590"/>
                  </a:cubicBezTo>
                  <a:cubicBezTo>
                    <a:pt x="362" y="591"/>
                    <a:pt x="362" y="592"/>
                    <a:pt x="362" y="593"/>
                  </a:cubicBezTo>
                  <a:cubicBezTo>
                    <a:pt x="362" y="618"/>
                    <a:pt x="410" y="603"/>
                    <a:pt x="413" y="583"/>
                  </a:cubicBezTo>
                  <a:cubicBezTo>
                    <a:pt x="414" y="571"/>
                    <a:pt x="405" y="563"/>
                    <a:pt x="394" y="562"/>
                  </a:cubicBezTo>
                  <a:cubicBezTo>
                    <a:pt x="384" y="561"/>
                    <a:pt x="376" y="566"/>
                    <a:pt x="369" y="573"/>
                  </a:cubicBezTo>
                  <a:cubicBezTo>
                    <a:pt x="368" y="553"/>
                    <a:pt x="367" y="534"/>
                    <a:pt x="364" y="515"/>
                  </a:cubicBezTo>
                  <a:cubicBezTo>
                    <a:pt x="380" y="515"/>
                    <a:pt x="395" y="515"/>
                    <a:pt x="411" y="515"/>
                  </a:cubicBezTo>
                  <a:cubicBezTo>
                    <a:pt x="414" y="515"/>
                    <a:pt x="416" y="513"/>
                    <a:pt x="416" y="510"/>
                  </a:cubicBezTo>
                  <a:cubicBezTo>
                    <a:pt x="417" y="488"/>
                    <a:pt x="418" y="466"/>
                    <a:pt x="415" y="445"/>
                  </a:cubicBezTo>
                  <a:cubicBezTo>
                    <a:pt x="415" y="444"/>
                    <a:pt x="414" y="443"/>
                    <a:pt x="413" y="443"/>
                  </a:cubicBezTo>
                  <a:cubicBezTo>
                    <a:pt x="416" y="443"/>
                    <a:pt x="419" y="443"/>
                    <a:pt x="422" y="442"/>
                  </a:cubicBezTo>
                  <a:cubicBezTo>
                    <a:pt x="436" y="439"/>
                    <a:pt x="449" y="423"/>
                    <a:pt x="445" y="408"/>
                  </a:cubicBezTo>
                  <a:cubicBezTo>
                    <a:pt x="458" y="408"/>
                    <a:pt x="472" y="408"/>
                    <a:pt x="485" y="407"/>
                  </a:cubicBezTo>
                  <a:cubicBezTo>
                    <a:pt x="519" y="407"/>
                    <a:pt x="553" y="406"/>
                    <a:pt x="587" y="405"/>
                  </a:cubicBezTo>
                  <a:cubicBezTo>
                    <a:pt x="580" y="415"/>
                    <a:pt x="585" y="429"/>
                    <a:pt x="596" y="434"/>
                  </a:cubicBezTo>
                  <a:cubicBezTo>
                    <a:pt x="594" y="441"/>
                    <a:pt x="592" y="448"/>
                    <a:pt x="590" y="455"/>
                  </a:cubicBezTo>
                  <a:cubicBezTo>
                    <a:pt x="589" y="461"/>
                    <a:pt x="584" y="471"/>
                    <a:pt x="586" y="477"/>
                  </a:cubicBezTo>
                  <a:cubicBezTo>
                    <a:pt x="589" y="484"/>
                    <a:pt x="595" y="484"/>
                    <a:pt x="602" y="485"/>
                  </a:cubicBezTo>
                  <a:cubicBezTo>
                    <a:pt x="622" y="488"/>
                    <a:pt x="643" y="489"/>
                    <a:pt x="664" y="490"/>
                  </a:cubicBezTo>
                  <a:cubicBezTo>
                    <a:pt x="658" y="522"/>
                    <a:pt x="653" y="557"/>
                    <a:pt x="657" y="589"/>
                  </a:cubicBezTo>
                  <a:cubicBezTo>
                    <a:pt x="650" y="583"/>
                    <a:pt x="641" y="578"/>
                    <a:pt x="632" y="580"/>
                  </a:cubicBezTo>
                  <a:cubicBezTo>
                    <a:pt x="624" y="582"/>
                    <a:pt x="618" y="590"/>
                    <a:pt x="619" y="598"/>
                  </a:cubicBezTo>
                  <a:cubicBezTo>
                    <a:pt x="622" y="618"/>
                    <a:pt x="660" y="612"/>
                    <a:pt x="669" y="600"/>
                  </a:cubicBezTo>
                  <a:cubicBezTo>
                    <a:pt x="670" y="598"/>
                    <a:pt x="669" y="596"/>
                    <a:pt x="667" y="594"/>
                  </a:cubicBezTo>
                  <a:cubicBezTo>
                    <a:pt x="670" y="560"/>
                    <a:pt x="668" y="525"/>
                    <a:pt x="671" y="491"/>
                  </a:cubicBezTo>
                  <a:cubicBezTo>
                    <a:pt x="692" y="491"/>
                    <a:pt x="713" y="491"/>
                    <a:pt x="733" y="490"/>
                  </a:cubicBezTo>
                  <a:cubicBezTo>
                    <a:pt x="745" y="490"/>
                    <a:pt x="758" y="490"/>
                    <a:pt x="770" y="489"/>
                  </a:cubicBezTo>
                  <a:cubicBezTo>
                    <a:pt x="771" y="522"/>
                    <a:pt x="772" y="556"/>
                    <a:pt x="775" y="590"/>
                  </a:cubicBezTo>
                  <a:cubicBezTo>
                    <a:pt x="775" y="595"/>
                    <a:pt x="780" y="597"/>
                    <a:pt x="783" y="595"/>
                  </a:cubicBezTo>
                  <a:cubicBezTo>
                    <a:pt x="784" y="596"/>
                    <a:pt x="784" y="597"/>
                    <a:pt x="785" y="598"/>
                  </a:cubicBezTo>
                  <a:cubicBezTo>
                    <a:pt x="797" y="610"/>
                    <a:pt x="832" y="601"/>
                    <a:pt x="834" y="582"/>
                  </a:cubicBezTo>
                  <a:cubicBezTo>
                    <a:pt x="836" y="561"/>
                    <a:pt x="799" y="577"/>
                    <a:pt x="786" y="585"/>
                  </a:cubicBezTo>
                  <a:cubicBezTo>
                    <a:pt x="784" y="553"/>
                    <a:pt x="781" y="520"/>
                    <a:pt x="778" y="488"/>
                  </a:cubicBezTo>
                  <a:cubicBezTo>
                    <a:pt x="784" y="488"/>
                    <a:pt x="789" y="487"/>
                    <a:pt x="795" y="487"/>
                  </a:cubicBezTo>
                  <a:cubicBezTo>
                    <a:pt x="806" y="486"/>
                    <a:pt x="830" y="488"/>
                    <a:pt x="839" y="479"/>
                  </a:cubicBezTo>
                  <a:cubicBezTo>
                    <a:pt x="846" y="473"/>
                    <a:pt x="842" y="464"/>
                    <a:pt x="840" y="456"/>
                  </a:cubicBezTo>
                  <a:cubicBezTo>
                    <a:pt x="834" y="438"/>
                    <a:pt x="828" y="419"/>
                    <a:pt x="822" y="401"/>
                  </a:cubicBezTo>
                  <a:cubicBezTo>
                    <a:pt x="833" y="401"/>
                    <a:pt x="845" y="400"/>
                    <a:pt x="857" y="399"/>
                  </a:cubicBezTo>
                  <a:cubicBezTo>
                    <a:pt x="859" y="399"/>
                    <a:pt x="861" y="398"/>
                    <a:pt x="862" y="397"/>
                  </a:cubicBezTo>
                  <a:cubicBezTo>
                    <a:pt x="872" y="404"/>
                    <a:pt x="886" y="401"/>
                    <a:pt x="895" y="393"/>
                  </a:cubicBezTo>
                  <a:cubicBezTo>
                    <a:pt x="905" y="400"/>
                    <a:pt x="917" y="398"/>
                    <a:pt x="926" y="391"/>
                  </a:cubicBezTo>
                  <a:cubicBezTo>
                    <a:pt x="937" y="401"/>
                    <a:pt x="955" y="396"/>
                    <a:pt x="965" y="386"/>
                  </a:cubicBezTo>
                  <a:cubicBezTo>
                    <a:pt x="966" y="385"/>
                    <a:pt x="966" y="385"/>
                    <a:pt x="967" y="384"/>
                  </a:cubicBezTo>
                  <a:cubicBezTo>
                    <a:pt x="967" y="385"/>
                    <a:pt x="968" y="385"/>
                    <a:pt x="968" y="385"/>
                  </a:cubicBezTo>
                  <a:cubicBezTo>
                    <a:pt x="985" y="389"/>
                    <a:pt x="1002" y="392"/>
                    <a:pt x="1019" y="396"/>
                  </a:cubicBezTo>
                  <a:cubicBezTo>
                    <a:pt x="1027" y="398"/>
                    <a:pt x="1038" y="402"/>
                    <a:pt x="1045" y="399"/>
                  </a:cubicBezTo>
                  <a:cubicBezTo>
                    <a:pt x="1051" y="396"/>
                    <a:pt x="1052" y="391"/>
                    <a:pt x="1054" y="385"/>
                  </a:cubicBezTo>
                  <a:cubicBezTo>
                    <a:pt x="1058" y="369"/>
                    <a:pt x="1056" y="349"/>
                    <a:pt x="1056" y="332"/>
                  </a:cubicBezTo>
                  <a:close/>
                  <a:moveTo>
                    <a:pt x="803" y="111"/>
                  </a:moveTo>
                  <a:cubicBezTo>
                    <a:pt x="803" y="111"/>
                    <a:pt x="803" y="111"/>
                    <a:pt x="803" y="111"/>
                  </a:cubicBezTo>
                  <a:cubicBezTo>
                    <a:pt x="811" y="108"/>
                    <a:pt x="824" y="115"/>
                    <a:pt x="820" y="125"/>
                  </a:cubicBezTo>
                  <a:cubicBezTo>
                    <a:pt x="819" y="128"/>
                    <a:pt x="815" y="131"/>
                    <a:pt x="811" y="132"/>
                  </a:cubicBezTo>
                  <a:cubicBezTo>
                    <a:pt x="808" y="132"/>
                    <a:pt x="805" y="131"/>
                    <a:pt x="802" y="131"/>
                  </a:cubicBezTo>
                  <a:cubicBezTo>
                    <a:pt x="803" y="124"/>
                    <a:pt x="803" y="118"/>
                    <a:pt x="803" y="111"/>
                  </a:cubicBezTo>
                  <a:close/>
                  <a:moveTo>
                    <a:pt x="389" y="573"/>
                  </a:moveTo>
                  <a:cubicBezTo>
                    <a:pt x="397" y="570"/>
                    <a:pt x="398" y="573"/>
                    <a:pt x="393" y="583"/>
                  </a:cubicBezTo>
                  <a:cubicBezTo>
                    <a:pt x="394" y="589"/>
                    <a:pt x="393" y="593"/>
                    <a:pt x="388" y="593"/>
                  </a:cubicBezTo>
                  <a:cubicBezTo>
                    <a:pt x="385" y="596"/>
                    <a:pt x="373" y="596"/>
                    <a:pt x="371" y="591"/>
                  </a:cubicBezTo>
                  <a:cubicBezTo>
                    <a:pt x="371" y="590"/>
                    <a:pt x="370" y="589"/>
                    <a:pt x="368" y="588"/>
                  </a:cubicBezTo>
                  <a:cubicBezTo>
                    <a:pt x="374" y="582"/>
                    <a:pt x="380" y="573"/>
                    <a:pt x="389" y="573"/>
                  </a:cubicBezTo>
                  <a:close/>
                  <a:moveTo>
                    <a:pt x="634" y="600"/>
                  </a:moveTo>
                  <a:cubicBezTo>
                    <a:pt x="625" y="596"/>
                    <a:pt x="631" y="589"/>
                    <a:pt x="638" y="589"/>
                  </a:cubicBezTo>
                  <a:cubicBezTo>
                    <a:pt x="644" y="589"/>
                    <a:pt x="649" y="594"/>
                    <a:pt x="654" y="596"/>
                  </a:cubicBezTo>
                  <a:cubicBezTo>
                    <a:pt x="655" y="597"/>
                    <a:pt x="655" y="597"/>
                    <a:pt x="656" y="597"/>
                  </a:cubicBezTo>
                  <a:cubicBezTo>
                    <a:pt x="649" y="600"/>
                    <a:pt x="641" y="603"/>
                    <a:pt x="634" y="600"/>
                  </a:cubicBezTo>
                  <a:close/>
                  <a:moveTo>
                    <a:pt x="806" y="585"/>
                  </a:moveTo>
                  <a:cubicBezTo>
                    <a:pt x="810" y="584"/>
                    <a:pt x="823" y="579"/>
                    <a:pt x="821" y="584"/>
                  </a:cubicBezTo>
                  <a:cubicBezTo>
                    <a:pt x="819" y="589"/>
                    <a:pt x="809" y="592"/>
                    <a:pt x="805" y="592"/>
                  </a:cubicBezTo>
                  <a:cubicBezTo>
                    <a:pt x="800" y="593"/>
                    <a:pt x="796" y="591"/>
                    <a:pt x="792" y="590"/>
                  </a:cubicBezTo>
                  <a:cubicBezTo>
                    <a:pt x="797" y="588"/>
                    <a:pt x="801" y="586"/>
                    <a:pt x="806" y="585"/>
                  </a:cubicBezTo>
                  <a:close/>
                  <a:moveTo>
                    <a:pt x="778" y="257"/>
                  </a:moveTo>
                  <a:cubicBezTo>
                    <a:pt x="731" y="258"/>
                    <a:pt x="683" y="260"/>
                    <a:pt x="636" y="261"/>
                  </a:cubicBezTo>
                  <a:cubicBezTo>
                    <a:pt x="638" y="256"/>
                    <a:pt x="639" y="251"/>
                    <a:pt x="641" y="246"/>
                  </a:cubicBezTo>
                  <a:cubicBezTo>
                    <a:pt x="644" y="237"/>
                    <a:pt x="646" y="228"/>
                    <a:pt x="649" y="220"/>
                  </a:cubicBezTo>
                  <a:cubicBezTo>
                    <a:pt x="679" y="223"/>
                    <a:pt x="712" y="218"/>
                    <a:pt x="740" y="204"/>
                  </a:cubicBezTo>
                  <a:cubicBezTo>
                    <a:pt x="750" y="222"/>
                    <a:pt x="763" y="242"/>
                    <a:pt x="778" y="257"/>
                  </a:cubicBezTo>
                  <a:close/>
                  <a:moveTo>
                    <a:pt x="580" y="132"/>
                  </a:moveTo>
                  <a:cubicBezTo>
                    <a:pt x="581" y="103"/>
                    <a:pt x="595" y="71"/>
                    <a:pt x="614" y="49"/>
                  </a:cubicBezTo>
                  <a:cubicBezTo>
                    <a:pt x="629" y="31"/>
                    <a:pt x="648" y="22"/>
                    <a:pt x="670" y="17"/>
                  </a:cubicBezTo>
                  <a:cubicBezTo>
                    <a:pt x="671" y="18"/>
                    <a:pt x="672" y="19"/>
                    <a:pt x="673" y="19"/>
                  </a:cubicBezTo>
                  <a:cubicBezTo>
                    <a:pt x="699" y="20"/>
                    <a:pt x="723" y="23"/>
                    <a:pt x="746" y="37"/>
                  </a:cubicBezTo>
                  <a:cubicBezTo>
                    <a:pt x="768" y="51"/>
                    <a:pt x="783" y="73"/>
                    <a:pt x="788" y="99"/>
                  </a:cubicBezTo>
                  <a:cubicBezTo>
                    <a:pt x="798" y="154"/>
                    <a:pt x="752" y="194"/>
                    <a:pt x="702" y="204"/>
                  </a:cubicBezTo>
                  <a:cubicBezTo>
                    <a:pt x="647" y="214"/>
                    <a:pt x="579" y="199"/>
                    <a:pt x="580" y="132"/>
                  </a:cubicBezTo>
                  <a:close/>
                  <a:moveTo>
                    <a:pt x="579" y="227"/>
                  </a:moveTo>
                  <a:cubicBezTo>
                    <a:pt x="584" y="217"/>
                    <a:pt x="591" y="209"/>
                    <a:pt x="601" y="203"/>
                  </a:cubicBezTo>
                  <a:cubicBezTo>
                    <a:pt x="605" y="206"/>
                    <a:pt x="609" y="209"/>
                    <a:pt x="614" y="211"/>
                  </a:cubicBezTo>
                  <a:cubicBezTo>
                    <a:pt x="623" y="214"/>
                    <a:pt x="632" y="217"/>
                    <a:pt x="641" y="219"/>
                  </a:cubicBezTo>
                  <a:cubicBezTo>
                    <a:pt x="638" y="225"/>
                    <a:pt x="635" y="232"/>
                    <a:pt x="632" y="240"/>
                  </a:cubicBezTo>
                  <a:cubicBezTo>
                    <a:pt x="630" y="246"/>
                    <a:pt x="625" y="254"/>
                    <a:pt x="625" y="261"/>
                  </a:cubicBezTo>
                  <a:cubicBezTo>
                    <a:pt x="611" y="262"/>
                    <a:pt x="597" y="262"/>
                    <a:pt x="583" y="262"/>
                  </a:cubicBezTo>
                  <a:cubicBezTo>
                    <a:pt x="591" y="256"/>
                    <a:pt x="598" y="246"/>
                    <a:pt x="590" y="238"/>
                  </a:cubicBezTo>
                  <a:cubicBezTo>
                    <a:pt x="583" y="233"/>
                    <a:pt x="573" y="239"/>
                    <a:pt x="579" y="227"/>
                  </a:cubicBezTo>
                  <a:close/>
                  <a:moveTo>
                    <a:pt x="426" y="209"/>
                  </a:moveTo>
                  <a:cubicBezTo>
                    <a:pt x="424" y="213"/>
                    <a:pt x="421" y="216"/>
                    <a:pt x="416" y="217"/>
                  </a:cubicBezTo>
                  <a:cubicBezTo>
                    <a:pt x="411" y="218"/>
                    <a:pt x="407" y="215"/>
                    <a:pt x="403" y="214"/>
                  </a:cubicBezTo>
                  <a:cubicBezTo>
                    <a:pt x="407" y="209"/>
                    <a:pt x="410" y="203"/>
                    <a:pt x="413" y="196"/>
                  </a:cubicBezTo>
                  <a:cubicBezTo>
                    <a:pt x="420" y="193"/>
                    <a:pt x="429" y="201"/>
                    <a:pt x="426" y="209"/>
                  </a:cubicBezTo>
                  <a:close/>
                  <a:moveTo>
                    <a:pt x="166" y="224"/>
                  </a:moveTo>
                  <a:cubicBezTo>
                    <a:pt x="162" y="224"/>
                    <a:pt x="158" y="223"/>
                    <a:pt x="155" y="221"/>
                  </a:cubicBezTo>
                  <a:cubicBezTo>
                    <a:pt x="149" y="215"/>
                    <a:pt x="155" y="205"/>
                    <a:pt x="163" y="203"/>
                  </a:cubicBezTo>
                  <a:cubicBezTo>
                    <a:pt x="164" y="205"/>
                    <a:pt x="164" y="206"/>
                    <a:pt x="165" y="208"/>
                  </a:cubicBezTo>
                  <a:cubicBezTo>
                    <a:pt x="168" y="212"/>
                    <a:pt x="171" y="217"/>
                    <a:pt x="174" y="220"/>
                  </a:cubicBezTo>
                  <a:cubicBezTo>
                    <a:pt x="171" y="221"/>
                    <a:pt x="169" y="223"/>
                    <a:pt x="166" y="224"/>
                  </a:cubicBezTo>
                  <a:close/>
                  <a:moveTo>
                    <a:pt x="174" y="199"/>
                  </a:moveTo>
                  <a:cubicBezTo>
                    <a:pt x="142" y="140"/>
                    <a:pt x="214" y="96"/>
                    <a:pt x="263" y="88"/>
                  </a:cubicBezTo>
                  <a:cubicBezTo>
                    <a:pt x="315" y="79"/>
                    <a:pt x="385" y="88"/>
                    <a:pt x="404" y="146"/>
                  </a:cubicBezTo>
                  <a:cubicBezTo>
                    <a:pt x="414" y="174"/>
                    <a:pt x="402" y="204"/>
                    <a:pt x="380" y="223"/>
                  </a:cubicBezTo>
                  <a:cubicBezTo>
                    <a:pt x="358" y="242"/>
                    <a:pt x="330" y="245"/>
                    <a:pt x="302" y="244"/>
                  </a:cubicBezTo>
                  <a:cubicBezTo>
                    <a:pt x="301" y="243"/>
                    <a:pt x="300" y="244"/>
                    <a:pt x="299" y="245"/>
                  </a:cubicBezTo>
                  <a:cubicBezTo>
                    <a:pt x="253" y="246"/>
                    <a:pt x="198" y="244"/>
                    <a:pt x="174" y="199"/>
                  </a:cubicBezTo>
                  <a:close/>
                  <a:moveTo>
                    <a:pt x="244" y="266"/>
                  </a:moveTo>
                  <a:cubicBezTo>
                    <a:pt x="247" y="262"/>
                    <a:pt x="251" y="258"/>
                    <a:pt x="254" y="255"/>
                  </a:cubicBezTo>
                  <a:cubicBezTo>
                    <a:pt x="270" y="256"/>
                    <a:pt x="286" y="255"/>
                    <a:pt x="301" y="253"/>
                  </a:cubicBezTo>
                  <a:cubicBezTo>
                    <a:pt x="322" y="257"/>
                    <a:pt x="344" y="254"/>
                    <a:pt x="363" y="246"/>
                  </a:cubicBezTo>
                  <a:cubicBezTo>
                    <a:pt x="365" y="250"/>
                    <a:pt x="368" y="254"/>
                    <a:pt x="370" y="259"/>
                  </a:cubicBezTo>
                  <a:cubicBezTo>
                    <a:pt x="372" y="262"/>
                    <a:pt x="374" y="266"/>
                    <a:pt x="377" y="268"/>
                  </a:cubicBezTo>
                  <a:cubicBezTo>
                    <a:pt x="347" y="268"/>
                    <a:pt x="317" y="269"/>
                    <a:pt x="288" y="270"/>
                  </a:cubicBezTo>
                  <a:cubicBezTo>
                    <a:pt x="272" y="270"/>
                    <a:pt x="257" y="271"/>
                    <a:pt x="241" y="271"/>
                  </a:cubicBezTo>
                  <a:cubicBezTo>
                    <a:pt x="242" y="269"/>
                    <a:pt x="243" y="267"/>
                    <a:pt x="244" y="266"/>
                  </a:cubicBezTo>
                  <a:close/>
                  <a:moveTo>
                    <a:pt x="288" y="281"/>
                  </a:moveTo>
                  <a:cubicBezTo>
                    <a:pt x="350" y="280"/>
                    <a:pt x="412" y="278"/>
                    <a:pt x="474" y="277"/>
                  </a:cubicBezTo>
                  <a:cubicBezTo>
                    <a:pt x="600" y="274"/>
                    <a:pt x="726" y="271"/>
                    <a:pt x="852" y="267"/>
                  </a:cubicBezTo>
                  <a:cubicBezTo>
                    <a:pt x="853" y="267"/>
                    <a:pt x="854" y="266"/>
                    <a:pt x="855" y="265"/>
                  </a:cubicBezTo>
                  <a:cubicBezTo>
                    <a:pt x="860" y="276"/>
                    <a:pt x="863" y="287"/>
                    <a:pt x="865" y="297"/>
                  </a:cubicBezTo>
                  <a:cubicBezTo>
                    <a:pt x="738" y="302"/>
                    <a:pt x="611" y="308"/>
                    <a:pt x="485" y="314"/>
                  </a:cubicBezTo>
                  <a:cubicBezTo>
                    <a:pt x="362" y="319"/>
                    <a:pt x="239" y="329"/>
                    <a:pt x="117" y="328"/>
                  </a:cubicBezTo>
                  <a:cubicBezTo>
                    <a:pt x="115" y="328"/>
                    <a:pt x="114" y="327"/>
                    <a:pt x="112" y="327"/>
                  </a:cubicBezTo>
                  <a:cubicBezTo>
                    <a:pt x="121" y="321"/>
                    <a:pt x="128" y="312"/>
                    <a:pt x="128" y="301"/>
                  </a:cubicBezTo>
                  <a:cubicBezTo>
                    <a:pt x="129" y="296"/>
                    <a:pt x="127" y="289"/>
                    <a:pt x="124" y="285"/>
                  </a:cubicBezTo>
                  <a:cubicBezTo>
                    <a:pt x="178" y="286"/>
                    <a:pt x="233" y="283"/>
                    <a:pt x="288" y="281"/>
                  </a:cubicBezTo>
                  <a:close/>
                  <a:moveTo>
                    <a:pt x="115" y="408"/>
                  </a:moveTo>
                  <a:cubicBezTo>
                    <a:pt x="114" y="408"/>
                    <a:pt x="114" y="408"/>
                    <a:pt x="113" y="408"/>
                  </a:cubicBezTo>
                  <a:cubicBezTo>
                    <a:pt x="112" y="408"/>
                    <a:pt x="112" y="408"/>
                    <a:pt x="111" y="408"/>
                  </a:cubicBezTo>
                  <a:cubicBezTo>
                    <a:pt x="96" y="399"/>
                    <a:pt x="80" y="391"/>
                    <a:pt x="63" y="383"/>
                  </a:cubicBezTo>
                  <a:cubicBezTo>
                    <a:pt x="59" y="380"/>
                    <a:pt x="54" y="378"/>
                    <a:pt x="49" y="376"/>
                  </a:cubicBezTo>
                  <a:cubicBezTo>
                    <a:pt x="57" y="365"/>
                    <a:pt x="59" y="343"/>
                    <a:pt x="46" y="336"/>
                  </a:cubicBezTo>
                  <a:cubicBezTo>
                    <a:pt x="43" y="334"/>
                    <a:pt x="40" y="337"/>
                    <a:pt x="41" y="340"/>
                  </a:cubicBezTo>
                  <a:cubicBezTo>
                    <a:pt x="43" y="345"/>
                    <a:pt x="46" y="349"/>
                    <a:pt x="48" y="355"/>
                  </a:cubicBezTo>
                  <a:cubicBezTo>
                    <a:pt x="49" y="362"/>
                    <a:pt x="47" y="368"/>
                    <a:pt x="45" y="374"/>
                  </a:cubicBezTo>
                  <a:cubicBezTo>
                    <a:pt x="44" y="373"/>
                    <a:pt x="43" y="373"/>
                    <a:pt x="43" y="372"/>
                  </a:cubicBezTo>
                  <a:cubicBezTo>
                    <a:pt x="39" y="371"/>
                    <a:pt x="16" y="362"/>
                    <a:pt x="15" y="359"/>
                  </a:cubicBezTo>
                  <a:cubicBezTo>
                    <a:pt x="14" y="351"/>
                    <a:pt x="49" y="329"/>
                    <a:pt x="55" y="324"/>
                  </a:cubicBezTo>
                  <a:cubicBezTo>
                    <a:pt x="72" y="311"/>
                    <a:pt x="88" y="299"/>
                    <a:pt x="105" y="287"/>
                  </a:cubicBezTo>
                  <a:cubicBezTo>
                    <a:pt x="105" y="287"/>
                    <a:pt x="106" y="287"/>
                    <a:pt x="106" y="286"/>
                  </a:cubicBezTo>
                  <a:cubicBezTo>
                    <a:pt x="106" y="286"/>
                    <a:pt x="107" y="286"/>
                    <a:pt x="107" y="286"/>
                  </a:cubicBezTo>
                  <a:cubicBezTo>
                    <a:pt x="118" y="285"/>
                    <a:pt x="121" y="298"/>
                    <a:pt x="119" y="307"/>
                  </a:cubicBezTo>
                  <a:cubicBezTo>
                    <a:pt x="117" y="315"/>
                    <a:pt x="110" y="322"/>
                    <a:pt x="102" y="325"/>
                  </a:cubicBezTo>
                  <a:cubicBezTo>
                    <a:pt x="100" y="326"/>
                    <a:pt x="100" y="329"/>
                    <a:pt x="101" y="330"/>
                  </a:cubicBezTo>
                  <a:cubicBezTo>
                    <a:pt x="101" y="332"/>
                    <a:pt x="102" y="334"/>
                    <a:pt x="105" y="334"/>
                  </a:cubicBezTo>
                  <a:cubicBezTo>
                    <a:pt x="131" y="337"/>
                    <a:pt x="124" y="366"/>
                    <a:pt x="105" y="373"/>
                  </a:cubicBezTo>
                  <a:cubicBezTo>
                    <a:pt x="102" y="374"/>
                    <a:pt x="101" y="379"/>
                    <a:pt x="104" y="380"/>
                  </a:cubicBezTo>
                  <a:cubicBezTo>
                    <a:pt x="105" y="381"/>
                    <a:pt x="105" y="381"/>
                    <a:pt x="106" y="381"/>
                  </a:cubicBezTo>
                  <a:cubicBezTo>
                    <a:pt x="106" y="383"/>
                    <a:pt x="107" y="385"/>
                    <a:pt x="110" y="385"/>
                  </a:cubicBezTo>
                  <a:cubicBezTo>
                    <a:pt x="110" y="385"/>
                    <a:pt x="111" y="385"/>
                    <a:pt x="111" y="384"/>
                  </a:cubicBezTo>
                  <a:cubicBezTo>
                    <a:pt x="113" y="386"/>
                    <a:pt x="115" y="388"/>
                    <a:pt x="117" y="391"/>
                  </a:cubicBezTo>
                  <a:cubicBezTo>
                    <a:pt x="122" y="397"/>
                    <a:pt x="121" y="403"/>
                    <a:pt x="115" y="408"/>
                  </a:cubicBezTo>
                  <a:close/>
                  <a:moveTo>
                    <a:pt x="116" y="377"/>
                  </a:moveTo>
                  <a:cubicBezTo>
                    <a:pt x="125" y="371"/>
                    <a:pt x="132" y="361"/>
                    <a:pt x="131" y="349"/>
                  </a:cubicBezTo>
                  <a:cubicBezTo>
                    <a:pt x="131" y="343"/>
                    <a:pt x="128" y="338"/>
                    <a:pt x="124" y="334"/>
                  </a:cubicBezTo>
                  <a:cubicBezTo>
                    <a:pt x="178" y="339"/>
                    <a:pt x="232" y="334"/>
                    <a:pt x="285" y="332"/>
                  </a:cubicBezTo>
                  <a:cubicBezTo>
                    <a:pt x="350" y="329"/>
                    <a:pt x="416" y="326"/>
                    <a:pt x="481" y="324"/>
                  </a:cubicBezTo>
                  <a:cubicBezTo>
                    <a:pt x="609" y="318"/>
                    <a:pt x="738" y="313"/>
                    <a:pt x="866" y="307"/>
                  </a:cubicBezTo>
                  <a:cubicBezTo>
                    <a:pt x="868" y="317"/>
                    <a:pt x="868" y="328"/>
                    <a:pt x="867" y="338"/>
                  </a:cubicBezTo>
                  <a:cubicBezTo>
                    <a:pt x="743" y="350"/>
                    <a:pt x="619" y="358"/>
                    <a:pt x="494" y="361"/>
                  </a:cubicBezTo>
                  <a:cubicBezTo>
                    <a:pt x="368" y="364"/>
                    <a:pt x="241" y="364"/>
                    <a:pt x="116" y="377"/>
                  </a:cubicBezTo>
                  <a:close/>
                  <a:moveTo>
                    <a:pt x="216" y="415"/>
                  </a:moveTo>
                  <a:cubicBezTo>
                    <a:pt x="226" y="415"/>
                    <a:pt x="236" y="415"/>
                    <a:pt x="246" y="415"/>
                  </a:cubicBezTo>
                  <a:cubicBezTo>
                    <a:pt x="242" y="424"/>
                    <a:pt x="239" y="436"/>
                    <a:pt x="226" y="436"/>
                  </a:cubicBezTo>
                  <a:cubicBezTo>
                    <a:pt x="214" y="436"/>
                    <a:pt x="207" y="423"/>
                    <a:pt x="216" y="415"/>
                  </a:cubicBezTo>
                  <a:close/>
                  <a:moveTo>
                    <a:pt x="295" y="462"/>
                  </a:moveTo>
                  <a:cubicBezTo>
                    <a:pt x="294" y="477"/>
                    <a:pt x="297" y="508"/>
                    <a:pt x="281" y="513"/>
                  </a:cubicBezTo>
                  <a:cubicBezTo>
                    <a:pt x="267" y="517"/>
                    <a:pt x="236" y="516"/>
                    <a:pt x="229" y="501"/>
                  </a:cubicBezTo>
                  <a:cubicBezTo>
                    <a:pt x="227" y="495"/>
                    <a:pt x="229" y="484"/>
                    <a:pt x="229" y="477"/>
                  </a:cubicBezTo>
                  <a:cubicBezTo>
                    <a:pt x="229" y="467"/>
                    <a:pt x="228" y="457"/>
                    <a:pt x="228" y="446"/>
                  </a:cubicBezTo>
                  <a:cubicBezTo>
                    <a:pt x="228" y="446"/>
                    <a:pt x="228" y="446"/>
                    <a:pt x="228" y="446"/>
                  </a:cubicBezTo>
                  <a:cubicBezTo>
                    <a:pt x="243" y="444"/>
                    <a:pt x="257" y="430"/>
                    <a:pt x="255" y="414"/>
                  </a:cubicBezTo>
                  <a:cubicBezTo>
                    <a:pt x="268" y="414"/>
                    <a:pt x="282" y="414"/>
                    <a:pt x="295" y="413"/>
                  </a:cubicBezTo>
                  <a:cubicBezTo>
                    <a:pt x="295" y="430"/>
                    <a:pt x="295" y="446"/>
                    <a:pt x="295" y="462"/>
                  </a:cubicBezTo>
                  <a:close/>
                  <a:moveTo>
                    <a:pt x="421" y="433"/>
                  </a:moveTo>
                  <a:cubicBezTo>
                    <a:pt x="408" y="437"/>
                    <a:pt x="396" y="426"/>
                    <a:pt x="394" y="413"/>
                  </a:cubicBezTo>
                  <a:cubicBezTo>
                    <a:pt x="393" y="411"/>
                    <a:pt x="388" y="411"/>
                    <a:pt x="388" y="414"/>
                  </a:cubicBezTo>
                  <a:cubicBezTo>
                    <a:pt x="389" y="427"/>
                    <a:pt x="398" y="439"/>
                    <a:pt x="410" y="442"/>
                  </a:cubicBezTo>
                  <a:cubicBezTo>
                    <a:pt x="408" y="442"/>
                    <a:pt x="406" y="444"/>
                    <a:pt x="406" y="446"/>
                  </a:cubicBezTo>
                  <a:cubicBezTo>
                    <a:pt x="406" y="466"/>
                    <a:pt x="407" y="485"/>
                    <a:pt x="406" y="505"/>
                  </a:cubicBezTo>
                  <a:cubicBezTo>
                    <a:pt x="385" y="505"/>
                    <a:pt x="364" y="505"/>
                    <a:pt x="343" y="505"/>
                  </a:cubicBezTo>
                  <a:cubicBezTo>
                    <a:pt x="342" y="474"/>
                    <a:pt x="341" y="443"/>
                    <a:pt x="338" y="412"/>
                  </a:cubicBezTo>
                  <a:cubicBezTo>
                    <a:pt x="371" y="411"/>
                    <a:pt x="404" y="410"/>
                    <a:pt x="436" y="409"/>
                  </a:cubicBezTo>
                  <a:cubicBezTo>
                    <a:pt x="436" y="419"/>
                    <a:pt x="433" y="430"/>
                    <a:pt x="421" y="433"/>
                  </a:cubicBezTo>
                  <a:close/>
                  <a:moveTo>
                    <a:pt x="828" y="460"/>
                  </a:moveTo>
                  <a:cubicBezTo>
                    <a:pt x="829" y="462"/>
                    <a:pt x="830" y="464"/>
                    <a:pt x="830" y="467"/>
                  </a:cubicBezTo>
                  <a:cubicBezTo>
                    <a:pt x="827" y="470"/>
                    <a:pt x="823" y="472"/>
                    <a:pt x="818" y="472"/>
                  </a:cubicBezTo>
                  <a:cubicBezTo>
                    <a:pt x="790" y="479"/>
                    <a:pt x="757" y="478"/>
                    <a:pt x="729" y="479"/>
                  </a:cubicBezTo>
                  <a:cubicBezTo>
                    <a:pt x="701" y="479"/>
                    <a:pt x="672" y="479"/>
                    <a:pt x="644" y="477"/>
                  </a:cubicBezTo>
                  <a:cubicBezTo>
                    <a:pt x="632" y="476"/>
                    <a:pt x="603" y="480"/>
                    <a:pt x="598" y="465"/>
                  </a:cubicBezTo>
                  <a:cubicBezTo>
                    <a:pt x="596" y="459"/>
                    <a:pt x="599" y="445"/>
                    <a:pt x="601" y="435"/>
                  </a:cubicBezTo>
                  <a:cubicBezTo>
                    <a:pt x="615" y="438"/>
                    <a:pt x="632" y="427"/>
                    <a:pt x="634" y="414"/>
                  </a:cubicBezTo>
                  <a:cubicBezTo>
                    <a:pt x="634" y="410"/>
                    <a:pt x="630" y="410"/>
                    <a:pt x="628" y="411"/>
                  </a:cubicBezTo>
                  <a:cubicBezTo>
                    <a:pt x="620" y="418"/>
                    <a:pt x="614" y="428"/>
                    <a:pt x="602" y="426"/>
                  </a:cubicBezTo>
                  <a:cubicBezTo>
                    <a:pt x="594" y="424"/>
                    <a:pt x="588" y="413"/>
                    <a:pt x="593" y="405"/>
                  </a:cubicBezTo>
                  <a:cubicBezTo>
                    <a:pt x="617" y="404"/>
                    <a:pt x="642" y="404"/>
                    <a:pt x="667" y="403"/>
                  </a:cubicBezTo>
                  <a:cubicBezTo>
                    <a:pt x="698" y="403"/>
                    <a:pt x="729" y="403"/>
                    <a:pt x="760" y="403"/>
                  </a:cubicBezTo>
                  <a:cubicBezTo>
                    <a:pt x="758" y="407"/>
                    <a:pt x="759" y="411"/>
                    <a:pt x="761" y="415"/>
                  </a:cubicBezTo>
                  <a:cubicBezTo>
                    <a:pt x="765" y="423"/>
                    <a:pt x="774" y="427"/>
                    <a:pt x="782" y="428"/>
                  </a:cubicBezTo>
                  <a:cubicBezTo>
                    <a:pt x="792" y="429"/>
                    <a:pt x="801" y="425"/>
                    <a:pt x="806" y="417"/>
                  </a:cubicBezTo>
                  <a:cubicBezTo>
                    <a:pt x="808" y="414"/>
                    <a:pt x="810" y="411"/>
                    <a:pt x="811" y="407"/>
                  </a:cubicBezTo>
                  <a:cubicBezTo>
                    <a:pt x="814" y="418"/>
                    <a:pt x="818" y="428"/>
                    <a:pt x="821" y="439"/>
                  </a:cubicBezTo>
                  <a:cubicBezTo>
                    <a:pt x="823" y="445"/>
                    <a:pt x="828" y="453"/>
                    <a:pt x="828" y="460"/>
                  </a:cubicBezTo>
                  <a:close/>
                  <a:moveTo>
                    <a:pt x="766" y="403"/>
                  </a:moveTo>
                  <a:cubicBezTo>
                    <a:pt x="778" y="403"/>
                    <a:pt x="789" y="402"/>
                    <a:pt x="801" y="402"/>
                  </a:cubicBezTo>
                  <a:cubicBezTo>
                    <a:pt x="801" y="403"/>
                    <a:pt x="801" y="404"/>
                    <a:pt x="800" y="405"/>
                  </a:cubicBezTo>
                  <a:cubicBezTo>
                    <a:pt x="798" y="410"/>
                    <a:pt x="794" y="415"/>
                    <a:pt x="789" y="417"/>
                  </a:cubicBezTo>
                  <a:cubicBezTo>
                    <a:pt x="784" y="418"/>
                    <a:pt x="778" y="418"/>
                    <a:pt x="773" y="415"/>
                  </a:cubicBezTo>
                  <a:cubicBezTo>
                    <a:pt x="769" y="413"/>
                    <a:pt x="765" y="407"/>
                    <a:pt x="766" y="403"/>
                  </a:cubicBezTo>
                  <a:close/>
                  <a:moveTo>
                    <a:pt x="858" y="386"/>
                  </a:moveTo>
                  <a:cubicBezTo>
                    <a:pt x="858" y="387"/>
                    <a:pt x="858" y="387"/>
                    <a:pt x="858" y="388"/>
                  </a:cubicBezTo>
                  <a:cubicBezTo>
                    <a:pt x="858" y="388"/>
                    <a:pt x="857" y="388"/>
                    <a:pt x="857" y="388"/>
                  </a:cubicBezTo>
                  <a:cubicBezTo>
                    <a:pt x="795" y="385"/>
                    <a:pt x="733" y="390"/>
                    <a:pt x="671" y="391"/>
                  </a:cubicBezTo>
                  <a:cubicBezTo>
                    <a:pt x="609" y="392"/>
                    <a:pt x="547" y="394"/>
                    <a:pt x="485" y="395"/>
                  </a:cubicBezTo>
                  <a:cubicBezTo>
                    <a:pt x="366" y="398"/>
                    <a:pt x="245" y="397"/>
                    <a:pt x="126" y="407"/>
                  </a:cubicBezTo>
                  <a:cubicBezTo>
                    <a:pt x="126" y="407"/>
                    <a:pt x="126" y="407"/>
                    <a:pt x="126" y="407"/>
                  </a:cubicBezTo>
                  <a:cubicBezTo>
                    <a:pt x="129" y="398"/>
                    <a:pt x="126" y="391"/>
                    <a:pt x="121" y="384"/>
                  </a:cubicBezTo>
                  <a:cubicBezTo>
                    <a:pt x="247" y="379"/>
                    <a:pt x="372" y="375"/>
                    <a:pt x="498" y="372"/>
                  </a:cubicBezTo>
                  <a:cubicBezTo>
                    <a:pt x="620" y="368"/>
                    <a:pt x="745" y="366"/>
                    <a:pt x="866" y="349"/>
                  </a:cubicBezTo>
                  <a:cubicBezTo>
                    <a:pt x="865" y="361"/>
                    <a:pt x="862" y="373"/>
                    <a:pt x="858" y="386"/>
                  </a:cubicBezTo>
                  <a:close/>
                  <a:moveTo>
                    <a:pt x="866" y="389"/>
                  </a:moveTo>
                  <a:cubicBezTo>
                    <a:pt x="872" y="376"/>
                    <a:pt x="876" y="362"/>
                    <a:pt x="878" y="347"/>
                  </a:cubicBezTo>
                  <a:cubicBezTo>
                    <a:pt x="878" y="347"/>
                    <a:pt x="878" y="347"/>
                    <a:pt x="878" y="347"/>
                  </a:cubicBezTo>
                  <a:cubicBezTo>
                    <a:pt x="883" y="346"/>
                    <a:pt x="883" y="339"/>
                    <a:pt x="879" y="337"/>
                  </a:cubicBezTo>
                  <a:cubicBezTo>
                    <a:pt x="880" y="310"/>
                    <a:pt x="873" y="282"/>
                    <a:pt x="858" y="260"/>
                  </a:cubicBezTo>
                  <a:cubicBezTo>
                    <a:pt x="893" y="245"/>
                    <a:pt x="902" y="299"/>
                    <a:pt x="902" y="323"/>
                  </a:cubicBezTo>
                  <a:cubicBezTo>
                    <a:pt x="902" y="346"/>
                    <a:pt x="903" y="399"/>
                    <a:pt x="866" y="389"/>
                  </a:cubicBezTo>
                  <a:close/>
                  <a:moveTo>
                    <a:pt x="901" y="387"/>
                  </a:moveTo>
                  <a:cubicBezTo>
                    <a:pt x="915" y="368"/>
                    <a:pt x="913" y="337"/>
                    <a:pt x="912" y="316"/>
                  </a:cubicBezTo>
                  <a:cubicBezTo>
                    <a:pt x="911" y="300"/>
                    <a:pt x="909" y="282"/>
                    <a:pt x="901" y="269"/>
                  </a:cubicBezTo>
                  <a:cubicBezTo>
                    <a:pt x="917" y="261"/>
                    <a:pt x="929" y="283"/>
                    <a:pt x="931" y="297"/>
                  </a:cubicBezTo>
                  <a:cubicBezTo>
                    <a:pt x="932" y="307"/>
                    <a:pt x="933" y="318"/>
                    <a:pt x="933" y="329"/>
                  </a:cubicBezTo>
                  <a:cubicBezTo>
                    <a:pt x="933" y="352"/>
                    <a:pt x="932" y="392"/>
                    <a:pt x="901" y="387"/>
                  </a:cubicBezTo>
                  <a:close/>
                  <a:moveTo>
                    <a:pt x="932" y="385"/>
                  </a:moveTo>
                  <a:cubicBezTo>
                    <a:pt x="944" y="369"/>
                    <a:pt x="943" y="344"/>
                    <a:pt x="942" y="326"/>
                  </a:cubicBezTo>
                  <a:cubicBezTo>
                    <a:pt x="942" y="308"/>
                    <a:pt x="942" y="282"/>
                    <a:pt x="928" y="268"/>
                  </a:cubicBezTo>
                  <a:cubicBezTo>
                    <a:pt x="930" y="267"/>
                    <a:pt x="932" y="266"/>
                    <a:pt x="934" y="264"/>
                  </a:cubicBezTo>
                  <a:cubicBezTo>
                    <a:pt x="941" y="268"/>
                    <a:pt x="948" y="273"/>
                    <a:pt x="956" y="277"/>
                  </a:cubicBezTo>
                  <a:cubicBezTo>
                    <a:pt x="960" y="281"/>
                    <a:pt x="962" y="290"/>
                    <a:pt x="964" y="296"/>
                  </a:cubicBezTo>
                  <a:cubicBezTo>
                    <a:pt x="967" y="307"/>
                    <a:pt x="968" y="318"/>
                    <a:pt x="969" y="330"/>
                  </a:cubicBezTo>
                  <a:cubicBezTo>
                    <a:pt x="970" y="353"/>
                    <a:pt x="964" y="397"/>
                    <a:pt x="932" y="385"/>
                  </a:cubicBezTo>
                  <a:close/>
                  <a:moveTo>
                    <a:pt x="1046" y="336"/>
                  </a:moveTo>
                  <a:cubicBezTo>
                    <a:pt x="1046" y="346"/>
                    <a:pt x="1046" y="356"/>
                    <a:pt x="1045" y="366"/>
                  </a:cubicBezTo>
                  <a:cubicBezTo>
                    <a:pt x="1045" y="371"/>
                    <a:pt x="1045" y="376"/>
                    <a:pt x="1044" y="381"/>
                  </a:cubicBezTo>
                  <a:cubicBezTo>
                    <a:pt x="1041" y="389"/>
                    <a:pt x="1036" y="392"/>
                    <a:pt x="1029" y="388"/>
                  </a:cubicBezTo>
                  <a:cubicBezTo>
                    <a:pt x="1012" y="389"/>
                    <a:pt x="990" y="380"/>
                    <a:pt x="972" y="376"/>
                  </a:cubicBezTo>
                  <a:cubicBezTo>
                    <a:pt x="981" y="359"/>
                    <a:pt x="979" y="335"/>
                    <a:pt x="977" y="317"/>
                  </a:cubicBezTo>
                  <a:cubicBezTo>
                    <a:pt x="976" y="304"/>
                    <a:pt x="973" y="288"/>
                    <a:pt x="966" y="275"/>
                  </a:cubicBezTo>
                  <a:cubicBezTo>
                    <a:pt x="983" y="275"/>
                    <a:pt x="1000" y="270"/>
                    <a:pt x="1017" y="271"/>
                  </a:cubicBezTo>
                  <a:cubicBezTo>
                    <a:pt x="1050" y="274"/>
                    <a:pt x="1046" y="312"/>
                    <a:pt x="1046" y="3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7" name="Freeform 539"/>
            <p:cNvSpPr/>
            <p:nvPr/>
          </p:nvSpPr>
          <p:spPr bwMode="auto">
            <a:xfrm>
              <a:off x="537" y="1794"/>
              <a:ext cx="161" cy="54"/>
            </a:xfrm>
            <a:custGeom>
              <a:avLst/>
              <a:gdLst>
                <a:gd name="T0" fmla="*/ 144 w 147"/>
                <a:gd name="T1" fmla="*/ 43 h 49"/>
                <a:gd name="T2" fmla="*/ 105 w 147"/>
                <a:gd name="T3" fmla="*/ 24 h 49"/>
                <a:gd name="T4" fmla="*/ 90 w 147"/>
                <a:gd name="T5" fmla="*/ 28 h 49"/>
                <a:gd name="T6" fmla="*/ 68 w 147"/>
                <a:gd name="T7" fmla="*/ 31 h 49"/>
                <a:gd name="T8" fmla="*/ 61 w 147"/>
                <a:gd name="T9" fmla="*/ 22 h 49"/>
                <a:gd name="T10" fmla="*/ 1 w 147"/>
                <a:gd name="T11" fmla="*/ 35 h 49"/>
                <a:gd name="T12" fmla="*/ 8 w 147"/>
                <a:gd name="T13" fmla="*/ 40 h 49"/>
                <a:gd name="T14" fmla="*/ 47 w 147"/>
                <a:gd name="T15" fmla="*/ 24 h 49"/>
                <a:gd name="T16" fmla="*/ 59 w 147"/>
                <a:gd name="T17" fmla="*/ 37 h 49"/>
                <a:gd name="T18" fmla="*/ 75 w 147"/>
                <a:gd name="T19" fmla="*/ 47 h 49"/>
                <a:gd name="T20" fmla="*/ 114 w 147"/>
                <a:gd name="T21" fmla="*/ 36 h 49"/>
                <a:gd name="T22" fmla="*/ 143 w 147"/>
                <a:gd name="T23" fmla="*/ 49 h 49"/>
                <a:gd name="T24" fmla="*/ 144 w 147"/>
                <a:gd name="T25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49">
                  <a:moveTo>
                    <a:pt x="144" y="43"/>
                  </a:moveTo>
                  <a:cubicBezTo>
                    <a:pt x="131" y="38"/>
                    <a:pt x="119" y="25"/>
                    <a:pt x="105" y="24"/>
                  </a:cubicBezTo>
                  <a:cubicBezTo>
                    <a:pt x="99" y="24"/>
                    <a:pt x="96" y="26"/>
                    <a:pt x="90" y="28"/>
                  </a:cubicBezTo>
                  <a:cubicBezTo>
                    <a:pt x="83" y="31"/>
                    <a:pt x="78" y="37"/>
                    <a:pt x="68" y="31"/>
                  </a:cubicBezTo>
                  <a:cubicBezTo>
                    <a:pt x="65" y="29"/>
                    <a:pt x="63" y="25"/>
                    <a:pt x="61" y="22"/>
                  </a:cubicBezTo>
                  <a:cubicBezTo>
                    <a:pt x="41" y="0"/>
                    <a:pt x="14" y="8"/>
                    <a:pt x="1" y="35"/>
                  </a:cubicBezTo>
                  <a:cubicBezTo>
                    <a:pt x="0" y="39"/>
                    <a:pt x="4" y="43"/>
                    <a:pt x="8" y="40"/>
                  </a:cubicBezTo>
                  <a:cubicBezTo>
                    <a:pt x="18" y="31"/>
                    <a:pt x="28" y="11"/>
                    <a:pt x="47" y="24"/>
                  </a:cubicBezTo>
                  <a:cubicBezTo>
                    <a:pt x="52" y="27"/>
                    <a:pt x="55" y="33"/>
                    <a:pt x="59" y="37"/>
                  </a:cubicBezTo>
                  <a:cubicBezTo>
                    <a:pt x="63" y="42"/>
                    <a:pt x="68" y="46"/>
                    <a:pt x="75" y="47"/>
                  </a:cubicBezTo>
                  <a:cubicBezTo>
                    <a:pt x="91" y="48"/>
                    <a:pt x="94" y="30"/>
                    <a:pt x="114" y="36"/>
                  </a:cubicBezTo>
                  <a:cubicBezTo>
                    <a:pt x="124" y="39"/>
                    <a:pt x="132" y="47"/>
                    <a:pt x="143" y="49"/>
                  </a:cubicBezTo>
                  <a:cubicBezTo>
                    <a:pt x="147" y="49"/>
                    <a:pt x="147" y="44"/>
                    <a:pt x="14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8" name="Freeform 540"/>
            <p:cNvSpPr/>
            <p:nvPr/>
          </p:nvSpPr>
          <p:spPr bwMode="auto">
            <a:xfrm>
              <a:off x="526" y="1884"/>
              <a:ext cx="135" cy="88"/>
            </a:xfrm>
            <a:custGeom>
              <a:avLst/>
              <a:gdLst>
                <a:gd name="T0" fmla="*/ 122 w 124"/>
                <a:gd name="T1" fmla="*/ 8 h 80"/>
                <a:gd name="T2" fmla="*/ 86 w 124"/>
                <a:gd name="T3" fmla="*/ 8 h 80"/>
                <a:gd name="T4" fmla="*/ 43 w 124"/>
                <a:gd name="T5" fmla="*/ 37 h 80"/>
                <a:gd name="T6" fmla="*/ 17 w 124"/>
                <a:gd name="T7" fmla="*/ 77 h 80"/>
                <a:gd name="T8" fmla="*/ 25 w 124"/>
                <a:gd name="T9" fmla="*/ 72 h 80"/>
                <a:gd name="T10" fmla="*/ 51 w 124"/>
                <a:gd name="T11" fmla="*/ 50 h 80"/>
                <a:gd name="T12" fmla="*/ 68 w 124"/>
                <a:gd name="T13" fmla="*/ 44 h 80"/>
                <a:gd name="T14" fmla="*/ 81 w 124"/>
                <a:gd name="T15" fmla="*/ 29 h 80"/>
                <a:gd name="T16" fmla="*/ 121 w 124"/>
                <a:gd name="T17" fmla="*/ 13 h 80"/>
                <a:gd name="T18" fmla="*/ 122 w 124"/>
                <a:gd name="T19" fmla="*/ 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122" y="8"/>
                  </a:moveTo>
                  <a:cubicBezTo>
                    <a:pt x="112" y="0"/>
                    <a:pt x="97" y="1"/>
                    <a:pt x="86" y="8"/>
                  </a:cubicBezTo>
                  <a:cubicBezTo>
                    <a:pt x="69" y="19"/>
                    <a:pt x="67" y="39"/>
                    <a:pt x="43" y="37"/>
                  </a:cubicBezTo>
                  <a:cubicBezTo>
                    <a:pt x="23" y="36"/>
                    <a:pt x="0" y="58"/>
                    <a:pt x="17" y="77"/>
                  </a:cubicBezTo>
                  <a:cubicBezTo>
                    <a:pt x="20" y="80"/>
                    <a:pt x="25" y="76"/>
                    <a:pt x="25" y="72"/>
                  </a:cubicBezTo>
                  <a:cubicBezTo>
                    <a:pt x="22" y="52"/>
                    <a:pt x="35" y="50"/>
                    <a:pt x="51" y="50"/>
                  </a:cubicBezTo>
                  <a:cubicBezTo>
                    <a:pt x="58" y="50"/>
                    <a:pt x="63" y="48"/>
                    <a:pt x="68" y="44"/>
                  </a:cubicBezTo>
                  <a:cubicBezTo>
                    <a:pt x="74" y="40"/>
                    <a:pt x="77" y="34"/>
                    <a:pt x="81" y="29"/>
                  </a:cubicBezTo>
                  <a:cubicBezTo>
                    <a:pt x="92" y="14"/>
                    <a:pt x="103" y="12"/>
                    <a:pt x="121" y="13"/>
                  </a:cubicBezTo>
                  <a:cubicBezTo>
                    <a:pt x="124" y="13"/>
                    <a:pt x="124" y="1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9" name="Freeform 541"/>
            <p:cNvSpPr/>
            <p:nvPr/>
          </p:nvSpPr>
          <p:spPr bwMode="auto">
            <a:xfrm>
              <a:off x="538" y="1988"/>
              <a:ext cx="59" cy="135"/>
            </a:xfrm>
            <a:custGeom>
              <a:avLst/>
              <a:gdLst>
                <a:gd name="T0" fmla="*/ 48 w 54"/>
                <a:gd name="T1" fmla="*/ 2 h 123"/>
                <a:gd name="T2" fmla="*/ 21 w 54"/>
                <a:gd name="T3" fmla="*/ 66 h 123"/>
                <a:gd name="T4" fmla="*/ 23 w 54"/>
                <a:gd name="T5" fmla="*/ 88 h 123"/>
                <a:gd name="T6" fmla="*/ 6 w 54"/>
                <a:gd name="T7" fmla="*/ 99 h 123"/>
                <a:gd name="T8" fmla="*/ 6 w 54"/>
                <a:gd name="T9" fmla="*/ 120 h 123"/>
                <a:gd name="T10" fmla="*/ 13 w 54"/>
                <a:gd name="T11" fmla="*/ 116 h 123"/>
                <a:gd name="T12" fmla="*/ 41 w 54"/>
                <a:gd name="T13" fmla="*/ 77 h 123"/>
                <a:gd name="T14" fmla="*/ 27 w 54"/>
                <a:gd name="T15" fmla="*/ 49 h 123"/>
                <a:gd name="T16" fmla="*/ 52 w 54"/>
                <a:gd name="T17" fmla="*/ 8 h 123"/>
                <a:gd name="T18" fmla="*/ 48 w 54"/>
                <a:gd name="T19" fmla="*/ 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3">
                  <a:moveTo>
                    <a:pt x="48" y="2"/>
                  </a:moveTo>
                  <a:cubicBezTo>
                    <a:pt x="29" y="16"/>
                    <a:pt x="7" y="41"/>
                    <a:pt x="21" y="66"/>
                  </a:cubicBezTo>
                  <a:cubicBezTo>
                    <a:pt x="26" y="74"/>
                    <a:pt x="30" y="79"/>
                    <a:pt x="23" y="88"/>
                  </a:cubicBezTo>
                  <a:cubicBezTo>
                    <a:pt x="19" y="93"/>
                    <a:pt x="11" y="94"/>
                    <a:pt x="6" y="99"/>
                  </a:cubicBezTo>
                  <a:cubicBezTo>
                    <a:pt x="1" y="107"/>
                    <a:pt x="0" y="113"/>
                    <a:pt x="6" y="120"/>
                  </a:cubicBezTo>
                  <a:cubicBezTo>
                    <a:pt x="9" y="123"/>
                    <a:pt x="13" y="119"/>
                    <a:pt x="13" y="116"/>
                  </a:cubicBezTo>
                  <a:cubicBezTo>
                    <a:pt x="9" y="98"/>
                    <a:pt x="45" y="97"/>
                    <a:pt x="41" y="77"/>
                  </a:cubicBezTo>
                  <a:cubicBezTo>
                    <a:pt x="39" y="66"/>
                    <a:pt x="28" y="63"/>
                    <a:pt x="27" y="49"/>
                  </a:cubicBezTo>
                  <a:cubicBezTo>
                    <a:pt x="26" y="32"/>
                    <a:pt x="41" y="19"/>
                    <a:pt x="52" y="8"/>
                  </a:cubicBezTo>
                  <a:cubicBezTo>
                    <a:pt x="54" y="5"/>
                    <a:pt x="51" y="0"/>
                    <a:pt x="4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0" name="Freeform 542"/>
            <p:cNvSpPr/>
            <p:nvPr/>
          </p:nvSpPr>
          <p:spPr bwMode="auto">
            <a:xfrm>
              <a:off x="746" y="1787"/>
              <a:ext cx="181" cy="65"/>
            </a:xfrm>
            <a:custGeom>
              <a:avLst/>
              <a:gdLst>
                <a:gd name="T0" fmla="*/ 154 w 166"/>
                <a:gd name="T1" fmla="*/ 14 h 60"/>
                <a:gd name="T2" fmla="*/ 99 w 166"/>
                <a:gd name="T3" fmla="*/ 3 h 60"/>
                <a:gd name="T4" fmla="*/ 86 w 166"/>
                <a:gd name="T5" fmla="*/ 8 h 60"/>
                <a:gd name="T6" fmla="*/ 70 w 166"/>
                <a:gd name="T7" fmla="*/ 30 h 60"/>
                <a:gd name="T8" fmla="*/ 34 w 166"/>
                <a:gd name="T9" fmla="*/ 30 h 60"/>
                <a:gd name="T10" fmla="*/ 15 w 166"/>
                <a:gd name="T11" fmla="*/ 31 h 60"/>
                <a:gd name="T12" fmla="*/ 4 w 166"/>
                <a:gd name="T13" fmla="*/ 56 h 60"/>
                <a:gd name="T14" fmla="*/ 11 w 166"/>
                <a:gd name="T15" fmla="*/ 54 h 60"/>
                <a:gd name="T16" fmla="*/ 32 w 166"/>
                <a:gd name="T17" fmla="*/ 40 h 60"/>
                <a:gd name="T18" fmla="*/ 38 w 166"/>
                <a:gd name="T19" fmla="*/ 41 h 60"/>
                <a:gd name="T20" fmla="*/ 50 w 166"/>
                <a:gd name="T21" fmla="*/ 45 h 60"/>
                <a:gd name="T22" fmla="*/ 67 w 166"/>
                <a:gd name="T23" fmla="*/ 47 h 60"/>
                <a:gd name="T24" fmla="*/ 87 w 166"/>
                <a:gd name="T25" fmla="*/ 32 h 60"/>
                <a:gd name="T26" fmla="*/ 92 w 166"/>
                <a:gd name="T27" fmla="*/ 19 h 60"/>
                <a:gd name="T28" fmla="*/ 116 w 166"/>
                <a:gd name="T29" fmla="*/ 18 h 60"/>
                <a:gd name="T30" fmla="*/ 133 w 166"/>
                <a:gd name="T31" fmla="*/ 26 h 60"/>
                <a:gd name="T32" fmla="*/ 161 w 166"/>
                <a:gd name="T33" fmla="*/ 21 h 60"/>
                <a:gd name="T34" fmla="*/ 154 w 166"/>
                <a:gd name="T3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" h="60">
                  <a:moveTo>
                    <a:pt x="154" y="14"/>
                  </a:moveTo>
                  <a:cubicBezTo>
                    <a:pt x="138" y="27"/>
                    <a:pt x="116" y="0"/>
                    <a:pt x="99" y="3"/>
                  </a:cubicBezTo>
                  <a:cubicBezTo>
                    <a:pt x="94" y="3"/>
                    <a:pt x="89" y="5"/>
                    <a:pt x="86" y="8"/>
                  </a:cubicBezTo>
                  <a:cubicBezTo>
                    <a:pt x="78" y="16"/>
                    <a:pt x="80" y="23"/>
                    <a:pt x="70" y="30"/>
                  </a:cubicBezTo>
                  <a:cubicBezTo>
                    <a:pt x="57" y="39"/>
                    <a:pt x="49" y="32"/>
                    <a:pt x="34" y="30"/>
                  </a:cubicBezTo>
                  <a:cubicBezTo>
                    <a:pt x="28" y="29"/>
                    <a:pt x="21" y="28"/>
                    <a:pt x="15" y="31"/>
                  </a:cubicBezTo>
                  <a:cubicBezTo>
                    <a:pt x="5" y="36"/>
                    <a:pt x="0" y="45"/>
                    <a:pt x="4" y="56"/>
                  </a:cubicBezTo>
                  <a:cubicBezTo>
                    <a:pt x="6" y="60"/>
                    <a:pt x="11" y="58"/>
                    <a:pt x="11" y="54"/>
                  </a:cubicBezTo>
                  <a:cubicBezTo>
                    <a:pt x="18" y="49"/>
                    <a:pt x="25" y="44"/>
                    <a:pt x="32" y="40"/>
                  </a:cubicBezTo>
                  <a:cubicBezTo>
                    <a:pt x="34" y="40"/>
                    <a:pt x="36" y="41"/>
                    <a:pt x="38" y="41"/>
                  </a:cubicBezTo>
                  <a:cubicBezTo>
                    <a:pt x="42" y="42"/>
                    <a:pt x="46" y="44"/>
                    <a:pt x="50" y="45"/>
                  </a:cubicBezTo>
                  <a:cubicBezTo>
                    <a:pt x="55" y="46"/>
                    <a:pt x="61" y="47"/>
                    <a:pt x="67" y="47"/>
                  </a:cubicBezTo>
                  <a:cubicBezTo>
                    <a:pt x="77" y="45"/>
                    <a:pt x="83" y="40"/>
                    <a:pt x="87" y="32"/>
                  </a:cubicBezTo>
                  <a:cubicBezTo>
                    <a:pt x="89" y="29"/>
                    <a:pt x="89" y="22"/>
                    <a:pt x="92" y="19"/>
                  </a:cubicBezTo>
                  <a:cubicBezTo>
                    <a:pt x="98" y="13"/>
                    <a:pt x="109" y="15"/>
                    <a:pt x="116" y="18"/>
                  </a:cubicBezTo>
                  <a:cubicBezTo>
                    <a:pt x="122" y="21"/>
                    <a:pt x="127" y="24"/>
                    <a:pt x="133" y="26"/>
                  </a:cubicBezTo>
                  <a:cubicBezTo>
                    <a:pt x="143" y="30"/>
                    <a:pt x="153" y="30"/>
                    <a:pt x="161" y="21"/>
                  </a:cubicBezTo>
                  <a:cubicBezTo>
                    <a:pt x="166" y="17"/>
                    <a:pt x="159" y="10"/>
                    <a:pt x="15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1" name="Freeform 543"/>
            <p:cNvSpPr/>
            <p:nvPr/>
          </p:nvSpPr>
          <p:spPr bwMode="auto">
            <a:xfrm>
              <a:off x="851" y="1855"/>
              <a:ext cx="149" cy="116"/>
            </a:xfrm>
            <a:custGeom>
              <a:avLst/>
              <a:gdLst>
                <a:gd name="T0" fmla="*/ 131 w 137"/>
                <a:gd name="T1" fmla="*/ 92 h 106"/>
                <a:gd name="T2" fmla="*/ 107 w 137"/>
                <a:gd name="T3" fmla="*/ 82 h 106"/>
                <a:gd name="T4" fmla="*/ 108 w 137"/>
                <a:gd name="T5" fmla="*/ 61 h 106"/>
                <a:gd name="T6" fmla="*/ 107 w 137"/>
                <a:gd name="T7" fmla="*/ 42 h 106"/>
                <a:gd name="T8" fmla="*/ 78 w 137"/>
                <a:gd name="T9" fmla="*/ 30 h 106"/>
                <a:gd name="T10" fmla="*/ 59 w 137"/>
                <a:gd name="T11" fmla="*/ 31 h 106"/>
                <a:gd name="T12" fmla="*/ 48 w 137"/>
                <a:gd name="T13" fmla="*/ 21 h 106"/>
                <a:gd name="T14" fmla="*/ 38 w 137"/>
                <a:gd name="T15" fmla="*/ 8 h 106"/>
                <a:gd name="T16" fmla="*/ 3 w 137"/>
                <a:gd name="T17" fmla="*/ 16 h 106"/>
                <a:gd name="T18" fmla="*/ 7 w 137"/>
                <a:gd name="T19" fmla="*/ 22 h 106"/>
                <a:gd name="T20" fmla="*/ 52 w 137"/>
                <a:gd name="T21" fmla="*/ 43 h 106"/>
                <a:gd name="T22" fmla="*/ 64 w 137"/>
                <a:gd name="T23" fmla="*/ 46 h 106"/>
                <a:gd name="T24" fmla="*/ 78 w 137"/>
                <a:gd name="T25" fmla="*/ 42 h 106"/>
                <a:gd name="T26" fmla="*/ 89 w 137"/>
                <a:gd name="T27" fmla="*/ 49 h 106"/>
                <a:gd name="T28" fmla="*/ 96 w 137"/>
                <a:gd name="T29" fmla="*/ 64 h 106"/>
                <a:gd name="T30" fmla="*/ 101 w 137"/>
                <a:gd name="T31" fmla="*/ 93 h 106"/>
                <a:gd name="T32" fmla="*/ 132 w 137"/>
                <a:gd name="T33" fmla="*/ 102 h 106"/>
                <a:gd name="T34" fmla="*/ 131 w 137"/>
                <a:gd name="T35" fmla="*/ 9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06">
                  <a:moveTo>
                    <a:pt x="131" y="92"/>
                  </a:moveTo>
                  <a:cubicBezTo>
                    <a:pt x="122" y="93"/>
                    <a:pt x="112" y="91"/>
                    <a:pt x="107" y="82"/>
                  </a:cubicBezTo>
                  <a:cubicBezTo>
                    <a:pt x="104" y="76"/>
                    <a:pt x="108" y="67"/>
                    <a:pt x="108" y="61"/>
                  </a:cubicBezTo>
                  <a:cubicBezTo>
                    <a:pt x="109" y="54"/>
                    <a:pt x="110" y="49"/>
                    <a:pt x="107" y="42"/>
                  </a:cubicBezTo>
                  <a:cubicBezTo>
                    <a:pt x="101" y="31"/>
                    <a:pt x="90" y="28"/>
                    <a:pt x="78" y="30"/>
                  </a:cubicBezTo>
                  <a:cubicBezTo>
                    <a:pt x="70" y="32"/>
                    <a:pt x="68" y="34"/>
                    <a:pt x="59" y="31"/>
                  </a:cubicBezTo>
                  <a:cubicBezTo>
                    <a:pt x="51" y="28"/>
                    <a:pt x="51" y="27"/>
                    <a:pt x="48" y="21"/>
                  </a:cubicBezTo>
                  <a:cubicBezTo>
                    <a:pt x="45" y="16"/>
                    <a:pt x="42" y="11"/>
                    <a:pt x="38" y="8"/>
                  </a:cubicBezTo>
                  <a:cubicBezTo>
                    <a:pt x="25" y="0"/>
                    <a:pt x="12" y="7"/>
                    <a:pt x="3" y="16"/>
                  </a:cubicBezTo>
                  <a:cubicBezTo>
                    <a:pt x="0" y="19"/>
                    <a:pt x="4" y="24"/>
                    <a:pt x="7" y="22"/>
                  </a:cubicBezTo>
                  <a:cubicBezTo>
                    <a:pt x="37" y="2"/>
                    <a:pt x="35" y="34"/>
                    <a:pt x="52" y="43"/>
                  </a:cubicBezTo>
                  <a:cubicBezTo>
                    <a:pt x="56" y="45"/>
                    <a:pt x="60" y="46"/>
                    <a:pt x="64" y="46"/>
                  </a:cubicBezTo>
                  <a:cubicBezTo>
                    <a:pt x="69" y="45"/>
                    <a:pt x="74" y="42"/>
                    <a:pt x="78" y="42"/>
                  </a:cubicBezTo>
                  <a:cubicBezTo>
                    <a:pt x="83" y="39"/>
                    <a:pt x="87" y="42"/>
                    <a:pt x="89" y="49"/>
                  </a:cubicBezTo>
                  <a:cubicBezTo>
                    <a:pt x="97" y="53"/>
                    <a:pt x="99" y="58"/>
                    <a:pt x="96" y="64"/>
                  </a:cubicBezTo>
                  <a:cubicBezTo>
                    <a:pt x="96" y="75"/>
                    <a:pt x="92" y="82"/>
                    <a:pt x="101" y="93"/>
                  </a:cubicBezTo>
                  <a:cubicBezTo>
                    <a:pt x="109" y="102"/>
                    <a:pt x="121" y="106"/>
                    <a:pt x="132" y="102"/>
                  </a:cubicBezTo>
                  <a:cubicBezTo>
                    <a:pt x="137" y="100"/>
                    <a:pt x="137" y="92"/>
                    <a:pt x="13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2" name="Freeform 544"/>
            <p:cNvSpPr/>
            <p:nvPr/>
          </p:nvSpPr>
          <p:spPr bwMode="auto">
            <a:xfrm>
              <a:off x="904" y="2005"/>
              <a:ext cx="83" cy="120"/>
            </a:xfrm>
            <a:custGeom>
              <a:avLst/>
              <a:gdLst>
                <a:gd name="T0" fmla="*/ 73 w 76"/>
                <a:gd name="T1" fmla="*/ 97 h 110"/>
                <a:gd name="T2" fmla="*/ 62 w 76"/>
                <a:gd name="T3" fmla="*/ 92 h 110"/>
                <a:gd name="T4" fmla="*/ 57 w 76"/>
                <a:gd name="T5" fmla="*/ 67 h 110"/>
                <a:gd name="T6" fmla="*/ 57 w 76"/>
                <a:gd name="T7" fmla="*/ 42 h 110"/>
                <a:gd name="T8" fmla="*/ 40 w 76"/>
                <a:gd name="T9" fmla="*/ 32 h 110"/>
                <a:gd name="T10" fmla="*/ 12 w 76"/>
                <a:gd name="T11" fmla="*/ 26 h 110"/>
                <a:gd name="T12" fmla="*/ 12 w 76"/>
                <a:gd name="T13" fmla="*/ 4 h 110"/>
                <a:gd name="T14" fmla="*/ 7 w 76"/>
                <a:gd name="T15" fmla="*/ 3 h 110"/>
                <a:gd name="T16" fmla="*/ 5 w 76"/>
                <a:gd name="T17" fmla="*/ 34 h 110"/>
                <a:gd name="T18" fmla="*/ 33 w 76"/>
                <a:gd name="T19" fmla="*/ 43 h 110"/>
                <a:gd name="T20" fmla="*/ 44 w 76"/>
                <a:gd name="T21" fmla="*/ 90 h 110"/>
                <a:gd name="T22" fmla="*/ 50 w 76"/>
                <a:gd name="T23" fmla="*/ 100 h 110"/>
                <a:gd name="T24" fmla="*/ 67 w 76"/>
                <a:gd name="T25" fmla="*/ 107 h 110"/>
                <a:gd name="T26" fmla="*/ 76 w 76"/>
                <a:gd name="T27" fmla="*/ 106 h 110"/>
                <a:gd name="T28" fmla="*/ 76 w 76"/>
                <a:gd name="T29" fmla="*/ 103 h 110"/>
                <a:gd name="T30" fmla="*/ 73 w 76"/>
                <a:gd name="T31" fmla="*/ 9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110">
                  <a:moveTo>
                    <a:pt x="73" y="97"/>
                  </a:moveTo>
                  <a:cubicBezTo>
                    <a:pt x="70" y="94"/>
                    <a:pt x="66" y="94"/>
                    <a:pt x="62" y="92"/>
                  </a:cubicBezTo>
                  <a:cubicBezTo>
                    <a:pt x="50" y="86"/>
                    <a:pt x="55" y="77"/>
                    <a:pt x="57" y="67"/>
                  </a:cubicBezTo>
                  <a:cubicBezTo>
                    <a:pt x="59" y="59"/>
                    <a:pt x="61" y="50"/>
                    <a:pt x="57" y="42"/>
                  </a:cubicBezTo>
                  <a:cubicBezTo>
                    <a:pt x="53" y="36"/>
                    <a:pt x="47" y="33"/>
                    <a:pt x="40" y="32"/>
                  </a:cubicBezTo>
                  <a:cubicBezTo>
                    <a:pt x="31" y="31"/>
                    <a:pt x="17" y="37"/>
                    <a:pt x="12" y="26"/>
                  </a:cubicBezTo>
                  <a:cubicBezTo>
                    <a:pt x="9" y="20"/>
                    <a:pt x="12" y="10"/>
                    <a:pt x="12" y="4"/>
                  </a:cubicBezTo>
                  <a:cubicBezTo>
                    <a:pt x="11" y="2"/>
                    <a:pt x="8" y="0"/>
                    <a:pt x="7" y="3"/>
                  </a:cubicBezTo>
                  <a:cubicBezTo>
                    <a:pt x="3" y="12"/>
                    <a:pt x="0" y="25"/>
                    <a:pt x="5" y="34"/>
                  </a:cubicBezTo>
                  <a:cubicBezTo>
                    <a:pt x="12" y="46"/>
                    <a:pt x="22" y="41"/>
                    <a:pt x="33" y="43"/>
                  </a:cubicBezTo>
                  <a:cubicBezTo>
                    <a:pt x="59" y="50"/>
                    <a:pt x="38" y="72"/>
                    <a:pt x="44" y="90"/>
                  </a:cubicBezTo>
                  <a:cubicBezTo>
                    <a:pt x="45" y="94"/>
                    <a:pt x="47" y="98"/>
                    <a:pt x="50" y="100"/>
                  </a:cubicBezTo>
                  <a:cubicBezTo>
                    <a:pt x="55" y="104"/>
                    <a:pt x="64" y="102"/>
                    <a:pt x="67" y="107"/>
                  </a:cubicBezTo>
                  <a:cubicBezTo>
                    <a:pt x="69" y="109"/>
                    <a:pt x="75" y="110"/>
                    <a:pt x="76" y="106"/>
                  </a:cubicBezTo>
                  <a:cubicBezTo>
                    <a:pt x="76" y="105"/>
                    <a:pt x="76" y="104"/>
                    <a:pt x="76" y="103"/>
                  </a:cubicBezTo>
                  <a:cubicBezTo>
                    <a:pt x="76" y="100"/>
                    <a:pt x="76" y="98"/>
                    <a:pt x="7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3" name="Freeform 545"/>
            <p:cNvSpPr/>
            <p:nvPr/>
          </p:nvSpPr>
          <p:spPr bwMode="auto">
            <a:xfrm>
              <a:off x="682" y="1994"/>
              <a:ext cx="160" cy="64"/>
            </a:xfrm>
            <a:custGeom>
              <a:avLst/>
              <a:gdLst>
                <a:gd name="T0" fmla="*/ 136 w 146"/>
                <a:gd name="T1" fmla="*/ 4 h 59"/>
                <a:gd name="T2" fmla="*/ 5 w 146"/>
                <a:gd name="T3" fmla="*/ 28 h 59"/>
                <a:gd name="T4" fmla="*/ 4 w 146"/>
                <a:gd name="T5" fmla="*/ 34 h 59"/>
                <a:gd name="T6" fmla="*/ 143 w 146"/>
                <a:gd name="T7" fmla="*/ 10 h 59"/>
                <a:gd name="T8" fmla="*/ 136 w 146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9">
                  <a:moveTo>
                    <a:pt x="136" y="4"/>
                  </a:moveTo>
                  <a:cubicBezTo>
                    <a:pt x="102" y="46"/>
                    <a:pt x="52" y="36"/>
                    <a:pt x="5" y="28"/>
                  </a:cubicBezTo>
                  <a:cubicBezTo>
                    <a:pt x="2" y="27"/>
                    <a:pt x="0" y="32"/>
                    <a:pt x="4" y="34"/>
                  </a:cubicBezTo>
                  <a:cubicBezTo>
                    <a:pt x="48" y="48"/>
                    <a:pt x="115" y="59"/>
                    <a:pt x="143" y="10"/>
                  </a:cubicBezTo>
                  <a:cubicBezTo>
                    <a:pt x="146" y="6"/>
                    <a:pt x="139" y="0"/>
                    <a:pt x="13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4" name="Freeform 546"/>
            <p:cNvSpPr/>
            <p:nvPr/>
          </p:nvSpPr>
          <p:spPr bwMode="auto">
            <a:xfrm>
              <a:off x="731" y="1964"/>
              <a:ext cx="40" cy="39"/>
            </a:xfrm>
            <a:custGeom>
              <a:avLst/>
              <a:gdLst>
                <a:gd name="T0" fmla="*/ 29 w 36"/>
                <a:gd name="T1" fmla="*/ 21 h 35"/>
                <a:gd name="T2" fmla="*/ 23 w 36"/>
                <a:gd name="T3" fmla="*/ 25 h 35"/>
                <a:gd name="T4" fmla="*/ 17 w 36"/>
                <a:gd name="T5" fmla="*/ 22 h 35"/>
                <a:gd name="T6" fmla="*/ 17 w 36"/>
                <a:gd name="T7" fmla="*/ 14 h 35"/>
                <a:gd name="T8" fmla="*/ 27 w 36"/>
                <a:gd name="T9" fmla="*/ 8 h 35"/>
                <a:gd name="T10" fmla="*/ 27 w 36"/>
                <a:gd name="T11" fmla="*/ 4 h 35"/>
                <a:gd name="T12" fmla="*/ 9 w 36"/>
                <a:gd name="T13" fmla="*/ 28 h 35"/>
                <a:gd name="T14" fmla="*/ 24 w 36"/>
                <a:gd name="T15" fmla="*/ 35 h 35"/>
                <a:gd name="T16" fmla="*/ 36 w 36"/>
                <a:gd name="T17" fmla="*/ 24 h 35"/>
                <a:gd name="T18" fmla="*/ 29 w 36"/>
                <a:gd name="T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29" y="21"/>
                  </a:moveTo>
                  <a:cubicBezTo>
                    <a:pt x="27" y="23"/>
                    <a:pt x="26" y="24"/>
                    <a:pt x="23" y="25"/>
                  </a:cubicBezTo>
                  <a:cubicBezTo>
                    <a:pt x="21" y="25"/>
                    <a:pt x="18" y="24"/>
                    <a:pt x="17" y="22"/>
                  </a:cubicBezTo>
                  <a:cubicBezTo>
                    <a:pt x="15" y="20"/>
                    <a:pt x="16" y="17"/>
                    <a:pt x="17" y="14"/>
                  </a:cubicBezTo>
                  <a:cubicBezTo>
                    <a:pt x="19" y="11"/>
                    <a:pt x="23" y="9"/>
                    <a:pt x="27" y="8"/>
                  </a:cubicBezTo>
                  <a:cubicBezTo>
                    <a:pt x="30" y="8"/>
                    <a:pt x="29" y="4"/>
                    <a:pt x="27" y="4"/>
                  </a:cubicBezTo>
                  <a:cubicBezTo>
                    <a:pt x="14" y="0"/>
                    <a:pt x="0" y="16"/>
                    <a:pt x="9" y="28"/>
                  </a:cubicBezTo>
                  <a:cubicBezTo>
                    <a:pt x="12" y="33"/>
                    <a:pt x="18" y="35"/>
                    <a:pt x="24" y="35"/>
                  </a:cubicBezTo>
                  <a:cubicBezTo>
                    <a:pt x="29" y="34"/>
                    <a:pt x="36" y="30"/>
                    <a:pt x="36" y="24"/>
                  </a:cubicBezTo>
                  <a:cubicBezTo>
                    <a:pt x="35" y="20"/>
                    <a:pt x="32" y="19"/>
                    <a:pt x="2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5" name="Freeform 547"/>
            <p:cNvSpPr/>
            <p:nvPr/>
          </p:nvSpPr>
          <p:spPr bwMode="auto">
            <a:xfrm>
              <a:off x="680" y="1947"/>
              <a:ext cx="43" cy="26"/>
            </a:xfrm>
            <a:custGeom>
              <a:avLst/>
              <a:gdLst>
                <a:gd name="T0" fmla="*/ 19 w 39"/>
                <a:gd name="T1" fmla="*/ 1 h 24"/>
                <a:gd name="T2" fmla="*/ 1 w 39"/>
                <a:gd name="T3" fmla="*/ 19 h 24"/>
                <a:gd name="T4" fmla="*/ 9 w 39"/>
                <a:gd name="T5" fmla="*/ 19 h 24"/>
                <a:gd name="T6" fmla="*/ 19 w 39"/>
                <a:gd name="T7" fmla="*/ 10 h 24"/>
                <a:gd name="T8" fmla="*/ 24 w 39"/>
                <a:gd name="T9" fmla="*/ 14 h 24"/>
                <a:gd name="T10" fmla="*/ 26 w 39"/>
                <a:gd name="T11" fmla="*/ 21 h 24"/>
                <a:gd name="T12" fmla="*/ 32 w 39"/>
                <a:gd name="T13" fmla="*/ 21 h 24"/>
                <a:gd name="T14" fmla="*/ 19 w 39"/>
                <a:gd name="T1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4">
                  <a:moveTo>
                    <a:pt x="19" y="1"/>
                  </a:moveTo>
                  <a:cubicBezTo>
                    <a:pt x="9" y="0"/>
                    <a:pt x="0" y="9"/>
                    <a:pt x="1" y="19"/>
                  </a:cubicBezTo>
                  <a:cubicBezTo>
                    <a:pt x="2" y="24"/>
                    <a:pt x="9" y="24"/>
                    <a:pt x="9" y="19"/>
                  </a:cubicBezTo>
                  <a:cubicBezTo>
                    <a:pt x="9" y="14"/>
                    <a:pt x="14" y="9"/>
                    <a:pt x="19" y="10"/>
                  </a:cubicBezTo>
                  <a:cubicBezTo>
                    <a:pt x="21" y="11"/>
                    <a:pt x="23" y="12"/>
                    <a:pt x="24" y="14"/>
                  </a:cubicBezTo>
                  <a:cubicBezTo>
                    <a:pt x="25" y="16"/>
                    <a:pt x="25" y="19"/>
                    <a:pt x="26" y="21"/>
                  </a:cubicBezTo>
                  <a:cubicBezTo>
                    <a:pt x="28" y="22"/>
                    <a:pt x="30" y="23"/>
                    <a:pt x="32" y="21"/>
                  </a:cubicBezTo>
                  <a:cubicBezTo>
                    <a:pt x="39" y="14"/>
                    <a:pt x="27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6" name="Freeform 548"/>
            <p:cNvSpPr/>
            <p:nvPr/>
          </p:nvSpPr>
          <p:spPr bwMode="auto">
            <a:xfrm>
              <a:off x="786" y="1933"/>
              <a:ext cx="42" cy="26"/>
            </a:xfrm>
            <a:custGeom>
              <a:avLst/>
              <a:gdLst>
                <a:gd name="T0" fmla="*/ 18 w 38"/>
                <a:gd name="T1" fmla="*/ 0 h 23"/>
                <a:gd name="T2" fmla="*/ 3 w 38"/>
                <a:gd name="T3" fmla="*/ 18 h 23"/>
                <a:gd name="T4" fmla="*/ 10 w 38"/>
                <a:gd name="T5" fmla="*/ 17 h 23"/>
                <a:gd name="T6" fmla="*/ 21 w 38"/>
                <a:gd name="T7" fmla="*/ 10 h 23"/>
                <a:gd name="T8" fmla="*/ 30 w 38"/>
                <a:gd name="T9" fmla="*/ 21 h 23"/>
                <a:gd name="T10" fmla="*/ 36 w 38"/>
                <a:gd name="T11" fmla="*/ 19 h 23"/>
                <a:gd name="T12" fmla="*/ 18 w 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3">
                  <a:moveTo>
                    <a:pt x="18" y="0"/>
                  </a:moveTo>
                  <a:cubicBezTo>
                    <a:pt x="9" y="0"/>
                    <a:pt x="0" y="9"/>
                    <a:pt x="3" y="18"/>
                  </a:cubicBezTo>
                  <a:cubicBezTo>
                    <a:pt x="5" y="22"/>
                    <a:pt x="11" y="21"/>
                    <a:pt x="10" y="17"/>
                  </a:cubicBezTo>
                  <a:cubicBezTo>
                    <a:pt x="8" y="10"/>
                    <a:pt x="16" y="7"/>
                    <a:pt x="21" y="10"/>
                  </a:cubicBezTo>
                  <a:cubicBezTo>
                    <a:pt x="26" y="12"/>
                    <a:pt x="26" y="17"/>
                    <a:pt x="30" y="21"/>
                  </a:cubicBezTo>
                  <a:cubicBezTo>
                    <a:pt x="32" y="23"/>
                    <a:pt x="35" y="22"/>
                    <a:pt x="36" y="19"/>
                  </a:cubicBezTo>
                  <a:cubicBezTo>
                    <a:pt x="38" y="10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直接连接符 56"/>
          <p:cNvCxnSpPr>
            <a:stCxn id="54" idx="4"/>
          </p:cNvCxnSpPr>
          <p:nvPr/>
        </p:nvCxnSpPr>
        <p:spPr>
          <a:xfrm>
            <a:off x="7158736" y="2218973"/>
            <a:ext cx="3431" cy="58524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cxnSp>
        <p:nvCxnSpPr>
          <p:cNvPr id="46" name="直接连接符 45"/>
          <p:cNvCxnSpPr>
            <a:endCxn id="56" idx="0"/>
          </p:cNvCxnSpPr>
          <p:nvPr/>
        </p:nvCxnSpPr>
        <p:spPr>
          <a:xfrm>
            <a:off x="5280323" y="2781386"/>
            <a:ext cx="0" cy="65080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endCxn id="55" idx="0"/>
          </p:cNvCxnSpPr>
          <p:nvPr/>
        </p:nvCxnSpPr>
        <p:spPr>
          <a:xfrm>
            <a:off x="1540861" y="2781386"/>
            <a:ext cx="0" cy="609674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53" idx="4"/>
          </p:cNvCxnSpPr>
          <p:nvPr/>
        </p:nvCxnSpPr>
        <p:spPr>
          <a:xfrm>
            <a:off x="3413485" y="2218973"/>
            <a:ext cx="8300" cy="58524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reeform 6"/>
          <p:cNvSpPr/>
          <p:nvPr/>
        </p:nvSpPr>
        <p:spPr bwMode="auto">
          <a:xfrm>
            <a:off x="617804" y="2706978"/>
            <a:ext cx="1846115" cy="194472"/>
          </a:xfrm>
          <a:custGeom>
            <a:avLst/>
            <a:gdLst>
              <a:gd name="T0" fmla="*/ 1099 w 1149"/>
              <a:gd name="T1" fmla="*/ 121 h 121"/>
              <a:gd name="T2" fmla="*/ 549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49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Freeform 7"/>
          <p:cNvSpPr/>
          <p:nvPr/>
        </p:nvSpPr>
        <p:spPr bwMode="auto">
          <a:xfrm>
            <a:off x="2491234" y="2706978"/>
            <a:ext cx="1844508" cy="194472"/>
          </a:xfrm>
          <a:custGeom>
            <a:avLst/>
            <a:gdLst>
              <a:gd name="T0" fmla="*/ 1098 w 1148"/>
              <a:gd name="T1" fmla="*/ 121 h 121"/>
              <a:gd name="T2" fmla="*/ 550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50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8"/>
          <p:cNvSpPr/>
          <p:nvPr/>
        </p:nvSpPr>
        <p:spPr bwMode="auto">
          <a:xfrm>
            <a:off x="4363055" y="2706978"/>
            <a:ext cx="1846115" cy="194472"/>
          </a:xfrm>
          <a:custGeom>
            <a:avLst/>
            <a:gdLst>
              <a:gd name="T0" fmla="*/ 1099 w 1149"/>
              <a:gd name="T1" fmla="*/ 121 h 121"/>
              <a:gd name="T2" fmla="*/ 550 w 1149"/>
              <a:gd name="T3" fmla="*/ 121 h 121"/>
              <a:gd name="T4" fmla="*/ 0 w 1149"/>
              <a:gd name="T5" fmla="*/ 121 h 121"/>
              <a:gd name="T6" fmla="*/ 50 w 1149"/>
              <a:gd name="T7" fmla="*/ 61 h 121"/>
              <a:gd name="T8" fmla="*/ 0 w 1149"/>
              <a:gd name="T9" fmla="*/ 0 h 121"/>
              <a:gd name="T10" fmla="*/ 550 w 1149"/>
              <a:gd name="T11" fmla="*/ 0 h 121"/>
              <a:gd name="T12" fmla="*/ 1099 w 1149"/>
              <a:gd name="T13" fmla="*/ 0 h 121"/>
              <a:gd name="T14" fmla="*/ 1149 w 1149"/>
              <a:gd name="T15" fmla="*/ 61 h 121"/>
              <a:gd name="T16" fmla="*/ 1099 w 1149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9" h="121">
                <a:moveTo>
                  <a:pt x="1099" y="121"/>
                </a:moveTo>
                <a:lnTo>
                  <a:pt x="550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50" y="0"/>
                </a:lnTo>
                <a:lnTo>
                  <a:pt x="1099" y="0"/>
                </a:lnTo>
                <a:lnTo>
                  <a:pt x="1149" y="61"/>
                </a:lnTo>
                <a:lnTo>
                  <a:pt x="1099" y="121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Freeform 9"/>
          <p:cNvSpPr/>
          <p:nvPr/>
        </p:nvSpPr>
        <p:spPr bwMode="auto">
          <a:xfrm>
            <a:off x="6236485" y="2706978"/>
            <a:ext cx="1844508" cy="194472"/>
          </a:xfrm>
          <a:custGeom>
            <a:avLst/>
            <a:gdLst>
              <a:gd name="T0" fmla="*/ 1098 w 1148"/>
              <a:gd name="T1" fmla="*/ 121 h 121"/>
              <a:gd name="T2" fmla="*/ 549 w 1148"/>
              <a:gd name="T3" fmla="*/ 121 h 121"/>
              <a:gd name="T4" fmla="*/ 0 w 1148"/>
              <a:gd name="T5" fmla="*/ 121 h 121"/>
              <a:gd name="T6" fmla="*/ 50 w 1148"/>
              <a:gd name="T7" fmla="*/ 61 h 121"/>
              <a:gd name="T8" fmla="*/ 0 w 1148"/>
              <a:gd name="T9" fmla="*/ 0 h 121"/>
              <a:gd name="T10" fmla="*/ 549 w 1148"/>
              <a:gd name="T11" fmla="*/ 0 h 121"/>
              <a:gd name="T12" fmla="*/ 1098 w 1148"/>
              <a:gd name="T13" fmla="*/ 0 h 121"/>
              <a:gd name="T14" fmla="*/ 1148 w 1148"/>
              <a:gd name="T15" fmla="*/ 61 h 121"/>
              <a:gd name="T16" fmla="*/ 1098 w 1148"/>
              <a:gd name="T17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8" h="121">
                <a:moveTo>
                  <a:pt x="1098" y="121"/>
                </a:moveTo>
                <a:lnTo>
                  <a:pt x="549" y="121"/>
                </a:lnTo>
                <a:lnTo>
                  <a:pt x="0" y="121"/>
                </a:lnTo>
                <a:lnTo>
                  <a:pt x="50" y="61"/>
                </a:lnTo>
                <a:lnTo>
                  <a:pt x="0" y="0"/>
                </a:lnTo>
                <a:lnTo>
                  <a:pt x="549" y="0"/>
                </a:lnTo>
                <a:lnTo>
                  <a:pt x="1098" y="0"/>
                </a:lnTo>
                <a:lnTo>
                  <a:pt x="1148" y="61"/>
                </a:lnTo>
                <a:lnTo>
                  <a:pt x="1098" y="121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txBody>
          <a:bodyPr/>
          <a:lstStyle/>
          <a:p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Oval 11"/>
          <p:cNvSpPr>
            <a:spLocks noChangeArrowheads="1"/>
          </p:cNvSpPr>
          <p:nvPr/>
        </p:nvSpPr>
        <p:spPr bwMode="auto">
          <a:xfrm>
            <a:off x="2950313" y="1290436"/>
            <a:ext cx="926344" cy="928537"/>
          </a:xfrm>
          <a:prstGeom prst="ellipse">
            <a:avLst/>
          </a:prstGeom>
          <a:blipFill>
            <a:blip r:embed="rId1">
              <a:alphaModFix amt="20000"/>
            </a:blip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695564" y="1290436"/>
            <a:ext cx="926344" cy="928537"/>
          </a:xfrm>
          <a:prstGeom prst="ellipse">
            <a:avLst/>
          </a:prstGeom>
          <a:blipFill>
            <a:blip r:embed="rId1">
              <a:alphaModFix amt="20000"/>
            </a:blip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Oval 11"/>
          <p:cNvSpPr>
            <a:spLocks noChangeArrowheads="1"/>
          </p:cNvSpPr>
          <p:nvPr/>
        </p:nvSpPr>
        <p:spPr bwMode="auto">
          <a:xfrm>
            <a:off x="1077689" y="3391060"/>
            <a:ext cx="926344" cy="928537"/>
          </a:xfrm>
          <a:prstGeom prst="ellipse">
            <a:avLst/>
          </a:prstGeom>
          <a:blipFill>
            <a:blip r:embed="rId1">
              <a:alphaModFix amt="20000"/>
            </a:blip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val 11"/>
          <p:cNvSpPr>
            <a:spLocks noChangeArrowheads="1"/>
          </p:cNvSpPr>
          <p:nvPr/>
        </p:nvSpPr>
        <p:spPr bwMode="auto">
          <a:xfrm>
            <a:off x="4817151" y="3432193"/>
            <a:ext cx="926344" cy="928537"/>
          </a:xfrm>
          <a:prstGeom prst="ellipse">
            <a:avLst/>
          </a:prstGeom>
          <a:blipFill>
            <a:blip r:embed="rId1">
              <a:alphaModFix amt="20000"/>
            </a:blip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56294" y="1983814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1110462" y="1673483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431968" y="2021047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2277733" y="3363913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2931901" y="3053582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3253407" y="3401146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>
            <a:off x="4108243" y="2018067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4762411" y="1707736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5083917" y="2055300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/>
          <p:nvPr/>
        </p:nvSpPr>
        <p:spPr>
          <a:xfrm>
            <a:off x="6017194" y="3365191"/>
            <a:ext cx="2262433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Lorem ipsum dolor sit amet, consectetuer adipiscing elit.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6671362" y="3054860"/>
            <a:ext cx="101181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914400"/>
            <a:r>
              <a:rPr lang="zh-CN" altLang="en-US" sz="1600" b="1">
                <a:ln w="3175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添加标题</a:t>
            </a:r>
            <a:endParaRPr lang="zh-CN" altLang="en-US" sz="1600" b="1">
              <a:ln w="3175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74" name="直接连接符 73"/>
          <p:cNvCxnSpPr/>
          <p:nvPr/>
        </p:nvCxnSpPr>
        <p:spPr>
          <a:xfrm>
            <a:off x="6992868" y="3402424"/>
            <a:ext cx="31108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utoShape 59"/>
          <p:cNvSpPr/>
          <p:nvPr/>
        </p:nvSpPr>
        <p:spPr bwMode="auto">
          <a:xfrm>
            <a:off x="6978555" y="1575317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0" name="AutoShape 112"/>
          <p:cNvSpPr/>
          <p:nvPr/>
        </p:nvSpPr>
        <p:spPr bwMode="auto">
          <a:xfrm>
            <a:off x="5098038" y="3717074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290080" y="1574815"/>
            <a:ext cx="246811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32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3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61279" y="3675746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6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1869907" y="1705957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162487" y="2032001"/>
            <a:ext cx="27334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155" name="直接连接符 154"/>
          <p:cNvCxnSpPr/>
          <p:nvPr/>
        </p:nvCxnSpPr>
        <p:spPr>
          <a:xfrm>
            <a:off x="2541287" y="2018425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矩形 155"/>
          <p:cNvSpPr/>
          <p:nvPr/>
        </p:nvSpPr>
        <p:spPr>
          <a:xfrm>
            <a:off x="1853722" y="3450789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146302" y="3776833"/>
            <a:ext cx="273341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158" name="直接连接符 157"/>
          <p:cNvCxnSpPr/>
          <p:nvPr/>
        </p:nvCxnSpPr>
        <p:spPr>
          <a:xfrm>
            <a:off x="2525102" y="3763257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矩形 158"/>
          <p:cNvSpPr/>
          <p:nvPr/>
        </p:nvSpPr>
        <p:spPr>
          <a:xfrm>
            <a:off x="6180150" y="1727436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6180150" y="2053480"/>
            <a:ext cx="273341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161" name="直接连接符 160"/>
          <p:cNvCxnSpPr/>
          <p:nvPr/>
        </p:nvCxnSpPr>
        <p:spPr>
          <a:xfrm>
            <a:off x="6299567" y="2039904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矩形 161"/>
          <p:cNvSpPr/>
          <p:nvPr/>
        </p:nvSpPr>
        <p:spPr>
          <a:xfrm>
            <a:off x="6180150" y="3436848"/>
            <a:ext cx="10118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914400"/>
            <a:r>
              <a:rPr lang="zh-CN" altLang="en-US" sz="1600" b="1">
                <a:ln w="3175">
                  <a:solidFill>
                    <a:schemeClr val="bg1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+mj-ea"/>
                <a:ea typeface="+mj-ea"/>
              </a:rPr>
              <a:t>添加标题</a:t>
            </a:r>
            <a:endParaRPr lang="zh-CN" altLang="en-US" sz="1600" b="1">
              <a:ln w="3175">
                <a:solidFill>
                  <a:schemeClr val="bg1"/>
                </a:solidFill>
              </a:ln>
              <a:blipFill>
                <a:blip r:embed="rId1"/>
                <a:stretch>
                  <a:fillRect/>
                </a:stretch>
              </a:blipFill>
              <a:latin typeface="+mj-ea"/>
              <a:ea typeface="+mj-ea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6180150" y="3762892"/>
            <a:ext cx="2733413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bg1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cxnSp>
        <p:nvCxnSpPr>
          <p:cNvPr id="164" name="直接连接符 163"/>
          <p:cNvCxnSpPr/>
          <p:nvPr/>
        </p:nvCxnSpPr>
        <p:spPr>
          <a:xfrm>
            <a:off x="6299567" y="3749316"/>
            <a:ext cx="23883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3114358" y="1488044"/>
            <a:ext cx="2957543" cy="3366789"/>
            <a:chOff x="1866" y="762"/>
            <a:chExt cx="2103" cy="2394"/>
          </a:xfrm>
          <a:solidFill>
            <a:schemeClr val="bg1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2617" y="2687"/>
              <a:ext cx="595" cy="159"/>
            </a:xfrm>
            <a:custGeom>
              <a:avLst/>
              <a:gdLst>
                <a:gd name="T0" fmla="*/ 398 w 459"/>
                <a:gd name="T1" fmla="*/ 123 h 123"/>
                <a:gd name="T2" fmla="*/ 61 w 459"/>
                <a:gd name="T3" fmla="*/ 123 h 123"/>
                <a:gd name="T4" fmla="*/ 0 w 459"/>
                <a:gd name="T5" fmla="*/ 61 h 123"/>
                <a:gd name="T6" fmla="*/ 61 w 459"/>
                <a:gd name="T7" fmla="*/ 0 h 123"/>
                <a:gd name="T8" fmla="*/ 398 w 459"/>
                <a:gd name="T9" fmla="*/ 0 h 123"/>
                <a:gd name="T10" fmla="*/ 459 w 459"/>
                <a:gd name="T11" fmla="*/ 61 h 123"/>
                <a:gd name="T12" fmla="*/ 398 w 459"/>
                <a:gd name="T13" fmla="*/ 123 h 123"/>
                <a:gd name="T14" fmla="*/ 61 w 459"/>
                <a:gd name="T15" fmla="*/ 28 h 123"/>
                <a:gd name="T16" fmla="*/ 28 w 459"/>
                <a:gd name="T17" fmla="*/ 61 h 123"/>
                <a:gd name="T18" fmla="*/ 61 w 459"/>
                <a:gd name="T19" fmla="*/ 95 h 123"/>
                <a:gd name="T20" fmla="*/ 398 w 459"/>
                <a:gd name="T21" fmla="*/ 95 h 123"/>
                <a:gd name="T22" fmla="*/ 431 w 459"/>
                <a:gd name="T23" fmla="*/ 61 h 123"/>
                <a:gd name="T24" fmla="*/ 398 w 459"/>
                <a:gd name="T25" fmla="*/ 28 h 123"/>
                <a:gd name="T26" fmla="*/ 61 w 459"/>
                <a:gd name="T27" fmla="*/ 2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9" h="123">
                  <a:moveTo>
                    <a:pt x="398" y="123"/>
                  </a:moveTo>
                  <a:cubicBezTo>
                    <a:pt x="61" y="123"/>
                    <a:pt x="61" y="123"/>
                    <a:pt x="61" y="123"/>
                  </a:cubicBezTo>
                  <a:cubicBezTo>
                    <a:pt x="28" y="123"/>
                    <a:pt x="0" y="95"/>
                    <a:pt x="0" y="61"/>
                  </a:cubicBezTo>
                  <a:cubicBezTo>
                    <a:pt x="0" y="28"/>
                    <a:pt x="28" y="0"/>
                    <a:pt x="61" y="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431" y="0"/>
                    <a:pt x="459" y="28"/>
                    <a:pt x="459" y="61"/>
                  </a:cubicBezTo>
                  <a:cubicBezTo>
                    <a:pt x="459" y="95"/>
                    <a:pt x="431" y="123"/>
                    <a:pt x="398" y="123"/>
                  </a:cubicBezTo>
                  <a:close/>
                  <a:moveTo>
                    <a:pt x="61" y="28"/>
                  </a:moveTo>
                  <a:cubicBezTo>
                    <a:pt x="43" y="28"/>
                    <a:pt x="28" y="43"/>
                    <a:pt x="28" y="61"/>
                  </a:cubicBezTo>
                  <a:cubicBezTo>
                    <a:pt x="28" y="80"/>
                    <a:pt x="43" y="95"/>
                    <a:pt x="61" y="95"/>
                  </a:cubicBezTo>
                  <a:cubicBezTo>
                    <a:pt x="398" y="95"/>
                    <a:pt x="398" y="95"/>
                    <a:pt x="398" y="95"/>
                  </a:cubicBezTo>
                  <a:cubicBezTo>
                    <a:pt x="416" y="95"/>
                    <a:pt x="431" y="80"/>
                    <a:pt x="431" y="61"/>
                  </a:cubicBezTo>
                  <a:cubicBezTo>
                    <a:pt x="431" y="43"/>
                    <a:pt x="416" y="28"/>
                    <a:pt x="398" y="28"/>
                  </a:cubicBezTo>
                  <a:lnTo>
                    <a:pt x="6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2650" y="2881"/>
              <a:ext cx="529" cy="275"/>
            </a:xfrm>
            <a:custGeom>
              <a:avLst/>
              <a:gdLst>
                <a:gd name="T0" fmla="*/ 205 w 409"/>
                <a:gd name="T1" fmla="*/ 212 h 212"/>
                <a:gd name="T2" fmla="*/ 106 w 409"/>
                <a:gd name="T3" fmla="*/ 136 h 212"/>
                <a:gd name="T4" fmla="*/ 0 w 409"/>
                <a:gd name="T5" fmla="*/ 14 h 212"/>
                <a:gd name="T6" fmla="*/ 0 w 409"/>
                <a:gd name="T7" fmla="*/ 0 h 212"/>
                <a:gd name="T8" fmla="*/ 409 w 409"/>
                <a:gd name="T9" fmla="*/ 0 h 212"/>
                <a:gd name="T10" fmla="*/ 409 w 409"/>
                <a:gd name="T11" fmla="*/ 14 h 212"/>
                <a:gd name="T12" fmla="*/ 303 w 409"/>
                <a:gd name="T13" fmla="*/ 136 h 212"/>
                <a:gd name="T14" fmla="*/ 205 w 409"/>
                <a:gd name="T15" fmla="*/ 212 h 212"/>
                <a:gd name="T16" fmla="*/ 29 w 409"/>
                <a:gd name="T17" fmla="*/ 28 h 212"/>
                <a:gd name="T18" fmla="*/ 119 w 409"/>
                <a:gd name="T19" fmla="*/ 109 h 212"/>
                <a:gd name="T20" fmla="*/ 130 w 409"/>
                <a:gd name="T21" fmla="*/ 110 h 212"/>
                <a:gd name="T22" fmla="*/ 132 w 409"/>
                <a:gd name="T23" fmla="*/ 121 h 212"/>
                <a:gd name="T24" fmla="*/ 205 w 409"/>
                <a:gd name="T25" fmla="*/ 184 h 212"/>
                <a:gd name="T26" fmla="*/ 277 w 409"/>
                <a:gd name="T27" fmla="*/ 121 h 212"/>
                <a:gd name="T28" fmla="*/ 279 w 409"/>
                <a:gd name="T29" fmla="*/ 110 h 212"/>
                <a:gd name="T30" fmla="*/ 290 w 409"/>
                <a:gd name="T31" fmla="*/ 109 h 212"/>
                <a:gd name="T32" fmla="*/ 380 w 409"/>
                <a:gd name="T33" fmla="*/ 28 h 212"/>
                <a:gd name="T34" fmla="*/ 29 w 409"/>
                <a:gd name="T35" fmla="*/ 2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9" h="212">
                  <a:moveTo>
                    <a:pt x="205" y="212"/>
                  </a:moveTo>
                  <a:cubicBezTo>
                    <a:pt x="158" y="212"/>
                    <a:pt x="118" y="181"/>
                    <a:pt x="106" y="136"/>
                  </a:cubicBezTo>
                  <a:cubicBezTo>
                    <a:pt x="46" y="127"/>
                    <a:pt x="0" y="75"/>
                    <a:pt x="0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09" y="14"/>
                    <a:pt x="409" y="14"/>
                    <a:pt x="409" y="14"/>
                  </a:cubicBezTo>
                  <a:cubicBezTo>
                    <a:pt x="409" y="75"/>
                    <a:pt x="363" y="127"/>
                    <a:pt x="303" y="136"/>
                  </a:cubicBezTo>
                  <a:cubicBezTo>
                    <a:pt x="291" y="181"/>
                    <a:pt x="252" y="212"/>
                    <a:pt x="205" y="212"/>
                  </a:cubicBezTo>
                  <a:close/>
                  <a:moveTo>
                    <a:pt x="29" y="28"/>
                  </a:moveTo>
                  <a:cubicBezTo>
                    <a:pt x="36" y="72"/>
                    <a:pt x="73" y="106"/>
                    <a:pt x="119" y="109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7" y="157"/>
                    <a:pt x="168" y="184"/>
                    <a:pt x="205" y="184"/>
                  </a:cubicBezTo>
                  <a:cubicBezTo>
                    <a:pt x="241" y="184"/>
                    <a:pt x="272" y="157"/>
                    <a:pt x="277" y="121"/>
                  </a:cubicBezTo>
                  <a:cubicBezTo>
                    <a:pt x="279" y="110"/>
                    <a:pt x="279" y="110"/>
                    <a:pt x="279" y="110"/>
                  </a:cubicBezTo>
                  <a:cubicBezTo>
                    <a:pt x="290" y="109"/>
                    <a:pt x="290" y="109"/>
                    <a:pt x="290" y="109"/>
                  </a:cubicBezTo>
                  <a:cubicBezTo>
                    <a:pt x="336" y="106"/>
                    <a:pt x="373" y="72"/>
                    <a:pt x="380" y="28"/>
                  </a:cubicBezTo>
                  <a:lnTo>
                    <a:pt x="2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308" y="1188"/>
              <a:ext cx="1213" cy="1462"/>
            </a:xfrm>
            <a:custGeom>
              <a:avLst/>
              <a:gdLst>
                <a:gd name="T0" fmla="*/ 690 w 937"/>
                <a:gd name="T1" fmla="*/ 1129 h 1129"/>
                <a:gd name="T2" fmla="*/ 245 w 937"/>
                <a:gd name="T3" fmla="*/ 1129 h 1129"/>
                <a:gd name="T4" fmla="*/ 245 w 937"/>
                <a:gd name="T5" fmla="*/ 968 h 1129"/>
                <a:gd name="T6" fmla="*/ 101 w 937"/>
                <a:gd name="T7" fmla="*/ 757 h 1129"/>
                <a:gd name="T8" fmla="*/ 0 w 937"/>
                <a:gd name="T9" fmla="*/ 468 h 1129"/>
                <a:gd name="T10" fmla="*/ 469 w 937"/>
                <a:gd name="T11" fmla="*/ 0 h 1129"/>
                <a:gd name="T12" fmla="*/ 937 w 937"/>
                <a:gd name="T13" fmla="*/ 468 h 1129"/>
                <a:gd name="T14" fmla="*/ 836 w 937"/>
                <a:gd name="T15" fmla="*/ 757 h 1129"/>
                <a:gd name="T16" fmla="*/ 690 w 937"/>
                <a:gd name="T17" fmla="*/ 972 h 1129"/>
                <a:gd name="T18" fmla="*/ 690 w 937"/>
                <a:gd name="T19" fmla="*/ 1129 h 1129"/>
                <a:gd name="T20" fmla="*/ 273 w 937"/>
                <a:gd name="T21" fmla="*/ 1101 h 1129"/>
                <a:gd name="T22" fmla="*/ 662 w 937"/>
                <a:gd name="T23" fmla="*/ 1101 h 1129"/>
                <a:gd name="T24" fmla="*/ 662 w 937"/>
                <a:gd name="T25" fmla="*/ 964 h 1129"/>
                <a:gd name="T26" fmla="*/ 663 w 937"/>
                <a:gd name="T27" fmla="*/ 961 h 1129"/>
                <a:gd name="T28" fmla="*/ 814 w 937"/>
                <a:gd name="T29" fmla="*/ 740 h 1129"/>
                <a:gd name="T30" fmla="*/ 909 w 937"/>
                <a:gd name="T31" fmla="*/ 468 h 1129"/>
                <a:gd name="T32" fmla="*/ 469 w 937"/>
                <a:gd name="T33" fmla="*/ 28 h 1129"/>
                <a:gd name="T34" fmla="*/ 28 w 937"/>
                <a:gd name="T35" fmla="*/ 468 h 1129"/>
                <a:gd name="T36" fmla="*/ 123 w 937"/>
                <a:gd name="T37" fmla="*/ 740 h 1129"/>
                <a:gd name="T38" fmla="*/ 271 w 937"/>
                <a:gd name="T39" fmla="*/ 957 h 1129"/>
                <a:gd name="T40" fmla="*/ 273 w 937"/>
                <a:gd name="T41" fmla="*/ 960 h 1129"/>
                <a:gd name="T42" fmla="*/ 273 w 937"/>
                <a:gd name="T43" fmla="*/ 1101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7" h="1129">
                  <a:moveTo>
                    <a:pt x="690" y="1129"/>
                  </a:moveTo>
                  <a:cubicBezTo>
                    <a:pt x="245" y="1129"/>
                    <a:pt x="245" y="1129"/>
                    <a:pt x="245" y="1129"/>
                  </a:cubicBezTo>
                  <a:cubicBezTo>
                    <a:pt x="245" y="968"/>
                    <a:pt x="245" y="968"/>
                    <a:pt x="245" y="968"/>
                  </a:cubicBezTo>
                  <a:cubicBezTo>
                    <a:pt x="202" y="896"/>
                    <a:pt x="152" y="823"/>
                    <a:pt x="101" y="757"/>
                  </a:cubicBezTo>
                  <a:cubicBezTo>
                    <a:pt x="35" y="674"/>
                    <a:pt x="0" y="574"/>
                    <a:pt x="0" y="468"/>
                  </a:cubicBezTo>
                  <a:cubicBezTo>
                    <a:pt x="0" y="210"/>
                    <a:pt x="210" y="0"/>
                    <a:pt x="469" y="0"/>
                  </a:cubicBezTo>
                  <a:cubicBezTo>
                    <a:pt x="727" y="0"/>
                    <a:pt x="937" y="210"/>
                    <a:pt x="937" y="468"/>
                  </a:cubicBezTo>
                  <a:cubicBezTo>
                    <a:pt x="937" y="574"/>
                    <a:pt x="902" y="674"/>
                    <a:pt x="836" y="757"/>
                  </a:cubicBezTo>
                  <a:cubicBezTo>
                    <a:pt x="790" y="817"/>
                    <a:pt x="735" y="897"/>
                    <a:pt x="690" y="972"/>
                  </a:cubicBezTo>
                  <a:lnTo>
                    <a:pt x="690" y="1129"/>
                  </a:lnTo>
                  <a:close/>
                  <a:moveTo>
                    <a:pt x="273" y="1101"/>
                  </a:moveTo>
                  <a:cubicBezTo>
                    <a:pt x="662" y="1101"/>
                    <a:pt x="662" y="1101"/>
                    <a:pt x="662" y="1101"/>
                  </a:cubicBezTo>
                  <a:cubicBezTo>
                    <a:pt x="662" y="964"/>
                    <a:pt x="662" y="964"/>
                    <a:pt x="662" y="964"/>
                  </a:cubicBezTo>
                  <a:cubicBezTo>
                    <a:pt x="663" y="961"/>
                    <a:pt x="663" y="961"/>
                    <a:pt x="663" y="961"/>
                  </a:cubicBezTo>
                  <a:cubicBezTo>
                    <a:pt x="710" y="884"/>
                    <a:pt x="766" y="801"/>
                    <a:pt x="814" y="740"/>
                  </a:cubicBezTo>
                  <a:cubicBezTo>
                    <a:pt x="876" y="662"/>
                    <a:pt x="909" y="568"/>
                    <a:pt x="909" y="468"/>
                  </a:cubicBezTo>
                  <a:cubicBezTo>
                    <a:pt x="909" y="226"/>
                    <a:pt x="711" y="28"/>
                    <a:pt x="469" y="28"/>
                  </a:cubicBezTo>
                  <a:cubicBezTo>
                    <a:pt x="226" y="28"/>
                    <a:pt x="28" y="226"/>
                    <a:pt x="28" y="468"/>
                  </a:cubicBezTo>
                  <a:cubicBezTo>
                    <a:pt x="28" y="568"/>
                    <a:pt x="61" y="662"/>
                    <a:pt x="123" y="740"/>
                  </a:cubicBezTo>
                  <a:cubicBezTo>
                    <a:pt x="176" y="808"/>
                    <a:pt x="227" y="883"/>
                    <a:pt x="271" y="957"/>
                  </a:cubicBezTo>
                  <a:cubicBezTo>
                    <a:pt x="273" y="960"/>
                    <a:pt x="273" y="960"/>
                    <a:pt x="273" y="960"/>
                  </a:cubicBezTo>
                  <a:lnTo>
                    <a:pt x="273" y="1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2679" y="1986"/>
              <a:ext cx="179" cy="637"/>
            </a:xfrm>
            <a:custGeom>
              <a:avLst/>
              <a:gdLst>
                <a:gd name="T0" fmla="*/ 139 w 179"/>
                <a:gd name="T1" fmla="*/ 637 h 637"/>
                <a:gd name="T2" fmla="*/ 0 w 179"/>
                <a:gd name="T3" fmla="*/ 9 h 637"/>
                <a:gd name="T4" fmla="*/ 42 w 179"/>
                <a:gd name="T5" fmla="*/ 0 h 637"/>
                <a:gd name="T6" fmla="*/ 179 w 179"/>
                <a:gd name="T7" fmla="*/ 628 h 637"/>
                <a:gd name="T8" fmla="*/ 139 w 179"/>
                <a:gd name="T9" fmla="*/ 63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637">
                  <a:moveTo>
                    <a:pt x="139" y="637"/>
                  </a:moveTo>
                  <a:lnTo>
                    <a:pt x="0" y="9"/>
                  </a:lnTo>
                  <a:lnTo>
                    <a:pt x="42" y="0"/>
                  </a:lnTo>
                  <a:lnTo>
                    <a:pt x="179" y="628"/>
                  </a:lnTo>
                  <a:lnTo>
                    <a:pt x="139" y="6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2972" y="1986"/>
              <a:ext cx="172" cy="650"/>
            </a:xfrm>
            <a:custGeom>
              <a:avLst/>
              <a:gdLst>
                <a:gd name="T0" fmla="*/ 35 w 172"/>
                <a:gd name="T1" fmla="*/ 650 h 650"/>
                <a:gd name="T2" fmla="*/ 0 w 172"/>
                <a:gd name="T3" fmla="*/ 642 h 650"/>
                <a:gd name="T4" fmla="*/ 137 w 172"/>
                <a:gd name="T5" fmla="*/ 0 h 650"/>
                <a:gd name="T6" fmla="*/ 172 w 172"/>
                <a:gd name="T7" fmla="*/ 8 h 650"/>
                <a:gd name="T8" fmla="*/ 35 w 172"/>
                <a:gd name="T9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650">
                  <a:moveTo>
                    <a:pt x="35" y="650"/>
                  </a:moveTo>
                  <a:lnTo>
                    <a:pt x="0" y="642"/>
                  </a:lnTo>
                  <a:lnTo>
                    <a:pt x="137" y="0"/>
                  </a:lnTo>
                  <a:lnTo>
                    <a:pt x="172" y="8"/>
                  </a:lnTo>
                  <a:lnTo>
                    <a:pt x="35" y="6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2815" y="3024"/>
              <a:ext cx="205" cy="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2732" y="1963"/>
              <a:ext cx="385" cy="243"/>
            </a:xfrm>
            <a:custGeom>
              <a:avLst/>
              <a:gdLst>
                <a:gd name="T0" fmla="*/ 151 w 385"/>
                <a:gd name="T1" fmla="*/ 243 h 243"/>
                <a:gd name="T2" fmla="*/ 114 w 385"/>
                <a:gd name="T3" fmla="*/ 104 h 243"/>
                <a:gd name="T4" fmla="*/ 15 w 385"/>
                <a:gd name="T5" fmla="*/ 171 h 243"/>
                <a:gd name="T6" fmla="*/ 0 w 385"/>
                <a:gd name="T7" fmla="*/ 149 h 243"/>
                <a:gd name="T8" fmla="*/ 130 w 385"/>
                <a:gd name="T9" fmla="*/ 63 h 243"/>
                <a:gd name="T10" fmla="*/ 156 w 385"/>
                <a:gd name="T11" fmla="*/ 161 h 243"/>
                <a:gd name="T12" fmla="*/ 222 w 385"/>
                <a:gd name="T13" fmla="*/ 0 h 243"/>
                <a:gd name="T14" fmla="*/ 276 w 385"/>
                <a:gd name="T15" fmla="*/ 156 h 243"/>
                <a:gd name="T16" fmla="*/ 373 w 385"/>
                <a:gd name="T17" fmla="*/ 112 h 243"/>
                <a:gd name="T18" fmla="*/ 385 w 385"/>
                <a:gd name="T19" fmla="*/ 136 h 243"/>
                <a:gd name="T20" fmla="*/ 262 w 385"/>
                <a:gd name="T21" fmla="*/ 191 h 243"/>
                <a:gd name="T22" fmla="*/ 221 w 385"/>
                <a:gd name="T23" fmla="*/ 72 h 243"/>
                <a:gd name="T24" fmla="*/ 151 w 385"/>
                <a:gd name="T2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243">
                  <a:moveTo>
                    <a:pt x="151" y="243"/>
                  </a:moveTo>
                  <a:lnTo>
                    <a:pt x="114" y="104"/>
                  </a:lnTo>
                  <a:lnTo>
                    <a:pt x="15" y="171"/>
                  </a:lnTo>
                  <a:lnTo>
                    <a:pt x="0" y="149"/>
                  </a:lnTo>
                  <a:lnTo>
                    <a:pt x="130" y="63"/>
                  </a:lnTo>
                  <a:lnTo>
                    <a:pt x="156" y="161"/>
                  </a:lnTo>
                  <a:lnTo>
                    <a:pt x="222" y="0"/>
                  </a:lnTo>
                  <a:lnTo>
                    <a:pt x="276" y="156"/>
                  </a:lnTo>
                  <a:lnTo>
                    <a:pt x="373" y="112"/>
                  </a:lnTo>
                  <a:lnTo>
                    <a:pt x="385" y="136"/>
                  </a:lnTo>
                  <a:lnTo>
                    <a:pt x="262" y="191"/>
                  </a:lnTo>
                  <a:lnTo>
                    <a:pt x="221" y="72"/>
                  </a:lnTo>
                  <a:lnTo>
                    <a:pt x="151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2922" y="762"/>
              <a:ext cx="31" cy="300"/>
            </a:xfrm>
            <a:custGeom>
              <a:avLst/>
              <a:gdLst>
                <a:gd name="T0" fmla="*/ 12 w 24"/>
                <a:gd name="T1" fmla="*/ 232 h 232"/>
                <a:gd name="T2" fmla="*/ 0 w 24"/>
                <a:gd name="T3" fmla="*/ 220 h 232"/>
                <a:gd name="T4" fmla="*/ 0 w 24"/>
                <a:gd name="T5" fmla="*/ 12 h 232"/>
                <a:gd name="T6" fmla="*/ 12 w 24"/>
                <a:gd name="T7" fmla="*/ 0 h 232"/>
                <a:gd name="T8" fmla="*/ 24 w 24"/>
                <a:gd name="T9" fmla="*/ 12 h 232"/>
                <a:gd name="T10" fmla="*/ 24 w 24"/>
                <a:gd name="T11" fmla="*/ 220 h 232"/>
                <a:gd name="T12" fmla="*/ 12 w 24"/>
                <a:gd name="T13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2">
                  <a:moveTo>
                    <a:pt x="12" y="232"/>
                  </a:moveTo>
                  <a:cubicBezTo>
                    <a:pt x="5" y="232"/>
                    <a:pt x="0" y="226"/>
                    <a:pt x="0" y="22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220"/>
                    <a:pt x="24" y="220"/>
                    <a:pt x="24" y="220"/>
                  </a:cubicBezTo>
                  <a:cubicBezTo>
                    <a:pt x="24" y="226"/>
                    <a:pt x="19" y="232"/>
                    <a:pt x="12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3332" y="899"/>
              <a:ext cx="175" cy="264"/>
            </a:xfrm>
            <a:custGeom>
              <a:avLst/>
              <a:gdLst>
                <a:gd name="T0" fmla="*/ 14 w 135"/>
                <a:gd name="T1" fmla="*/ 204 h 204"/>
                <a:gd name="T2" fmla="*/ 8 w 135"/>
                <a:gd name="T3" fmla="*/ 202 h 204"/>
                <a:gd name="T4" fmla="*/ 3 w 135"/>
                <a:gd name="T5" fmla="*/ 185 h 204"/>
                <a:gd name="T6" fmla="*/ 111 w 135"/>
                <a:gd name="T7" fmla="*/ 7 h 204"/>
                <a:gd name="T8" fmla="*/ 128 w 135"/>
                <a:gd name="T9" fmla="*/ 3 h 204"/>
                <a:gd name="T10" fmla="*/ 132 w 135"/>
                <a:gd name="T11" fmla="*/ 20 h 204"/>
                <a:gd name="T12" fmla="*/ 24 w 135"/>
                <a:gd name="T13" fmla="*/ 198 h 204"/>
                <a:gd name="T14" fmla="*/ 14 w 135"/>
                <a:gd name="T1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4">
                  <a:moveTo>
                    <a:pt x="14" y="204"/>
                  </a:moveTo>
                  <a:cubicBezTo>
                    <a:pt x="12" y="204"/>
                    <a:pt x="9" y="203"/>
                    <a:pt x="8" y="202"/>
                  </a:cubicBezTo>
                  <a:cubicBezTo>
                    <a:pt x="2" y="198"/>
                    <a:pt x="0" y="191"/>
                    <a:pt x="3" y="185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15" y="2"/>
                    <a:pt x="122" y="0"/>
                    <a:pt x="128" y="3"/>
                  </a:cubicBezTo>
                  <a:cubicBezTo>
                    <a:pt x="133" y="7"/>
                    <a:pt x="135" y="14"/>
                    <a:pt x="132" y="20"/>
                  </a:cubicBezTo>
                  <a:cubicBezTo>
                    <a:pt x="24" y="198"/>
                    <a:pt x="24" y="198"/>
                    <a:pt x="24" y="198"/>
                  </a:cubicBezTo>
                  <a:cubicBezTo>
                    <a:pt x="22" y="201"/>
                    <a:pt x="18" y="204"/>
                    <a:pt x="14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3589" y="1330"/>
              <a:ext cx="274" cy="158"/>
            </a:xfrm>
            <a:custGeom>
              <a:avLst/>
              <a:gdLst>
                <a:gd name="T0" fmla="*/ 14 w 212"/>
                <a:gd name="T1" fmla="*/ 122 h 122"/>
                <a:gd name="T2" fmla="*/ 3 w 212"/>
                <a:gd name="T3" fmla="*/ 115 h 122"/>
                <a:gd name="T4" fmla="*/ 8 w 212"/>
                <a:gd name="T5" fmla="*/ 99 h 122"/>
                <a:gd name="T6" fmla="*/ 193 w 212"/>
                <a:gd name="T7" fmla="*/ 3 h 122"/>
                <a:gd name="T8" fmla="*/ 209 w 212"/>
                <a:gd name="T9" fmla="*/ 8 h 122"/>
                <a:gd name="T10" fmla="*/ 204 w 212"/>
                <a:gd name="T11" fmla="*/ 24 h 122"/>
                <a:gd name="T12" fmla="*/ 19 w 212"/>
                <a:gd name="T13" fmla="*/ 120 h 122"/>
                <a:gd name="T14" fmla="*/ 14 w 212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2">
                  <a:moveTo>
                    <a:pt x="14" y="122"/>
                  </a:moveTo>
                  <a:cubicBezTo>
                    <a:pt x="9" y="122"/>
                    <a:pt x="5" y="119"/>
                    <a:pt x="3" y="115"/>
                  </a:cubicBezTo>
                  <a:cubicBezTo>
                    <a:pt x="0" y="109"/>
                    <a:pt x="2" y="102"/>
                    <a:pt x="8" y="99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9" y="0"/>
                    <a:pt x="206" y="2"/>
                    <a:pt x="209" y="8"/>
                  </a:cubicBezTo>
                  <a:cubicBezTo>
                    <a:pt x="212" y="14"/>
                    <a:pt x="210" y="21"/>
                    <a:pt x="204" y="24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8" y="121"/>
                    <a:pt x="16" y="122"/>
                    <a:pt x="1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668" y="1823"/>
              <a:ext cx="301" cy="49"/>
            </a:xfrm>
            <a:custGeom>
              <a:avLst/>
              <a:gdLst>
                <a:gd name="T0" fmla="*/ 220 w 233"/>
                <a:gd name="T1" fmla="*/ 38 h 38"/>
                <a:gd name="T2" fmla="*/ 220 w 233"/>
                <a:gd name="T3" fmla="*/ 38 h 38"/>
                <a:gd name="T4" fmla="*/ 12 w 233"/>
                <a:gd name="T5" fmla="*/ 25 h 38"/>
                <a:gd name="T6" fmla="*/ 1 w 233"/>
                <a:gd name="T7" fmla="*/ 12 h 38"/>
                <a:gd name="T8" fmla="*/ 14 w 233"/>
                <a:gd name="T9" fmla="*/ 1 h 38"/>
                <a:gd name="T10" fmla="*/ 221 w 233"/>
                <a:gd name="T11" fmla="*/ 14 h 38"/>
                <a:gd name="T12" fmla="*/ 232 w 233"/>
                <a:gd name="T13" fmla="*/ 27 h 38"/>
                <a:gd name="T14" fmla="*/ 220 w 233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38">
                  <a:moveTo>
                    <a:pt x="220" y="38"/>
                  </a:moveTo>
                  <a:cubicBezTo>
                    <a:pt x="220" y="38"/>
                    <a:pt x="220" y="38"/>
                    <a:pt x="220" y="38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5" y="24"/>
                    <a:pt x="0" y="19"/>
                    <a:pt x="1" y="12"/>
                  </a:cubicBezTo>
                  <a:cubicBezTo>
                    <a:pt x="1" y="5"/>
                    <a:pt x="7" y="0"/>
                    <a:pt x="14" y="1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8" y="14"/>
                    <a:pt x="233" y="20"/>
                    <a:pt x="232" y="27"/>
                  </a:cubicBezTo>
                  <a:cubicBezTo>
                    <a:pt x="232" y="33"/>
                    <a:pt x="227" y="38"/>
                    <a:pt x="22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543" y="2227"/>
              <a:ext cx="257" cy="188"/>
            </a:xfrm>
            <a:custGeom>
              <a:avLst/>
              <a:gdLst>
                <a:gd name="T0" fmla="*/ 184 w 198"/>
                <a:gd name="T1" fmla="*/ 145 h 145"/>
                <a:gd name="T2" fmla="*/ 177 w 198"/>
                <a:gd name="T3" fmla="*/ 143 h 145"/>
                <a:gd name="T4" fmla="*/ 6 w 198"/>
                <a:gd name="T5" fmla="*/ 24 h 145"/>
                <a:gd name="T6" fmla="*/ 3 w 198"/>
                <a:gd name="T7" fmla="*/ 7 h 145"/>
                <a:gd name="T8" fmla="*/ 20 w 198"/>
                <a:gd name="T9" fmla="*/ 4 h 145"/>
                <a:gd name="T10" fmla="*/ 191 w 198"/>
                <a:gd name="T11" fmla="*/ 123 h 145"/>
                <a:gd name="T12" fmla="*/ 194 w 198"/>
                <a:gd name="T13" fmla="*/ 140 h 145"/>
                <a:gd name="T14" fmla="*/ 184 w 198"/>
                <a:gd name="T15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145">
                  <a:moveTo>
                    <a:pt x="184" y="145"/>
                  </a:moveTo>
                  <a:cubicBezTo>
                    <a:pt x="182" y="145"/>
                    <a:pt x="179" y="144"/>
                    <a:pt x="177" y="14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" y="20"/>
                    <a:pt x="0" y="13"/>
                    <a:pt x="3" y="7"/>
                  </a:cubicBezTo>
                  <a:cubicBezTo>
                    <a:pt x="7" y="2"/>
                    <a:pt x="15" y="0"/>
                    <a:pt x="20" y="4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6" y="127"/>
                    <a:pt x="198" y="134"/>
                    <a:pt x="194" y="140"/>
                  </a:cubicBezTo>
                  <a:cubicBezTo>
                    <a:pt x="191" y="143"/>
                    <a:pt x="188" y="145"/>
                    <a:pt x="18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2328" y="899"/>
              <a:ext cx="175" cy="264"/>
            </a:xfrm>
            <a:custGeom>
              <a:avLst/>
              <a:gdLst>
                <a:gd name="T0" fmla="*/ 121 w 135"/>
                <a:gd name="T1" fmla="*/ 204 h 204"/>
                <a:gd name="T2" fmla="*/ 111 w 135"/>
                <a:gd name="T3" fmla="*/ 198 h 204"/>
                <a:gd name="T4" fmla="*/ 3 w 135"/>
                <a:gd name="T5" fmla="*/ 20 h 204"/>
                <a:gd name="T6" fmla="*/ 7 w 135"/>
                <a:gd name="T7" fmla="*/ 3 h 204"/>
                <a:gd name="T8" fmla="*/ 23 w 135"/>
                <a:gd name="T9" fmla="*/ 7 h 204"/>
                <a:gd name="T10" fmla="*/ 131 w 135"/>
                <a:gd name="T11" fmla="*/ 185 h 204"/>
                <a:gd name="T12" fmla="*/ 127 w 135"/>
                <a:gd name="T13" fmla="*/ 202 h 204"/>
                <a:gd name="T14" fmla="*/ 121 w 135"/>
                <a:gd name="T1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4">
                  <a:moveTo>
                    <a:pt x="121" y="204"/>
                  </a:moveTo>
                  <a:cubicBezTo>
                    <a:pt x="117" y="204"/>
                    <a:pt x="113" y="201"/>
                    <a:pt x="111" y="198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4"/>
                    <a:pt x="1" y="7"/>
                    <a:pt x="7" y="3"/>
                  </a:cubicBezTo>
                  <a:cubicBezTo>
                    <a:pt x="13" y="0"/>
                    <a:pt x="20" y="2"/>
                    <a:pt x="23" y="7"/>
                  </a:cubicBezTo>
                  <a:cubicBezTo>
                    <a:pt x="131" y="185"/>
                    <a:pt x="131" y="185"/>
                    <a:pt x="131" y="185"/>
                  </a:cubicBezTo>
                  <a:cubicBezTo>
                    <a:pt x="135" y="191"/>
                    <a:pt x="133" y="198"/>
                    <a:pt x="127" y="202"/>
                  </a:cubicBezTo>
                  <a:cubicBezTo>
                    <a:pt x="125" y="203"/>
                    <a:pt x="123" y="204"/>
                    <a:pt x="121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1972" y="1330"/>
              <a:ext cx="275" cy="158"/>
            </a:xfrm>
            <a:custGeom>
              <a:avLst/>
              <a:gdLst>
                <a:gd name="T0" fmla="*/ 198 w 212"/>
                <a:gd name="T1" fmla="*/ 122 h 122"/>
                <a:gd name="T2" fmla="*/ 192 w 212"/>
                <a:gd name="T3" fmla="*/ 120 h 122"/>
                <a:gd name="T4" fmla="*/ 8 w 212"/>
                <a:gd name="T5" fmla="*/ 24 h 122"/>
                <a:gd name="T6" fmla="*/ 3 w 212"/>
                <a:gd name="T7" fmla="*/ 8 h 122"/>
                <a:gd name="T8" fmla="*/ 19 w 212"/>
                <a:gd name="T9" fmla="*/ 3 h 122"/>
                <a:gd name="T10" fmla="*/ 204 w 212"/>
                <a:gd name="T11" fmla="*/ 99 h 122"/>
                <a:gd name="T12" fmla="*/ 209 w 212"/>
                <a:gd name="T13" fmla="*/ 115 h 122"/>
                <a:gd name="T14" fmla="*/ 198 w 212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2">
                  <a:moveTo>
                    <a:pt x="198" y="122"/>
                  </a:moveTo>
                  <a:cubicBezTo>
                    <a:pt x="196" y="122"/>
                    <a:pt x="194" y="121"/>
                    <a:pt x="192" y="120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21"/>
                    <a:pt x="0" y="14"/>
                    <a:pt x="3" y="8"/>
                  </a:cubicBezTo>
                  <a:cubicBezTo>
                    <a:pt x="6" y="2"/>
                    <a:pt x="13" y="0"/>
                    <a:pt x="19" y="3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9" y="102"/>
                    <a:pt x="212" y="109"/>
                    <a:pt x="209" y="115"/>
                  </a:cubicBezTo>
                  <a:cubicBezTo>
                    <a:pt x="206" y="119"/>
                    <a:pt x="202" y="122"/>
                    <a:pt x="198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1866" y="1823"/>
              <a:ext cx="300" cy="49"/>
            </a:xfrm>
            <a:custGeom>
              <a:avLst/>
              <a:gdLst>
                <a:gd name="T0" fmla="*/ 12 w 232"/>
                <a:gd name="T1" fmla="*/ 38 h 38"/>
                <a:gd name="T2" fmla="*/ 0 w 232"/>
                <a:gd name="T3" fmla="*/ 27 h 38"/>
                <a:gd name="T4" fmla="*/ 12 w 232"/>
                <a:gd name="T5" fmla="*/ 14 h 38"/>
                <a:gd name="T6" fmla="*/ 219 w 232"/>
                <a:gd name="T7" fmla="*/ 1 h 38"/>
                <a:gd name="T8" fmla="*/ 232 w 232"/>
                <a:gd name="T9" fmla="*/ 12 h 38"/>
                <a:gd name="T10" fmla="*/ 221 w 232"/>
                <a:gd name="T11" fmla="*/ 25 h 38"/>
                <a:gd name="T12" fmla="*/ 13 w 232"/>
                <a:gd name="T13" fmla="*/ 38 h 38"/>
                <a:gd name="T14" fmla="*/ 12 w 232"/>
                <a:gd name="T1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38">
                  <a:moveTo>
                    <a:pt x="12" y="38"/>
                  </a:moveTo>
                  <a:cubicBezTo>
                    <a:pt x="6" y="38"/>
                    <a:pt x="1" y="33"/>
                    <a:pt x="0" y="27"/>
                  </a:cubicBezTo>
                  <a:cubicBezTo>
                    <a:pt x="0" y="20"/>
                    <a:pt x="5" y="14"/>
                    <a:pt x="12" y="14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6" y="0"/>
                    <a:pt x="232" y="5"/>
                    <a:pt x="232" y="12"/>
                  </a:cubicBezTo>
                  <a:cubicBezTo>
                    <a:pt x="232" y="19"/>
                    <a:pt x="227" y="24"/>
                    <a:pt x="221" y="25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2036" y="2227"/>
              <a:ext cx="256" cy="188"/>
            </a:xfrm>
            <a:custGeom>
              <a:avLst/>
              <a:gdLst>
                <a:gd name="T0" fmla="*/ 14 w 198"/>
                <a:gd name="T1" fmla="*/ 145 h 145"/>
                <a:gd name="T2" fmla="*/ 4 w 198"/>
                <a:gd name="T3" fmla="*/ 140 h 145"/>
                <a:gd name="T4" fmla="*/ 7 w 198"/>
                <a:gd name="T5" fmla="*/ 123 h 145"/>
                <a:gd name="T6" fmla="*/ 178 w 198"/>
                <a:gd name="T7" fmla="*/ 4 h 145"/>
                <a:gd name="T8" fmla="*/ 194 w 198"/>
                <a:gd name="T9" fmla="*/ 7 h 145"/>
                <a:gd name="T10" fmla="*/ 191 w 198"/>
                <a:gd name="T11" fmla="*/ 24 h 145"/>
                <a:gd name="T12" fmla="*/ 21 w 198"/>
                <a:gd name="T13" fmla="*/ 143 h 145"/>
                <a:gd name="T14" fmla="*/ 14 w 198"/>
                <a:gd name="T15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145">
                  <a:moveTo>
                    <a:pt x="14" y="145"/>
                  </a:moveTo>
                  <a:cubicBezTo>
                    <a:pt x="10" y="145"/>
                    <a:pt x="6" y="143"/>
                    <a:pt x="4" y="140"/>
                  </a:cubicBezTo>
                  <a:cubicBezTo>
                    <a:pt x="0" y="134"/>
                    <a:pt x="2" y="127"/>
                    <a:pt x="7" y="123"/>
                  </a:cubicBezTo>
                  <a:cubicBezTo>
                    <a:pt x="178" y="4"/>
                    <a:pt x="178" y="4"/>
                    <a:pt x="178" y="4"/>
                  </a:cubicBezTo>
                  <a:cubicBezTo>
                    <a:pt x="183" y="0"/>
                    <a:pt x="191" y="2"/>
                    <a:pt x="194" y="7"/>
                  </a:cubicBezTo>
                  <a:cubicBezTo>
                    <a:pt x="198" y="13"/>
                    <a:pt x="197" y="20"/>
                    <a:pt x="191" y="24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19" y="144"/>
                    <a:pt x="16" y="145"/>
                    <a:pt x="1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10226" y="42621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2000" smtClean="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此处添加</a:t>
            </a:r>
            <a:r>
              <a:rPr lang="zh-CN" altLang="en-US" sz="2000">
                <a:ln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rPr>
              <a:t>标题</a:t>
            </a:r>
            <a:endParaRPr lang="zh-CN" altLang="en-US" sz="2000">
              <a:ln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05086" y="811903"/>
            <a:ext cx="333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2895900" y="826324"/>
            <a:ext cx="33522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</a:t>
            </a:r>
            <a:endParaRPr lang="zh-CN" altLang="en-US" sz="1050">
              <a:solidFill>
                <a:prstClr val="black"/>
              </a:solidFill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1" r="29521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6" r="29536"/>
          <a:stretch>
            <a:fillRect/>
          </a:stretch>
        </p:blipFill>
        <p:spPr/>
      </p:pic>
      <p:sp>
        <p:nvSpPr>
          <p:cNvPr id="49" name="矩形 48"/>
          <p:cNvSpPr/>
          <p:nvPr/>
        </p:nvSpPr>
        <p:spPr>
          <a:xfrm>
            <a:off x="2724169" y="171794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2400" b="1">
                <a:ln w="317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>
              <a:ln w="3175">
                <a:solidFill>
                  <a:schemeClr val="bg1"/>
                </a:solidFill>
              </a:ln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415778" y="2114961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325906" y="2128668"/>
            <a:ext cx="23883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2415778" y="2878963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467792" y="3642965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191437" y="171794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r>
              <a:rPr lang="zh-CN" altLang="en-US" sz="2400" b="1">
                <a:ln w="317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+mj-ea"/>
                <a:ea typeface="+mj-ea"/>
              </a:rPr>
              <a:t>添加标题</a:t>
            </a:r>
            <a:endParaRPr lang="zh-CN" altLang="en-US" sz="2400" b="1">
              <a:ln w="3175">
                <a:solidFill>
                  <a:schemeClr val="bg1"/>
                </a:solidFill>
              </a:ln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891544" y="2114961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7749658" y="2128668"/>
            <a:ext cx="23883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6891544" y="2878963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891544" y="3642965"/>
            <a:ext cx="205909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dolor</a:t>
            </a:r>
            <a:endParaRPr lang="zh-CN" altLang="en-US" sz="90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633007" y="2925735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zh-CN" altLang="en-US" sz="4800" kern="0">
                <a:ln w="12700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  <a:cs typeface="Tahoma" panose="020B0604030504040204" pitchFamily="34" charset="0"/>
              </a:rPr>
              <a:t>感谢大家观看</a:t>
            </a:r>
            <a:endParaRPr lang="zh-CN" altLang="en-US" sz="4800" kern="0">
              <a:ln w="12700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  <a:cs typeface="Tahoma" panose="020B060403050404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99769" y="3630575"/>
            <a:ext cx="4344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altLang="zh-CN" sz="1800" kern="0" spc="300">
                <a:ln w="12700">
                  <a:solidFill>
                    <a:prstClr val="white"/>
                  </a:solidFill>
                </a:ln>
                <a:blipFill>
                  <a:blip r:embed="rId1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  <a:cs typeface="Tahoma" panose="020B0604030504040204" pitchFamily="34" charset="0"/>
              </a:rPr>
              <a:t>THANK YOU FOR WATCHING</a:t>
            </a:r>
            <a:endParaRPr lang="en-US" altLang="zh-CN" sz="1800" kern="0" spc="300">
              <a:ln w="12700">
                <a:solidFill>
                  <a:prstClr val="white"/>
                </a:solidFill>
              </a:ln>
              <a:blipFill>
                <a:blip r:embed="rId1"/>
                <a:stretch>
                  <a:fillRect/>
                </a:stretch>
              </a:blipFill>
              <a:latin typeface="方正行楷简体" panose="03000509000000000000" pitchFamily="65" charset="-122"/>
              <a:ea typeface="方正行楷简体" panose="03000509000000000000" pitchFamily="65" charset="-122"/>
              <a:cs typeface="Tahoma" panose="020B060403050404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61726" y="4046590"/>
            <a:ext cx="5220547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900">
                <a:solidFill>
                  <a:prstClr val="white"/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dolor; Lorem ipsum dolor sit amet, consectetuer adipiscing elit. </a:t>
            </a:r>
            <a:endParaRPr lang="zh-CN" altLang="en-US" sz="900">
              <a:solidFill>
                <a:prstClr val="white"/>
              </a:solidFill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-14605"/>
            <a:ext cx="9170670" cy="5158105"/>
            <a:chOff x="0" y="-23"/>
            <a:chExt cx="19200" cy="10799"/>
          </a:xfrm>
        </p:grpSpPr>
        <p:sp>
          <p:nvSpPr>
            <p:cNvPr id="2" name="矩形 1"/>
            <p:cNvSpPr/>
            <p:nvPr/>
          </p:nvSpPr>
          <p:spPr>
            <a:xfrm>
              <a:off x="390" y="414"/>
              <a:ext cx="18419" cy="9973"/>
            </a:xfrm>
            <a:prstGeom prst="rect">
              <a:avLst/>
            </a:prstGeom>
            <a:noFill/>
            <a:ln w="25400">
              <a:solidFill>
                <a:srgbClr val="96BA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0800000">
              <a:off x="15516" y="2642"/>
              <a:ext cx="3684" cy="5020"/>
            </a:xfrm>
            <a:custGeom>
              <a:avLst/>
              <a:gdLst>
                <a:gd name="connsiteX0" fmla="*/ 395786 w 1241947"/>
                <a:gd name="connsiteY0" fmla="*/ 0 h 1692322"/>
                <a:gd name="connsiteX1" fmla="*/ 1241947 w 1241947"/>
                <a:gd name="connsiteY1" fmla="*/ 846161 h 1692322"/>
                <a:gd name="connsiteX2" fmla="*/ 395786 w 1241947"/>
                <a:gd name="connsiteY2" fmla="*/ 1692322 h 1692322"/>
                <a:gd name="connsiteX3" fmla="*/ 66422 w 1241947"/>
                <a:gd name="connsiteY3" fmla="*/ 1625827 h 1692322"/>
                <a:gd name="connsiteX4" fmla="*/ 0 w 1241947"/>
                <a:gd name="connsiteY4" fmla="*/ 1589774 h 1692322"/>
                <a:gd name="connsiteX5" fmla="*/ 0 w 1241947"/>
                <a:gd name="connsiteY5" fmla="*/ 102548 h 1692322"/>
                <a:gd name="connsiteX6" fmla="*/ 66422 w 1241947"/>
                <a:gd name="connsiteY6" fmla="*/ 66496 h 1692322"/>
                <a:gd name="connsiteX7" fmla="*/ 395786 w 1241947"/>
                <a:gd name="connsiteY7" fmla="*/ 0 h 169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947" h="1692322">
                  <a:moveTo>
                    <a:pt x="395786" y="0"/>
                  </a:moveTo>
                  <a:cubicBezTo>
                    <a:pt x="863108" y="0"/>
                    <a:pt x="1241947" y="378839"/>
                    <a:pt x="1241947" y="846161"/>
                  </a:cubicBezTo>
                  <a:cubicBezTo>
                    <a:pt x="1241947" y="1313483"/>
                    <a:pt x="863108" y="1692322"/>
                    <a:pt x="395786" y="1692322"/>
                  </a:cubicBezTo>
                  <a:cubicBezTo>
                    <a:pt x="278956" y="1692322"/>
                    <a:pt x="167655" y="1668645"/>
                    <a:pt x="66422" y="1625827"/>
                  </a:cubicBezTo>
                  <a:lnTo>
                    <a:pt x="0" y="1589774"/>
                  </a:lnTo>
                  <a:lnTo>
                    <a:pt x="0" y="102548"/>
                  </a:lnTo>
                  <a:lnTo>
                    <a:pt x="66422" y="66496"/>
                  </a:lnTo>
                  <a:cubicBezTo>
                    <a:pt x="167655" y="23678"/>
                    <a:pt x="278956" y="0"/>
                    <a:pt x="395786" y="0"/>
                  </a:cubicBezTo>
                  <a:close/>
                </a:path>
              </a:pathLst>
            </a:custGeom>
            <a:solidFill>
              <a:srgbClr val="F7B7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0" y="6844"/>
              <a:ext cx="3933" cy="3933"/>
            </a:xfrm>
            <a:custGeom>
              <a:avLst/>
              <a:gdLst>
                <a:gd name="connsiteX0" fmla="*/ 0 w 2340591"/>
                <a:gd name="connsiteY0" fmla="*/ 0 h 2340591"/>
                <a:gd name="connsiteX1" fmla="*/ 2340591 w 2340591"/>
                <a:gd name="connsiteY1" fmla="*/ 2340591 h 2340591"/>
                <a:gd name="connsiteX2" fmla="*/ 0 w 2340591"/>
                <a:gd name="connsiteY2" fmla="*/ 2340591 h 234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591" h="2340591">
                  <a:moveTo>
                    <a:pt x="0" y="0"/>
                  </a:moveTo>
                  <a:cubicBezTo>
                    <a:pt x="1292673" y="0"/>
                    <a:pt x="2340591" y="1047918"/>
                    <a:pt x="2340591" y="2340591"/>
                  </a:cubicBezTo>
                  <a:lnTo>
                    <a:pt x="0" y="2340591"/>
                  </a:lnTo>
                  <a:close/>
                </a:path>
              </a:pathLst>
            </a:custGeom>
            <a:solidFill>
              <a:srgbClr val="E78D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-23"/>
              <a:ext cx="4032" cy="2579"/>
            </a:xfrm>
            <a:custGeom>
              <a:avLst/>
              <a:gdLst>
                <a:gd name="connsiteX0" fmla="*/ 67968 w 3370996"/>
                <a:gd name="connsiteY0" fmla="*/ 0 h 2156345"/>
                <a:gd name="connsiteX1" fmla="*/ 3303028 w 3370996"/>
                <a:gd name="connsiteY1" fmla="*/ 0 h 2156345"/>
                <a:gd name="connsiteX2" fmla="*/ 3336753 w 3370996"/>
                <a:gd name="connsiteY2" fmla="*/ 131160 h 2156345"/>
                <a:gd name="connsiteX3" fmla="*/ 3370996 w 3370996"/>
                <a:gd name="connsiteY3" fmla="*/ 470847 h 2156345"/>
                <a:gd name="connsiteX4" fmla="*/ 1685498 w 3370996"/>
                <a:gd name="connsiteY4" fmla="*/ 2156345 h 2156345"/>
                <a:gd name="connsiteX5" fmla="*/ 0 w 3370996"/>
                <a:gd name="connsiteY5" fmla="*/ 470847 h 2156345"/>
                <a:gd name="connsiteX6" fmla="*/ 34243 w 3370996"/>
                <a:gd name="connsiteY6" fmla="*/ 131160 h 215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0996" h="2156345">
                  <a:moveTo>
                    <a:pt x="67968" y="0"/>
                  </a:moveTo>
                  <a:lnTo>
                    <a:pt x="3303028" y="0"/>
                  </a:lnTo>
                  <a:lnTo>
                    <a:pt x="3336753" y="131160"/>
                  </a:lnTo>
                  <a:cubicBezTo>
                    <a:pt x="3359205" y="240882"/>
                    <a:pt x="3370996" y="354488"/>
                    <a:pt x="3370996" y="470847"/>
                  </a:cubicBezTo>
                  <a:cubicBezTo>
                    <a:pt x="3370996" y="1401722"/>
                    <a:pt x="2616373" y="2156345"/>
                    <a:pt x="1685498" y="2156345"/>
                  </a:cubicBezTo>
                  <a:cubicBezTo>
                    <a:pt x="754623" y="2156345"/>
                    <a:pt x="0" y="1401722"/>
                    <a:pt x="0" y="470847"/>
                  </a:cubicBezTo>
                  <a:cubicBezTo>
                    <a:pt x="0" y="354488"/>
                    <a:pt x="11791" y="240882"/>
                    <a:pt x="34243" y="131160"/>
                  </a:cubicBezTo>
                  <a:close/>
                </a:path>
              </a:pathLst>
            </a:custGeom>
            <a:solidFill>
              <a:srgbClr val="96BA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1" name="图片 10" descr="5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505" y="480060"/>
            <a:ext cx="2990850" cy="2390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2">
  <a:themeElements>
    <a:clrScheme name="黑板">
      <a:dk1>
        <a:sysClr val="windowText" lastClr="000000"/>
      </a:dk1>
      <a:lt1>
        <a:sysClr val="window" lastClr="FFFFFF"/>
      </a:lt1>
      <a:dk2>
        <a:srgbClr val="254308"/>
      </a:dk2>
      <a:lt2>
        <a:srgbClr val="E7E6E6"/>
      </a:lt2>
      <a:accent1>
        <a:srgbClr val="254326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黑板风">
      <a:majorFont>
        <a:latin typeface="Arial"/>
        <a:ea typeface="方正行楷简体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6957</Words>
  <Application>WPS 演示</Application>
  <PresentationFormat>全屏显示(16:9)</PresentationFormat>
  <Paragraphs>332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方正行楷简体</vt:lpstr>
      <vt:lpstr>Tahoma</vt:lpstr>
      <vt:lpstr>微软雅黑</vt:lpstr>
      <vt:lpstr>Calibri Light</vt:lpstr>
      <vt:lpstr>Arial Unicode MS</vt:lpstr>
      <vt:lpstr>微软雅黑 Light</vt:lpstr>
      <vt:lpstr>Calibri</vt:lpstr>
      <vt:lpstr>Century Gothic</vt:lpstr>
      <vt:lpstr>方正宋刻本秀楷简体</vt:lpstr>
      <vt:lpstr>Gill Sans</vt:lpstr>
      <vt:lpstr>Segoe Print</vt:lpstr>
      <vt:lpstr>22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2017-11-29T05:57:00Z</dcterms:created>
  <dcterms:modified xsi:type="dcterms:W3CDTF">2020-08-04T08:51:56Z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