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2" r:id="rId7"/>
    <p:sldId id="263" r:id="rId8"/>
    <p:sldId id="264" r:id="rId9"/>
    <p:sldId id="259" r:id="rId10"/>
    <p:sldId id="267" r:id="rId11"/>
    <p:sldId id="266" r:id="rId12"/>
    <p:sldId id="265" r:id="rId13"/>
    <p:sldId id="260" r:id="rId14"/>
    <p:sldId id="270" r:id="rId15"/>
    <p:sldId id="268" r:id="rId16"/>
    <p:sldId id="269" r:id="rId17"/>
    <p:sldId id="261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6058"/>
    <a:srgbClr val="F4645A"/>
    <a:srgbClr val="FFE0C9"/>
    <a:srgbClr val="C15A57"/>
    <a:srgbClr val="C97388"/>
    <a:srgbClr val="B96C47"/>
    <a:srgbClr val="E76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7" autoAdjust="0"/>
    <p:restoredTop sz="94719" autoAdjust="0"/>
  </p:normalViewPr>
  <p:slideViewPr>
    <p:cSldViewPr snapToGrid="0" showGuides="1">
      <p:cViewPr varScale="1">
        <p:scale>
          <a:sx n="68" d="100"/>
          <a:sy n="68" d="100"/>
        </p:scale>
        <p:origin x="73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53C3CB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bubble3D val="0"/>
            <c:spPr>
              <a:solidFill>
                <a:srgbClr val="D96058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strRef>
              <c:f>Sheet1!$B$1:$C$1</c:f>
              <c:strCache>
                <c:ptCount val="2"/>
                <c:pt idx="0">
                  <c:v>Active</c:v>
                </c:pt>
                <c:pt idx="1">
                  <c:v>non Active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AA4BE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bubble3D val="0"/>
            <c:spPr>
              <a:solidFill>
                <a:srgbClr val="D96058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strRef>
              <c:f>Sheet1!$B$1:$C$1</c:f>
              <c:strCache>
                <c:ptCount val="2"/>
                <c:pt idx="0">
                  <c:v>Active</c:v>
                </c:pt>
                <c:pt idx="1">
                  <c:v>non Active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65</c:v>
                </c:pt>
                <c:pt idx="1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487AD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bubble3D val="0"/>
            <c:spPr>
              <a:solidFill>
                <a:srgbClr val="D96058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strRef>
              <c:f>Sheet1!$B$1:$C$1</c:f>
              <c:strCache>
                <c:ptCount val="2"/>
                <c:pt idx="0">
                  <c:v>Active</c:v>
                </c:pt>
                <c:pt idx="1">
                  <c:v>non Active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7649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bubble3D val="0"/>
            <c:spPr>
              <a:solidFill>
                <a:srgbClr val="D96058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strRef>
              <c:f>Sheet1!$B$1:$C$1</c:f>
              <c:strCache>
                <c:ptCount val="2"/>
                <c:pt idx="0">
                  <c:v>Active</c:v>
                </c:pt>
                <c:pt idx="1">
                  <c:v>non Active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4BD51-C9F9-4980-8C22-DF300C2CDD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6D382-AE36-4A3A-A176-76C020404B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A9E0F-96C1-4DE0-89CD-BF51DEDA49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9D9FC-4163-44B6-A0BA-9544373398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jpeg"/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5" b="5639"/>
          <a:stretch>
            <a:fillRect/>
          </a:stretch>
        </p:blipFill>
        <p:spPr>
          <a:xfrm>
            <a:off x="3166794" y="2978347"/>
            <a:ext cx="5858411" cy="355664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32977" y="1531797"/>
            <a:ext cx="7768084" cy="815975"/>
          </a:xfrm>
          <a:prstGeom prst="rect">
            <a:avLst/>
          </a:prstGeom>
          <a:noFill/>
          <a:ln w="15875" cap="flat" cmpd="dbl">
            <a:noFill/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dist">
              <a:defRPr/>
            </a:pPr>
            <a:r>
              <a:rPr lang="zh-CN" altLang="en-US" sz="44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手绘萌物</a:t>
            </a:r>
            <a:r>
              <a:rPr lang="zh-CN" altLang="en-US" sz="4400" b="1" dirty="0">
                <a:solidFill>
                  <a:schemeClr val="tx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幼儿园家长会模板</a:t>
            </a:r>
            <a:endParaRPr lang="zh-CN" altLang="en-US" sz="4400" b="1" dirty="0">
              <a:solidFill>
                <a:schemeClr val="tx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4850133" y="2491849"/>
            <a:ext cx="2491734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教师：</a:t>
            </a:r>
            <a:r>
              <a:rPr lang="en-US" altLang="zh-CN" sz="20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XXX</a:t>
            </a:r>
            <a:endParaRPr lang="en-US" altLang="zh-CN" sz="20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39531" y="302360"/>
            <a:ext cx="326498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8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201X</a:t>
            </a:r>
            <a:endParaRPr lang="zh-CN" altLang="en-US" sz="88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5" b="5639"/>
          <a:stretch>
            <a:fillRect/>
          </a:stretch>
        </p:blipFill>
        <p:spPr>
          <a:xfrm>
            <a:off x="464003" y="488025"/>
            <a:ext cx="4961438" cy="301209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736989" y="588929"/>
            <a:ext cx="2606881" cy="1460230"/>
            <a:chOff x="1848638" y="2274838"/>
            <a:chExt cx="2132146" cy="1460230"/>
          </a:xfrm>
        </p:grpSpPr>
        <p:sp>
          <p:nvSpPr>
            <p:cNvPr id="3" name="文本框 2"/>
            <p:cNvSpPr txBox="1"/>
            <p:nvPr/>
          </p:nvSpPr>
          <p:spPr>
            <a:xfrm>
              <a:off x="1901372" y="2274838"/>
              <a:ext cx="207941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目录</a:t>
              </a:r>
              <a:endParaRPr lang="zh-CN" altLang="en-US" sz="66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48638" y="3211848"/>
              <a:ext cx="2123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CONTENTS</a:t>
              </a:r>
              <a:endParaRPr lang="zh-CN" altLang="en-US" sz="2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50539" y="2669123"/>
            <a:ext cx="5718628" cy="830997"/>
            <a:chOff x="3563258" y="1441765"/>
            <a:chExt cx="5718628" cy="830997"/>
          </a:xfrm>
        </p:grpSpPr>
        <p:sp>
          <p:nvSpPr>
            <p:cNvPr id="7" name="文本框 6"/>
            <p:cNvSpPr txBox="1"/>
            <p:nvPr/>
          </p:nvSpPr>
          <p:spPr>
            <a:xfrm>
              <a:off x="4455886" y="1441765"/>
              <a:ext cx="482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点击添加你的目录标题</a:t>
              </a:r>
              <a:endParaRPr lang="zh-CN" altLang="en-US" sz="36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63258" y="1441765"/>
              <a:ext cx="10707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01</a:t>
              </a:r>
              <a:endParaRPr lang="zh-CN" altLang="en-US" sz="4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75030" y="3556755"/>
            <a:ext cx="5694137" cy="830997"/>
            <a:chOff x="3587749" y="1441765"/>
            <a:chExt cx="5694137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4455886" y="1441765"/>
              <a:ext cx="482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点击添加你的目录标题</a:t>
              </a:r>
              <a:endParaRPr lang="zh-CN" altLang="en-US" sz="36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87749" y="1441765"/>
              <a:ext cx="13276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02</a:t>
              </a:r>
              <a:endParaRPr lang="zh-CN" altLang="en-US" sz="4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75031" y="4442180"/>
            <a:ext cx="5694136" cy="830997"/>
            <a:chOff x="3587750" y="1441765"/>
            <a:chExt cx="5694136" cy="830997"/>
          </a:xfrm>
        </p:grpSpPr>
        <p:sp>
          <p:nvSpPr>
            <p:cNvPr id="13" name="文本框 12"/>
            <p:cNvSpPr txBox="1"/>
            <p:nvPr/>
          </p:nvSpPr>
          <p:spPr>
            <a:xfrm>
              <a:off x="4455886" y="1441765"/>
              <a:ext cx="482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点击添加你的目录标题</a:t>
              </a:r>
              <a:endParaRPr lang="zh-CN" altLang="en-US" sz="36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587750" y="1441765"/>
              <a:ext cx="10462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03</a:t>
              </a:r>
              <a:endParaRPr lang="zh-CN" altLang="en-US" sz="4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91359" y="5324591"/>
            <a:ext cx="5628824" cy="830997"/>
            <a:chOff x="3653062" y="1441765"/>
            <a:chExt cx="5628824" cy="830997"/>
          </a:xfrm>
        </p:grpSpPr>
        <p:sp>
          <p:nvSpPr>
            <p:cNvPr id="16" name="文本框 15"/>
            <p:cNvSpPr txBox="1"/>
            <p:nvPr/>
          </p:nvSpPr>
          <p:spPr>
            <a:xfrm>
              <a:off x="4455886" y="1441765"/>
              <a:ext cx="482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点击添加你的目录标题</a:t>
              </a:r>
              <a:endParaRPr lang="zh-CN" altLang="en-US" sz="36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53062" y="1441765"/>
              <a:ext cx="10462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04</a:t>
              </a:r>
              <a:endParaRPr lang="zh-CN" altLang="en-US" sz="4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70" y="629920"/>
            <a:ext cx="4917584" cy="436573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99262" y="3893449"/>
            <a:ext cx="5075433" cy="682257"/>
            <a:chOff x="5589142" y="3503488"/>
            <a:chExt cx="5075433" cy="682257"/>
          </a:xfrm>
        </p:grpSpPr>
        <p:sp>
          <p:nvSpPr>
            <p:cNvPr id="3" name="矩形 2"/>
            <p:cNvSpPr/>
            <p:nvPr/>
          </p:nvSpPr>
          <p:spPr>
            <a:xfrm>
              <a:off x="5589142" y="3503488"/>
              <a:ext cx="5075433" cy="667820"/>
            </a:xfrm>
            <a:prstGeom prst="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5756993" y="3539414"/>
              <a:ext cx="47404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点此添加你的标题</a:t>
              </a:r>
              <a:endParaRPr lang="zh-CN" altLang="en-US" sz="36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4962352" y="2357180"/>
            <a:ext cx="17479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9600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01</a:t>
            </a:r>
            <a:endParaRPr lang="zh-CN" altLang="en-US" sz="96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6000" y="1676930"/>
            <a:ext cx="4883150" cy="2333625"/>
          </a:xfrm>
          <a:prstGeom prst="rect">
            <a:avLst/>
          </a:prstGeom>
          <a:blipFill dpi="0" rotWithShape="0">
            <a:blip r:embed="rId1"/>
            <a:srcRect/>
            <a:stretch>
              <a:fillRect t="-20000"/>
            </a:stretch>
          </a:blipFill>
          <a:ln>
            <a:solidFill>
              <a:srgbClr val="D96058"/>
            </a:solidFill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1676930"/>
            <a:ext cx="4876800" cy="2336800"/>
          </a:xfrm>
          <a:prstGeom prst="rect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679575" y="4189942"/>
            <a:ext cx="955675" cy="960438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319588" y="4189942"/>
            <a:ext cx="957262" cy="960438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6959600" y="4189942"/>
            <a:ext cx="955675" cy="960438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9598025" y="4189942"/>
            <a:ext cx="954088" cy="960438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9" name="Group 20"/>
          <p:cNvGrpSpPr/>
          <p:nvPr/>
        </p:nvGrpSpPr>
        <p:grpSpPr bwMode="auto">
          <a:xfrm>
            <a:off x="1903413" y="4397905"/>
            <a:ext cx="534987" cy="539750"/>
            <a:chOff x="0" y="0"/>
            <a:chExt cx="401822" cy="404317"/>
          </a:xfrm>
          <a:solidFill>
            <a:schemeClr val="bg1"/>
          </a:solidFill>
        </p:grpSpPr>
        <p:sp>
          <p:nvSpPr>
            <p:cNvPr id="1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1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dirty="0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2" name="Group 23"/>
          <p:cNvGrpSpPr/>
          <p:nvPr/>
        </p:nvGrpSpPr>
        <p:grpSpPr bwMode="auto">
          <a:xfrm>
            <a:off x="4583113" y="4456642"/>
            <a:ext cx="519112" cy="452438"/>
            <a:chOff x="0" y="0"/>
            <a:chExt cx="389342" cy="339426"/>
          </a:xfrm>
          <a:solidFill>
            <a:schemeClr val="bg1"/>
          </a:solidFill>
        </p:grpSpPr>
        <p:sp>
          <p:nvSpPr>
            <p:cNvPr id="13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5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6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7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9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0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1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2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3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4" name="Group 35"/>
          <p:cNvGrpSpPr/>
          <p:nvPr/>
        </p:nvGrpSpPr>
        <p:grpSpPr bwMode="auto">
          <a:xfrm>
            <a:off x="9821863" y="4410605"/>
            <a:ext cx="506412" cy="501650"/>
            <a:chOff x="0" y="0"/>
            <a:chExt cx="379359" cy="376864"/>
          </a:xfrm>
          <a:solidFill>
            <a:schemeClr val="bg1"/>
          </a:solidFill>
        </p:grpSpPr>
        <p:sp>
          <p:nvSpPr>
            <p:cNvPr id="25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6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7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8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29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0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1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2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3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4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5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6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7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8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39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40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41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42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3" name="Group 54"/>
          <p:cNvGrpSpPr/>
          <p:nvPr/>
        </p:nvGrpSpPr>
        <p:grpSpPr bwMode="auto">
          <a:xfrm>
            <a:off x="7242175" y="4458230"/>
            <a:ext cx="400050" cy="519112"/>
            <a:chOff x="0" y="0"/>
            <a:chExt cx="299494" cy="389342"/>
          </a:xfrm>
          <a:solidFill>
            <a:schemeClr val="bg1"/>
          </a:solidFill>
        </p:grpSpPr>
        <p:sp>
          <p:nvSpPr>
            <p:cNvPr id="44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45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>
                <a:solidFill>
                  <a:srgbClr val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46" name="矩形 19"/>
          <p:cNvSpPr>
            <a:spLocks noChangeArrowheads="1"/>
          </p:cNvSpPr>
          <p:nvPr/>
        </p:nvSpPr>
        <p:spPr bwMode="auto">
          <a:xfrm>
            <a:off x="3393206" y="1854662"/>
            <a:ext cx="2044149" cy="46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单击此处添加标题</a:t>
            </a:r>
            <a:endParaRPr lang="zh-CN" altLang="en-US" sz="2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/>
        </p:nvSpPr>
        <p:spPr bwMode="auto">
          <a:xfrm>
            <a:off x="1756552" y="2387027"/>
            <a:ext cx="432128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点击输入详细内容，添加你的具体内容。点击输入详细内容，添加你的具体内容。点击输入详细内容，添加你的具体内容。点击输入详细内容，添加你的具体内容。点击输入详细内容，添加你的具体内容。</a:t>
            </a:r>
            <a:endParaRPr lang="zh-CN" altLang="en-US" sz="1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48" name="矩形 19"/>
          <p:cNvSpPr>
            <a:spLocks noChangeArrowheads="1"/>
          </p:cNvSpPr>
          <p:nvPr/>
        </p:nvSpPr>
        <p:spPr bwMode="auto">
          <a:xfrm>
            <a:off x="1573972" y="5242606"/>
            <a:ext cx="111440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添加标题</a:t>
            </a:r>
            <a:endParaRPr lang="zh-CN" altLang="en-US" sz="2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49" name="矩形 19"/>
          <p:cNvSpPr>
            <a:spLocks noChangeArrowheads="1"/>
          </p:cNvSpPr>
          <p:nvPr/>
        </p:nvSpPr>
        <p:spPr bwMode="auto">
          <a:xfrm>
            <a:off x="4279096" y="5237165"/>
            <a:ext cx="111440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添加标题</a:t>
            </a:r>
            <a:endParaRPr lang="zh-CN" altLang="en-US" sz="2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50" name="矩形 19"/>
          <p:cNvSpPr>
            <a:spLocks noChangeArrowheads="1"/>
          </p:cNvSpPr>
          <p:nvPr/>
        </p:nvSpPr>
        <p:spPr bwMode="auto">
          <a:xfrm>
            <a:off x="6870721" y="5237165"/>
            <a:ext cx="111440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添加标题</a:t>
            </a:r>
            <a:endParaRPr lang="zh-CN" altLang="en-US" sz="2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51" name="矩形 19"/>
          <p:cNvSpPr>
            <a:spLocks noChangeArrowheads="1"/>
          </p:cNvSpPr>
          <p:nvPr/>
        </p:nvSpPr>
        <p:spPr bwMode="auto">
          <a:xfrm>
            <a:off x="9501941" y="5237165"/>
            <a:ext cx="111440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添加标题</a:t>
            </a:r>
            <a:endParaRPr lang="zh-CN" altLang="en-US" sz="2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组合 6"/>
          <p:cNvGrpSpPr/>
          <p:nvPr/>
        </p:nvGrpSpPr>
        <p:grpSpPr bwMode="auto">
          <a:xfrm>
            <a:off x="4032368" y="2151444"/>
            <a:ext cx="6534150" cy="1008856"/>
            <a:chOff x="0" y="0"/>
            <a:chExt cx="6535007" cy="1008996"/>
          </a:xfrm>
        </p:grpSpPr>
        <p:cxnSp>
          <p:nvCxnSpPr>
            <p:cNvPr id="4" name="肘形连接符 151"/>
            <p:cNvCxnSpPr>
              <a:cxnSpLocks noChangeShapeType="1"/>
              <a:stCxn id="5" idx="6"/>
              <a:endCxn id="30" idx="2"/>
            </p:cNvCxnSpPr>
            <p:nvPr/>
          </p:nvCxnSpPr>
          <p:spPr bwMode="auto">
            <a:xfrm>
              <a:off x="756000" y="378000"/>
              <a:ext cx="5779007" cy="630996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D9605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 b="1" dirty="0">
                <a:solidFill>
                  <a:srgbClr val="FFFFFF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宋体" panose="02010600030101010101" pitchFamily="2" charset="-122"/>
              </a:endParaRPr>
            </a:p>
          </p:txBody>
        </p:sp>
        <p:grpSp>
          <p:nvGrpSpPr>
            <p:cNvPr id="6" name="组合 125"/>
            <p:cNvGrpSpPr/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7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109911457 w 54"/>
                  <a:gd name="T1" fmla="*/ 73363234 h 47"/>
                  <a:gd name="T2" fmla="*/ 1746128914 w 54"/>
                  <a:gd name="T3" fmla="*/ 73363234 h 47"/>
                  <a:gd name="T4" fmla="*/ 145507900 w 54"/>
                  <a:gd name="T5" fmla="*/ 1100508471 h 47"/>
                  <a:gd name="T6" fmla="*/ 0 w 54"/>
                  <a:gd name="T7" fmla="*/ 1467341772 h 47"/>
                  <a:gd name="T8" fmla="*/ 0 w 54"/>
                  <a:gd name="T9" fmla="*/ 2147483647 h 47"/>
                  <a:gd name="T10" fmla="*/ 218266114 w 54"/>
                  <a:gd name="T11" fmla="*/ 2147483647 h 47"/>
                  <a:gd name="T12" fmla="*/ 945822671 w 54"/>
                  <a:gd name="T13" fmla="*/ 2147483647 h 47"/>
                  <a:gd name="T14" fmla="*/ 1164088786 w 54"/>
                  <a:gd name="T15" fmla="*/ 2147483647 h 47"/>
                  <a:gd name="T16" fmla="*/ 1164088786 w 54"/>
                  <a:gd name="T17" fmla="*/ 1980918673 h 47"/>
                  <a:gd name="T18" fmla="*/ 1382354900 w 54"/>
                  <a:gd name="T19" fmla="*/ 1760811840 h 47"/>
                  <a:gd name="T20" fmla="*/ 2147483647 w 54"/>
                  <a:gd name="T21" fmla="*/ 1760811840 h 47"/>
                  <a:gd name="T22" fmla="*/ 2147483647 w 54"/>
                  <a:gd name="T23" fmla="*/ 1980918673 h 47"/>
                  <a:gd name="T24" fmla="*/ 2147483647 w 54"/>
                  <a:gd name="T25" fmla="*/ 2147483647 h 47"/>
                  <a:gd name="T26" fmla="*/ 2147483647 w 54"/>
                  <a:gd name="T27" fmla="*/ 2147483647 h 47"/>
                  <a:gd name="T28" fmla="*/ 2147483647 w 54"/>
                  <a:gd name="T29" fmla="*/ 2147483647 h 47"/>
                  <a:gd name="T30" fmla="*/ 2147483647 w 54"/>
                  <a:gd name="T31" fmla="*/ 2147483647 h 47"/>
                  <a:gd name="T32" fmla="*/ 2147483647 w 54"/>
                  <a:gd name="T33" fmla="*/ 1467341772 h 47"/>
                  <a:gd name="T34" fmla="*/ 2147483647 w 54"/>
                  <a:gd name="T35" fmla="*/ 1173880270 h 47"/>
                  <a:gd name="T36" fmla="*/ 2109911457 w 54"/>
                  <a:gd name="T37" fmla="*/ 73363234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b="1">
                  <a:solidFill>
                    <a:prstClr val="black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8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2147483647 w 68"/>
                  <a:gd name="T1" fmla="*/ 1495961648 h 26"/>
                  <a:gd name="T2" fmla="*/ 2147483647 w 68"/>
                  <a:gd name="T3" fmla="*/ 1121971236 h 26"/>
                  <a:gd name="T4" fmla="*/ 2147483647 w 68"/>
                  <a:gd name="T5" fmla="*/ 747980824 h 26"/>
                  <a:gd name="T6" fmla="*/ 2147483647 w 68"/>
                  <a:gd name="T7" fmla="*/ 523584847 h 26"/>
                  <a:gd name="T8" fmla="*/ 2147483647 w 68"/>
                  <a:gd name="T9" fmla="*/ 523584847 h 26"/>
                  <a:gd name="T10" fmla="*/ 2147483647 w 68"/>
                  <a:gd name="T11" fmla="*/ 747980824 h 26"/>
                  <a:gd name="T12" fmla="*/ 2147483647 w 68"/>
                  <a:gd name="T13" fmla="*/ 747980824 h 26"/>
                  <a:gd name="T14" fmla="*/ 2147483647 w 68"/>
                  <a:gd name="T15" fmla="*/ 897575259 h 26"/>
                  <a:gd name="T16" fmla="*/ 2147483647 w 68"/>
                  <a:gd name="T17" fmla="*/ 74801542 h 26"/>
                  <a:gd name="T18" fmla="*/ 2147483647 w 68"/>
                  <a:gd name="T19" fmla="*/ 0 h 26"/>
                  <a:gd name="T20" fmla="*/ 2147483647 w 68"/>
                  <a:gd name="T21" fmla="*/ 74801542 h 26"/>
                  <a:gd name="T22" fmla="*/ 147472885 w 68"/>
                  <a:gd name="T23" fmla="*/ 1495961648 h 26"/>
                  <a:gd name="T24" fmla="*/ 73736443 w 68"/>
                  <a:gd name="T25" fmla="*/ 1795150518 h 26"/>
                  <a:gd name="T26" fmla="*/ 368682214 w 68"/>
                  <a:gd name="T27" fmla="*/ 1795150518 h 26"/>
                  <a:gd name="T28" fmla="*/ 2147483647 w 68"/>
                  <a:gd name="T29" fmla="*/ 523584847 h 26"/>
                  <a:gd name="T30" fmla="*/ 2147483647 w 68"/>
                  <a:gd name="T31" fmla="*/ 523584847 h 26"/>
                  <a:gd name="T32" fmla="*/ 2147483647 w 68"/>
                  <a:gd name="T33" fmla="*/ 1869943411 h 26"/>
                  <a:gd name="T34" fmla="*/ 2147483647 w 68"/>
                  <a:gd name="T35" fmla="*/ 1869943411 h 26"/>
                  <a:gd name="T36" fmla="*/ 2147483647 w 68"/>
                  <a:gd name="T37" fmla="*/ 1570754541 h 26"/>
                  <a:gd name="T38" fmla="*/ 2147483647 w 68"/>
                  <a:gd name="T39" fmla="*/ 1495961648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b="1">
                  <a:solidFill>
                    <a:prstClr val="black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</p:grpSp>
      <p:grpSp>
        <p:nvGrpSpPr>
          <p:cNvPr id="9" name="组合 4"/>
          <p:cNvGrpSpPr/>
          <p:nvPr/>
        </p:nvGrpSpPr>
        <p:grpSpPr bwMode="auto">
          <a:xfrm>
            <a:off x="4032368" y="4027869"/>
            <a:ext cx="4067175" cy="755650"/>
            <a:chOff x="0" y="0"/>
            <a:chExt cx="4066973" cy="756000"/>
          </a:xfrm>
        </p:grpSpPr>
        <p:cxnSp>
          <p:nvCxnSpPr>
            <p:cNvPr id="10" name="肘形连接符 160"/>
            <p:cNvCxnSpPr>
              <a:cxnSpLocks noChangeShapeType="1"/>
              <a:stCxn id="11" idx="6"/>
              <a:endCxn id="32" idx="2"/>
            </p:cNvCxnSpPr>
            <p:nvPr/>
          </p:nvCxnSpPr>
          <p:spPr bwMode="auto">
            <a:xfrm>
              <a:off x="756000" y="378000"/>
              <a:ext cx="3310973" cy="37641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D9605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FFFFFF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1763295417 w 72"/>
                <a:gd name="T1" fmla="*/ 927075880 h 86"/>
                <a:gd name="T2" fmla="*/ 1621097786 w 72"/>
                <a:gd name="T3" fmla="*/ 927075880 h 86"/>
                <a:gd name="T4" fmla="*/ 1621097786 w 72"/>
                <a:gd name="T5" fmla="*/ 533772246 h 86"/>
                <a:gd name="T6" fmla="*/ 1080731858 w 72"/>
                <a:gd name="T7" fmla="*/ 0 h 86"/>
                <a:gd name="T8" fmla="*/ 966969487 w 72"/>
                <a:gd name="T9" fmla="*/ 0 h 86"/>
                <a:gd name="T10" fmla="*/ 426603558 w 72"/>
                <a:gd name="T11" fmla="*/ 533772246 h 86"/>
                <a:gd name="T12" fmla="*/ 426603558 w 72"/>
                <a:gd name="T13" fmla="*/ 927075880 h 86"/>
                <a:gd name="T14" fmla="*/ 284400594 w 72"/>
                <a:gd name="T15" fmla="*/ 927075880 h 86"/>
                <a:gd name="T16" fmla="*/ 0 w 72"/>
                <a:gd name="T17" fmla="*/ 1208007804 h 86"/>
                <a:gd name="T18" fmla="*/ 0 w 72"/>
                <a:gd name="T19" fmla="*/ 2135083684 h 86"/>
                <a:gd name="T20" fmla="*/ 284400594 w 72"/>
                <a:gd name="T21" fmla="*/ 2147483647 h 86"/>
                <a:gd name="T22" fmla="*/ 1763295417 w 72"/>
                <a:gd name="T23" fmla="*/ 2147483647 h 86"/>
                <a:gd name="T24" fmla="*/ 2047701344 w 72"/>
                <a:gd name="T25" fmla="*/ 2135083684 h 86"/>
                <a:gd name="T26" fmla="*/ 2047701344 w 72"/>
                <a:gd name="T27" fmla="*/ 1208007804 h 86"/>
                <a:gd name="T28" fmla="*/ 1763295417 w 72"/>
                <a:gd name="T29" fmla="*/ 927075880 h 86"/>
                <a:gd name="T30" fmla="*/ 1194494228 w 72"/>
                <a:gd name="T31" fmla="*/ 2147483647 h 86"/>
                <a:gd name="T32" fmla="*/ 881647709 w 72"/>
                <a:gd name="T33" fmla="*/ 2147483647 h 86"/>
                <a:gd name="T34" fmla="*/ 910088301 w 72"/>
                <a:gd name="T35" fmla="*/ 1797963255 h 86"/>
                <a:gd name="T36" fmla="*/ 824766523 w 72"/>
                <a:gd name="T37" fmla="*/ 1629408340 h 86"/>
                <a:gd name="T38" fmla="*/ 1023850672 w 72"/>
                <a:gd name="T39" fmla="*/ 1432751223 h 86"/>
                <a:gd name="T40" fmla="*/ 1222934821 w 72"/>
                <a:gd name="T41" fmla="*/ 1629408340 h 86"/>
                <a:gd name="T42" fmla="*/ 1137613043 w 72"/>
                <a:gd name="T43" fmla="*/ 1797963255 h 86"/>
                <a:gd name="T44" fmla="*/ 1194494228 w 72"/>
                <a:gd name="T45" fmla="*/ 2147483647 h 86"/>
                <a:gd name="T46" fmla="*/ 1422013637 w 72"/>
                <a:gd name="T47" fmla="*/ 927075880 h 86"/>
                <a:gd name="T48" fmla="*/ 625687707 w 72"/>
                <a:gd name="T49" fmla="*/ 927075880 h 86"/>
                <a:gd name="T50" fmla="*/ 625687707 w 72"/>
                <a:gd name="T51" fmla="*/ 533772246 h 86"/>
                <a:gd name="T52" fmla="*/ 966969487 w 72"/>
                <a:gd name="T53" fmla="*/ 196651817 h 86"/>
                <a:gd name="T54" fmla="*/ 1080731858 w 72"/>
                <a:gd name="T55" fmla="*/ 196651817 h 86"/>
                <a:gd name="T56" fmla="*/ 1422013637 w 72"/>
                <a:gd name="T57" fmla="*/ 533772246 h 86"/>
                <a:gd name="T58" fmla="*/ 1422013637 w 72"/>
                <a:gd name="T59" fmla="*/ 92707588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b="1">
                <a:solidFill>
                  <a:prstClr val="black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13" name="组合 5"/>
          <p:cNvGrpSpPr/>
          <p:nvPr/>
        </p:nvGrpSpPr>
        <p:grpSpPr bwMode="auto">
          <a:xfrm>
            <a:off x="4032368" y="3089656"/>
            <a:ext cx="5300662" cy="1052513"/>
            <a:chOff x="0" y="0"/>
            <a:chExt cx="5300991" cy="1051895"/>
          </a:xfrm>
        </p:grpSpPr>
        <p:cxnSp>
          <p:nvCxnSpPr>
            <p:cNvPr id="14" name="肘形连接符 154"/>
            <p:cNvCxnSpPr>
              <a:cxnSpLocks noChangeShapeType="1"/>
              <a:stCxn id="15" idx="6"/>
              <a:endCxn id="31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D9605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D96058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 b="1" dirty="0">
                <a:solidFill>
                  <a:srgbClr val="FFFFFF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宋体" panose="02010600030101010101" pitchFamily="2" charset="-122"/>
              </a:endParaRPr>
            </a:p>
          </p:txBody>
        </p:sp>
        <p:grpSp>
          <p:nvGrpSpPr>
            <p:cNvPr id="16" name="Group 92"/>
            <p:cNvGrpSpPr/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1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607679782 w 125"/>
                  <a:gd name="T1" fmla="*/ 255184750 h 78"/>
                  <a:gd name="T2" fmla="*/ 1607679782 w 125"/>
                  <a:gd name="T3" fmla="*/ 0 h 78"/>
                  <a:gd name="T4" fmla="*/ 0 w 125"/>
                  <a:gd name="T5" fmla="*/ 0 h 78"/>
                  <a:gd name="T6" fmla="*/ 0 w 125"/>
                  <a:gd name="T7" fmla="*/ 1105803094 h 78"/>
                  <a:gd name="T8" fmla="*/ 1607679782 w 125"/>
                  <a:gd name="T9" fmla="*/ 1105803094 h 78"/>
                  <a:gd name="T10" fmla="*/ 1607679782 w 125"/>
                  <a:gd name="T11" fmla="*/ 850618344 h 78"/>
                  <a:gd name="T12" fmla="*/ 1778407473 w 125"/>
                  <a:gd name="T13" fmla="*/ 765554250 h 78"/>
                  <a:gd name="T14" fmla="*/ 1778407473 w 125"/>
                  <a:gd name="T15" fmla="*/ 368601031 h 78"/>
                  <a:gd name="T16" fmla="*/ 1607679782 w 125"/>
                  <a:gd name="T17" fmla="*/ 255184750 h 78"/>
                  <a:gd name="T18" fmla="*/ 1479634957 w 125"/>
                  <a:gd name="T19" fmla="*/ 978210719 h 78"/>
                  <a:gd name="T20" fmla="*/ 142272447 w 125"/>
                  <a:gd name="T21" fmla="*/ 978210719 h 78"/>
                  <a:gd name="T22" fmla="*/ 142272447 w 125"/>
                  <a:gd name="T23" fmla="*/ 141768469 h 78"/>
                  <a:gd name="T24" fmla="*/ 1479634957 w 125"/>
                  <a:gd name="T25" fmla="*/ 141768469 h 78"/>
                  <a:gd name="T26" fmla="*/ 1479634957 w 125"/>
                  <a:gd name="T27" fmla="*/ 97821071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b="1">
                  <a:solidFill>
                    <a:prstClr val="black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18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 b="1">
                  <a:solidFill>
                    <a:srgbClr val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19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 b="1">
                  <a:solidFill>
                    <a:srgbClr val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</p:grpSp>
      <p:grpSp>
        <p:nvGrpSpPr>
          <p:cNvPr id="20" name="组合 3"/>
          <p:cNvGrpSpPr/>
          <p:nvPr/>
        </p:nvGrpSpPr>
        <p:grpSpPr bwMode="auto">
          <a:xfrm>
            <a:off x="4032368" y="4966081"/>
            <a:ext cx="2454275" cy="755650"/>
            <a:chOff x="0" y="0"/>
            <a:chExt cx="2455131" cy="756000"/>
          </a:xfrm>
        </p:grpSpPr>
        <p:sp>
          <p:nvSpPr>
            <p:cNvPr id="21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D9605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b="1">
                <a:solidFill>
                  <a:prstClr val="black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2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D96058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FFFFFF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宋体" panose="02010600030101010101" pitchFamily="2" charset="-122"/>
              </a:endParaRPr>
            </a:p>
          </p:txBody>
        </p:sp>
        <p:grpSp>
          <p:nvGrpSpPr>
            <p:cNvPr id="23" name="Group 9"/>
            <p:cNvGrpSpPr/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24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611890896 w 89"/>
                  <a:gd name="T1" fmla="*/ 224220736 h 81"/>
                  <a:gd name="T2" fmla="*/ 295631590 w 89"/>
                  <a:gd name="T3" fmla="*/ 0 h 81"/>
                  <a:gd name="T4" fmla="*/ 275006496 w 89"/>
                  <a:gd name="T5" fmla="*/ 6795516 h 81"/>
                  <a:gd name="T6" fmla="*/ 295631590 w 89"/>
                  <a:gd name="T7" fmla="*/ 74740245 h 81"/>
                  <a:gd name="T8" fmla="*/ 0 w 89"/>
                  <a:gd name="T9" fmla="*/ 298960981 h 81"/>
                  <a:gd name="T10" fmla="*/ 0 w 89"/>
                  <a:gd name="T11" fmla="*/ 298960981 h 81"/>
                  <a:gd name="T12" fmla="*/ 275006496 w 89"/>
                  <a:gd name="T13" fmla="*/ 441648563 h 81"/>
                  <a:gd name="T14" fmla="*/ 508762805 w 89"/>
                  <a:gd name="T15" fmla="*/ 550361173 h 81"/>
                  <a:gd name="T16" fmla="*/ 440012492 w 89"/>
                  <a:gd name="T17" fmla="*/ 421264623 h 81"/>
                  <a:gd name="T18" fmla="*/ 611890896 w 89"/>
                  <a:gd name="T19" fmla="*/ 22422073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b="1">
                  <a:solidFill>
                    <a:prstClr val="black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5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612251539 w 92"/>
                  <a:gd name="T1" fmla="*/ 144083961 h 80"/>
                  <a:gd name="T2" fmla="*/ 316443967 w 92"/>
                  <a:gd name="T3" fmla="*/ 0 h 80"/>
                  <a:gd name="T4" fmla="*/ 0 w 92"/>
                  <a:gd name="T5" fmla="*/ 219556013 h 80"/>
                  <a:gd name="T6" fmla="*/ 171981329 w 92"/>
                  <a:gd name="T7" fmla="*/ 418528976 h 80"/>
                  <a:gd name="T8" fmla="*/ 96310174 w 92"/>
                  <a:gd name="T9" fmla="*/ 548890031 h 80"/>
                  <a:gd name="T10" fmla="*/ 330203313 w 92"/>
                  <a:gd name="T11" fmla="*/ 445972168 h 80"/>
                  <a:gd name="T12" fmla="*/ 337080363 w 92"/>
                  <a:gd name="T13" fmla="*/ 439112025 h 80"/>
                  <a:gd name="T14" fmla="*/ 632887935 w 92"/>
                  <a:gd name="T15" fmla="*/ 219556013 h 80"/>
                  <a:gd name="T16" fmla="*/ 612251539 w 92"/>
                  <a:gd name="T17" fmla="*/ 14408396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b="1">
                  <a:solidFill>
                    <a:prstClr val="black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</p:grpSp>
      <p:sp>
        <p:nvSpPr>
          <p:cNvPr id="26" name="任意多边形 56"/>
          <p:cNvSpPr>
            <a:spLocks noChangeArrowheads="1"/>
          </p:cNvSpPr>
          <p:nvPr/>
        </p:nvSpPr>
        <p:spPr bwMode="auto">
          <a:xfrm>
            <a:off x="10120430" y="1978406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D96058"/>
          </a:solidFill>
          <a:ln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prstClr val="black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7" name="任意多边形 59"/>
          <p:cNvSpPr>
            <a:spLocks noChangeArrowheads="1"/>
          </p:cNvSpPr>
          <p:nvPr/>
        </p:nvSpPr>
        <p:spPr bwMode="auto">
          <a:xfrm>
            <a:off x="8886943" y="3756406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3072 h 1921854"/>
              <a:gd name="T4" fmla="*/ 0 w 1181100"/>
              <a:gd name="T5" fmla="*/ 1923072 h 1921854"/>
              <a:gd name="T6" fmla="*/ 0 w 1181100"/>
              <a:gd name="T7" fmla="*/ 732430 h 1921854"/>
              <a:gd name="T8" fmla="*/ 319230 w 1181100"/>
              <a:gd name="T9" fmla="*/ 562609 h 1921854"/>
              <a:gd name="T10" fmla="*/ 425975 w 1181100"/>
              <a:gd name="T11" fmla="*/ 500607 h 1921854"/>
              <a:gd name="T12" fmla="*/ 445921 w 1181100"/>
              <a:gd name="T13" fmla="*/ 530208 h 1921854"/>
              <a:gd name="T14" fmla="*/ 590551 w 1181100"/>
              <a:gd name="T15" fmla="*/ 590153 h 1921854"/>
              <a:gd name="T16" fmla="*/ 795088 w 1181100"/>
              <a:gd name="T17" fmla="*/ 385486 h 1921854"/>
              <a:gd name="T18" fmla="*/ 779015 w 1181100"/>
              <a:gd name="T19" fmla="*/ 305821 h 1921854"/>
              <a:gd name="T20" fmla="*/ 768996 w 1181100"/>
              <a:gd name="T21" fmla="*/ 290951 h 1921854"/>
              <a:gd name="T22" fmla="*/ 952789 w 1181100"/>
              <a:gd name="T23" fmla="*/ 167651 h 1921854"/>
              <a:gd name="T24" fmla="*/ 1140954 w 1181100"/>
              <a:gd name="T25" fmla="*/ 3129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D96058">
              <a:alpha val="60000"/>
            </a:srgbClr>
          </a:solidFill>
          <a:ln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prstClr val="black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8" name="任意多边形 63"/>
          <p:cNvSpPr>
            <a:spLocks noChangeArrowheads="1"/>
          </p:cNvSpPr>
          <p:nvPr/>
        </p:nvSpPr>
        <p:spPr bwMode="auto">
          <a:xfrm>
            <a:off x="7651868" y="4516819"/>
            <a:ext cx="1181100" cy="1162050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345 h 1161755"/>
              <a:gd name="T4" fmla="*/ 0 w 1181100"/>
              <a:gd name="T5" fmla="*/ 1162345 h 1161755"/>
              <a:gd name="T6" fmla="*/ 0 w 1181100"/>
              <a:gd name="T7" fmla="*/ 518117 h 1161755"/>
              <a:gd name="T8" fmla="*/ 336342 w 1181100"/>
              <a:gd name="T9" fmla="*/ 385714 h 1161755"/>
              <a:gd name="T10" fmla="*/ 408490 w 1181100"/>
              <a:gd name="T11" fmla="*/ 354408 h 1161755"/>
              <a:gd name="T12" fmla="*/ 445921 w 1181100"/>
              <a:gd name="T13" fmla="*/ 409954 h 1161755"/>
              <a:gd name="T14" fmla="*/ 590551 w 1181100"/>
              <a:gd name="T15" fmla="*/ 469891 h 1161755"/>
              <a:gd name="T16" fmla="*/ 795088 w 1181100"/>
              <a:gd name="T17" fmla="*/ 265250 h 1161755"/>
              <a:gd name="T18" fmla="*/ 790933 w 1181100"/>
              <a:gd name="T19" fmla="*/ 224009 h 1161755"/>
              <a:gd name="T20" fmla="*/ 781056 w 1181100"/>
              <a:gd name="T21" fmla="*/ 192174 h 1161755"/>
              <a:gd name="T22" fmla="*/ 1174526 w 1181100"/>
              <a:gd name="T23" fmla="*/ 3497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D96058"/>
          </a:solidFill>
          <a:ln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prstClr val="black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9" name="任意多边形 66"/>
          <p:cNvSpPr>
            <a:spLocks noChangeArrowheads="1"/>
          </p:cNvSpPr>
          <p:nvPr/>
        </p:nvSpPr>
        <p:spPr bwMode="auto">
          <a:xfrm>
            <a:off x="5662730" y="5054981"/>
            <a:ext cx="1936750" cy="622300"/>
          </a:xfrm>
          <a:custGeom>
            <a:avLst/>
            <a:gdLst>
              <a:gd name="T0" fmla="*/ 1936752 w 1936748"/>
              <a:gd name="T1" fmla="*/ 0 h 623080"/>
              <a:gd name="T2" fmla="*/ 1936752 w 1936748"/>
              <a:gd name="T3" fmla="*/ 621521 h 623080"/>
              <a:gd name="T4" fmla="*/ 0 w 1936748"/>
              <a:gd name="T5" fmla="*/ 621521 h 623080"/>
              <a:gd name="T6" fmla="*/ 0 w 1936748"/>
              <a:gd name="T7" fmla="*/ 612348 h 623080"/>
              <a:gd name="T8" fmla="*/ 352298 w 1936748"/>
              <a:gd name="T9" fmla="*/ 518226 h 623080"/>
              <a:gd name="T10" fmla="*/ 750619 w 1936748"/>
              <a:gd name="T11" fmla="*/ 402333 h 623080"/>
              <a:gd name="T12" fmla="*/ 791648 w 1936748"/>
              <a:gd name="T13" fmla="*/ 389503 h 623080"/>
              <a:gd name="T14" fmla="*/ 823747 w 1936748"/>
              <a:gd name="T15" fmla="*/ 436994 h 623080"/>
              <a:gd name="T16" fmla="*/ 968377 w 1936748"/>
              <a:gd name="T17" fmla="*/ 496751 h 623080"/>
              <a:gd name="T18" fmla="*/ 1172914 w 1936748"/>
              <a:gd name="T19" fmla="*/ 292726 h 623080"/>
              <a:gd name="T20" fmla="*/ 1170637 w 1936748"/>
              <a:gd name="T21" fmla="*/ 270191 h 623080"/>
              <a:gd name="T22" fmla="*/ 1509045 w 1936748"/>
              <a:gd name="T23" fmla="*/ 156507 h 623080"/>
              <a:gd name="T24" fmla="*/ 1868380 w 1936748"/>
              <a:gd name="T25" fmla="*/ 26834 h 623080"/>
              <a:gd name="T26" fmla="*/ 1936752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D96058">
              <a:alpha val="60000"/>
            </a:srgbClr>
          </a:solidFill>
          <a:ln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="1">
              <a:solidFill>
                <a:prstClr val="black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0" name="椭圆 51"/>
          <p:cNvSpPr>
            <a:spLocks noChangeArrowheads="1"/>
          </p:cNvSpPr>
          <p:nvPr/>
        </p:nvSpPr>
        <p:spPr bwMode="auto">
          <a:xfrm>
            <a:off x="10566518" y="3016631"/>
            <a:ext cx="288925" cy="287338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31" name="椭圆 52"/>
          <p:cNvSpPr>
            <a:spLocks noChangeArrowheads="1"/>
          </p:cNvSpPr>
          <p:nvPr/>
        </p:nvSpPr>
        <p:spPr bwMode="auto">
          <a:xfrm>
            <a:off x="9333030" y="3997706"/>
            <a:ext cx="288925" cy="288925"/>
          </a:xfrm>
          <a:prstGeom prst="ellipse">
            <a:avLst/>
          </a:prstGeom>
          <a:solidFill>
            <a:srgbClr val="D96058">
              <a:alpha val="60000"/>
            </a:srgb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32" name="椭圆 53"/>
          <p:cNvSpPr>
            <a:spLocks noChangeArrowheads="1"/>
          </p:cNvSpPr>
          <p:nvPr/>
        </p:nvSpPr>
        <p:spPr bwMode="auto">
          <a:xfrm>
            <a:off x="8099543" y="4637469"/>
            <a:ext cx="287337" cy="288925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33" name="椭圆 54"/>
          <p:cNvSpPr>
            <a:spLocks noChangeArrowheads="1"/>
          </p:cNvSpPr>
          <p:nvPr/>
        </p:nvSpPr>
        <p:spPr bwMode="auto">
          <a:xfrm>
            <a:off x="6486643" y="5204206"/>
            <a:ext cx="288925" cy="288925"/>
          </a:xfrm>
          <a:prstGeom prst="ellipse">
            <a:avLst/>
          </a:prstGeom>
          <a:solidFill>
            <a:srgbClr val="D96058">
              <a:alpha val="60000"/>
            </a:srgb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707594" y="2162563"/>
            <a:ext cx="32363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点击输入详细内容，添加你的详细内容。点击输入详细内容。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07594" y="3090688"/>
            <a:ext cx="32363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点击输入详细内容，添加你的详细内容。点击输入详细内容。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755705" y="4071049"/>
            <a:ext cx="32363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点击输入详细内容，添加你的详细内容。点击输入详细内容。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755705" y="4966081"/>
            <a:ext cx="32363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</a:t>
            </a:r>
            <a:r>
              <a:rPr lang="zh-CN" alt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你的详细内容</a:t>
            </a:r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。点击输入详细内容。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516342" y="1064139"/>
            <a:ext cx="5159316" cy="1482205"/>
          </a:xfrm>
          <a:prstGeom prst="rect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16342" y="2718565"/>
            <a:ext cx="5159316" cy="1482203"/>
          </a:xfrm>
          <a:prstGeom prst="rect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16342" y="4371159"/>
            <a:ext cx="5159316" cy="1482203"/>
          </a:xfrm>
          <a:prstGeom prst="rect">
            <a:avLst/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6" name="Group 9"/>
          <p:cNvGrpSpPr/>
          <p:nvPr/>
        </p:nvGrpSpPr>
        <p:grpSpPr bwMode="auto">
          <a:xfrm>
            <a:off x="7299717" y="3119804"/>
            <a:ext cx="996686" cy="740186"/>
            <a:chOff x="0" y="0"/>
            <a:chExt cx="374651" cy="277813"/>
          </a:xfrm>
          <a:solidFill>
            <a:schemeClr val="bg1"/>
          </a:solidFill>
        </p:grpSpPr>
        <p:sp>
          <p:nvSpPr>
            <p:cNvPr id="7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8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9" name="Group 12"/>
          <p:cNvGrpSpPr/>
          <p:nvPr/>
        </p:nvGrpSpPr>
        <p:grpSpPr bwMode="auto">
          <a:xfrm>
            <a:off x="3965216" y="4702776"/>
            <a:ext cx="839122" cy="820800"/>
            <a:chOff x="0" y="0"/>
            <a:chExt cx="249238" cy="244475"/>
          </a:xfrm>
          <a:solidFill>
            <a:schemeClr val="bg1"/>
          </a:solidFill>
        </p:grpSpPr>
        <p:sp>
          <p:nvSpPr>
            <p:cNvPr id="10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3923077" y="1448889"/>
            <a:ext cx="994853" cy="734690"/>
            <a:chOff x="0" y="0"/>
            <a:chExt cx="346075" cy="255588"/>
          </a:xfrm>
          <a:solidFill>
            <a:schemeClr val="bg1"/>
          </a:solidFill>
        </p:grpSpPr>
        <p:sp>
          <p:nvSpPr>
            <p:cNvPr id="13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latin typeface="方正细倩简体" panose="03000509000000000000" pitchFamily="65" charset="-122"/>
                <a:ea typeface="方正细倩简体" panose="03000509000000000000" pitchFamily="65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6" name="文本框 18"/>
          <p:cNvSpPr txBox="1">
            <a:spLocks noChangeArrowheads="1"/>
          </p:cNvSpPr>
          <p:nvPr/>
        </p:nvSpPr>
        <p:spPr bwMode="auto">
          <a:xfrm>
            <a:off x="5002914" y="1407415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7" name="文本框 18"/>
          <p:cNvSpPr txBox="1">
            <a:spLocks noChangeArrowheads="1"/>
          </p:cNvSpPr>
          <p:nvPr/>
        </p:nvSpPr>
        <p:spPr bwMode="auto">
          <a:xfrm>
            <a:off x="3681334" y="3051938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8" name="文本框 18"/>
          <p:cNvSpPr txBox="1">
            <a:spLocks noChangeArrowheads="1"/>
          </p:cNvSpPr>
          <p:nvPr/>
        </p:nvSpPr>
        <p:spPr bwMode="auto">
          <a:xfrm>
            <a:off x="5002914" y="4650595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70" y="629920"/>
            <a:ext cx="4917584" cy="436573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99262" y="3893449"/>
            <a:ext cx="5075433" cy="682257"/>
            <a:chOff x="5589142" y="3503488"/>
            <a:chExt cx="5075433" cy="682257"/>
          </a:xfrm>
        </p:grpSpPr>
        <p:sp>
          <p:nvSpPr>
            <p:cNvPr id="3" name="矩形 2"/>
            <p:cNvSpPr/>
            <p:nvPr/>
          </p:nvSpPr>
          <p:spPr>
            <a:xfrm>
              <a:off x="5589142" y="3503488"/>
              <a:ext cx="5075433" cy="667820"/>
            </a:xfrm>
            <a:prstGeom prst="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5756993" y="3539414"/>
              <a:ext cx="47404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点此添加你的标题</a:t>
              </a:r>
              <a:endParaRPr lang="zh-CN" altLang="en-US" sz="36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4962351" y="2357180"/>
            <a:ext cx="17620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9600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02</a:t>
            </a:r>
            <a:endParaRPr lang="zh-CN" altLang="en-US" sz="96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Group 66"/>
          <p:cNvGrpSpPr/>
          <p:nvPr/>
        </p:nvGrpSpPr>
        <p:grpSpPr bwMode="auto">
          <a:xfrm>
            <a:off x="744616" y="1421993"/>
            <a:ext cx="5351384" cy="4500864"/>
            <a:chOff x="720" y="839"/>
            <a:chExt cx="3740" cy="3146"/>
          </a:xfrm>
          <a:solidFill>
            <a:srgbClr val="D96058"/>
          </a:solidFill>
        </p:grpSpPr>
        <p:sp>
          <p:nvSpPr>
            <p:cNvPr id="4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7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8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9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0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1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2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3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5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6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7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8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9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0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1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2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3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4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5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6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7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8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29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0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1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2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3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4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5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6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7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8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9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0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1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2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3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4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5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6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7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8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9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0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1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2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3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4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5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6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7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8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9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0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1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2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3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4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5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66" name="Freeform 78"/>
          <p:cNvSpPr/>
          <p:nvPr/>
        </p:nvSpPr>
        <p:spPr bwMode="gray">
          <a:xfrm>
            <a:off x="4275944" y="4970030"/>
            <a:ext cx="806998" cy="686717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7" name="Freeform 92"/>
          <p:cNvSpPr/>
          <p:nvPr/>
        </p:nvSpPr>
        <p:spPr bwMode="gray">
          <a:xfrm>
            <a:off x="4652258" y="3379136"/>
            <a:ext cx="705408" cy="47354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8" name="Freeform 100"/>
          <p:cNvSpPr/>
          <p:nvPr/>
        </p:nvSpPr>
        <p:spPr bwMode="gray">
          <a:xfrm>
            <a:off x="4926981" y="2652360"/>
            <a:ext cx="615264" cy="613755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9" name="Freeform 82"/>
          <p:cNvSpPr/>
          <p:nvPr/>
        </p:nvSpPr>
        <p:spPr bwMode="gray">
          <a:xfrm>
            <a:off x="5077332" y="4194611"/>
            <a:ext cx="404930" cy="454950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chemeClr val="bg1"/>
          </a:solidFill>
          <a:ln w="6350">
            <a:solidFill>
              <a:schemeClr val="tx1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5468145" y="3037925"/>
            <a:ext cx="227505" cy="223899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5695650" y="3261822"/>
            <a:ext cx="2029459" cy="0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5275754" y="3497092"/>
            <a:ext cx="227505" cy="223899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5503260" y="3720990"/>
            <a:ext cx="2221851" cy="0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5475923" y="4319082"/>
            <a:ext cx="285042" cy="184554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5760966" y="4319081"/>
            <a:ext cx="2029459" cy="0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4816806" y="5357025"/>
            <a:ext cx="227505" cy="223899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5032051" y="5580923"/>
            <a:ext cx="2634528" cy="0"/>
          </a:xfrm>
          <a:prstGeom prst="line">
            <a:avLst/>
          </a:prstGeom>
          <a:ln w="31750">
            <a:solidFill>
              <a:srgbClr val="D96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标注 140"/>
          <p:cNvSpPr/>
          <p:nvPr/>
        </p:nvSpPr>
        <p:spPr>
          <a:xfrm>
            <a:off x="8138299" y="1840454"/>
            <a:ext cx="3187609" cy="4284842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79" name="文本框 12"/>
          <p:cNvSpPr txBox="1">
            <a:spLocks noChangeArrowheads="1"/>
          </p:cNvSpPr>
          <p:nvPr/>
        </p:nvSpPr>
        <p:spPr bwMode="auto">
          <a:xfrm>
            <a:off x="6057508" y="2756463"/>
            <a:ext cx="1160849" cy="3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添加标题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0" name="文本框 12"/>
          <p:cNvSpPr txBox="1">
            <a:spLocks noChangeArrowheads="1"/>
          </p:cNvSpPr>
          <p:nvPr/>
        </p:nvSpPr>
        <p:spPr bwMode="auto">
          <a:xfrm>
            <a:off x="6053123" y="3317286"/>
            <a:ext cx="1160849" cy="3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添加标题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1" name="文本框 12"/>
          <p:cNvSpPr txBox="1">
            <a:spLocks noChangeArrowheads="1"/>
          </p:cNvSpPr>
          <p:nvPr/>
        </p:nvSpPr>
        <p:spPr bwMode="auto">
          <a:xfrm>
            <a:off x="6047399" y="3868495"/>
            <a:ext cx="1160849" cy="3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添加标题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2" name="文本框 12"/>
          <p:cNvSpPr txBox="1">
            <a:spLocks noChangeArrowheads="1"/>
          </p:cNvSpPr>
          <p:nvPr/>
        </p:nvSpPr>
        <p:spPr bwMode="auto">
          <a:xfrm>
            <a:off x="6053123" y="5083710"/>
            <a:ext cx="1160849" cy="3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添加标题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3" name="文本框 18"/>
          <p:cNvSpPr txBox="1">
            <a:spLocks noChangeArrowheads="1"/>
          </p:cNvSpPr>
          <p:nvPr/>
        </p:nvSpPr>
        <p:spPr bwMode="auto">
          <a:xfrm>
            <a:off x="8269937" y="2535046"/>
            <a:ext cx="3016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4" name="文本框 18"/>
          <p:cNvSpPr txBox="1">
            <a:spLocks noChangeArrowheads="1"/>
          </p:cNvSpPr>
          <p:nvPr/>
        </p:nvSpPr>
        <p:spPr bwMode="auto">
          <a:xfrm>
            <a:off x="8264872" y="3567608"/>
            <a:ext cx="3016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85" name="文本框 18"/>
          <p:cNvSpPr txBox="1">
            <a:spLocks noChangeArrowheads="1"/>
          </p:cNvSpPr>
          <p:nvPr/>
        </p:nvSpPr>
        <p:spPr bwMode="auto">
          <a:xfrm>
            <a:off x="8283849" y="4587318"/>
            <a:ext cx="3016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3" grpId="0"/>
      <p:bldP spid="84" grpId="0"/>
      <p:bldP spid="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44" y="4561145"/>
            <a:ext cx="3253256" cy="2154615"/>
          </a:xfrm>
          <a:prstGeom prst="rect">
            <a:avLst/>
          </a:prstGeom>
        </p:spPr>
      </p:pic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19565" y="1727220"/>
            <a:ext cx="2752869" cy="2753319"/>
            <a:chOff x="3218020" y="2137420"/>
            <a:chExt cx="2752869" cy="2753319"/>
          </a:xfrm>
        </p:grpSpPr>
        <p:sp>
          <p:nvSpPr>
            <p:cNvPr id="4" name="椭圆 6"/>
            <p:cNvSpPr/>
            <p:nvPr/>
          </p:nvSpPr>
          <p:spPr>
            <a:xfrm flipH="1" flipV="1">
              <a:off x="4617911" y="3332449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" name="椭圆 61"/>
            <p:cNvSpPr/>
            <p:nvPr/>
          </p:nvSpPr>
          <p:spPr>
            <a:xfrm flipH="1" flipV="1">
              <a:off x="3218020" y="3537575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6" name="椭圆 6"/>
            <p:cNvSpPr/>
            <p:nvPr/>
          </p:nvSpPr>
          <p:spPr>
            <a:xfrm>
              <a:off x="3218020" y="2137420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7" name="椭圆 61"/>
            <p:cNvSpPr/>
            <p:nvPr/>
          </p:nvSpPr>
          <p:spPr>
            <a:xfrm>
              <a:off x="4412599" y="2137421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268518" y="3214227"/>
              <a:ext cx="651872" cy="651872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9" name="TextBox 34"/>
            <p:cNvSpPr txBox="1"/>
            <p:nvPr/>
          </p:nvSpPr>
          <p:spPr>
            <a:xfrm>
              <a:off x="4355976" y="3401664"/>
              <a:ext cx="477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D96058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标题</a:t>
              </a:r>
              <a:endParaRPr lang="zh-CN" altLang="en-US" sz="16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3491880" y="2569468"/>
              <a:ext cx="88446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1" name="TextBox 36"/>
            <p:cNvSpPr txBox="1"/>
            <p:nvPr/>
          </p:nvSpPr>
          <p:spPr>
            <a:xfrm>
              <a:off x="4784238" y="2569468"/>
              <a:ext cx="81501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2" name="TextBox 37"/>
            <p:cNvSpPr txBox="1"/>
            <p:nvPr/>
          </p:nvSpPr>
          <p:spPr>
            <a:xfrm>
              <a:off x="3590936" y="3907518"/>
              <a:ext cx="812459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3" name="TextBox 38"/>
            <p:cNvSpPr txBox="1"/>
            <p:nvPr/>
          </p:nvSpPr>
          <p:spPr>
            <a:xfrm>
              <a:off x="4881641" y="3907518"/>
              <a:ext cx="770479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305758" y="3251467"/>
              <a:ext cx="577392" cy="577392"/>
            </a:xfrm>
            <a:prstGeom prst="ellipse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15" name="文本框 18"/>
          <p:cNvSpPr txBox="1">
            <a:spLocks noChangeArrowheads="1"/>
          </p:cNvSpPr>
          <p:nvPr/>
        </p:nvSpPr>
        <p:spPr bwMode="auto">
          <a:xfrm>
            <a:off x="1250649" y="1594071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6" name="文本框 18"/>
          <p:cNvSpPr txBox="1">
            <a:spLocks noChangeArrowheads="1"/>
          </p:cNvSpPr>
          <p:nvPr/>
        </p:nvSpPr>
        <p:spPr bwMode="auto">
          <a:xfrm>
            <a:off x="7562998" y="1594071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250649" y="3764925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8" name="文本框 18"/>
          <p:cNvSpPr txBox="1">
            <a:spLocks noChangeArrowheads="1"/>
          </p:cNvSpPr>
          <p:nvPr/>
        </p:nvSpPr>
        <p:spPr bwMode="auto">
          <a:xfrm>
            <a:off x="7562998" y="3764925"/>
            <a:ext cx="3546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" name="타원 4"/>
          <p:cNvSpPr/>
          <p:nvPr/>
        </p:nvSpPr>
        <p:spPr>
          <a:xfrm>
            <a:off x="1801481" y="2231329"/>
            <a:ext cx="1457094" cy="1457094"/>
          </a:xfrm>
          <a:prstGeom prst="ellipse">
            <a:avLst/>
          </a:prstGeom>
          <a:solidFill>
            <a:srgbClr val="D96058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倩简体" panose="03000509000000000000" pitchFamily="65" charset="-122"/>
            </a:endParaRPr>
          </a:p>
        </p:txBody>
      </p:sp>
      <p:grpSp>
        <p:nvGrpSpPr>
          <p:cNvPr id="4" name="그룹 42"/>
          <p:cNvGrpSpPr/>
          <p:nvPr/>
        </p:nvGrpSpPr>
        <p:grpSpPr>
          <a:xfrm>
            <a:off x="2001160" y="2944707"/>
            <a:ext cx="1057735" cy="474330"/>
            <a:chOff x="1290570" y="3143837"/>
            <a:chExt cx="1090252" cy="488912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1290570" y="3143837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1290570" y="3344091"/>
              <a:ext cx="1090252" cy="28865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 b="1">
                  <a:solidFill>
                    <a:sysClr val="windowText" lastClr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Tahoma" panose="020B0604030504040204" pitchFamily="34" charset="0"/>
                </a:rPr>
                <a:t>2014</a:t>
              </a:r>
              <a:endParaRPr kumimoji="1" lang="en-US" sz="1600" b="1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</p:grpSp>
      <p:sp>
        <p:nvSpPr>
          <p:cNvPr id="7" name="타원 7"/>
          <p:cNvSpPr/>
          <p:nvPr/>
        </p:nvSpPr>
        <p:spPr>
          <a:xfrm>
            <a:off x="3367203" y="2522860"/>
            <a:ext cx="1852413" cy="1852413"/>
          </a:xfrm>
          <a:prstGeom prst="ellipse">
            <a:avLst/>
          </a:prstGeom>
          <a:solidFill>
            <a:srgbClr val="D96058">
              <a:alpha val="60000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倩简体" panose="03000509000000000000" pitchFamily="65" charset="-122"/>
            </a:endParaRPr>
          </a:p>
        </p:txBody>
      </p:sp>
      <p:grpSp>
        <p:nvGrpSpPr>
          <p:cNvPr id="8" name="그룹 43"/>
          <p:cNvGrpSpPr/>
          <p:nvPr/>
        </p:nvGrpSpPr>
        <p:grpSpPr>
          <a:xfrm>
            <a:off x="3764543" y="3374050"/>
            <a:ext cx="1057735" cy="544017"/>
            <a:chOff x="1290570" y="3125814"/>
            <a:chExt cx="1090252" cy="560741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1290570" y="3125814"/>
              <a:ext cx="1090252" cy="25261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4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1290570" y="3372489"/>
              <a:ext cx="1090252" cy="3140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800" b="1" dirty="0">
                  <a:solidFill>
                    <a:sysClr val="windowText" lastClr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Tahoma" panose="020B0604030504040204" pitchFamily="34" charset="0"/>
                </a:rPr>
                <a:t>2015</a:t>
              </a:r>
              <a:endParaRPr kumimoji="1" lang="en-US" sz="18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</p:grpSp>
      <p:sp>
        <p:nvSpPr>
          <p:cNvPr id="11" name="타원 8"/>
          <p:cNvSpPr/>
          <p:nvPr/>
        </p:nvSpPr>
        <p:spPr>
          <a:xfrm>
            <a:off x="5328245" y="2192121"/>
            <a:ext cx="1535509" cy="1535507"/>
          </a:xfrm>
          <a:prstGeom prst="ellipse">
            <a:avLst/>
          </a:prstGeom>
          <a:solidFill>
            <a:srgbClr val="D96058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倩简体" panose="03000509000000000000" pitchFamily="65" charset="-122"/>
            </a:endParaRPr>
          </a:p>
        </p:txBody>
      </p:sp>
      <p:grpSp>
        <p:nvGrpSpPr>
          <p:cNvPr id="12" name="그룹 46"/>
          <p:cNvGrpSpPr/>
          <p:nvPr/>
        </p:nvGrpSpPr>
        <p:grpSpPr>
          <a:xfrm>
            <a:off x="5567132" y="2922265"/>
            <a:ext cx="1057735" cy="460818"/>
            <a:chOff x="1290570" y="3143836"/>
            <a:chExt cx="1090252" cy="474984"/>
          </a:xfrm>
        </p:grpSpPr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1290570" y="3358024"/>
              <a:ext cx="1090252" cy="2607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 b="1">
                  <a:solidFill>
                    <a:sysClr val="windowText" lastClr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Tahoma" panose="020B0604030504040204" pitchFamily="34" charset="0"/>
                </a:rPr>
                <a:t>2016</a:t>
              </a:r>
              <a:endParaRPr kumimoji="1" lang="en-US" sz="16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</p:grpSp>
      <p:sp>
        <p:nvSpPr>
          <p:cNvPr id="15" name="타원 9"/>
          <p:cNvSpPr/>
          <p:nvPr/>
        </p:nvSpPr>
        <p:spPr>
          <a:xfrm>
            <a:off x="6972383" y="2737357"/>
            <a:ext cx="1483233" cy="1483232"/>
          </a:xfrm>
          <a:prstGeom prst="ellipse">
            <a:avLst/>
          </a:prstGeom>
          <a:solidFill>
            <a:srgbClr val="D96058">
              <a:alpha val="60000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倩简体" panose="03000509000000000000" pitchFamily="65" charset="-122"/>
            </a:endParaRPr>
          </a:p>
        </p:txBody>
      </p:sp>
      <p:grpSp>
        <p:nvGrpSpPr>
          <p:cNvPr id="16" name="그룹 49"/>
          <p:cNvGrpSpPr/>
          <p:nvPr/>
        </p:nvGrpSpPr>
        <p:grpSpPr>
          <a:xfrm>
            <a:off x="7185131" y="3441363"/>
            <a:ext cx="1057735" cy="460818"/>
            <a:chOff x="1290570" y="3143836"/>
            <a:chExt cx="1090252" cy="474984"/>
          </a:xfrm>
        </p:grpSpPr>
        <p:sp>
          <p:nvSpPr>
            <p:cNvPr id="17" name="Rectangle 3"/>
            <p:cNvSpPr txBox="1">
              <a:spLocks noChangeArrowheads="1"/>
            </p:cNvSpPr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1290570" y="3358024"/>
              <a:ext cx="1090252" cy="2607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 b="1" dirty="0">
                  <a:solidFill>
                    <a:sysClr val="windowText" lastClr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Tahoma" panose="020B0604030504040204" pitchFamily="34" charset="0"/>
                </a:rPr>
                <a:t>2017</a:t>
              </a:r>
              <a:endParaRPr kumimoji="1" lang="en-US" sz="16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</p:grpSp>
      <p:sp>
        <p:nvSpPr>
          <p:cNvPr id="19" name="타원 10"/>
          <p:cNvSpPr/>
          <p:nvPr/>
        </p:nvSpPr>
        <p:spPr>
          <a:xfrm>
            <a:off x="8564244" y="2042515"/>
            <a:ext cx="1681125" cy="1681125"/>
          </a:xfrm>
          <a:prstGeom prst="ellipse">
            <a:avLst/>
          </a:prstGeom>
          <a:solidFill>
            <a:srgbClr val="D96058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倩简体" panose="03000509000000000000" pitchFamily="65" charset="-122"/>
            </a:endParaRPr>
          </a:p>
        </p:txBody>
      </p:sp>
      <p:grpSp>
        <p:nvGrpSpPr>
          <p:cNvPr id="20" name="그룹 52"/>
          <p:cNvGrpSpPr/>
          <p:nvPr/>
        </p:nvGrpSpPr>
        <p:grpSpPr>
          <a:xfrm>
            <a:off x="8878277" y="2845472"/>
            <a:ext cx="1057735" cy="460818"/>
            <a:chOff x="1290570" y="3143836"/>
            <a:chExt cx="1090252" cy="474984"/>
          </a:xfrm>
        </p:grpSpPr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1290570" y="3358024"/>
              <a:ext cx="1090252" cy="2607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 b="1" dirty="0">
                  <a:solidFill>
                    <a:sysClr val="windowText" lastClr="000000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Tahoma" panose="020B0604030504040204" pitchFamily="34" charset="0"/>
                </a:rPr>
                <a:t>2018</a:t>
              </a:r>
              <a:endParaRPr kumimoji="1" lang="en-US" sz="1600" b="1" dirty="0">
                <a:solidFill>
                  <a:sysClr val="windowText" lastClr="0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Tahoma" panose="020B0604030504040204" pitchFamily="34" charset="0"/>
              </a:endParaRPr>
            </a:p>
          </p:txBody>
        </p:sp>
      </p:grpSp>
      <p:cxnSp>
        <p:nvCxnSpPr>
          <p:cNvPr id="23" name="직선 연결선 12"/>
          <p:cNvCxnSpPr/>
          <p:nvPr/>
        </p:nvCxnSpPr>
        <p:spPr>
          <a:xfrm>
            <a:off x="2693132" y="4278303"/>
            <a:ext cx="1763382" cy="938274"/>
          </a:xfrm>
          <a:prstGeom prst="line">
            <a:avLst/>
          </a:prstGeom>
          <a:ln w="19050">
            <a:solidFill>
              <a:srgbClr val="D9605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13"/>
          <p:cNvCxnSpPr/>
          <p:nvPr/>
        </p:nvCxnSpPr>
        <p:spPr>
          <a:xfrm flipV="1">
            <a:off x="4479810" y="4136376"/>
            <a:ext cx="1695171" cy="1075781"/>
          </a:xfrm>
          <a:prstGeom prst="line">
            <a:avLst/>
          </a:prstGeom>
          <a:ln w="19050">
            <a:solidFill>
              <a:srgbClr val="D9605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16"/>
          <p:cNvCxnSpPr/>
          <p:nvPr/>
        </p:nvCxnSpPr>
        <p:spPr>
          <a:xfrm>
            <a:off x="6212949" y="4188426"/>
            <a:ext cx="1568365" cy="792865"/>
          </a:xfrm>
          <a:prstGeom prst="line">
            <a:avLst/>
          </a:prstGeom>
          <a:ln w="19050">
            <a:solidFill>
              <a:srgbClr val="D9605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8"/>
          <p:cNvCxnSpPr/>
          <p:nvPr/>
        </p:nvCxnSpPr>
        <p:spPr>
          <a:xfrm flipV="1">
            <a:off x="7815821" y="4268298"/>
            <a:ext cx="1611861" cy="695645"/>
          </a:xfrm>
          <a:prstGeom prst="line">
            <a:avLst/>
          </a:prstGeom>
          <a:ln w="19050">
            <a:solidFill>
              <a:srgbClr val="D9605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0"/>
          <p:cNvSpPr/>
          <p:nvPr/>
        </p:nvSpPr>
        <p:spPr>
          <a:xfrm>
            <a:off x="2566026" y="4131002"/>
            <a:ext cx="193150" cy="193150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细倩简体" panose="03000509000000000000" pitchFamily="65" charset="-122"/>
            </a:endParaRPr>
          </a:p>
        </p:txBody>
      </p:sp>
      <p:sp>
        <p:nvSpPr>
          <p:cNvPr id="28" name="타원 22"/>
          <p:cNvSpPr/>
          <p:nvPr/>
        </p:nvSpPr>
        <p:spPr>
          <a:xfrm>
            <a:off x="4359939" y="5096785"/>
            <a:ext cx="193150" cy="193150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细倩简体" panose="03000509000000000000" pitchFamily="65" charset="-122"/>
            </a:endParaRPr>
          </a:p>
        </p:txBody>
      </p:sp>
      <p:sp>
        <p:nvSpPr>
          <p:cNvPr id="29" name="타원 23"/>
          <p:cNvSpPr/>
          <p:nvPr/>
        </p:nvSpPr>
        <p:spPr>
          <a:xfrm>
            <a:off x="6080297" y="4072668"/>
            <a:ext cx="193150" cy="193150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细倩简体" panose="03000509000000000000" pitchFamily="65" charset="-122"/>
            </a:endParaRPr>
          </a:p>
        </p:txBody>
      </p:sp>
      <p:sp>
        <p:nvSpPr>
          <p:cNvPr id="30" name="타원 24"/>
          <p:cNvSpPr/>
          <p:nvPr/>
        </p:nvSpPr>
        <p:spPr>
          <a:xfrm>
            <a:off x="7680173" y="4863443"/>
            <a:ext cx="193150" cy="193150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细倩简体" panose="03000509000000000000" pitchFamily="65" charset="-122"/>
            </a:endParaRPr>
          </a:p>
        </p:txBody>
      </p:sp>
      <p:sp>
        <p:nvSpPr>
          <p:cNvPr id="31" name="타원 27"/>
          <p:cNvSpPr/>
          <p:nvPr/>
        </p:nvSpPr>
        <p:spPr>
          <a:xfrm>
            <a:off x="9353586" y="4143968"/>
            <a:ext cx="193150" cy="193150"/>
          </a:xfrm>
          <a:prstGeom prst="ellipse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细倩简体" panose="03000509000000000000" pitchFamily="65" charset="-122"/>
            </a:endParaRPr>
          </a:p>
        </p:txBody>
      </p:sp>
      <p:sp>
        <p:nvSpPr>
          <p:cNvPr id="32" name="Freeform 17"/>
          <p:cNvSpPr>
            <a:spLocks noEditPoints="1"/>
          </p:cNvSpPr>
          <p:nvPr/>
        </p:nvSpPr>
        <p:spPr bwMode="auto">
          <a:xfrm>
            <a:off x="7420467" y="2929178"/>
            <a:ext cx="619183" cy="619183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/>
          <a:p>
            <a:pPr defTabSz="1828165">
              <a:lnSpc>
                <a:spcPct val="150000"/>
              </a:lnSpc>
            </a:pPr>
            <a:endParaRPr lang="en-GB" sz="3600" kern="0">
              <a:solidFill>
                <a:sysClr val="windowText" lastClr="000000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3" name="Freeform 70"/>
          <p:cNvSpPr>
            <a:spLocks noEditPoints="1"/>
          </p:cNvSpPr>
          <p:nvPr/>
        </p:nvSpPr>
        <p:spPr bwMode="auto">
          <a:xfrm>
            <a:off x="9095215" y="2340691"/>
            <a:ext cx="619183" cy="619183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/>
          <a:p>
            <a:pPr defTabSz="1828165">
              <a:lnSpc>
                <a:spcPct val="150000"/>
              </a:lnSpc>
            </a:pPr>
            <a:endParaRPr lang="en-GB" sz="3600" kern="0">
              <a:solidFill>
                <a:sysClr val="windowText" lastClr="000000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4" name="Freeform 71"/>
          <p:cNvSpPr>
            <a:spLocks noEditPoints="1"/>
          </p:cNvSpPr>
          <p:nvPr/>
        </p:nvSpPr>
        <p:spPr bwMode="auto">
          <a:xfrm>
            <a:off x="5787613" y="2434644"/>
            <a:ext cx="619183" cy="619183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/>
          <a:p>
            <a:pPr defTabSz="1828165">
              <a:lnSpc>
                <a:spcPct val="150000"/>
              </a:lnSpc>
            </a:pPr>
            <a:endParaRPr lang="en-GB" sz="3600" kern="0">
              <a:solidFill>
                <a:sysClr val="windowText" lastClr="000000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83064" y="4682495"/>
            <a:ext cx="2404347" cy="1182751"/>
            <a:chOff x="1283064" y="4556705"/>
            <a:chExt cx="2404347" cy="1182751"/>
          </a:xfrm>
        </p:grpSpPr>
        <p:sp>
          <p:nvSpPr>
            <p:cNvPr id="36" name="矩形: 圆角 35"/>
            <p:cNvSpPr/>
            <p:nvPr/>
          </p:nvSpPr>
          <p:spPr>
            <a:xfrm>
              <a:off x="1620794" y="4556705"/>
              <a:ext cx="1438101" cy="440473"/>
            </a:xfrm>
            <a:prstGeom prst="round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7" name="文本框 36"/>
            <p:cNvSpPr txBox="1">
              <a:spLocks noChangeArrowheads="1"/>
            </p:cNvSpPr>
            <p:nvPr/>
          </p:nvSpPr>
          <p:spPr bwMode="auto">
            <a:xfrm>
              <a:off x="1283064" y="5093125"/>
              <a:ext cx="24043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8" name="文本框 12"/>
            <p:cNvSpPr txBox="1">
              <a:spLocks noChangeArrowheads="1"/>
            </p:cNvSpPr>
            <p:nvPr/>
          </p:nvSpPr>
          <p:spPr bwMode="auto">
            <a:xfrm>
              <a:off x="1735850" y="4599198"/>
              <a:ext cx="11971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添加标题</a:t>
              </a:r>
              <a:endPara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061732" y="4960018"/>
            <a:ext cx="2296729" cy="1182751"/>
            <a:chOff x="1283064" y="4556705"/>
            <a:chExt cx="2296729" cy="1182751"/>
          </a:xfrm>
        </p:grpSpPr>
        <p:sp>
          <p:nvSpPr>
            <p:cNvPr id="40" name="矩形: 圆角 39"/>
            <p:cNvSpPr/>
            <p:nvPr/>
          </p:nvSpPr>
          <p:spPr>
            <a:xfrm>
              <a:off x="1620794" y="4556705"/>
              <a:ext cx="1438101" cy="440473"/>
            </a:xfrm>
            <a:prstGeom prst="round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1" name="文本框 40"/>
            <p:cNvSpPr txBox="1">
              <a:spLocks noChangeArrowheads="1"/>
            </p:cNvSpPr>
            <p:nvPr/>
          </p:nvSpPr>
          <p:spPr bwMode="auto">
            <a:xfrm>
              <a:off x="1283064" y="5093125"/>
              <a:ext cx="229672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2" name="文本框 12"/>
            <p:cNvSpPr txBox="1">
              <a:spLocks noChangeArrowheads="1"/>
            </p:cNvSpPr>
            <p:nvPr/>
          </p:nvSpPr>
          <p:spPr bwMode="auto">
            <a:xfrm>
              <a:off x="1735850" y="4599198"/>
              <a:ext cx="11971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添加标题</a:t>
              </a:r>
              <a:endPara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50532" y="1143074"/>
            <a:ext cx="2248929" cy="1182751"/>
            <a:chOff x="1283064" y="4556705"/>
            <a:chExt cx="2248929" cy="1182751"/>
          </a:xfrm>
        </p:grpSpPr>
        <p:sp>
          <p:nvSpPr>
            <p:cNvPr id="44" name="矩形: 圆角 43"/>
            <p:cNvSpPr/>
            <p:nvPr/>
          </p:nvSpPr>
          <p:spPr>
            <a:xfrm>
              <a:off x="1620794" y="4556705"/>
              <a:ext cx="1438101" cy="440473"/>
            </a:xfrm>
            <a:prstGeom prst="round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5" name="文本框 44"/>
            <p:cNvSpPr txBox="1">
              <a:spLocks noChangeArrowheads="1"/>
            </p:cNvSpPr>
            <p:nvPr/>
          </p:nvSpPr>
          <p:spPr bwMode="auto">
            <a:xfrm>
              <a:off x="1283064" y="5093125"/>
              <a:ext cx="224892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6" name="文本框 12"/>
            <p:cNvSpPr txBox="1">
              <a:spLocks noChangeArrowheads="1"/>
            </p:cNvSpPr>
            <p:nvPr/>
          </p:nvSpPr>
          <p:spPr bwMode="auto">
            <a:xfrm>
              <a:off x="1735850" y="4599198"/>
              <a:ext cx="11971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添加标题</a:t>
              </a:r>
              <a:endPara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621751" y="4708362"/>
            <a:ext cx="2280012" cy="1182751"/>
            <a:chOff x="1283065" y="4556705"/>
            <a:chExt cx="2280012" cy="1182751"/>
          </a:xfrm>
        </p:grpSpPr>
        <p:sp>
          <p:nvSpPr>
            <p:cNvPr id="48" name="矩形: 圆角 47"/>
            <p:cNvSpPr/>
            <p:nvPr/>
          </p:nvSpPr>
          <p:spPr>
            <a:xfrm>
              <a:off x="1620794" y="4556705"/>
              <a:ext cx="1438101" cy="440473"/>
            </a:xfrm>
            <a:prstGeom prst="round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9" name="文本框 48"/>
            <p:cNvSpPr txBox="1">
              <a:spLocks noChangeArrowheads="1"/>
            </p:cNvSpPr>
            <p:nvPr/>
          </p:nvSpPr>
          <p:spPr bwMode="auto">
            <a:xfrm>
              <a:off x="1283065" y="5093125"/>
              <a:ext cx="228001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0" name="文本框 12"/>
            <p:cNvSpPr txBox="1">
              <a:spLocks noChangeArrowheads="1"/>
            </p:cNvSpPr>
            <p:nvPr/>
          </p:nvSpPr>
          <p:spPr bwMode="auto">
            <a:xfrm>
              <a:off x="1735850" y="4599198"/>
              <a:ext cx="11971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添加标题</a:t>
              </a:r>
              <a:endPara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29836" y="1100165"/>
            <a:ext cx="2329643" cy="1182751"/>
            <a:chOff x="1283064" y="4556705"/>
            <a:chExt cx="2329643" cy="1182751"/>
          </a:xfrm>
        </p:grpSpPr>
        <p:sp>
          <p:nvSpPr>
            <p:cNvPr id="52" name="矩形: 圆角 51"/>
            <p:cNvSpPr/>
            <p:nvPr/>
          </p:nvSpPr>
          <p:spPr>
            <a:xfrm>
              <a:off x="1620794" y="4556705"/>
              <a:ext cx="1438101" cy="440473"/>
            </a:xfrm>
            <a:prstGeom prst="round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3" name="文本框 52"/>
            <p:cNvSpPr txBox="1">
              <a:spLocks noChangeArrowheads="1"/>
            </p:cNvSpPr>
            <p:nvPr/>
          </p:nvSpPr>
          <p:spPr bwMode="auto">
            <a:xfrm>
              <a:off x="1283064" y="5093125"/>
              <a:ext cx="232964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</a:t>
              </a:r>
              <a:endPara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54" name="文本框 12"/>
            <p:cNvSpPr txBox="1">
              <a:spLocks noChangeArrowheads="1"/>
            </p:cNvSpPr>
            <p:nvPr/>
          </p:nvSpPr>
          <p:spPr bwMode="auto">
            <a:xfrm>
              <a:off x="1735850" y="4599198"/>
              <a:ext cx="11971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添加标题</a:t>
              </a:r>
              <a:endPara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pic>
        <p:nvPicPr>
          <p:cNvPr id="55" name="图形 54" descr="聊天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545" y="2660015"/>
            <a:ext cx="1101115" cy="1101115"/>
          </a:xfrm>
          <a:prstGeom prst="rect">
            <a:avLst/>
          </a:prstGeom>
        </p:spPr>
      </p:pic>
      <p:pic>
        <p:nvPicPr>
          <p:cNvPr id="56" name="图形 55" descr="带齿轮的头部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738" y="2293421"/>
            <a:ext cx="858326" cy="8583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70" y="629920"/>
            <a:ext cx="4917584" cy="436573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99262" y="3893449"/>
            <a:ext cx="5075433" cy="682257"/>
            <a:chOff x="5589142" y="3503488"/>
            <a:chExt cx="5075433" cy="682257"/>
          </a:xfrm>
        </p:grpSpPr>
        <p:sp>
          <p:nvSpPr>
            <p:cNvPr id="3" name="矩形 2"/>
            <p:cNvSpPr/>
            <p:nvPr/>
          </p:nvSpPr>
          <p:spPr>
            <a:xfrm>
              <a:off x="5589142" y="3503488"/>
              <a:ext cx="5075433" cy="667820"/>
            </a:xfrm>
            <a:prstGeom prst="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5756993" y="3539414"/>
              <a:ext cx="47404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点此添加你的标题</a:t>
              </a:r>
              <a:endParaRPr lang="zh-CN" altLang="en-US" sz="36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4962352" y="2357180"/>
            <a:ext cx="181827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9600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03</a:t>
            </a:r>
            <a:endParaRPr lang="zh-CN" altLang="en-US" sz="96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465203" y="1452382"/>
            <a:ext cx="4652117" cy="1208038"/>
            <a:chOff x="6465203" y="1452382"/>
            <a:chExt cx="4652117" cy="1208038"/>
          </a:xfrm>
        </p:grpSpPr>
        <p:sp>
          <p:nvSpPr>
            <p:cNvPr id="15" name="矩形: 圆角 14"/>
            <p:cNvSpPr/>
            <p:nvPr/>
          </p:nvSpPr>
          <p:spPr>
            <a:xfrm>
              <a:off x="6637206" y="1514168"/>
              <a:ext cx="1769375" cy="423208"/>
            </a:xfrm>
            <a:prstGeom prst="roundRect">
              <a:avLst>
                <a:gd name="adj" fmla="val 36379"/>
              </a:avLst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6300" tIns="28150" rIns="56300" bIns="2815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3" name="矩形 2"/>
            <p:cNvSpPr>
              <a:spLocks noChangeArrowheads="1"/>
            </p:cNvSpPr>
            <p:nvPr/>
          </p:nvSpPr>
          <p:spPr bwMode="auto">
            <a:xfrm>
              <a:off x="6732254" y="1452382"/>
              <a:ext cx="1579278" cy="460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微软雅黑" panose="020B0503020204020204" pitchFamily="34" charset="-122"/>
                </a:rPr>
                <a:t>此处添加标题</a:t>
              </a:r>
              <a:endParaRPr lang="zh-CN" altLang="en-US" sz="2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4" name="文本框 18"/>
            <p:cNvSpPr txBox="1">
              <a:spLocks noChangeArrowheads="1"/>
            </p:cNvSpPr>
            <p:nvPr/>
          </p:nvSpPr>
          <p:spPr bwMode="auto">
            <a:xfrm>
              <a:off x="6465203" y="2014089"/>
              <a:ext cx="46521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点击输入详细内容，添加你的具体内容。点击输入详细内容，添加你的具体内容。</a:t>
              </a:r>
              <a:endPara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9" name="六边形 33"/>
          <p:cNvSpPr>
            <a:spLocks noChangeArrowheads="1"/>
          </p:cNvSpPr>
          <p:nvPr/>
        </p:nvSpPr>
        <p:spPr bwMode="auto">
          <a:xfrm>
            <a:off x="2195112" y="184127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0">
            <a:blip r:embed="rId1"/>
            <a:srcRect/>
            <a:stretch>
              <a:fillRect r="-8000" b="-17000"/>
            </a:stretch>
          </a:blipFill>
          <a:ln>
            <a:solidFill>
              <a:srgbClr val="D96058"/>
            </a:solidFill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b="1" dirty="0">
              <a:solidFill>
                <a:srgbClr val="FFD860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0" name="六边形 34"/>
          <p:cNvSpPr>
            <a:spLocks noChangeArrowheads="1"/>
          </p:cNvSpPr>
          <p:nvPr/>
        </p:nvSpPr>
        <p:spPr bwMode="auto">
          <a:xfrm>
            <a:off x="3634593" y="2789465"/>
            <a:ext cx="1359418" cy="1171653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b="1" dirty="0">
              <a:solidFill>
                <a:srgbClr val="FFD860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1" name="六边形 35"/>
          <p:cNvSpPr>
            <a:spLocks noChangeArrowheads="1"/>
          </p:cNvSpPr>
          <p:nvPr/>
        </p:nvSpPr>
        <p:spPr bwMode="auto">
          <a:xfrm>
            <a:off x="2195112" y="345734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0">
            <a:blip r:embed="rId1"/>
            <a:srcRect/>
            <a:stretch>
              <a:fillRect r="-8000" b="-17000"/>
            </a:stretch>
          </a:blipFill>
          <a:ln>
            <a:solidFill>
              <a:srgbClr val="D96058"/>
            </a:solidFill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12" name="六边形 39"/>
          <p:cNvSpPr>
            <a:spLocks noChangeArrowheads="1"/>
          </p:cNvSpPr>
          <p:nvPr/>
        </p:nvSpPr>
        <p:spPr bwMode="auto">
          <a:xfrm>
            <a:off x="734612" y="266359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D96058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 b="1">
              <a:solidFill>
                <a:srgbClr val="FFFFFF"/>
              </a:solidFill>
              <a:latin typeface="方正细倩简体" panose="03000509000000000000" pitchFamily="65" charset="-122"/>
              <a:ea typeface="方正细倩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13" name="燕尾形 28"/>
          <p:cNvSpPr/>
          <p:nvPr/>
        </p:nvSpPr>
        <p:spPr>
          <a:xfrm>
            <a:off x="6059227" y="1514168"/>
            <a:ext cx="358676" cy="358676"/>
          </a:xfrm>
          <a:prstGeom prst="chevron">
            <a:avLst/>
          </a:prstGeom>
          <a:solidFill>
            <a:srgbClr val="D9605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latin typeface="方正细倩简体" panose="03000509000000000000" pitchFamily="65" charset="-122"/>
              <a:ea typeface="方正细倩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" name="燕尾形 29"/>
          <p:cNvSpPr/>
          <p:nvPr/>
        </p:nvSpPr>
        <p:spPr>
          <a:xfrm>
            <a:off x="5715668" y="1515681"/>
            <a:ext cx="358676" cy="358676"/>
          </a:xfrm>
          <a:prstGeom prst="chevron">
            <a:avLst/>
          </a:prstGeom>
          <a:solidFill>
            <a:srgbClr val="D96058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latin typeface="方正细倩简体" panose="03000509000000000000" pitchFamily="65" charset="-122"/>
              <a:ea typeface="方正细倩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54511" y="3006929"/>
            <a:ext cx="4652117" cy="1234406"/>
            <a:chOff x="6454511" y="3006929"/>
            <a:chExt cx="4652117" cy="1234406"/>
          </a:xfrm>
        </p:grpSpPr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6454511" y="3595004"/>
              <a:ext cx="46521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点击输入详细内容，添加你的具体内容。点击输入详细内容，添加你的具体内容。</a:t>
              </a:r>
              <a:endPara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6607710" y="3068715"/>
              <a:ext cx="1769375" cy="423208"/>
            </a:xfrm>
            <a:prstGeom prst="roundRect">
              <a:avLst>
                <a:gd name="adj" fmla="val 36379"/>
              </a:avLst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6300" tIns="28150" rIns="56300" bIns="2815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6702758" y="3006929"/>
              <a:ext cx="1579278" cy="460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微软雅黑" panose="020B0503020204020204" pitchFamily="34" charset="-122"/>
                </a:rPr>
                <a:t>此处添加标题</a:t>
              </a:r>
              <a:endParaRPr lang="zh-CN" altLang="en-US" sz="2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454329" y="4594838"/>
            <a:ext cx="4652117" cy="1230244"/>
            <a:chOff x="6454329" y="4594838"/>
            <a:chExt cx="4652117" cy="1230244"/>
          </a:xfrm>
        </p:grpSpPr>
        <p:sp>
          <p:nvSpPr>
            <p:cNvPr id="8" name="文本框 18"/>
            <p:cNvSpPr txBox="1">
              <a:spLocks noChangeArrowheads="1"/>
            </p:cNvSpPr>
            <p:nvPr/>
          </p:nvSpPr>
          <p:spPr bwMode="auto">
            <a:xfrm>
              <a:off x="6454329" y="5178751"/>
              <a:ext cx="46521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点击输入详细内容，添加你的具体内容。点击输入详细内容，添加你的具体内容。</a:t>
              </a:r>
              <a:endPara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6637206" y="4656624"/>
              <a:ext cx="1769375" cy="423208"/>
            </a:xfrm>
            <a:prstGeom prst="roundRect">
              <a:avLst>
                <a:gd name="adj" fmla="val 36379"/>
              </a:avLst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6300" tIns="28150" rIns="56300" bIns="2815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732254" y="4594838"/>
              <a:ext cx="1579278" cy="460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微软雅黑" panose="020B0503020204020204" pitchFamily="34" charset="-122"/>
                </a:rPr>
                <a:t>此处添加标题</a:t>
              </a:r>
              <a:endParaRPr lang="zh-CN" altLang="en-US" sz="2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57" y="4275365"/>
            <a:ext cx="3935344" cy="2623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7248783" y="1278767"/>
            <a:ext cx="2244093" cy="548676"/>
          </a:xfrm>
          <a:prstGeom prst="roundRect">
            <a:avLst>
              <a:gd name="adj" fmla="val 36379"/>
            </a:avLst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300" tIns="28150" rIns="56300" bIns="28150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511356" y="1614263"/>
            <a:ext cx="5124223" cy="3281898"/>
            <a:chOff x="845652" y="1899399"/>
            <a:chExt cx="5124223" cy="3281898"/>
          </a:xfrm>
        </p:grpSpPr>
        <p:grpSp>
          <p:nvGrpSpPr>
            <p:cNvPr id="5" name="组合 4"/>
            <p:cNvGrpSpPr/>
            <p:nvPr/>
          </p:nvGrpSpPr>
          <p:grpSpPr>
            <a:xfrm>
              <a:off x="1046961" y="4454665"/>
              <a:ext cx="4724309" cy="726632"/>
              <a:chOff x="3585720" y="5137719"/>
              <a:chExt cx="6985673" cy="1079499"/>
            </a:xfrm>
            <a:noFill/>
          </p:grpSpPr>
          <p:grpSp>
            <p:nvGrpSpPr>
              <p:cNvPr id="34" name="Group 8"/>
              <p:cNvGrpSpPr/>
              <p:nvPr/>
            </p:nvGrpSpPr>
            <p:grpSpPr bwMode="auto">
              <a:xfrm>
                <a:off x="3585720" y="5525746"/>
                <a:ext cx="532885" cy="139071"/>
                <a:chOff x="0" y="0"/>
                <a:chExt cx="438150" cy="114300"/>
              </a:xfrm>
              <a:grpFill/>
            </p:grpSpPr>
            <p:sp>
              <p:nvSpPr>
                <p:cNvPr id="61" name="同心圆 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62" name="椭圆 5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grpSp>
            <p:nvGrpSpPr>
              <p:cNvPr id="35" name="Group 11"/>
              <p:cNvGrpSpPr/>
              <p:nvPr/>
            </p:nvGrpSpPr>
            <p:grpSpPr bwMode="auto">
              <a:xfrm>
                <a:off x="5010608" y="5478111"/>
                <a:ext cx="532885" cy="139071"/>
                <a:chOff x="0" y="0"/>
                <a:chExt cx="438150" cy="114300"/>
              </a:xfrm>
              <a:grpFill/>
            </p:grpSpPr>
            <p:sp>
              <p:nvSpPr>
                <p:cNvPr id="59" name="同心圆 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60" name="椭圆 61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grpSp>
            <p:nvGrpSpPr>
              <p:cNvPr id="36" name="Group 14"/>
              <p:cNvGrpSpPr/>
              <p:nvPr/>
            </p:nvGrpSpPr>
            <p:grpSpPr bwMode="auto">
              <a:xfrm>
                <a:off x="5867856" y="5792301"/>
                <a:ext cx="621704" cy="162251"/>
                <a:chOff x="0" y="0"/>
                <a:chExt cx="438150" cy="114300"/>
              </a:xfrm>
              <a:grpFill/>
            </p:grpSpPr>
            <p:sp>
              <p:nvSpPr>
                <p:cNvPr id="57" name="同心圆 6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58" name="椭圆 66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grpSp>
            <p:nvGrpSpPr>
              <p:cNvPr id="37" name="Group 17"/>
              <p:cNvGrpSpPr/>
              <p:nvPr/>
            </p:nvGrpSpPr>
            <p:grpSpPr bwMode="auto">
              <a:xfrm>
                <a:off x="6993624" y="5565671"/>
                <a:ext cx="532885" cy="139071"/>
                <a:chOff x="0" y="0"/>
                <a:chExt cx="438150" cy="114300"/>
              </a:xfrm>
              <a:grpFill/>
            </p:grpSpPr>
            <p:sp>
              <p:nvSpPr>
                <p:cNvPr id="55" name="同心圆 6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56" name="椭圆 73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grpSp>
            <p:nvGrpSpPr>
              <p:cNvPr id="38" name="Group 20"/>
              <p:cNvGrpSpPr/>
              <p:nvPr/>
            </p:nvGrpSpPr>
            <p:grpSpPr bwMode="auto">
              <a:xfrm>
                <a:off x="7972156" y="6007329"/>
                <a:ext cx="804241" cy="209889"/>
                <a:chOff x="0" y="0"/>
                <a:chExt cx="438150" cy="114300"/>
              </a:xfrm>
              <a:grpFill/>
            </p:grpSpPr>
            <p:sp>
              <p:nvSpPr>
                <p:cNvPr id="53" name="同心圆 7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54" name="椭圆 77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grpSp>
            <p:nvGrpSpPr>
              <p:cNvPr id="39" name="Group 23"/>
              <p:cNvGrpSpPr/>
              <p:nvPr/>
            </p:nvGrpSpPr>
            <p:grpSpPr bwMode="auto">
              <a:xfrm>
                <a:off x="9024869" y="5137719"/>
                <a:ext cx="532885" cy="139071"/>
                <a:chOff x="0" y="0"/>
                <a:chExt cx="438150" cy="114300"/>
              </a:xfrm>
              <a:grpFill/>
            </p:grpSpPr>
            <p:sp>
              <p:nvSpPr>
                <p:cNvPr id="51" name="同心圆 7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52" name="椭圆 80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grpSp>
            <p:nvGrpSpPr>
              <p:cNvPr id="40" name="Group 26"/>
              <p:cNvGrpSpPr/>
              <p:nvPr/>
            </p:nvGrpSpPr>
            <p:grpSpPr bwMode="auto">
              <a:xfrm>
                <a:off x="10038508" y="5402990"/>
                <a:ext cx="532885" cy="139071"/>
                <a:chOff x="0" y="0"/>
                <a:chExt cx="438150" cy="114300"/>
              </a:xfrm>
              <a:grpFill/>
            </p:grpSpPr>
            <p:sp>
              <p:nvSpPr>
                <p:cNvPr id="49" name="同心圆 8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38150" cy="114300"/>
                </a:xfrm>
                <a:custGeom>
                  <a:avLst/>
                  <a:gdLst>
                    <a:gd name="G0" fmla="+- 5400 0 0"/>
                    <a:gd name="G1" fmla="+- 21600 0 5400"/>
                    <a:gd name="G2" fmla="+- 21600 0 5400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  <p:sp>
              <p:nvSpPr>
                <p:cNvPr id="50" name="椭圆 83"/>
                <p:cNvSpPr>
                  <a:spLocks noChangeArrowheads="1"/>
                </p:cNvSpPr>
                <p:nvPr/>
              </p:nvSpPr>
              <p:spPr bwMode="auto">
                <a:xfrm>
                  <a:off x="129075" y="39150"/>
                  <a:ext cx="180000" cy="36000"/>
                </a:xfrm>
                <a:prstGeom prst="ellipse">
                  <a:avLst/>
                </a:prstGeom>
                <a:grpFill/>
                <a:ln w="12700" cap="flat" cmpd="sng">
                  <a:solidFill>
                    <a:srgbClr val="D96058"/>
                  </a:solidFill>
                  <a:bevel/>
                </a:ln>
              </p:spPr>
              <p:txBody>
                <a:bodyPr anchor="ctr"/>
                <a:lstStyle/>
                <a:p>
                  <a:pPr algn="ctr"/>
                  <a:endParaRPr lang="zh-CN" altLang="zh-CN" sz="2000" b="1">
                    <a:solidFill>
                      <a:schemeClr val="bg1"/>
                    </a:solidFill>
                    <a:latin typeface="方正细倩简体" panose="03000509000000000000" pitchFamily="65" charset="-122"/>
                    <a:ea typeface="方正细倩简体" panose="03000509000000000000" pitchFamily="65" charset="-122"/>
                  </a:endParaRPr>
                </a:p>
              </p:txBody>
            </p:sp>
          </p:grpSp>
          <p:cxnSp>
            <p:nvCxnSpPr>
              <p:cNvPr id="41" name="直接连接符 15"/>
              <p:cNvCxnSpPr>
                <a:cxnSpLocks noChangeShapeType="1"/>
                <a:stCxn id="61" idx="6"/>
                <a:endCxn id="59" idx="2"/>
              </p:cNvCxnSpPr>
              <p:nvPr/>
            </p:nvCxnSpPr>
            <p:spPr bwMode="auto">
              <a:xfrm flipV="1">
                <a:off x="4118605" y="5547647"/>
                <a:ext cx="892003" cy="47635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</p:cxnSp>
          <p:cxnSp>
            <p:nvCxnSpPr>
              <p:cNvPr id="42" name="直接连接符 19"/>
              <p:cNvCxnSpPr>
                <a:cxnSpLocks noChangeShapeType="1"/>
                <a:stCxn id="59" idx="5"/>
                <a:endCxn id="57" idx="1"/>
              </p:cNvCxnSpPr>
              <p:nvPr/>
            </p:nvCxnSpPr>
            <p:spPr bwMode="auto">
              <a:xfrm>
                <a:off x="5465453" y="5596816"/>
                <a:ext cx="493449" cy="219247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</p:cxnSp>
          <p:sp>
            <p:nvSpPr>
              <p:cNvPr id="43" name="直接连接符 24"/>
              <p:cNvSpPr>
                <a:spLocks noChangeShapeType="1"/>
              </p:cNvSpPr>
              <p:nvPr/>
            </p:nvSpPr>
            <p:spPr bwMode="auto">
              <a:xfrm flipV="1">
                <a:off x="6394951" y="5684376"/>
                <a:ext cx="676713" cy="131687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44" name="直接连接符 26"/>
              <p:cNvSpPr>
                <a:spLocks noChangeShapeType="1"/>
              </p:cNvSpPr>
              <p:nvPr/>
            </p:nvSpPr>
            <p:spPr bwMode="auto">
              <a:xfrm>
                <a:off x="7448469" y="5684376"/>
                <a:ext cx="776661" cy="373629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cxnSp>
            <p:nvCxnSpPr>
              <p:cNvPr id="45" name="直接连接符 29"/>
              <p:cNvCxnSpPr>
                <a:cxnSpLocks noChangeShapeType="1"/>
                <a:stCxn id="53" idx="7"/>
                <a:endCxn id="49" idx="3"/>
              </p:cNvCxnSpPr>
              <p:nvPr/>
            </p:nvCxnSpPr>
            <p:spPr bwMode="auto">
              <a:xfrm flipV="1">
                <a:off x="8658618" y="5521694"/>
                <a:ext cx="1457930" cy="516372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</p:cxnSp>
          <p:cxnSp>
            <p:nvCxnSpPr>
              <p:cNvPr id="46" name="直接连接符 32"/>
              <p:cNvCxnSpPr>
                <a:cxnSpLocks noChangeShapeType="1"/>
                <a:stCxn id="49" idx="1"/>
                <a:endCxn id="51" idx="5"/>
              </p:cNvCxnSpPr>
              <p:nvPr/>
            </p:nvCxnSpPr>
            <p:spPr bwMode="auto">
              <a:xfrm flipH="1" flipV="1">
                <a:off x="9479715" y="5256424"/>
                <a:ext cx="636834" cy="166933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</p:cxnSp>
          <p:cxnSp>
            <p:nvCxnSpPr>
              <p:cNvPr id="47" name="直接连接符 34"/>
              <p:cNvCxnSpPr>
                <a:cxnSpLocks noChangeShapeType="1"/>
                <a:stCxn id="55" idx="6"/>
                <a:endCxn id="49" idx="2"/>
              </p:cNvCxnSpPr>
              <p:nvPr/>
            </p:nvCxnSpPr>
            <p:spPr bwMode="auto">
              <a:xfrm flipV="1">
                <a:off x="7526509" y="5472525"/>
                <a:ext cx="2511999" cy="162682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</p:cxnSp>
          <p:sp>
            <p:nvSpPr>
              <p:cNvPr id="48" name="直接连接符 43"/>
              <p:cNvSpPr>
                <a:spLocks noChangeShapeType="1"/>
              </p:cNvSpPr>
              <p:nvPr/>
            </p:nvSpPr>
            <p:spPr bwMode="auto">
              <a:xfrm flipV="1">
                <a:off x="8506282" y="5270066"/>
                <a:ext cx="728632" cy="750905"/>
              </a:xfrm>
              <a:prstGeom prst="line">
                <a:avLst/>
              </a:prstGeom>
              <a:grpFill/>
              <a:ln w="12700" cap="flat" cmpd="sng">
                <a:solidFill>
                  <a:srgbClr val="D96058"/>
                </a:solidFill>
                <a:bevel/>
              </a:ln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796322" y="3395416"/>
              <a:ext cx="786133" cy="1321851"/>
              <a:chOff x="4693779" y="3564074"/>
              <a:chExt cx="1162426" cy="1963768"/>
            </a:xfrm>
          </p:grpSpPr>
          <p:sp>
            <p:nvSpPr>
              <p:cNvPr id="32" name="直接连接符 84"/>
              <p:cNvSpPr>
                <a:spLocks noChangeShapeType="1"/>
              </p:cNvSpPr>
              <p:nvPr/>
            </p:nvSpPr>
            <p:spPr bwMode="auto">
              <a:xfrm flipV="1">
                <a:off x="5276037" y="4083684"/>
                <a:ext cx="1" cy="1444158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33" name="椭圆 90"/>
              <p:cNvSpPr>
                <a:spLocks noChangeArrowheads="1"/>
              </p:cNvSpPr>
              <p:nvPr/>
            </p:nvSpPr>
            <p:spPr bwMode="auto">
              <a:xfrm>
                <a:off x="4693779" y="3564074"/>
                <a:ext cx="1162426" cy="1162083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45652" y="3135462"/>
              <a:ext cx="765238" cy="1602094"/>
              <a:chOff x="3288054" y="3177886"/>
              <a:chExt cx="1131530" cy="2380103"/>
            </a:xfrm>
          </p:grpSpPr>
          <p:sp>
            <p:nvSpPr>
              <p:cNvPr id="30" name="直接连接符 12"/>
              <p:cNvSpPr>
                <a:spLocks noChangeShapeType="1"/>
              </p:cNvSpPr>
              <p:nvPr/>
            </p:nvSpPr>
            <p:spPr bwMode="auto">
              <a:xfrm flipV="1">
                <a:off x="3852195" y="4112598"/>
                <a:ext cx="1" cy="1445391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31" name="椭圆 95"/>
              <p:cNvSpPr>
                <a:spLocks noChangeArrowheads="1"/>
              </p:cNvSpPr>
              <p:nvPr/>
            </p:nvSpPr>
            <p:spPr bwMode="auto">
              <a:xfrm>
                <a:off x="3288054" y="3177886"/>
                <a:ext cx="1131530" cy="1130204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sp>
          <p:nvSpPr>
            <p:cNvPr id="8" name="矩形 112"/>
            <p:cNvSpPr>
              <a:spLocks noChangeArrowheads="1"/>
            </p:cNvSpPr>
            <p:nvPr/>
          </p:nvSpPr>
          <p:spPr bwMode="auto">
            <a:xfrm>
              <a:off x="848247" y="3391890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132225" y="3018487"/>
              <a:ext cx="786133" cy="1749469"/>
              <a:chOff x="6669132" y="3004102"/>
              <a:chExt cx="1162426" cy="2599047"/>
            </a:xfrm>
          </p:grpSpPr>
          <p:sp>
            <p:nvSpPr>
              <p:cNvPr id="28" name="直接连接符 86"/>
              <p:cNvSpPr>
                <a:spLocks noChangeShapeType="1"/>
              </p:cNvSpPr>
              <p:nvPr/>
            </p:nvSpPr>
            <p:spPr bwMode="auto">
              <a:xfrm flipV="1">
                <a:off x="7255965" y="3457411"/>
                <a:ext cx="1" cy="2145738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9" name="椭圆 91"/>
              <p:cNvSpPr>
                <a:spLocks noChangeArrowheads="1"/>
              </p:cNvSpPr>
              <p:nvPr/>
            </p:nvSpPr>
            <p:spPr bwMode="auto">
              <a:xfrm>
                <a:off x="6669132" y="3004102"/>
                <a:ext cx="1162426" cy="1162832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183742" y="2466091"/>
              <a:ext cx="786133" cy="2209582"/>
              <a:chOff x="9702639" y="2183452"/>
              <a:chExt cx="1162426" cy="3282600"/>
            </a:xfrm>
          </p:grpSpPr>
          <p:sp>
            <p:nvSpPr>
              <p:cNvPr id="26" name="直接连接符 89"/>
              <p:cNvSpPr>
                <a:spLocks noChangeShapeType="1"/>
              </p:cNvSpPr>
              <p:nvPr/>
            </p:nvSpPr>
            <p:spPr bwMode="auto">
              <a:xfrm flipV="1">
                <a:off x="10305417" y="3145995"/>
                <a:ext cx="1" cy="2320057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7" name="椭圆 94"/>
              <p:cNvSpPr>
                <a:spLocks noChangeArrowheads="1"/>
              </p:cNvSpPr>
              <p:nvPr/>
            </p:nvSpPr>
            <p:spPr bwMode="auto">
              <a:xfrm>
                <a:off x="9702639" y="2183452"/>
                <a:ext cx="1162426" cy="1162409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815194" y="1899399"/>
              <a:ext cx="910189" cy="3192028"/>
              <a:chOff x="7679013" y="1341562"/>
              <a:chExt cx="1345866" cy="4742141"/>
            </a:xfrm>
          </p:grpSpPr>
          <p:sp>
            <p:nvSpPr>
              <p:cNvPr id="24" name="直接连接符 87"/>
              <p:cNvSpPr>
                <a:spLocks noChangeShapeType="1"/>
              </p:cNvSpPr>
              <p:nvPr/>
            </p:nvSpPr>
            <p:spPr bwMode="auto">
              <a:xfrm flipV="1">
                <a:off x="8361211" y="2537988"/>
                <a:ext cx="1" cy="3545715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5" name="椭圆 13"/>
              <p:cNvSpPr>
                <a:spLocks noChangeArrowheads="1"/>
              </p:cNvSpPr>
              <p:nvPr/>
            </p:nvSpPr>
            <p:spPr bwMode="auto">
              <a:xfrm>
                <a:off x="7679013" y="1341562"/>
                <a:ext cx="1345866" cy="1346173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416609" y="2456994"/>
              <a:ext cx="786133" cy="2479930"/>
              <a:chOff x="5610976" y="2169935"/>
              <a:chExt cx="1162426" cy="3684235"/>
            </a:xfrm>
          </p:grpSpPr>
          <p:sp>
            <p:nvSpPr>
              <p:cNvPr id="22" name="直接连接符 85"/>
              <p:cNvSpPr>
                <a:spLocks noChangeShapeType="1"/>
              </p:cNvSpPr>
              <p:nvPr/>
            </p:nvSpPr>
            <p:spPr bwMode="auto">
              <a:xfrm flipV="1">
                <a:off x="6178962" y="2352496"/>
                <a:ext cx="1" cy="3501674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3" name="椭圆 93"/>
              <p:cNvSpPr>
                <a:spLocks noChangeArrowheads="1"/>
              </p:cNvSpPr>
              <p:nvPr/>
            </p:nvSpPr>
            <p:spPr bwMode="auto">
              <a:xfrm>
                <a:off x="5610976" y="2169935"/>
                <a:ext cx="1162426" cy="1162310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466822" y="3165359"/>
              <a:ext cx="860567" cy="1330949"/>
              <a:chOff x="8642553" y="3222299"/>
              <a:chExt cx="1272489" cy="1977284"/>
            </a:xfrm>
          </p:grpSpPr>
          <p:sp>
            <p:nvSpPr>
              <p:cNvPr id="20" name="直接连接符 88"/>
              <p:cNvSpPr>
                <a:spLocks noChangeShapeType="1"/>
              </p:cNvSpPr>
              <p:nvPr/>
            </p:nvSpPr>
            <p:spPr bwMode="auto">
              <a:xfrm flipV="1">
                <a:off x="9285939" y="4017097"/>
                <a:ext cx="1" cy="1182486"/>
              </a:xfrm>
              <a:prstGeom prst="line">
                <a:avLst/>
              </a:prstGeom>
              <a:ln>
                <a:solidFill>
                  <a:srgbClr val="D96058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 sz="20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1" name="椭圆 92"/>
              <p:cNvSpPr>
                <a:spLocks noChangeArrowheads="1"/>
              </p:cNvSpPr>
              <p:nvPr/>
            </p:nvSpPr>
            <p:spPr bwMode="auto">
              <a:xfrm>
                <a:off x="8642553" y="3222299"/>
                <a:ext cx="1272489" cy="1271587"/>
              </a:xfrm>
              <a:prstGeom prst="ellipse">
                <a:avLst/>
              </a:prstGeom>
              <a:solidFill>
                <a:srgbClr val="D96058"/>
              </a:solidFill>
              <a:ln w="38100" cap="flat" cmpd="sng">
                <a:noFill/>
                <a:beve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zh-CN" sz="2000" b="1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sp>
          <p:nvSpPr>
            <p:cNvPr id="14" name="矩形 112"/>
            <p:cNvSpPr>
              <a:spLocks noChangeArrowheads="1"/>
            </p:cNvSpPr>
            <p:nvPr/>
          </p:nvSpPr>
          <p:spPr bwMode="auto">
            <a:xfrm>
              <a:off x="1802976" y="3648749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5" name="矩形 112"/>
            <p:cNvSpPr>
              <a:spLocks noChangeArrowheads="1"/>
            </p:cNvSpPr>
            <p:nvPr/>
          </p:nvSpPr>
          <p:spPr bwMode="auto">
            <a:xfrm>
              <a:off x="2444104" y="2710454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6" name="矩形 112"/>
            <p:cNvSpPr>
              <a:spLocks noChangeArrowheads="1"/>
            </p:cNvSpPr>
            <p:nvPr/>
          </p:nvSpPr>
          <p:spPr bwMode="auto">
            <a:xfrm>
              <a:off x="3139155" y="3280049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7" name="矩形 112"/>
            <p:cNvSpPr>
              <a:spLocks noChangeArrowheads="1"/>
            </p:cNvSpPr>
            <p:nvPr/>
          </p:nvSpPr>
          <p:spPr bwMode="auto">
            <a:xfrm>
              <a:off x="3898657" y="2193740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矩形 112"/>
            <p:cNvSpPr>
              <a:spLocks noChangeArrowheads="1"/>
            </p:cNvSpPr>
            <p:nvPr/>
          </p:nvSpPr>
          <p:spPr bwMode="auto">
            <a:xfrm>
              <a:off x="4525474" y="3452282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  <p:sp>
          <p:nvSpPr>
            <p:cNvPr id="19" name="矩形 112"/>
            <p:cNvSpPr>
              <a:spLocks noChangeArrowheads="1"/>
            </p:cNvSpPr>
            <p:nvPr/>
          </p:nvSpPr>
          <p:spPr bwMode="auto">
            <a:xfrm>
              <a:off x="5173772" y="2719948"/>
              <a:ext cx="743261" cy="2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6300" tIns="28150" rIns="56300" bIns="2815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sym typeface="Calibri" panose="020F0502020204030204" pitchFamily="34" charset="0"/>
                </a:rPr>
                <a:t>输入标题</a:t>
              </a:r>
              <a:endParaRPr lang="zh-CN" altLang="en-US" sz="12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3" name="文本框 17"/>
          <p:cNvSpPr txBox="1">
            <a:spLocks noChangeArrowheads="1"/>
          </p:cNvSpPr>
          <p:nvPr/>
        </p:nvSpPr>
        <p:spPr bwMode="auto">
          <a:xfrm>
            <a:off x="7744129" y="1353050"/>
            <a:ext cx="12533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输入标题</a:t>
            </a:r>
            <a:endParaRPr lang="zh-CN" altLang="en-US" sz="20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4" name="文本框 18"/>
          <p:cNvSpPr txBox="1">
            <a:spLocks noChangeArrowheads="1"/>
          </p:cNvSpPr>
          <p:nvPr/>
        </p:nvSpPr>
        <p:spPr bwMode="auto">
          <a:xfrm>
            <a:off x="6821984" y="2058733"/>
            <a:ext cx="3016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5" name="文本框 18"/>
          <p:cNvSpPr txBox="1">
            <a:spLocks noChangeArrowheads="1"/>
          </p:cNvSpPr>
          <p:nvPr/>
        </p:nvSpPr>
        <p:spPr bwMode="auto">
          <a:xfrm>
            <a:off x="6816919" y="3091295"/>
            <a:ext cx="3016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66" name="文本框 18"/>
          <p:cNvSpPr txBox="1">
            <a:spLocks noChangeArrowheads="1"/>
          </p:cNvSpPr>
          <p:nvPr/>
        </p:nvSpPr>
        <p:spPr bwMode="auto">
          <a:xfrm>
            <a:off x="6835896" y="4111005"/>
            <a:ext cx="3016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44" y="4681947"/>
            <a:ext cx="3253256" cy="2154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35536" y="2417769"/>
            <a:ext cx="5316788" cy="4211528"/>
            <a:chOff x="3457308" y="2106649"/>
            <a:chExt cx="5316788" cy="4211528"/>
          </a:xfrm>
        </p:grpSpPr>
        <p:grpSp>
          <p:nvGrpSpPr>
            <p:cNvPr id="4" name="组合 3"/>
            <p:cNvGrpSpPr/>
            <p:nvPr/>
          </p:nvGrpSpPr>
          <p:grpSpPr>
            <a:xfrm>
              <a:off x="5564642" y="4672888"/>
              <a:ext cx="1041695" cy="345385"/>
              <a:chOff x="8464644" y="5421874"/>
              <a:chExt cx="1790700" cy="593725"/>
            </a:xfrm>
            <a:solidFill>
              <a:srgbClr val="E17732"/>
            </a:solidFill>
          </p:grpSpPr>
          <p:sp>
            <p:nvSpPr>
              <p:cNvPr id="22" name="Freeform 5"/>
              <p:cNvSpPr/>
              <p:nvPr/>
            </p:nvSpPr>
            <p:spPr bwMode="auto">
              <a:xfrm>
                <a:off x="8464644" y="5421874"/>
                <a:ext cx="115888" cy="593725"/>
              </a:xfrm>
              <a:custGeom>
                <a:avLst/>
                <a:gdLst>
                  <a:gd name="T0" fmla="*/ 1 w 7"/>
                  <a:gd name="T1" fmla="*/ 36 h 36"/>
                  <a:gd name="T2" fmla="*/ 0 w 7"/>
                  <a:gd name="T3" fmla="*/ 36 h 36"/>
                  <a:gd name="T4" fmla="*/ 0 w 7"/>
                  <a:gd name="T5" fmla="*/ 34 h 36"/>
                  <a:gd name="T6" fmla="*/ 0 w 7"/>
                  <a:gd name="T7" fmla="*/ 1 h 36"/>
                  <a:gd name="T8" fmla="*/ 0 w 7"/>
                  <a:gd name="T9" fmla="*/ 0 h 36"/>
                  <a:gd name="T10" fmla="*/ 2 w 7"/>
                  <a:gd name="T11" fmla="*/ 0 h 36"/>
                  <a:gd name="T12" fmla="*/ 5 w 7"/>
                  <a:gd name="T13" fmla="*/ 0 h 36"/>
                  <a:gd name="T14" fmla="*/ 6 w 7"/>
                  <a:gd name="T15" fmla="*/ 0 h 36"/>
                  <a:gd name="T16" fmla="*/ 7 w 7"/>
                  <a:gd name="T17" fmla="*/ 2 h 36"/>
                  <a:gd name="T18" fmla="*/ 7 w 7"/>
                  <a:gd name="T19" fmla="*/ 35 h 36"/>
                  <a:gd name="T20" fmla="*/ 6 w 7"/>
                  <a:gd name="T21" fmla="*/ 36 h 36"/>
                  <a:gd name="T22" fmla="*/ 5 w 7"/>
                  <a:gd name="T23" fmla="*/ 36 h 36"/>
                  <a:gd name="T24" fmla="*/ 1 w 7"/>
                  <a:gd name="T2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36">
                    <a:moveTo>
                      <a:pt x="1" y="36"/>
                    </a:moveTo>
                    <a:cubicBezTo>
                      <a:pt x="1" y="36"/>
                      <a:pt x="0" y="36"/>
                      <a:pt x="0" y="36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6" y="36"/>
                      <a:pt x="6" y="36"/>
                    </a:cubicBezTo>
                    <a:cubicBezTo>
                      <a:pt x="6" y="36"/>
                      <a:pt x="6" y="36"/>
                      <a:pt x="5" y="36"/>
                    </a:cubicBezTo>
                    <a:lnTo>
                      <a:pt x="1" y="36"/>
                    </a:lnTo>
                    <a:close/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3" name="Freeform 6"/>
              <p:cNvSpPr>
                <a:spLocks noEditPoints="1"/>
              </p:cNvSpPr>
              <p:nvPr/>
            </p:nvSpPr>
            <p:spPr bwMode="auto">
              <a:xfrm>
                <a:off x="8712294" y="5421874"/>
                <a:ext cx="431800" cy="593725"/>
              </a:xfrm>
              <a:custGeom>
                <a:avLst/>
                <a:gdLst>
                  <a:gd name="T0" fmla="*/ 2 w 26"/>
                  <a:gd name="T1" fmla="*/ 36 h 36"/>
                  <a:gd name="T2" fmla="*/ 0 w 26"/>
                  <a:gd name="T3" fmla="*/ 36 h 36"/>
                  <a:gd name="T4" fmla="*/ 0 w 26"/>
                  <a:gd name="T5" fmla="*/ 34 h 36"/>
                  <a:gd name="T6" fmla="*/ 0 w 26"/>
                  <a:gd name="T7" fmla="*/ 2 h 36"/>
                  <a:gd name="T8" fmla="*/ 0 w 26"/>
                  <a:gd name="T9" fmla="*/ 0 h 36"/>
                  <a:gd name="T10" fmla="*/ 2 w 26"/>
                  <a:gd name="T11" fmla="*/ 0 h 36"/>
                  <a:gd name="T12" fmla="*/ 11 w 26"/>
                  <a:gd name="T13" fmla="*/ 0 h 36"/>
                  <a:gd name="T14" fmla="*/ 17 w 26"/>
                  <a:gd name="T15" fmla="*/ 0 h 36"/>
                  <a:gd name="T16" fmla="*/ 22 w 26"/>
                  <a:gd name="T17" fmla="*/ 2 h 36"/>
                  <a:gd name="T18" fmla="*/ 25 w 26"/>
                  <a:gd name="T19" fmla="*/ 6 h 36"/>
                  <a:gd name="T20" fmla="*/ 26 w 26"/>
                  <a:gd name="T21" fmla="*/ 12 h 36"/>
                  <a:gd name="T22" fmla="*/ 26 w 26"/>
                  <a:gd name="T23" fmla="*/ 25 h 36"/>
                  <a:gd name="T24" fmla="*/ 25 w 26"/>
                  <a:gd name="T25" fmla="*/ 31 h 36"/>
                  <a:gd name="T26" fmla="*/ 21 w 26"/>
                  <a:gd name="T27" fmla="*/ 34 h 36"/>
                  <a:gd name="T28" fmla="*/ 17 w 26"/>
                  <a:gd name="T29" fmla="*/ 36 h 36"/>
                  <a:gd name="T30" fmla="*/ 13 w 26"/>
                  <a:gd name="T31" fmla="*/ 36 h 36"/>
                  <a:gd name="T32" fmla="*/ 2 w 26"/>
                  <a:gd name="T33" fmla="*/ 36 h 36"/>
                  <a:gd name="T34" fmla="*/ 19 w 26"/>
                  <a:gd name="T35" fmla="*/ 12 h 36"/>
                  <a:gd name="T36" fmla="*/ 17 w 26"/>
                  <a:gd name="T37" fmla="*/ 7 h 36"/>
                  <a:gd name="T38" fmla="*/ 11 w 26"/>
                  <a:gd name="T39" fmla="*/ 6 h 36"/>
                  <a:gd name="T40" fmla="*/ 7 w 26"/>
                  <a:gd name="T41" fmla="*/ 6 h 36"/>
                  <a:gd name="T42" fmla="*/ 7 w 26"/>
                  <a:gd name="T43" fmla="*/ 6 h 36"/>
                  <a:gd name="T44" fmla="*/ 7 w 26"/>
                  <a:gd name="T45" fmla="*/ 30 h 36"/>
                  <a:gd name="T46" fmla="*/ 7 w 26"/>
                  <a:gd name="T47" fmla="*/ 30 h 36"/>
                  <a:gd name="T48" fmla="*/ 11 w 26"/>
                  <a:gd name="T49" fmla="*/ 30 h 36"/>
                  <a:gd name="T50" fmla="*/ 14 w 26"/>
                  <a:gd name="T51" fmla="*/ 30 h 36"/>
                  <a:gd name="T52" fmla="*/ 17 w 26"/>
                  <a:gd name="T53" fmla="*/ 29 h 36"/>
                  <a:gd name="T54" fmla="*/ 18 w 26"/>
                  <a:gd name="T55" fmla="*/ 27 h 36"/>
                  <a:gd name="T56" fmla="*/ 19 w 26"/>
                  <a:gd name="T57" fmla="*/ 24 h 36"/>
                  <a:gd name="T58" fmla="*/ 19 w 26"/>
                  <a:gd name="T5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36">
                    <a:moveTo>
                      <a:pt x="2" y="36"/>
                    </a:moveTo>
                    <a:cubicBezTo>
                      <a:pt x="1" y="36"/>
                      <a:pt x="1" y="36"/>
                      <a:pt x="0" y="36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5" y="0"/>
                      <a:pt x="17" y="0"/>
                    </a:cubicBezTo>
                    <a:cubicBezTo>
                      <a:pt x="19" y="1"/>
                      <a:pt x="20" y="1"/>
                      <a:pt x="22" y="2"/>
                    </a:cubicBezTo>
                    <a:cubicBezTo>
                      <a:pt x="23" y="3"/>
                      <a:pt x="24" y="4"/>
                      <a:pt x="25" y="6"/>
                    </a:cubicBezTo>
                    <a:cubicBezTo>
                      <a:pt x="25" y="7"/>
                      <a:pt x="26" y="9"/>
                      <a:pt x="26" y="1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7"/>
                      <a:pt x="25" y="29"/>
                      <a:pt x="25" y="31"/>
                    </a:cubicBezTo>
                    <a:cubicBezTo>
                      <a:pt x="24" y="32"/>
                      <a:pt x="23" y="34"/>
                      <a:pt x="21" y="34"/>
                    </a:cubicBezTo>
                    <a:cubicBezTo>
                      <a:pt x="20" y="35"/>
                      <a:pt x="19" y="36"/>
                      <a:pt x="17" y="36"/>
                    </a:cubicBezTo>
                    <a:cubicBezTo>
                      <a:pt x="16" y="36"/>
                      <a:pt x="14" y="36"/>
                      <a:pt x="13" y="36"/>
                    </a:cubicBezTo>
                    <a:lnTo>
                      <a:pt x="2" y="36"/>
                    </a:lnTo>
                    <a:close/>
                    <a:moveTo>
                      <a:pt x="19" y="12"/>
                    </a:moveTo>
                    <a:cubicBezTo>
                      <a:pt x="19" y="10"/>
                      <a:pt x="18" y="8"/>
                      <a:pt x="17" y="7"/>
                    </a:cubicBezTo>
                    <a:cubicBezTo>
                      <a:pt x="16" y="6"/>
                      <a:pt x="14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30"/>
                      <a:pt x="14" y="30"/>
                    </a:cubicBezTo>
                    <a:cubicBezTo>
                      <a:pt x="15" y="30"/>
                      <a:pt x="16" y="30"/>
                      <a:pt x="17" y="29"/>
                    </a:cubicBezTo>
                    <a:cubicBezTo>
                      <a:pt x="17" y="29"/>
                      <a:pt x="18" y="28"/>
                      <a:pt x="18" y="27"/>
                    </a:cubicBezTo>
                    <a:cubicBezTo>
                      <a:pt x="19" y="27"/>
                      <a:pt x="19" y="25"/>
                      <a:pt x="19" y="24"/>
                    </a:cubicBez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4" name="Freeform 7"/>
              <p:cNvSpPr/>
              <p:nvPr/>
            </p:nvSpPr>
            <p:spPr bwMode="auto">
              <a:xfrm>
                <a:off x="9275857" y="5421874"/>
                <a:ext cx="365125" cy="593725"/>
              </a:xfrm>
              <a:custGeom>
                <a:avLst/>
                <a:gdLst>
                  <a:gd name="T0" fmla="*/ 2 w 22"/>
                  <a:gd name="T1" fmla="*/ 36 h 36"/>
                  <a:gd name="T2" fmla="*/ 1 w 22"/>
                  <a:gd name="T3" fmla="*/ 36 h 36"/>
                  <a:gd name="T4" fmla="*/ 0 w 22"/>
                  <a:gd name="T5" fmla="*/ 34 h 36"/>
                  <a:gd name="T6" fmla="*/ 0 w 22"/>
                  <a:gd name="T7" fmla="*/ 2 h 36"/>
                  <a:gd name="T8" fmla="*/ 0 w 22"/>
                  <a:gd name="T9" fmla="*/ 0 h 36"/>
                  <a:gd name="T10" fmla="*/ 2 w 22"/>
                  <a:gd name="T11" fmla="*/ 0 h 36"/>
                  <a:gd name="T12" fmla="*/ 20 w 22"/>
                  <a:gd name="T13" fmla="*/ 0 h 36"/>
                  <a:gd name="T14" fmla="*/ 21 w 22"/>
                  <a:gd name="T15" fmla="*/ 0 h 36"/>
                  <a:gd name="T16" fmla="*/ 22 w 22"/>
                  <a:gd name="T17" fmla="*/ 1 h 36"/>
                  <a:gd name="T18" fmla="*/ 22 w 22"/>
                  <a:gd name="T19" fmla="*/ 4 h 36"/>
                  <a:gd name="T20" fmla="*/ 21 w 22"/>
                  <a:gd name="T21" fmla="*/ 5 h 36"/>
                  <a:gd name="T22" fmla="*/ 19 w 22"/>
                  <a:gd name="T23" fmla="*/ 5 h 36"/>
                  <a:gd name="T24" fmla="*/ 7 w 22"/>
                  <a:gd name="T25" fmla="*/ 5 h 36"/>
                  <a:gd name="T26" fmla="*/ 7 w 22"/>
                  <a:gd name="T27" fmla="*/ 6 h 36"/>
                  <a:gd name="T28" fmla="*/ 7 w 22"/>
                  <a:gd name="T29" fmla="*/ 14 h 36"/>
                  <a:gd name="T30" fmla="*/ 7 w 22"/>
                  <a:gd name="T31" fmla="*/ 14 h 36"/>
                  <a:gd name="T32" fmla="*/ 17 w 22"/>
                  <a:gd name="T33" fmla="*/ 14 h 36"/>
                  <a:gd name="T34" fmla="*/ 19 w 22"/>
                  <a:gd name="T35" fmla="*/ 15 h 36"/>
                  <a:gd name="T36" fmla="*/ 19 w 22"/>
                  <a:gd name="T37" fmla="*/ 16 h 36"/>
                  <a:gd name="T38" fmla="*/ 19 w 22"/>
                  <a:gd name="T39" fmla="*/ 17 h 36"/>
                  <a:gd name="T40" fmla="*/ 19 w 22"/>
                  <a:gd name="T41" fmla="*/ 19 h 36"/>
                  <a:gd name="T42" fmla="*/ 18 w 22"/>
                  <a:gd name="T43" fmla="*/ 20 h 36"/>
                  <a:gd name="T44" fmla="*/ 16 w 22"/>
                  <a:gd name="T45" fmla="*/ 20 h 36"/>
                  <a:gd name="T46" fmla="*/ 8 w 22"/>
                  <a:gd name="T47" fmla="*/ 20 h 36"/>
                  <a:gd name="T48" fmla="*/ 7 w 22"/>
                  <a:gd name="T49" fmla="*/ 21 h 36"/>
                  <a:gd name="T50" fmla="*/ 7 w 22"/>
                  <a:gd name="T51" fmla="*/ 30 h 36"/>
                  <a:gd name="T52" fmla="*/ 7 w 22"/>
                  <a:gd name="T53" fmla="*/ 30 h 36"/>
                  <a:gd name="T54" fmla="*/ 8 w 22"/>
                  <a:gd name="T55" fmla="*/ 30 h 36"/>
                  <a:gd name="T56" fmla="*/ 20 w 22"/>
                  <a:gd name="T57" fmla="*/ 30 h 36"/>
                  <a:gd name="T58" fmla="*/ 22 w 22"/>
                  <a:gd name="T59" fmla="*/ 31 h 36"/>
                  <a:gd name="T60" fmla="*/ 22 w 22"/>
                  <a:gd name="T61" fmla="*/ 32 h 36"/>
                  <a:gd name="T62" fmla="*/ 22 w 22"/>
                  <a:gd name="T63" fmla="*/ 35 h 36"/>
                  <a:gd name="T64" fmla="*/ 22 w 22"/>
                  <a:gd name="T65" fmla="*/ 36 h 36"/>
                  <a:gd name="T66" fmla="*/ 21 w 22"/>
                  <a:gd name="T67" fmla="*/ 36 h 36"/>
                  <a:gd name="T68" fmla="*/ 2 w 22"/>
                  <a:gd name="T6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36">
                    <a:moveTo>
                      <a:pt x="2" y="36"/>
                    </a:move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1" y="0"/>
                      <a:pt x="21" y="0"/>
                    </a:cubicBezTo>
                    <a:cubicBezTo>
                      <a:pt x="21" y="0"/>
                      <a:pt x="22" y="1"/>
                      <a:pt x="22" y="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5"/>
                      <a:pt x="21" y="5"/>
                      <a:pt x="21" y="5"/>
                    </a:cubicBezTo>
                    <a:cubicBezTo>
                      <a:pt x="20" y="5"/>
                      <a:pt x="20" y="5"/>
                      <a:pt x="19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6"/>
                    </a:cubicBezTo>
                    <a:cubicBezTo>
                      <a:pt x="19" y="16"/>
                      <a:pt x="19" y="17"/>
                      <a:pt x="19" y="17"/>
                    </a:cubicBezTo>
                    <a:cubicBezTo>
                      <a:pt x="19" y="18"/>
                      <a:pt x="19" y="18"/>
                      <a:pt x="19" y="19"/>
                    </a:cubicBezTo>
                    <a:cubicBezTo>
                      <a:pt x="19" y="19"/>
                      <a:pt x="19" y="20"/>
                      <a:pt x="18" y="20"/>
                    </a:cubicBezTo>
                    <a:cubicBezTo>
                      <a:pt x="17" y="20"/>
                      <a:pt x="17" y="20"/>
                      <a:pt x="16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7" y="20"/>
                      <a:pt x="7" y="21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8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1" y="30"/>
                      <a:pt x="21" y="31"/>
                      <a:pt x="22" y="31"/>
                    </a:cubicBezTo>
                    <a:cubicBezTo>
                      <a:pt x="22" y="31"/>
                      <a:pt x="22" y="31"/>
                      <a:pt x="22" y="32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6"/>
                      <a:pt x="22" y="36"/>
                    </a:cubicBezTo>
                    <a:cubicBezTo>
                      <a:pt x="21" y="36"/>
                      <a:pt x="21" y="36"/>
                      <a:pt x="21" y="36"/>
                    </a:cubicBezTo>
                    <a:lnTo>
                      <a:pt x="2" y="36"/>
                    </a:lnTo>
                    <a:close/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5" name="Freeform 8"/>
              <p:cNvSpPr>
                <a:spLocks noEditPoints="1"/>
              </p:cNvSpPr>
              <p:nvPr/>
            </p:nvSpPr>
            <p:spPr bwMode="auto">
              <a:xfrm>
                <a:off x="9756869" y="5421874"/>
                <a:ext cx="498475" cy="593725"/>
              </a:xfrm>
              <a:custGeom>
                <a:avLst/>
                <a:gdLst>
                  <a:gd name="T0" fmla="*/ 24 w 30"/>
                  <a:gd name="T1" fmla="*/ 36 h 36"/>
                  <a:gd name="T2" fmla="*/ 23 w 30"/>
                  <a:gd name="T3" fmla="*/ 36 h 36"/>
                  <a:gd name="T4" fmla="*/ 23 w 30"/>
                  <a:gd name="T5" fmla="*/ 35 h 36"/>
                  <a:gd name="T6" fmla="*/ 20 w 30"/>
                  <a:gd name="T7" fmla="*/ 28 h 36"/>
                  <a:gd name="T8" fmla="*/ 9 w 30"/>
                  <a:gd name="T9" fmla="*/ 28 h 36"/>
                  <a:gd name="T10" fmla="*/ 7 w 30"/>
                  <a:gd name="T11" fmla="*/ 35 h 36"/>
                  <a:gd name="T12" fmla="*/ 6 w 30"/>
                  <a:gd name="T13" fmla="*/ 36 h 36"/>
                  <a:gd name="T14" fmla="*/ 5 w 30"/>
                  <a:gd name="T15" fmla="*/ 36 h 36"/>
                  <a:gd name="T16" fmla="*/ 1 w 30"/>
                  <a:gd name="T17" fmla="*/ 36 h 36"/>
                  <a:gd name="T18" fmla="*/ 0 w 30"/>
                  <a:gd name="T19" fmla="*/ 36 h 36"/>
                  <a:gd name="T20" fmla="*/ 0 w 30"/>
                  <a:gd name="T21" fmla="*/ 34 h 36"/>
                  <a:gd name="T22" fmla="*/ 11 w 30"/>
                  <a:gd name="T23" fmla="*/ 2 h 36"/>
                  <a:gd name="T24" fmla="*/ 11 w 30"/>
                  <a:gd name="T25" fmla="*/ 0 h 36"/>
                  <a:gd name="T26" fmla="*/ 13 w 30"/>
                  <a:gd name="T27" fmla="*/ 0 h 36"/>
                  <a:gd name="T28" fmla="*/ 17 w 30"/>
                  <a:gd name="T29" fmla="*/ 0 h 36"/>
                  <a:gd name="T30" fmla="*/ 18 w 30"/>
                  <a:gd name="T31" fmla="*/ 0 h 36"/>
                  <a:gd name="T32" fmla="*/ 19 w 30"/>
                  <a:gd name="T33" fmla="*/ 2 h 36"/>
                  <a:gd name="T34" fmla="*/ 29 w 30"/>
                  <a:gd name="T35" fmla="*/ 34 h 36"/>
                  <a:gd name="T36" fmla="*/ 30 w 30"/>
                  <a:gd name="T37" fmla="*/ 36 h 36"/>
                  <a:gd name="T38" fmla="*/ 28 w 30"/>
                  <a:gd name="T39" fmla="*/ 36 h 36"/>
                  <a:gd name="T40" fmla="*/ 24 w 30"/>
                  <a:gd name="T41" fmla="*/ 36 h 36"/>
                  <a:gd name="T42" fmla="*/ 15 w 30"/>
                  <a:gd name="T43" fmla="*/ 10 h 36"/>
                  <a:gd name="T44" fmla="*/ 11 w 30"/>
                  <a:gd name="T45" fmla="*/ 23 h 36"/>
                  <a:gd name="T46" fmla="*/ 19 w 30"/>
                  <a:gd name="T47" fmla="*/ 23 h 36"/>
                  <a:gd name="T48" fmla="*/ 15 w 30"/>
                  <a:gd name="T49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0" h="36">
                    <a:moveTo>
                      <a:pt x="24" y="36"/>
                    </a:moveTo>
                    <a:cubicBezTo>
                      <a:pt x="24" y="36"/>
                      <a:pt x="23" y="36"/>
                      <a:pt x="23" y="36"/>
                    </a:cubicBezTo>
                    <a:cubicBezTo>
                      <a:pt x="23" y="36"/>
                      <a:pt x="23" y="35"/>
                      <a:pt x="23" y="35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6" y="36"/>
                      <a:pt x="6" y="36"/>
                    </a:cubicBezTo>
                    <a:cubicBezTo>
                      <a:pt x="6" y="36"/>
                      <a:pt x="5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9" y="1"/>
                      <a:pt x="19" y="1"/>
                      <a:pt x="19" y="2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0" y="35"/>
                      <a:pt x="30" y="36"/>
                      <a:pt x="30" y="36"/>
                    </a:cubicBezTo>
                    <a:cubicBezTo>
                      <a:pt x="29" y="36"/>
                      <a:pt x="29" y="36"/>
                      <a:pt x="28" y="36"/>
                    </a:cubicBezTo>
                    <a:lnTo>
                      <a:pt x="24" y="36"/>
                    </a:lnTo>
                    <a:close/>
                    <a:moveTo>
                      <a:pt x="15" y="10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19" y="23"/>
                      <a:pt x="19" y="23"/>
                      <a:pt x="19" y="23"/>
                    </a:cubicBez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 rot="1307397">
              <a:off x="4444821" y="2851788"/>
              <a:ext cx="2632869" cy="3466389"/>
              <a:chOff x="3199092" y="3147201"/>
              <a:chExt cx="1698346" cy="2236012"/>
            </a:xfrm>
            <a:solidFill>
              <a:srgbClr val="E17732"/>
            </a:solidFill>
          </p:grpSpPr>
          <p:sp>
            <p:nvSpPr>
              <p:cNvPr id="19" name="Freeform 18"/>
              <p:cNvSpPr/>
              <p:nvPr/>
            </p:nvSpPr>
            <p:spPr bwMode="auto">
              <a:xfrm rot="605161">
                <a:off x="3199092" y="3990136"/>
                <a:ext cx="403225" cy="106363"/>
              </a:xfrm>
              <a:custGeom>
                <a:avLst/>
                <a:gdLst>
                  <a:gd name="T0" fmla="*/ 33 w 34"/>
                  <a:gd name="T1" fmla="*/ 7 h 9"/>
                  <a:gd name="T2" fmla="*/ 30 w 34"/>
                  <a:gd name="T3" fmla="*/ 8 h 9"/>
                  <a:gd name="T4" fmla="*/ 4 w 34"/>
                  <a:gd name="T5" fmla="*/ 9 h 9"/>
                  <a:gd name="T6" fmla="*/ 0 w 34"/>
                  <a:gd name="T7" fmla="*/ 5 h 9"/>
                  <a:gd name="T8" fmla="*/ 4 w 34"/>
                  <a:gd name="T9" fmla="*/ 1 h 9"/>
                  <a:gd name="T10" fmla="*/ 30 w 34"/>
                  <a:gd name="T11" fmla="*/ 0 h 9"/>
                  <a:gd name="T12" fmla="*/ 34 w 34"/>
                  <a:gd name="T13" fmla="*/ 4 h 9"/>
                  <a:gd name="T14" fmla="*/ 33 w 34"/>
                  <a:gd name="T15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9">
                    <a:moveTo>
                      <a:pt x="33" y="7"/>
                    </a:moveTo>
                    <a:cubicBezTo>
                      <a:pt x="32" y="8"/>
                      <a:pt x="31" y="8"/>
                      <a:pt x="30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3"/>
                      <a:pt x="1" y="1"/>
                      <a:pt x="4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3" y="7"/>
                      <a:pt x="33" y="7"/>
                    </a:cubicBezTo>
                    <a:close/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 rot="917168" flipH="1">
                <a:off x="4509746" y="3147201"/>
                <a:ext cx="125908" cy="432171"/>
              </a:xfrm>
              <a:custGeom>
                <a:avLst/>
                <a:gdLst>
                  <a:gd name="T0" fmla="*/ 7 w 10"/>
                  <a:gd name="T1" fmla="*/ 33 h 34"/>
                  <a:gd name="T2" fmla="*/ 4 w 10"/>
                  <a:gd name="T3" fmla="*/ 34 h 34"/>
                  <a:gd name="T4" fmla="*/ 0 w 10"/>
                  <a:gd name="T5" fmla="*/ 30 h 34"/>
                  <a:gd name="T6" fmla="*/ 2 w 10"/>
                  <a:gd name="T7" fmla="*/ 4 h 34"/>
                  <a:gd name="T8" fmla="*/ 6 w 10"/>
                  <a:gd name="T9" fmla="*/ 0 h 34"/>
                  <a:gd name="T10" fmla="*/ 10 w 10"/>
                  <a:gd name="T11" fmla="*/ 4 h 34"/>
                  <a:gd name="T12" fmla="*/ 8 w 10"/>
                  <a:gd name="T13" fmla="*/ 30 h 34"/>
                  <a:gd name="T14" fmla="*/ 7 w 10"/>
                  <a:gd name="T15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34">
                    <a:moveTo>
                      <a:pt x="7" y="33"/>
                    </a:moveTo>
                    <a:cubicBezTo>
                      <a:pt x="6" y="34"/>
                      <a:pt x="5" y="34"/>
                      <a:pt x="4" y="34"/>
                    </a:cubicBezTo>
                    <a:cubicBezTo>
                      <a:pt x="1" y="34"/>
                      <a:pt x="0" y="32"/>
                      <a:pt x="0" y="3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4" y="0"/>
                      <a:pt x="6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7" y="32"/>
                      <a:pt x="7" y="33"/>
                    </a:cubicBezTo>
                    <a:close/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3640138" y="3689350"/>
                <a:ext cx="1257300" cy="1693863"/>
              </a:xfrm>
              <a:custGeom>
                <a:avLst/>
                <a:gdLst>
                  <a:gd name="T0" fmla="*/ 95 w 106"/>
                  <a:gd name="T1" fmla="*/ 29 h 143"/>
                  <a:gd name="T2" fmla="*/ 94 w 106"/>
                  <a:gd name="T3" fmla="*/ 26 h 143"/>
                  <a:gd name="T4" fmla="*/ 89 w 106"/>
                  <a:gd name="T5" fmla="*/ 19 h 143"/>
                  <a:gd name="T6" fmla="*/ 86 w 106"/>
                  <a:gd name="T7" fmla="*/ 16 h 143"/>
                  <a:gd name="T8" fmla="*/ 85 w 106"/>
                  <a:gd name="T9" fmla="*/ 15 h 143"/>
                  <a:gd name="T10" fmla="*/ 34 w 106"/>
                  <a:gd name="T11" fmla="*/ 5 h 143"/>
                  <a:gd name="T12" fmla="*/ 59 w 106"/>
                  <a:gd name="T13" fmla="*/ 108 h 143"/>
                  <a:gd name="T14" fmla="*/ 60 w 106"/>
                  <a:gd name="T15" fmla="*/ 111 h 143"/>
                  <a:gd name="T16" fmla="*/ 61 w 106"/>
                  <a:gd name="T17" fmla="*/ 115 h 143"/>
                  <a:gd name="T18" fmla="*/ 61 w 106"/>
                  <a:gd name="T19" fmla="*/ 116 h 143"/>
                  <a:gd name="T20" fmla="*/ 64 w 106"/>
                  <a:gd name="T21" fmla="*/ 121 h 143"/>
                  <a:gd name="T22" fmla="*/ 65 w 106"/>
                  <a:gd name="T23" fmla="*/ 125 h 143"/>
                  <a:gd name="T24" fmla="*/ 68 w 106"/>
                  <a:gd name="T25" fmla="*/ 130 h 143"/>
                  <a:gd name="T26" fmla="*/ 69 w 106"/>
                  <a:gd name="T27" fmla="*/ 133 h 143"/>
                  <a:gd name="T28" fmla="*/ 70 w 106"/>
                  <a:gd name="T29" fmla="*/ 135 h 143"/>
                  <a:gd name="T30" fmla="*/ 75 w 106"/>
                  <a:gd name="T31" fmla="*/ 138 h 143"/>
                  <a:gd name="T32" fmla="*/ 82 w 106"/>
                  <a:gd name="T33" fmla="*/ 142 h 143"/>
                  <a:gd name="T34" fmla="*/ 93 w 106"/>
                  <a:gd name="T35" fmla="*/ 141 h 143"/>
                  <a:gd name="T36" fmla="*/ 100 w 106"/>
                  <a:gd name="T37" fmla="*/ 134 h 143"/>
                  <a:gd name="T38" fmla="*/ 103 w 106"/>
                  <a:gd name="T39" fmla="*/ 127 h 143"/>
                  <a:gd name="T40" fmla="*/ 104 w 106"/>
                  <a:gd name="T41" fmla="*/ 120 h 143"/>
                  <a:gd name="T42" fmla="*/ 103 w 106"/>
                  <a:gd name="T43" fmla="*/ 111 h 143"/>
                  <a:gd name="T44" fmla="*/ 98 w 106"/>
                  <a:gd name="T45" fmla="*/ 106 h 143"/>
                  <a:gd name="T46" fmla="*/ 95 w 106"/>
                  <a:gd name="T47" fmla="*/ 100 h 143"/>
                  <a:gd name="T48" fmla="*/ 93 w 106"/>
                  <a:gd name="T49" fmla="*/ 94 h 143"/>
                  <a:gd name="T50" fmla="*/ 93 w 106"/>
                  <a:gd name="T51" fmla="*/ 94 h 143"/>
                  <a:gd name="T52" fmla="*/ 96 w 106"/>
                  <a:gd name="T53" fmla="*/ 31 h 143"/>
                  <a:gd name="T54" fmla="*/ 75 w 106"/>
                  <a:gd name="T55" fmla="*/ 99 h 143"/>
                  <a:gd name="T56" fmla="*/ 69 w 106"/>
                  <a:gd name="T57" fmla="*/ 101 h 143"/>
                  <a:gd name="T58" fmla="*/ 17 w 106"/>
                  <a:gd name="T59" fmla="*/ 65 h 143"/>
                  <a:gd name="T60" fmla="*/ 69 w 106"/>
                  <a:gd name="T61" fmla="*/ 13 h 143"/>
                  <a:gd name="T62" fmla="*/ 81 w 106"/>
                  <a:gd name="T63" fmla="*/ 21 h 143"/>
                  <a:gd name="T64" fmla="*/ 82 w 106"/>
                  <a:gd name="T65" fmla="*/ 22 h 143"/>
                  <a:gd name="T66" fmla="*/ 85 w 106"/>
                  <a:gd name="T67" fmla="*/ 26 h 143"/>
                  <a:gd name="T68" fmla="*/ 89 w 106"/>
                  <a:gd name="T69" fmla="*/ 32 h 143"/>
                  <a:gd name="T70" fmla="*/ 90 w 106"/>
                  <a:gd name="T71" fmla="*/ 35 h 143"/>
                  <a:gd name="T72" fmla="*/ 81 w 106"/>
                  <a:gd name="T73" fmla="*/ 9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6" h="143">
                    <a:moveTo>
                      <a:pt x="96" y="31"/>
                    </a:moveTo>
                    <a:cubicBezTo>
                      <a:pt x="96" y="31"/>
                      <a:pt x="96" y="30"/>
                      <a:pt x="95" y="29"/>
                    </a:cubicBezTo>
                    <a:cubicBezTo>
                      <a:pt x="95" y="29"/>
                      <a:pt x="95" y="28"/>
                      <a:pt x="95" y="28"/>
                    </a:cubicBezTo>
                    <a:cubicBezTo>
                      <a:pt x="94" y="27"/>
                      <a:pt x="94" y="27"/>
                      <a:pt x="94" y="26"/>
                    </a:cubicBezTo>
                    <a:cubicBezTo>
                      <a:pt x="93" y="24"/>
                      <a:pt x="92" y="22"/>
                      <a:pt x="90" y="21"/>
                    </a:cubicBezTo>
                    <a:cubicBezTo>
                      <a:pt x="90" y="20"/>
                      <a:pt x="89" y="19"/>
                      <a:pt x="89" y="19"/>
                    </a:cubicBezTo>
                    <a:cubicBezTo>
                      <a:pt x="88" y="18"/>
                      <a:pt x="87" y="17"/>
                      <a:pt x="87" y="16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6" y="15"/>
                      <a:pt x="85" y="15"/>
                      <a:pt x="85" y="15"/>
                    </a:cubicBezTo>
                    <a:cubicBezTo>
                      <a:pt x="81" y="11"/>
                      <a:pt x="77" y="8"/>
                      <a:pt x="72" y="6"/>
                    </a:cubicBezTo>
                    <a:cubicBezTo>
                      <a:pt x="60" y="0"/>
                      <a:pt x="46" y="0"/>
                      <a:pt x="34" y="5"/>
                    </a:cubicBezTo>
                    <a:cubicBezTo>
                      <a:pt x="10" y="16"/>
                      <a:pt x="0" y="43"/>
                      <a:pt x="10" y="67"/>
                    </a:cubicBezTo>
                    <a:cubicBezTo>
                      <a:pt x="18" y="84"/>
                      <a:pt x="42" y="93"/>
                      <a:pt x="59" y="108"/>
                    </a:cubicBezTo>
                    <a:cubicBezTo>
                      <a:pt x="58" y="108"/>
                      <a:pt x="58" y="108"/>
                      <a:pt x="58" y="109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0" y="117"/>
                      <a:pt x="60" y="118"/>
                      <a:pt x="60" y="119"/>
                    </a:cubicBezTo>
                    <a:cubicBezTo>
                      <a:pt x="61" y="120"/>
                      <a:pt x="62" y="121"/>
                      <a:pt x="64" y="121"/>
                    </a:cubicBezTo>
                    <a:cubicBezTo>
                      <a:pt x="65" y="125"/>
                      <a:pt x="65" y="125"/>
                      <a:pt x="65" y="125"/>
                    </a:cubicBezTo>
                    <a:cubicBezTo>
                      <a:pt x="65" y="125"/>
                      <a:pt x="65" y="125"/>
                      <a:pt x="65" y="125"/>
                    </a:cubicBezTo>
                    <a:cubicBezTo>
                      <a:pt x="64" y="126"/>
                      <a:pt x="64" y="127"/>
                      <a:pt x="64" y="128"/>
                    </a:cubicBezTo>
                    <a:cubicBezTo>
                      <a:pt x="65" y="129"/>
                      <a:pt x="66" y="129"/>
                      <a:pt x="68" y="130"/>
                    </a:cubicBezTo>
                    <a:cubicBezTo>
                      <a:pt x="69" y="133"/>
                      <a:pt x="69" y="133"/>
                      <a:pt x="69" y="133"/>
                    </a:cubicBezTo>
                    <a:cubicBezTo>
                      <a:pt x="69" y="133"/>
                      <a:pt x="69" y="133"/>
                      <a:pt x="69" y="133"/>
                    </a:cubicBezTo>
                    <a:cubicBezTo>
                      <a:pt x="70" y="135"/>
                      <a:pt x="70" y="135"/>
                      <a:pt x="70" y="135"/>
                    </a:cubicBezTo>
                    <a:cubicBezTo>
                      <a:pt x="70" y="135"/>
                      <a:pt x="70" y="135"/>
                      <a:pt x="70" y="135"/>
                    </a:cubicBezTo>
                    <a:cubicBezTo>
                      <a:pt x="70" y="135"/>
                      <a:pt x="70" y="136"/>
                      <a:pt x="70" y="136"/>
                    </a:cubicBezTo>
                    <a:cubicBezTo>
                      <a:pt x="71" y="137"/>
                      <a:pt x="72" y="138"/>
                      <a:pt x="75" y="138"/>
                    </a:cubicBezTo>
                    <a:cubicBezTo>
                      <a:pt x="77" y="139"/>
                      <a:pt x="78" y="140"/>
                      <a:pt x="79" y="141"/>
                    </a:cubicBezTo>
                    <a:cubicBezTo>
                      <a:pt x="80" y="142"/>
                      <a:pt x="81" y="143"/>
                      <a:pt x="82" y="142"/>
                    </a:cubicBezTo>
                    <a:cubicBezTo>
                      <a:pt x="83" y="142"/>
                      <a:pt x="84" y="142"/>
                      <a:pt x="85" y="141"/>
                    </a:cubicBezTo>
                    <a:cubicBezTo>
                      <a:pt x="88" y="142"/>
                      <a:pt x="90" y="142"/>
                      <a:pt x="93" y="141"/>
                    </a:cubicBezTo>
                    <a:cubicBezTo>
                      <a:pt x="96" y="140"/>
                      <a:pt x="98" y="138"/>
                      <a:pt x="99" y="135"/>
                    </a:cubicBezTo>
                    <a:cubicBezTo>
                      <a:pt x="100" y="135"/>
                      <a:pt x="100" y="135"/>
                      <a:pt x="100" y="134"/>
                    </a:cubicBezTo>
                    <a:cubicBezTo>
                      <a:pt x="102" y="134"/>
                      <a:pt x="102" y="132"/>
                      <a:pt x="102" y="131"/>
                    </a:cubicBezTo>
                    <a:cubicBezTo>
                      <a:pt x="102" y="130"/>
                      <a:pt x="102" y="128"/>
                      <a:pt x="103" y="127"/>
                    </a:cubicBezTo>
                    <a:cubicBezTo>
                      <a:pt x="105" y="124"/>
                      <a:pt x="106" y="122"/>
                      <a:pt x="105" y="121"/>
                    </a:cubicBezTo>
                    <a:cubicBezTo>
                      <a:pt x="105" y="120"/>
                      <a:pt x="104" y="120"/>
                      <a:pt x="104" y="120"/>
                    </a:cubicBezTo>
                    <a:cubicBezTo>
                      <a:pt x="102" y="115"/>
                      <a:pt x="102" y="115"/>
                      <a:pt x="102" y="115"/>
                    </a:cubicBezTo>
                    <a:cubicBezTo>
                      <a:pt x="103" y="113"/>
                      <a:pt x="103" y="112"/>
                      <a:pt x="103" y="111"/>
                    </a:cubicBezTo>
                    <a:cubicBezTo>
                      <a:pt x="102" y="110"/>
                      <a:pt x="101" y="109"/>
                      <a:pt x="99" y="110"/>
                    </a:cubicBezTo>
                    <a:cubicBezTo>
                      <a:pt x="98" y="106"/>
                      <a:pt x="98" y="106"/>
                      <a:pt x="98" y="106"/>
                    </a:cubicBezTo>
                    <a:cubicBezTo>
                      <a:pt x="99" y="104"/>
                      <a:pt x="99" y="103"/>
                      <a:pt x="99" y="102"/>
                    </a:cubicBezTo>
                    <a:cubicBezTo>
                      <a:pt x="98" y="101"/>
                      <a:pt x="97" y="100"/>
                      <a:pt x="95" y="100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2" y="94"/>
                      <a:pt x="92" y="93"/>
                      <a:pt x="92" y="93"/>
                    </a:cubicBezTo>
                    <a:cubicBezTo>
                      <a:pt x="90" y="73"/>
                      <a:pt x="103" y="49"/>
                      <a:pt x="96" y="31"/>
                    </a:cubicBezTo>
                    <a:close/>
                    <a:moveTo>
                      <a:pt x="79" y="97"/>
                    </a:moveTo>
                    <a:cubicBezTo>
                      <a:pt x="77" y="98"/>
                      <a:pt x="76" y="98"/>
                      <a:pt x="75" y="99"/>
                    </a:cubicBezTo>
                    <a:cubicBezTo>
                      <a:pt x="74" y="99"/>
                      <a:pt x="73" y="100"/>
                      <a:pt x="72" y="100"/>
                    </a:cubicBezTo>
                    <a:moveTo>
                      <a:pt x="69" y="101"/>
                    </a:moveTo>
                    <a:cubicBezTo>
                      <a:pt x="65" y="102"/>
                      <a:pt x="62" y="103"/>
                      <a:pt x="59" y="100"/>
                    </a:cubicBezTo>
                    <a:cubicBezTo>
                      <a:pt x="45" y="88"/>
                      <a:pt x="24" y="80"/>
                      <a:pt x="17" y="65"/>
                    </a:cubicBezTo>
                    <a:cubicBezTo>
                      <a:pt x="8" y="45"/>
                      <a:pt x="17" y="22"/>
                      <a:pt x="37" y="13"/>
                    </a:cubicBezTo>
                    <a:cubicBezTo>
                      <a:pt x="48" y="8"/>
                      <a:pt x="60" y="9"/>
                      <a:pt x="69" y="13"/>
                    </a:cubicBezTo>
                    <a:cubicBezTo>
                      <a:pt x="74" y="15"/>
                      <a:pt x="78" y="18"/>
                      <a:pt x="81" y="21"/>
                    </a:cubicBezTo>
                    <a:cubicBezTo>
                      <a:pt x="81" y="21"/>
                      <a:pt x="81" y="21"/>
                      <a:pt x="81" y="21"/>
                    </a:cubicBezTo>
                    <a:cubicBezTo>
                      <a:pt x="81" y="21"/>
                      <a:pt x="81" y="22"/>
                      <a:pt x="82" y="22"/>
                    </a:cubicBezTo>
                    <a:cubicBezTo>
                      <a:pt x="82" y="22"/>
                      <a:pt x="82" y="22"/>
                      <a:pt x="82" y="22"/>
                    </a:cubicBezTo>
                    <a:cubicBezTo>
                      <a:pt x="83" y="23"/>
                      <a:pt x="83" y="24"/>
                      <a:pt x="84" y="24"/>
                    </a:cubicBezTo>
                    <a:cubicBezTo>
                      <a:pt x="84" y="25"/>
                      <a:pt x="85" y="25"/>
                      <a:pt x="85" y="26"/>
                    </a:cubicBezTo>
                    <a:cubicBezTo>
                      <a:pt x="86" y="27"/>
                      <a:pt x="87" y="29"/>
                      <a:pt x="88" y="31"/>
                    </a:cubicBezTo>
                    <a:cubicBezTo>
                      <a:pt x="88" y="31"/>
                      <a:pt x="89" y="32"/>
                      <a:pt x="89" y="32"/>
                    </a:cubicBezTo>
                    <a:cubicBezTo>
                      <a:pt x="89" y="32"/>
                      <a:pt x="89" y="33"/>
                      <a:pt x="89" y="33"/>
                    </a:cubicBezTo>
                    <a:cubicBezTo>
                      <a:pt x="90" y="34"/>
                      <a:pt x="90" y="35"/>
                      <a:pt x="90" y="35"/>
                    </a:cubicBezTo>
                    <a:cubicBezTo>
                      <a:pt x="96" y="50"/>
                      <a:pt x="85" y="70"/>
                      <a:pt x="87" y="88"/>
                    </a:cubicBezTo>
                    <a:cubicBezTo>
                      <a:pt x="87" y="92"/>
                      <a:pt x="85" y="94"/>
                      <a:pt x="81" y="96"/>
                    </a:cubicBezTo>
                  </a:path>
                </a:pathLst>
              </a:custGeom>
              <a:solidFill>
                <a:srgbClr val="D9605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endParaRPr>
              </a:p>
            </p:txBody>
          </p:sp>
        </p:grpSp>
        <p:sp>
          <p:nvSpPr>
            <p:cNvPr id="6" name="Freeform 16"/>
            <p:cNvSpPr/>
            <p:nvPr/>
          </p:nvSpPr>
          <p:spPr bwMode="auto">
            <a:xfrm rot="2463176">
              <a:off x="4566581" y="4538726"/>
              <a:ext cx="460213" cy="460213"/>
            </a:xfrm>
            <a:custGeom>
              <a:avLst/>
              <a:gdLst>
                <a:gd name="T0" fmla="*/ 23 w 25"/>
                <a:gd name="T1" fmla="*/ 8 h 25"/>
                <a:gd name="T2" fmla="*/ 7 w 25"/>
                <a:gd name="T3" fmla="*/ 23 h 25"/>
                <a:gd name="T4" fmla="*/ 1 w 25"/>
                <a:gd name="T5" fmla="*/ 23 h 25"/>
                <a:gd name="T6" fmla="*/ 1 w 25"/>
                <a:gd name="T7" fmla="*/ 17 h 25"/>
                <a:gd name="T8" fmla="*/ 18 w 25"/>
                <a:gd name="T9" fmla="*/ 2 h 25"/>
                <a:gd name="T10" fmla="*/ 23 w 25"/>
                <a:gd name="T11" fmla="*/ 2 h 25"/>
                <a:gd name="T12" fmla="*/ 23 w 25"/>
                <a:gd name="T1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3" y="8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5" y="25"/>
                    <a:pt x="3" y="25"/>
                    <a:pt x="1" y="23"/>
                  </a:cubicBezTo>
                  <a:cubicBezTo>
                    <a:pt x="0" y="21"/>
                    <a:pt x="0" y="19"/>
                    <a:pt x="1" y="1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0"/>
                    <a:pt x="22" y="1"/>
                    <a:pt x="23" y="2"/>
                  </a:cubicBezTo>
                  <a:cubicBezTo>
                    <a:pt x="25" y="4"/>
                    <a:pt x="25" y="6"/>
                    <a:pt x="23" y="8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7" name="Freeform 19"/>
            <p:cNvSpPr/>
            <p:nvPr/>
          </p:nvSpPr>
          <p:spPr bwMode="auto">
            <a:xfrm rot="20328316">
              <a:off x="5823707" y="3125755"/>
              <a:ext cx="181477" cy="571811"/>
            </a:xfrm>
            <a:custGeom>
              <a:avLst/>
              <a:gdLst>
                <a:gd name="T0" fmla="*/ 7 w 10"/>
                <a:gd name="T1" fmla="*/ 33 h 34"/>
                <a:gd name="T2" fmla="*/ 4 w 10"/>
                <a:gd name="T3" fmla="*/ 34 h 34"/>
                <a:gd name="T4" fmla="*/ 0 w 10"/>
                <a:gd name="T5" fmla="*/ 30 h 34"/>
                <a:gd name="T6" fmla="*/ 2 w 10"/>
                <a:gd name="T7" fmla="*/ 4 h 34"/>
                <a:gd name="T8" fmla="*/ 6 w 10"/>
                <a:gd name="T9" fmla="*/ 0 h 34"/>
                <a:gd name="T10" fmla="*/ 10 w 10"/>
                <a:gd name="T11" fmla="*/ 4 h 34"/>
                <a:gd name="T12" fmla="*/ 8 w 10"/>
                <a:gd name="T13" fmla="*/ 30 h 34"/>
                <a:gd name="T14" fmla="*/ 7 w 10"/>
                <a:gd name="T1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4">
                  <a:moveTo>
                    <a:pt x="7" y="33"/>
                  </a:moveTo>
                  <a:cubicBezTo>
                    <a:pt x="6" y="34"/>
                    <a:pt x="5" y="34"/>
                    <a:pt x="4" y="34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7" y="32"/>
                    <a:pt x="7" y="33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8" name="Freeform 16"/>
            <p:cNvSpPr/>
            <p:nvPr/>
          </p:nvSpPr>
          <p:spPr bwMode="auto">
            <a:xfrm rot="2463176">
              <a:off x="7210144" y="4399836"/>
              <a:ext cx="460213" cy="460213"/>
            </a:xfrm>
            <a:custGeom>
              <a:avLst/>
              <a:gdLst>
                <a:gd name="T0" fmla="*/ 23 w 25"/>
                <a:gd name="T1" fmla="*/ 8 h 25"/>
                <a:gd name="T2" fmla="*/ 7 w 25"/>
                <a:gd name="T3" fmla="*/ 23 h 25"/>
                <a:gd name="T4" fmla="*/ 1 w 25"/>
                <a:gd name="T5" fmla="*/ 23 h 25"/>
                <a:gd name="T6" fmla="*/ 1 w 25"/>
                <a:gd name="T7" fmla="*/ 17 h 25"/>
                <a:gd name="T8" fmla="*/ 18 w 25"/>
                <a:gd name="T9" fmla="*/ 2 h 25"/>
                <a:gd name="T10" fmla="*/ 23 w 25"/>
                <a:gd name="T11" fmla="*/ 2 h 25"/>
                <a:gd name="T12" fmla="*/ 23 w 25"/>
                <a:gd name="T13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3" y="8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5" y="25"/>
                    <a:pt x="3" y="25"/>
                    <a:pt x="1" y="23"/>
                  </a:cubicBezTo>
                  <a:cubicBezTo>
                    <a:pt x="0" y="21"/>
                    <a:pt x="0" y="19"/>
                    <a:pt x="1" y="1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0"/>
                    <a:pt x="22" y="1"/>
                    <a:pt x="23" y="2"/>
                  </a:cubicBezTo>
                  <a:cubicBezTo>
                    <a:pt x="25" y="4"/>
                    <a:pt x="25" y="6"/>
                    <a:pt x="23" y="8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730398" y="2942148"/>
              <a:ext cx="975360" cy="97536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57308" y="4254309"/>
              <a:ext cx="975360" cy="97536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221026" y="2106649"/>
              <a:ext cx="975360" cy="97536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7031733" y="2348648"/>
              <a:ext cx="975360" cy="97536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798736" y="4021794"/>
              <a:ext cx="975360" cy="975360"/>
            </a:xfrm>
            <a:prstGeom prst="ellipse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  <p:sp>
          <p:nvSpPr>
            <p:cNvPr id="14" name="TextBox 53"/>
            <p:cNvSpPr txBox="1">
              <a:spLocks noChangeArrowheads="1"/>
            </p:cNvSpPr>
            <p:nvPr/>
          </p:nvSpPr>
          <p:spPr bwMode="auto">
            <a:xfrm>
              <a:off x="3744380" y="3290696"/>
              <a:ext cx="902412" cy="3133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细倩简体" panose="03000509000000000000" pitchFamily="65" charset="-122"/>
                  <a:ea typeface="方正细倩简体" panose="03000509000000000000" pitchFamily="65" charset="-122"/>
                  <a:cs typeface="宋体" panose="02010600030101010101" pitchFamily="2" charset="-122"/>
                </a:rPr>
                <a:t>添加内容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宋体" panose="02010600030101010101" pitchFamily="2" charset="-122"/>
              </a:endParaRPr>
            </a:p>
          </p:txBody>
        </p:sp>
        <p:sp>
          <p:nvSpPr>
            <p:cNvPr id="15" name="TextBox 53"/>
            <p:cNvSpPr txBox="1">
              <a:spLocks noChangeArrowheads="1"/>
            </p:cNvSpPr>
            <p:nvPr/>
          </p:nvSpPr>
          <p:spPr bwMode="auto">
            <a:xfrm>
              <a:off x="5257500" y="2418501"/>
              <a:ext cx="902412" cy="3133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细倩简体" panose="03000509000000000000" pitchFamily="65" charset="-122"/>
                  <a:ea typeface="方正细倩简体" panose="03000509000000000000" pitchFamily="65" charset="-122"/>
                  <a:cs typeface="宋体" panose="02010600030101010101" pitchFamily="2" charset="-122"/>
                </a:rPr>
                <a:t>添加内容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宋体" panose="02010600030101010101" pitchFamily="2" charset="-122"/>
              </a:endParaRPr>
            </a:p>
          </p:txBody>
        </p:sp>
        <p:sp>
          <p:nvSpPr>
            <p:cNvPr id="16" name="TextBox 53"/>
            <p:cNvSpPr txBox="1">
              <a:spLocks noChangeArrowheads="1"/>
            </p:cNvSpPr>
            <p:nvPr/>
          </p:nvSpPr>
          <p:spPr bwMode="auto">
            <a:xfrm>
              <a:off x="7068207" y="2659726"/>
              <a:ext cx="902412" cy="3133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细倩简体" panose="03000509000000000000" pitchFamily="65" charset="-122"/>
                  <a:ea typeface="方正细倩简体" panose="03000509000000000000" pitchFamily="65" charset="-122"/>
                  <a:cs typeface="宋体" panose="02010600030101010101" pitchFamily="2" charset="-122"/>
                </a:rPr>
                <a:t>添加内容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宋体" panose="02010600030101010101" pitchFamily="2" charset="-122"/>
              </a:endParaRPr>
            </a:p>
          </p:txBody>
        </p:sp>
        <p:sp>
          <p:nvSpPr>
            <p:cNvPr id="17" name="TextBox 53"/>
            <p:cNvSpPr txBox="1">
              <a:spLocks noChangeArrowheads="1"/>
            </p:cNvSpPr>
            <p:nvPr/>
          </p:nvSpPr>
          <p:spPr bwMode="auto">
            <a:xfrm>
              <a:off x="7835210" y="4346500"/>
              <a:ext cx="902412" cy="3133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细倩简体" panose="03000509000000000000" pitchFamily="65" charset="-122"/>
                  <a:ea typeface="方正细倩简体" panose="03000509000000000000" pitchFamily="65" charset="-122"/>
                  <a:cs typeface="宋体" panose="02010600030101010101" pitchFamily="2" charset="-122"/>
                </a:rPr>
                <a:t>添加内容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宋体" panose="02010600030101010101" pitchFamily="2" charset="-122"/>
              </a:endParaRPr>
            </a:p>
          </p:txBody>
        </p:sp>
        <p:sp>
          <p:nvSpPr>
            <p:cNvPr id="18" name="TextBox 53"/>
            <p:cNvSpPr txBox="1">
              <a:spLocks noChangeArrowheads="1"/>
            </p:cNvSpPr>
            <p:nvPr/>
          </p:nvSpPr>
          <p:spPr bwMode="auto">
            <a:xfrm>
              <a:off x="3505527" y="4581670"/>
              <a:ext cx="902412" cy="3133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细倩简体" panose="03000509000000000000" pitchFamily="65" charset="-122"/>
                  <a:ea typeface="方正细倩简体" panose="03000509000000000000" pitchFamily="65" charset="-122"/>
                  <a:cs typeface="宋体" panose="02010600030101010101" pitchFamily="2" charset="-122"/>
                </a:rPr>
                <a:t>添加内容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细倩简体" panose="03000509000000000000" pitchFamily="65" charset="-122"/>
                <a:ea typeface="方正细倩简体" panose="03000509000000000000" pitchFamily="65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6" name="文本框 18"/>
          <p:cNvSpPr txBox="1">
            <a:spLocks noChangeArrowheads="1"/>
          </p:cNvSpPr>
          <p:nvPr/>
        </p:nvSpPr>
        <p:spPr bwMode="auto">
          <a:xfrm>
            <a:off x="2306901" y="1276862"/>
            <a:ext cx="75781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点击输入详细内容，添加你的具体内容。点击输入详细内容，添加你的具体内容。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70" y="629920"/>
            <a:ext cx="4917584" cy="436573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99262" y="3893449"/>
            <a:ext cx="5075433" cy="682257"/>
            <a:chOff x="5589142" y="3503488"/>
            <a:chExt cx="5075433" cy="682257"/>
          </a:xfrm>
        </p:grpSpPr>
        <p:sp>
          <p:nvSpPr>
            <p:cNvPr id="3" name="矩形 2"/>
            <p:cNvSpPr/>
            <p:nvPr/>
          </p:nvSpPr>
          <p:spPr>
            <a:xfrm>
              <a:off x="5589142" y="3503488"/>
              <a:ext cx="5075433" cy="667820"/>
            </a:xfrm>
            <a:prstGeom prst="rect">
              <a:avLst/>
            </a:prstGeom>
            <a:solidFill>
              <a:srgbClr val="D96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5756993" y="3539414"/>
              <a:ext cx="47404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点此添加你的标题</a:t>
              </a:r>
              <a:endParaRPr lang="zh-CN" altLang="en-US" sz="36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4962352" y="2357180"/>
            <a:ext cx="171980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9600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04</a:t>
            </a:r>
            <a:endParaRPr lang="zh-CN" altLang="en-US" sz="96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314" y="4242259"/>
            <a:ext cx="3935344" cy="2623563"/>
          </a:xfrm>
          <a:prstGeom prst="rect">
            <a:avLst/>
          </a:prstGeom>
        </p:spPr>
      </p:pic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4944" y="1213341"/>
            <a:ext cx="5791056" cy="3743059"/>
            <a:chOff x="3200472" y="935155"/>
            <a:chExt cx="5791056" cy="374305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72" y="935155"/>
              <a:ext cx="5791056" cy="3743059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035973" y="1531555"/>
              <a:ext cx="4035973" cy="2680138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6006272" y="1518408"/>
            <a:ext cx="5775506" cy="1566463"/>
          </a:xfrm>
          <a:prstGeom prst="roundRect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5987845" y="3281728"/>
            <a:ext cx="5775506" cy="1566463"/>
          </a:xfrm>
          <a:prstGeom prst="roundRect">
            <a:avLst/>
          </a:prstGeom>
          <a:solidFill>
            <a:srgbClr val="D96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8"/>
          <p:cNvSpPr txBox="1">
            <a:spLocks noChangeArrowheads="1"/>
          </p:cNvSpPr>
          <p:nvPr/>
        </p:nvSpPr>
        <p:spPr bwMode="auto">
          <a:xfrm>
            <a:off x="6328930" y="1839974"/>
            <a:ext cx="50933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点击输入详细内容，添加你的具体内容。点击输入详细内容，添加你的具体内容。点击输入详细内容，添加你的具体内容。</a:t>
            </a:r>
            <a:endParaRPr lang="zh-CN" altLang="en-US" sz="1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9" name="文本框 18"/>
          <p:cNvSpPr txBox="1">
            <a:spLocks noChangeArrowheads="1"/>
          </p:cNvSpPr>
          <p:nvPr/>
        </p:nvSpPr>
        <p:spPr bwMode="auto">
          <a:xfrm>
            <a:off x="6278896" y="3576661"/>
            <a:ext cx="50933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点击输入详细内容，添加你的具体内容。点击输入详细内容，添加你的具体内容。点击输入详细内容，添加你的具体内容。</a:t>
            </a:r>
            <a:endParaRPr lang="zh-CN" altLang="en-US" sz="1800" b="1" dirty="0">
              <a:solidFill>
                <a:schemeClr val="bg1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98826" y="1800662"/>
            <a:ext cx="10394348" cy="2366089"/>
            <a:chOff x="1338676" y="1666464"/>
            <a:chExt cx="9514649" cy="2165841"/>
          </a:xfrm>
        </p:grpSpPr>
        <p:graphicFrame>
          <p:nvGraphicFramePr>
            <p:cNvPr id="4" name="Chart 15576"/>
            <p:cNvGraphicFramePr/>
            <p:nvPr/>
          </p:nvGraphicFramePr>
          <p:xfrm>
            <a:off x="1338676" y="1666464"/>
            <a:ext cx="2165841" cy="21658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5" name="Shape 15577"/>
            <p:cNvSpPr/>
            <p:nvPr/>
          </p:nvSpPr>
          <p:spPr>
            <a:xfrm>
              <a:off x="1511157" y="1838946"/>
              <a:ext cx="1820878" cy="1820878"/>
            </a:xfrm>
            <a:prstGeom prst="ellipse">
              <a:avLst/>
            </a:prstGeom>
            <a:solidFill>
              <a:srgbClr val="D96058"/>
            </a:solidFill>
            <a:ln w="5715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6" name="Shape 15580"/>
            <p:cNvSpPr/>
            <p:nvPr/>
          </p:nvSpPr>
          <p:spPr>
            <a:xfrm>
              <a:off x="2098802" y="2231986"/>
              <a:ext cx="645588" cy="618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graphicFrame>
          <p:nvGraphicFramePr>
            <p:cNvPr id="7" name="Chart 15581"/>
            <p:cNvGraphicFramePr/>
            <p:nvPr/>
          </p:nvGraphicFramePr>
          <p:xfrm>
            <a:off x="3788278" y="1666464"/>
            <a:ext cx="2165841" cy="21658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Shape 15582"/>
            <p:cNvSpPr/>
            <p:nvPr/>
          </p:nvSpPr>
          <p:spPr>
            <a:xfrm>
              <a:off x="3960760" y="1838946"/>
              <a:ext cx="1820878" cy="1820878"/>
            </a:xfrm>
            <a:prstGeom prst="ellipse">
              <a:avLst/>
            </a:prstGeom>
            <a:solidFill>
              <a:srgbClr val="D96058"/>
            </a:solidFill>
            <a:ln w="5715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9" name="Shape 15584"/>
            <p:cNvSpPr/>
            <p:nvPr/>
          </p:nvSpPr>
          <p:spPr>
            <a:xfrm>
              <a:off x="4430743" y="2892105"/>
              <a:ext cx="946489" cy="361800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/>
            <a:lstStyle>
              <a:lvl1pPr>
                <a:defRPr sz="3500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sz="2800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Open Sans" panose="020B0606030504020204" pitchFamily="34" charset="0"/>
                </a:rPr>
                <a:t>65%</a:t>
              </a:r>
              <a:endParaRPr sz="2800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10" name="Shape 15585"/>
            <p:cNvSpPr/>
            <p:nvPr/>
          </p:nvSpPr>
          <p:spPr>
            <a:xfrm>
              <a:off x="4548405" y="2231986"/>
              <a:ext cx="645588" cy="618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graphicFrame>
          <p:nvGraphicFramePr>
            <p:cNvPr id="11" name="Chart 15586"/>
            <p:cNvGraphicFramePr/>
            <p:nvPr/>
          </p:nvGraphicFramePr>
          <p:xfrm>
            <a:off x="6237881" y="1666464"/>
            <a:ext cx="2165841" cy="21658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Shape 15587"/>
            <p:cNvSpPr/>
            <p:nvPr/>
          </p:nvSpPr>
          <p:spPr>
            <a:xfrm>
              <a:off x="6410363" y="1838946"/>
              <a:ext cx="1820878" cy="1820878"/>
            </a:xfrm>
            <a:prstGeom prst="ellipse">
              <a:avLst/>
            </a:prstGeom>
            <a:solidFill>
              <a:srgbClr val="D96058"/>
            </a:solidFill>
            <a:ln w="5715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13" name="Shape 15589"/>
            <p:cNvSpPr/>
            <p:nvPr/>
          </p:nvSpPr>
          <p:spPr>
            <a:xfrm>
              <a:off x="6880343" y="2892105"/>
              <a:ext cx="946489" cy="361800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/>
            <a:lstStyle>
              <a:lvl1pPr>
                <a:defRPr sz="3500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sz="280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Open Sans" panose="020B0606030504020204" pitchFamily="34" charset="0"/>
                </a:rPr>
                <a:t>50%</a:t>
              </a:r>
              <a:endParaRPr sz="280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Shape 15590"/>
            <p:cNvSpPr/>
            <p:nvPr/>
          </p:nvSpPr>
          <p:spPr>
            <a:xfrm>
              <a:off x="6998008" y="2231986"/>
              <a:ext cx="645588" cy="618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graphicFrame>
          <p:nvGraphicFramePr>
            <p:cNvPr id="15" name="Chart 15591"/>
            <p:cNvGraphicFramePr/>
            <p:nvPr/>
          </p:nvGraphicFramePr>
          <p:xfrm>
            <a:off x="8687484" y="1666464"/>
            <a:ext cx="2165841" cy="21658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Shape 15592"/>
            <p:cNvSpPr/>
            <p:nvPr/>
          </p:nvSpPr>
          <p:spPr>
            <a:xfrm>
              <a:off x="8859965" y="1838946"/>
              <a:ext cx="1820878" cy="1820878"/>
            </a:xfrm>
            <a:prstGeom prst="ellipse">
              <a:avLst/>
            </a:prstGeom>
            <a:solidFill>
              <a:srgbClr val="D96058"/>
            </a:solidFill>
            <a:ln w="5715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17" name="Shape 15594"/>
            <p:cNvSpPr/>
            <p:nvPr/>
          </p:nvSpPr>
          <p:spPr>
            <a:xfrm>
              <a:off x="9329947" y="2892105"/>
              <a:ext cx="946488" cy="361800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/>
            <a:lstStyle>
              <a:lvl1pPr>
                <a:defRPr sz="3500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sz="280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  <a:cs typeface="Open Sans" panose="020B0606030504020204" pitchFamily="34" charset="0"/>
                </a:rPr>
                <a:t>95%</a:t>
              </a:r>
              <a:endParaRPr sz="280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18" name="Shape 15595"/>
            <p:cNvSpPr/>
            <p:nvPr/>
          </p:nvSpPr>
          <p:spPr>
            <a:xfrm>
              <a:off x="9447611" y="2231986"/>
              <a:ext cx="645588" cy="618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>
                <a:latin typeface="方正细倩简体" panose="03000509000000000000" pitchFamily="65" charset="-122"/>
                <a:ea typeface="方正细倩简体" panose="03000509000000000000" pitchFamily="65" charset="-122"/>
                <a:cs typeface="Open Sans" panose="020B0606030504020204" pitchFamily="34" charset="0"/>
              </a:endParaRPr>
            </a:p>
          </p:txBody>
        </p:sp>
        <p:sp>
          <p:nvSpPr>
            <p:cNvPr id="19" name="Text Placeholder 2"/>
            <p:cNvSpPr txBox="1"/>
            <p:nvPr/>
          </p:nvSpPr>
          <p:spPr>
            <a:xfrm>
              <a:off x="1838570" y="2886916"/>
              <a:ext cx="1166925" cy="408745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/>
            <a:lstStyle>
              <a:defPPr>
                <a:defRPr lang="zh-CN"/>
              </a:defPPr>
              <a:lvl1pPr algn="ctr">
                <a:defRPr sz="175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r>
                <a:rPr lang="id-ID" sz="2800" dirty="0">
                  <a:solidFill>
                    <a:schemeClr val="bg1"/>
                  </a:solidFill>
                  <a:latin typeface="方正细倩简体" panose="03000509000000000000" pitchFamily="65" charset="-122"/>
                  <a:ea typeface="方正细倩简体" panose="03000509000000000000" pitchFamily="65" charset="-122"/>
                </a:rPr>
                <a:t>80%</a:t>
              </a:r>
              <a:endParaRPr lang="id-ID" sz="2800" dirty="0">
                <a:solidFill>
                  <a:schemeClr val="bg1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24510" y="4312440"/>
            <a:ext cx="2044149" cy="46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单击此处添加标题</a:t>
            </a:r>
            <a:endParaRPr lang="zh-CN" altLang="en-US" sz="28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1" name="文本框 18"/>
          <p:cNvSpPr txBox="1">
            <a:spLocks noChangeArrowheads="1"/>
          </p:cNvSpPr>
          <p:nvPr/>
        </p:nvSpPr>
        <p:spPr bwMode="auto">
          <a:xfrm>
            <a:off x="969791" y="4852472"/>
            <a:ext cx="22951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</a:t>
            </a:r>
            <a:endParaRPr lang="zh-CN" altLang="en-US" sz="1800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2" name="矩形 19"/>
          <p:cNvSpPr>
            <a:spLocks noChangeArrowheads="1"/>
          </p:cNvSpPr>
          <p:nvPr/>
        </p:nvSpPr>
        <p:spPr bwMode="auto">
          <a:xfrm>
            <a:off x="3714836" y="4321431"/>
            <a:ext cx="2044149" cy="46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单击此处添加标题</a:t>
            </a:r>
            <a:endParaRPr lang="zh-CN" altLang="en-US" sz="28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3" name="文本框 18"/>
          <p:cNvSpPr txBox="1">
            <a:spLocks noChangeArrowheads="1"/>
          </p:cNvSpPr>
          <p:nvPr/>
        </p:nvSpPr>
        <p:spPr bwMode="auto">
          <a:xfrm>
            <a:off x="3660117" y="4861463"/>
            <a:ext cx="21301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</a:t>
            </a:r>
            <a:endParaRPr lang="zh-CN" altLang="en-US" sz="1800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4" name="矩形 19"/>
          <p:cNvSpPr>
            <a:spLocks noChangeArrowheads="1"/>
          </p:cNvSpPr>
          <p:nvPr/>
        </p:nvSpPr>
        <p:spPr bwMode="auto">
          <a:xfrm>
            <a:off x="6374165" y="4355057"/>
            <a:ext cx="2044149" cy="46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单击此处添加标题</a:t>
            </a:r>
            <a:endParaRPr lang="zh-CN" altLang="en-US" sz="28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5" name="文本框 18"/>
          <p:cNvSpPr txBox="1">
            <a:spLocks noChangeArrowheads="1"/>
          </p:cNvSpPr>
          <p:nvPr/>
        </p:nvSpPr>
        <p:spPr bwMode="auto">
          <a:xfrm>
            <a:off x="6319445" y="4895089"/>
            <a:ext cx="2297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</a:t>
            </a:r>
            <a:endParaRPr lang="zh-CN" altLang="en-US" sz="1800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6" name="矩形 19"/>
          <p:cNvSpPr>
            <a:spLocks noChangeArrowheads="1"/>
          </p:cNvSpPr>
          <p:nvPr/>
        </p:nvSpPr>
        <p:spPr bwMode="auto">
          <a:xfrm>
            <a:off x="9064491" y="4364048"/>
            <a:ext cx="2044149" cy="46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  <a:sym typeface="微软雅黑" panose="020B0503020204020204" pitchFamily="34" charset="-122"/>
              </a:rPr>
              <a:t>单击此处添加标题</a:t>
            </a:r>
            <a:endParaRPr lang="zh-CN" altLang="en-US" sz="2800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27" name="文本框 18"/>
          <p:cNvSpPr txBox="1">
            <a:spLocks noChangeArrowheads="1"/>
          </p:cNvSpPr>
          <p:nvPr/>
        </p:nvSpPr>
        <p:spPr bwMode="auto">
          <a:xfrm>
            <a:off x="9009772" y="4904080"/>
            <a:ext cx="21301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</a:t>
            </a:r>
            <a:endParaRPr lang="zh-CN" altLang="en-US" sz="1800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89914" y="143494"/>
            <a:ext cx="2227263" cy="368300"/>
          </a:xfrm>
          <a:prstGeom prst="rect">
            <a:avLst/>
          </a:prstGeom>
          <a:noFill/>
          <a:ln w="9525">
            <a:solidFill>
              <a:srgbClr val="D9605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D96058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点此添加你的标题</a:t>
            </a:r>
            <a:endParaRPr lang="zh-CN" altLang="en-US" sz="1800" b="1" dirty="0">
              <a:solidFill>
                <a:srgbClr val="D96058"/>
              </a:solidFill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29037" y="3226267"/>
            <a:ext cx="4068453" cy="3631733"/>
            <a:chOff x="3721526" y="2924094"/>
            <a:chExt cx="4068453" cy="3631733"/>
          </a:xfrm>
        </p:grpSpPr>
        <p:sp>
          <p:nvSpPr>
            <p:cNvPr id="4" name="Freeform 32"/>
            <p:cNvSpPr/>
            <p:nvPr/>
          </p:nvSpPr>
          <p:spPr bwMode="auto">
            <a:xfrm>
              <a:off x="5206572" y="4967979"/>
              <a:ext cx="1253337" cy="1587848"/>
            </a:xfrm>
            <a:custGeom>
              <a:avLst/>
              <a:gdLst>
                <a:gd name="T0" fmla="*/ 369 w 889"/>
                <a:gd name="T1" fmla="*/ 1124 h 1124"/>
                <a:gd name="T2" fmla="*/ 713 w 889"/>
                <a:gd name="T3" fmla="*/ 1124 h 1124"/>
                <a:gd name="T4" fmla="*/ 676 w 889"/>
                <a:gd name="T5" fmla="*/ 705 h 1124"/>
                <a:gd name="T6" fmla="*/ 862 w 889"/>
                <a:gd name="T7" fmla="*/ 273 h 1124"/>
                <a:gd name="T8" fmla="*/ 853 w 889"/>
                <a:gd name="T9" fmla="*/ 202 h 1124"/>
                <a:gd name="T10" fmla="*/ 775 w 889"/>
                <a:gd name="T11" fmla="*/ 257 h 1124"/>
                <a:gd name="T12" fmla="*/ 612 w 889"/>
                <a:gd name="T13" fmla="*/ 387 h 1124"/>
                <a:gd name="T14" fmla="*/ 489 w 889"/>
                <a:gd name="T15" fmla="*/ 141 h 1124"/>
                <a:gd name="T16" fmla="*/ 417 w 889"/>
                <a:gd name="T17" fmla="*/ 5 h 1124"/>
                <a:gd name="T18" fmla="*/ 404 w 889"/>
                <a:gd name="T19" fmla="*/ 155 h 1124"/>
                <a:gd name="T20" fmla="*/ 405 w 889"/>
                <a:gd name="T21" fmla="*/ 327 h 1124"/>
                <a:gd name="T22" fmla="*/ 275 w 889"/>
                <a:gd name="T23" fmla="*/ 196 h 1124"/>
                <a:gd name="T24" fmla="*/ 154 w 889"/>
                <a:gd name="T25" fmla="*/ 49 h 1124"/>
                <a:gd name="T26" fmla="*/ 207 w 889"/>
                <a:gd name="T27" fmla="*/ 218 h 1124"/>
                <a:gd name="T28" fmla="*/ 281 w 889"/>
                <a:gd name="T29" fmla="*/ 387 h 1124"/>
                <a:gd name="T30" fmla="*/ 155 w 889"/>
                <a:gd name="T31" fmla="*/ 273 h 1124"/>
                <a:gd name="T32" fmla="*/ 28 w 889"/>
                <a:gd name="T33" fmla="*/ 187 h 1124"/>
                <a:gd name="T34" fmla="*/ 113 w 889"/>
                <a:gd name="T35" fmla="*/ 350 h 1124"/>
                <a:gd name="T36" fmla="*/ 234 w 889"/>
                <a:gd name="T37" fmla="*/ 489 h 1124"/>
                <a:gd name="T38" fmla="*/ 107 w 889"/>
                <a:gd name="T39" fmla="*/ 421 h 1124"/>
                <a:gd name="T40" fmla="*/ 29 w 889"/>
                <a:gd name="T41" fmla="*/ 413 h 1124"/>
                <a:gd name="T42" fmla="*/ 173 w 889"/>
                <a:gd name="T43" fmla="*/ 550 h 1124"/>
                <a:gd name="T44" fmla="*/ 397 w 889"/>
                <a:gd name="T45" fmla="*/ 850 h 1124"/>
                <a:gd name="T46" fmla="*/ 369 w 889"/>
                <a:gd name="T47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9" h="1124">
                  <a:moveTo>
                    <a:pt x="369" y="1124"/>
                  </a:moveTo>
                  <a:cubicBezTo>
                    <a:pt x="713" y="1124"/>
                    <a:pt x="713" y="1124"/>
                    <a:pt x="713" y="1124"/>
                  </a:cubicBezTo>
                  <a:cubicBezTo>
                    <a:pt x="713" y="1124"/>
                    <a:pt x="608" y="991"/>
                    <a:pt x="676" y="705"/>
                  </a:cubicBezTo>
                  <a:cubicBezTo>
                    <a:pt x="744" y="420"/>
                    <a:pt x="845" y="300"/>
                    <a:pt x="862" y="273"/>
                  </a:cubicBezTo>
                  <a:cubicBezTo>
                    <a:pt x="880" y="247"/>
                    <a:pt x="889" y="215"/>
                    <a:pt x="853" y="202"/>
                  </a:cubicBezTo>
                  <a:cubicBezTo>
                    <a:pt x="824" y="191"/>
                    <a:pt x="784" y="242"/>
                    <a:pt x="775" y="257"/>
                  </a:cubicBezTo>
                  <a:cubicBezTo>
                    <a:pt x="766" y="272"/>
                    <a:pt x="693" y="394"/>
                    <a:pt x="612" y="387"/>
                  </a:cubicBezTo>
                  <a:cubicBezTo>
                    <a:pt x="531" y="380"/>
                    <a:pt x="510" y="225"/>
                    <a:pt x="489" y="141"/>
                  </a:cubicBezTo>
                  <a:cubicBezTo>
                    <a:pt x="468" y="57"/>
                    <a:pt x="454" y="0"/>
                    <a:pt x="417" y="5"/>
                  </a:cubicBezTo>
                  <a:cubicBezTo>
                    <a:pt x="383" y="10"/>
                    <a:pt x="401" y="127"/>
                    <a:pt x="404" y="155"/>
                  </a:cubicBezTo>
                  <a:cubicBezTo>
                    <a:pt x="407" y="183"/>
                    <a:pt x="438" y="315"/>
                    <a:pt x="405" y="327"/>
                  </a:cubicBezTo>
                  <a:cubicBezTo>
                    <a:pt x="372" y="339"/>
                    <a:pt x="306" y="258"/>
                    <a:pt x="275" y="196"/>
                  </a:cubicBezTo>
                  <a:cubicBezTo>
                    <a:pt x="244" y="134"/>
                    <a:pt x="204" y="27"/>
                    <a:pt x="154" y="49"/>
                  </a:cubicBezTo>
                  <a:cubicBezTo>
                    <a:pt x="113" y="68"/>
                    <a:pt x="193" y="189"/>
                    <a:pt x="207" y="218"/>
                  </a:cubicBezTo>
                  <a:cubicBezTo>
                    <a:pt x="221" y="247"/>
                    <a:pt x="293" y="374"/>
                    <a:pt x="281" y="387"/>
                  </a:cubicBezTo>
                  <a:cubicBezTo>
                    <a:pt x="269" y="400"/>
                    <a:pt x="178" y="299"/>
                    <a:pt x="155" y="273"/>
                  </a:cubicBezTo>
                  <a:cubicBezTo>
                    <a:pt x="132" y="247"/>
                    <a:pt x="56" y="155"/>
                    <a:pt x="28" y="187"/>
                  </a:cubicBezTo>
                  <a:cubicBezTo>
                    <a:pt x="0" y="219"/>
                    <a:pt x="67" y="306"/>
                    <a:pt x="113" y="350"/>
                  </a:cubicBezTo>
                  <a:cubicBezTo>
                    <a:pt x="159" y="394"/>
                    <a:pt x="243" y="472"/>
                    <a:pt x="234" y="489"/>
                  </a:cubicBezTo>
                  <a:cubicBezTo>
                    <a:pt x="225" y="506"/>
                    <a:pt x="133" y="437"/>
                    <a:pt x="107" y="421"/>
                  </a:cubicBezTo>
                  <a:cubicBezTo>
                    <a:pt x="81" y="405"/>
                    <a:pt x="39" y="384"/>
                    <a:pt x="29" y="413"/>
                  </a:cubicBezTo>
                  <a:cubicBezTo>
                    <a:pt x="20" y="441"/>
                    <a:pt x="79" y="497"/>
                    <a:pt x="173" y="550"/>
                  </a:cubicBezTo>
                  <a:cubicBezTo>
                    <a:pt x="267" y="603"/>
                    <a:pt x="394" y="692"/>
                    <a:pt x="397" y="850"/>
                  </a:cubicBezTo>
                  <a:cubicBezTo>
                    <a:pt x="400" y="1008"/>
                    <a:pt x="375" y="1107"/>
                    <a:pt x="369" y="1124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txBody>
            <a:bodyPr/>
            <a:lstStyle/>
            <a:p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5" name="Freeform 33"/>
            <p:cNvSpPr/>
            <p:nvPr/>
          </p:nvSpPr>
          <p:spPr bwMode="auto">
            <a:xfrm>
              <a:off x="6380163" y="4301234"/>
              <a:ext cx="1409816" cy="1226631"/>
            </a:xfrm>
            <a:custGeom>
              <a:avLst/>
              <a:gdLst>
                <a:gd name="T0" fmla="*/ 70 w 1000"/>
                <a:gd name="T1" fmla="*/ 712 h 868"/>
                <a:gd name="T2" fmla="*/ 788 w 1000"/>
                <a:gd name="T3" fmla="*/ 534 h 868"/>
                <a:gd name="T4" fmla="*/ 1000 w 1000"/>
                <a:gd name="T5" fmla="*/ 38 h 868"/>
                <a:gd name="T6" fmla="*/ 316 w 1000"/>
                <a:gd name="T7" fmla="*/ 198 h 868"/>
                <a:gd name="T8" fmla="*/ 0 w 1000"/>
                <a:gd name="T9" fmla="*/ 630 h 868"/>
                <a:gd name="T10" fmla="*/ 566 w 1000"/>
                <a:gd name="T11" fmla="*/ 360 h 868"/>
                <a:gd name="T12" fmla="*/ 70 w 1000"/>
                <a:gd name="T13" fmla="*/ 71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" h="868">
                  <a:moveTo>
                    <a:pt x="70" y="712"/>
                  </a:moveTo>
                  <a:cubicBezTo>
                    <a:pt x="70" y="712"/>
                    <a:pt x="485" y="868"/>
                    <a:pt x="788" y="534"/>
                  </a:cubicBezTo>
                  <a:cubicBezTo>
                    <a:pt x="980" y="322"/>
                    <a:pt x="1000" y="38"/>
                    <a:pt x="1000" y="38"/>
                  </a:cubicBezTo>
                  <a:cubicBezTo>
                    <a:pt x="1000" y="38"/>
                    <a:pt x="586" y="0"/>
                    <a:pt x="316" y="198"/>
                  </a:cubicBezTo>
                  <a:cubicBezTo>
                    <a:pt x="46" y="396"/>
                    <a:pt x="0" y="630"/>
                    <a:pt x="0" y="630"/>
                  </a:cubicBezTo>
                  <a:cubicBezTo>
                    <a:pt x="0" y="630"/>
                    <a:pt x="208" y="440"/>
                    <a:pt x="566" y="360"/>
                  </a:cubicBezTo>
                  <a:cubicBezTo>
                    <a:pt x="566" y="360"/>
                    <a:pt x="262" y="522"/>
                    <a:pt x="70" y="712"/>
                  </a:cubicBezTo>
                  <a:close/>
                </a:path>
              </a:pathLst>
            </a:custGeom>
            <a:solidFill>
              <a:srgbClr val="D96058">
                <a:alpha val="6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6" name="Freeform 34"/>
            <p:cNvSpPr/>
            <p:nvPr/>
          </p:nvSpPr>
          <p:spPr bwMode="auto">
            <a:xfrm>
              <a:off x="5697072" y="2924094"/>
              <a:ext cx="1196162" cy="2144724"/>
            </a:xfrm>
            <a:custGeom>
              <a:avLst/>
              <a:gdLst>
                <a:gd name="T0" fmla="*/ 325 w 849"/>
                <a:gd name="T1" fmla="*/ 1518 h 1518"/>
                <a:gd name="T2" fmla="*/ 817 w 849"/>
                <a:gd name="T3" fmla="*/ 816 h 1518"/>
                <a:gd name="T4" fmla="*/ 539 w 849"/>
                <a:gd name="T5" fmla="*/ 0 h 1518"/>
                <a:gd name="T6" fmla="*/ 98 w 849"/>
                <a:gd name="T7" fmla="*/ 644 h 1518"/>
                <a:gd name="T8" fmla="*/ 189 w 849"/>
                <a:gd name="T9" fmla="*/ 1506 h 1518"/>
                <a:gd name="T10" fmla="*/ 455 w 849"/>
                <a:gd name="T11" fmla="*/ 706 h 1518"/>
                <a:gd name="T12" fmla="*/ 325 w 849"/>
                <a:gd name="T13" fmla="*/ 1518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" h="1518">
                  <a:moveTo>
                    <a:pt x="325" y="1518"/>
                  </a:moveTo>
                  <a:cubicBezTo>
                    <a:pt x="325" y="1518"/>
                    <a:pt x="785" y="1276"/>
                    <a:pt x="817" y="816"/>
                  </a:cubicBezTo>
                  <a:cubicBezTo>
                    <a:pt x="849" y="356"/>
                    <a:pt x="539" y="0"/>
                    <a:pt x="539" y="0"/>
                  </a:cubicBezTo>
                  <a:cubicBezTo>
                    <a:pt x="539" y="0"/>
                    <a:pt x="209" y="294"/>
                    <a:pt x="98" y="644"/>
                  </a:cubicBezTo>
                  <a:cubicBezTo>
                    <a:pt x="0" y="951"/>
                    <a:pt x="59" y="1290"/>
                    <a:pt x="189" y="1506"/>
                  </a:cubicBezTo>
                  <a:cubicBezTo>
                    <a:pt x="189" y="1506"/>
                    <a:pt x="167" y="1158"/>
                    <a:pt x="455" y="706"/>
                  </a:cubicBezTo>
                  <a:cubicBezTo>
                    <a:pt x="455" y="706"/>
                    <a:pt x="345" y="970"/>
                    <a:pt x="325" y="1518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txBody>
            <a:bodyPr/>
            <a:lstStyle/>
            <a:p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7" name="Freeform 35"/>
            <p:cNvSpPr/>
            <p:nvPr/>
          </p:nvSpPr>
          <p:spPr bwMode="auto">
            <a:xfrm>
              <a:off x="4544544" y="3033964"/>
              <a:ext cx="1342108" cy="1959601"/>
            </a:xfrm>
            <a:custGeom>
              <a:avLst/>
              <a:gdLst>
                <a:gd name="T0" fmla="*/ 700 w 952"/>
                <a:gd name="T1" fmla="*/ 1330 h 1386"/>
                <a:gd name="T2" fmla="*/ 760 w 952"/>
                <a:gd name="T3" fmla="*/ 522 h 1386"/>
                <a:gd name="T4" fmla="*/ 138 w 952"/>
                <a:gd name="T5" fmla="*/ 0 h 1386"/>
                <a:gd name="T6" fmla="*/ 122 w 952"/>
                <a:gd name="T7" fmla="*/ 820 h 1386"/>
                <a:gd name="T8" fmla="*/ 590 w 952"/>
                <a:gd name="T9" fmla="*/ 1386 h 1386"/>
                <a:gd name="T10" fmla="*/ 412 w 952"/>
                <a:gd name="T11" fmla="*/ 618 h 1386"/>
                <a:gd name="T12" fmla="*/ 700 w 952"/>
                <a:gd name="T13" fmla="*/ 133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1386">
                  <a:moveTo>
                    <a:pt x="700" y="1330"/>
                  </a:moveTo>
                  <a:cubicBezTo>
                    <a:pt x="700" y="1330"/>
                    <a:pt x="952" y="916"/>
                    <a:pt x="760" y="522"/>
                  </a:cubicBezTo>
                  <a:cubicBezTo>
                    <a:pt x="571" y="134"/>
                    <a:pt x="138" y="0"/>
                    <a:pt x="138" y="0"/>
                  </a:cubicBezTo>
                  <a:cubicBezTo>
                    <a:pt x="138" y="0"/>
                    <a:pt x="0" y="476"/>
                    <a:pt x="122" y="820"/>
                  </a:cubicBezTo>
                  <a:cubicBezTo>
                    <a:pt x="241" y="1156"/>
                    <a:pt x="462" y="1316"/>
                    <a:pt x="590" y="1386"/>
                  </a:cubicBezTo>
                  <a:cubicBezTo>
                    <a:pt x="590" y="1386"/>
                    <a:pt x="422" y="1170"/>
                    <a:pt x="412" y="618"/>
                  </a:cubicBezTo>
                  <a:cubicBezTo>
                    <a:pt x="412" y="618"/>
                    <a:pt x="548" y="1094"/>
                    <a:pt x="700" y="1330"/>
                  </a:cubicBezTo>
                  <a:close/>
                </a:path>
              </a:pathLst>
            </a:custGeom>
            <a:solidFill>
              <a:srgbClr val="D96058">
                <a:alpha val="6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8" name="Freeform 36"/>
            <p:cNvSpPr/>
            <p:nvPr/>
          </p:nvSpPr>
          <p:spPr bwMode="auto">
            <a:xfrm>
              <a:off x="3721526" y="4368962"/>
              <a:ext cx="1488055" cy="1017427"/>
            </a:xfrm>
            <a:custGeom>
              <a:avLst/>
              <a:gdLst>
                <a:gd name="T0" fmla="*/ 1056 w 1056"/>
                <a:gd name="T1" fmla="*/ 528 h 720"/>
                <a:gd name="T2" fmla="*/ 616 w 1056"/>
                <a:gd name="T3" fmla="*/ 80 h 720"/>
                <a:gd name="T4" fmla="*/ 0 w 1056"/>
                <a:gd name="T5" fmla="*/ 178 h 720"/>
                <a:gd name="T6" fmla="*/ 446 w 1056"/>
                <a:gd name="T7" fmla="*/ 596 h 720"/>
                <a:gd name="T8" fmla="*/ 1036 w 1056"/>
                <a:gd name="T9" fmla="*/ 622 h 720"/>
                <a:gd name="T10" fmla="*/ 504 w 1056"/>
                <a:gd name="T11" fmla="*/ 334 h 720"/>
                <a:gd name="T12" fmla="*/ 1056 w 1056"/>
                <a:gd name="T13" fmla="*/ 52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6" h="720">
                  <a:moveTo>
                    <a:pt x="1056" y="528"/>
                  </a:moveTo>
                  <a:cubicBezTo>
                    <a:pt x="1056" y="528"/>
                    <a:pt x="950" y="160"/>
                    <a:pt x="616" y="80"/>
                  </a:cubicBezTo>
                  <a:cubicBezTo>
                    <a:pt x="282" y="0"/>
                    <a:pt x="0" y="178"/>
                    <a:pt x="0" y="178"/>
                  </a:cubicBezTo>
                  <a:cubicBezTo>
                    <a:pt x="0" y="178"/>
                    <a:pt x="190" y="477"/>
                    <a:pt x="446" y="596"/>
                  </a:cubicBezTo>
                  <a:cubicBezTo>
                    <a:pt x="712" y="720"/>
                    <a:pt x="952" y="660"/>
                    <a:pt x="1036" y="622"/>
                  </a:cubicBezTo>
                  <a:cubicBezTo>
                    <a:pt x="1036" y="622"/>
                    <a:pt x="786" y="594"/>
                    <a:pt x="504" y="334"/>
                  </a:cubicBezTo>
                  <a:cubicBezTo>
                    <a:pt x="504" y="334"/>
                    <a:pt x="824" y="508"/>
                    <a:pt x="1056" y="528"/>
                  </a:cubicBezTo>
                  <a:close/>
                </a:path>
              </a:pathLst>
            </a:custGeom>
            <a:solidFill>
              <a:srgbClr val="D96058"/>
            </a:solidFill>
            <a:ln>
              <a:noFill/>
            </a:ln>
          </p:spPr>
          <p:txBody>
            <a:bodyPr/>
            <a:lstStyle/>
            <a:p>
              <a:endParaRPr lang="zh-CN" altLang="en-US" b="1">
                <a:solidFill>
                  <a:prstClr val="black"/>
                </a:solidFill>
              </a:endParaRPr>
            </a:p>
          </p:txBody>
        </p:sp>
      </p:grpSp>
      <p:sp>
        <p:nvSpPr>
          <p:cNvPr id="9" name="文本框 18"/>
          <p:cNvSpPr txBox="1">
            <a:spLocks noChangeArrowheads="1"/>
          </p:cNvSpPr>
          <p:nvPr/>
        </p:nvSpPr>
        <p:spPr bwMode="auto">
          <a:xfrm>
            <a:off x="285966" y="4256518"/>
            <a:ext cx="35693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1632851" y="2389869"/>
            <a:ext cx="35693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846057" y="2389869"/>
            <a:ext cx="35693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8152466" y="4393242"/>
            <a:ext cx="35693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点击输入详细内容，添加你的具体内容。点击输入详细内容，添加你的具体内容。</a:t>
            </a:r>
            <a:endParaRPr lang="zh-CN" altLang="en-US" sz="18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5" b="5639"/>
          <a:stretch>
            <a:fillRect/>
          </a:stretch>
        </p:blipFill>
        <p:spPr>
          <a:xfrm>
            <a:off x="3166794" y="2978347"/>
            <a:ext cx="5858411" cy="355664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30137" y="579040"/>
            <a:ext cx="6731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衷心</a:t>
            </a:r>
            <a:r>
              <a:rPr lang="zh-CN" altLang="en-US" sz="5400" b="1" dirty="0">
                <a:solidFill>
                  <a:srgbClr val="C00000"/>
                </a:solidFill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感谢</a:t>
            </a:r>
            <a:r>
              <a:rPr lang="zh-CN" altLang="en-US" sz="54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您的聆听</a:t>
            </a:r>
            <a:endParaRPr lang="zh-CN" altLang="en-US" sz="54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72428" y="2195392"/>
            <a:ext cx="289235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教师：</a:t>
            </a:r>
            <a:r>
              <a:rPr lang="en-US" altLang="zh-CN" sz="24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XXX</a:t>
            </a:r>
            <a:endParaRPr lang="en-US" altLang="zh-CN" sz="24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98865" y="1502370"/>
            <a:ext cx="6394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latin typeface="方正细倩简体" panose="03000509000000000000" pitchFamily="65" charset="-122"/>
                <a:ea typeface="方正细倩简体" panose="03000509000000000000" pitchFamily="65" charset="-122"/>
              </a:rPr>
              <a:t>Thanks for your listening</a:t>
            </a:r>
            <a:endParaRPr lang="zh-CN" altLang="en-US" sz="3600" b="1" dirty="0">
              <a:latin typeface="方正细倩简体" panose="03000509000000000000" pitchFamily="65" charset="-122"/>
              <a:ea typeface="方正细倩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1763</Words>
  <Application>WPS 演示</Application>
  <PresentationFormat>宽屏</PresentationFormat>
  <Paragraphs>246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方正细倩简体</vt:lpstr>
      <vt:lpstr>Calibri</vt:lpstr>
      <vt:lpstr>方正兰亭黑_GBK</vt:lpstr>
      <vt:lpstr>微软雅黑</vt:lpstr>
      <vt:lpstr>Microsoft Sans Serif</vt:lpstr>
      <vt:lpstr>Tahoma</vt:lpstr>
      <vt:lpstr>Open Sans</vt:lpstr>
      <vt:lpstr>Arial Unicode MS</vt:lpstr>
      <vt:lpstr>等线 Light</vt:lpstr>
      <vt:lpstr>Segoe Print</vt:lpstr>
      <vt:lpstr>等线</vt:lpstr>
      <vt:lpstr>黑体</vt:lpstr>
      <vt:lpstr>Malgun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卡通手绘幼儿园家长会PPT模板</dc:title>
  <dc:creator>千库网</dc:creator>
  <cp:lastModifiedBy>拉普耶鲁</cp:lastModifiedBy>
  <cp:revision>36</cp:revision>
  <dcterms:created xsi:type="dcterms:W3CDTF">2017-10-27T13:02:00Z</dcterms:created>
  <dcterms:modified xsi:type="dcterms:W3CDTF">2018-04-08T01:19:14Z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