
<file path=[Content_Types].xml><?xml version="1.0" encoding="utf-8"?>
<Types xmlns="http://schemas.openxmlformats.org/package/2006/content-types">
  <Default Extension="mp3" ContentType="audio/mpeg"/>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6" r:id="rId2"/>
    <p:sldId id="257" r:id="rId3"/>
    <p:sldId id="256" r:id="rId4"/>
    <p:sldId id="266" r:id="rId5"/>
    <p:sldId id="262" r:id="rId6"/>
    <p:sldId id="259" r:id="rId7"/>
    <p:sldId id="260" r:id="rId8"/>
    <p:sldId id="261" r:id="rId9"/>
    <p:sldId id="281" r:id="rId10"/>
    <p:sldId id="280" r:id="rId11"/>
    <p:sldId id="272" r:id="rId12"/>
    <p:sldId id="275" r:id="rId13"/>
    <p:sldId id="264" r:id="rId14"/>
    <p:sldId id="282" r:id="rId15"/>
    <p:sldId id="273" r:id="rId16"/>
    <p:sldId id="263" r:id="rId17"/>
    <p:sldId id="265" r:id="rId18"/>
    <p:sldId id="274" r:id="rId19"/>
    <p:sldId id="268" r:id="rId20"/>
    <p:sldId id="283" r:id="rId21"/>
    <p:sldId id="271" r:id="rId22"/>
    <p:sldId id="270" r:id="rId23"/>
    <p:sldId id="258" r:id="rId24"/>
    <p:sldId id="269" r:id="rId25"/>
    <p:sldId id="279"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64A90"/>
    <a:srgbClr val="1B2588"/>
    <a:srgbClr val="28A46B"/>
    <a:srgbClr val="4DBD80"/>
    <a:srgbClr val="76C4A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471" autoAdjust="0"/>
    <p:restoredTop sz="94660"/>
  </p:normalViewPr>
  <p:slideViewPr>
    <p:cSldViewPr snapToGrid="0" showGuides="1">
      <p:cViewPr varScale="1">
        <p:scale>
          <a:sx n="86" d="100"/>
          <a:sy n="86" d="100"/>
        </p:scale>
        <p:origin x="90" y="144"/>
      </p:cViewPr>
      <p:guideLst/>
    </p:cSldViewPr>
  </p:slideViewPr>
  <p:notesTextViewPr>
    <p:cViewPr>
      <p:scale>
        <a:sx n="1" d="1"/>
        <a:sy n="1" d="1"/>
      </p:scale>
      <p:origin x="0" y="0"/>
    </p:cViewPr>
  </p:notesTextViewPr>
  <p:sorterViewPr>
    <p:cViewPr>
      <p:scale>
        <a:sx n="100" d="100"/>
        <a:sy n="100" d="100"/>
      </p:scale>
      <p:origin x="0" y="-216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61E4CD-F51D-49F6-8C1A-FEA7D3D86480}" type="datetimeFigureOut">
              <a:rPr lang="zh-CN" altLang="en-US" smtClean="0"/>
              <a:t>2017/11/2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F0C3B45-28F8-42D7-B1BB-6DD6D9EB0510}" type="slidenum">
              <a:rPr lang="zh-CN" altLang="en-US" smtClean="0"/>
              <a:t>‹#›</a:t>
            </a:fld>
            <a:endParaRPr lang="zh-CN" altLang="en-US"/>
          </a:p>
        </p:txBody>
      </p:sp>
    </p:spTree>
    <p:extLst>
      <p:ext uri="{BB962C8B-B14F-4D97-AF65-F5344CB8AC3E}">
        <p14:creationId xmlns:p14="http://schemas.microsoft.com/office/powerpoint/2010/main" val="29524501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a:t>
            </a:fld>
            <a:endParaRPr lang="zh-CN" altLang="en-US"/>
          </a:p>
        </p:txBody>
      </p:sp>
    </p:spTree>
    <p:extLst>
      <p:ext uri="{BB962C8B-B14F-4D97-AF65-F5344CB8AC3E}">
        <p14:creationId xmlns:p14="http://schemas.microsoft.com/office/powerpoint/2010/main" val="42770926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2</a:t>
            </a:fld>
            <a:endParaRPr lang="zh-CN" altLang="en-US"/>
          </a:p>
        </p:txBody>
      </p:sp>
    </p:spTree>
    <p:extLst>
      <p:ext uri="{BB962C8B-B14F-4D97-AF65-F5344CB8AC3E}">
        <p14:creationId xmlns:p14="http://schemas.microsoft.com/office/powerpoint/2010/main" val="4185775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3</a:t>
            </a:fld>
            <a:endParaRPr lang="zh-CN" altLang="en-US"/>
          </a:p>
        </p:txBody>
      </p:sp>
    </p:spTree>
    <p:extLst>
      <p:ext uri="{BB962C8B-B14F-4D97-AF65-F5344CB8AC3E}">
        <p14:creationId xmlns:p14="http://schemas.microsoft.com/office/powerpoint/2010/main" val="323645365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4</a:t>
            </a:fld>
            <a:endParaRPr lang="zh-CN" altLang="en-US"/>
          </a:p>
        </p:txBody>
      </p:sp>
    </p:spTree>
    <p:extLst>
      <p:ext uri="{BB962C8B-B14F-4D97-AF65-F5344CB8AC3E}">
        <p14:creationId xmlns:p14="http://schemas.microsoft.com/office/powerpoint/2010/main" val="3301777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5</a:t>
            </a:fld>
            <a:endParaRPr lang="zh-CN" altLang="en-US"/>
          </a:p>
        </p:txBody>
      </p:sp>
    </p:spTree>
    <p:extLst>
      <p:ext uri="{BB962C8B-B14F-4D97-AF65-F5344CB8AC3E}">
        <p14:creationId xmlns:p14="http://schemas.microsoft.com/office/powerpoint/2010/main" val="3964399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6</a:t>
            </a:fld>
            <a:endParaRPr lang="zh-CN" altLang="en-US"/>
          </a:p>
        </p:txBody>
      </p:sp>
    </p:spTree>
    <p:extLst>
      <p:ext uri="{BB962C8B-B14F-4D97-AF65-F5344CB8AC3E}">
        <p14:creationId xmlns:p14="http://schemas.microsoft.com/office/powerpoint/2010/main" val="41722564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7</a:t>
            </a:fld>
            <a:endParaRPr lang="zh-CN" altLang="en-US"/>
          </a:p>
        </p:txBody>
      </p:sp>
    </p:spTree>
    <p:extLst>
      <p:ext uri="{BB962C8B-B14F-4D97-AF65-F5344CB8AC3E}">
        <p14:creationId xmlns:p14="http://schemas.microsoft.com/office/powerpoint/2010/main" val="23969332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8</a:t>
            </a:fld>
            <a:endParaRPr lang="zh-CN" altLang="en-US"/>
          </a:p>
        </p:txBody>
      </p:sp>
    </p:spTree>
    <p:extLst>
      <p:ext uri="{BB962C8B-B14F-4D97-AF65-F5344CB8AC3E}">
        <p14:creationId xmlns:p14="http://schemas.microsoft.com/office/powerpoint/2010/main" val="21016543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9</a:t>
            </a:fld>
            <a:endParaRPr lang="zh-CN" altLang="en-US"/>
          </a:p>
        </p:txBody>
      </p:sp>
    </p:spTree>
    <p:extLst>
      <p:ext uri="{BB962C8B-B14F-4D97-AF65-F5344CB8AC3E}">
        <p14:creationId xmlns:p14="http://schemas.microsoft.com/office/powerpoint/2010/main" val="42830426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10</a:t>
            </a:fld>
            <a:endParaRPr lang="zh-CN" altLang="en-US"/>
          </a:p>
        </p:txBody>
      </p:sp>
    </p:spTree>
    <p:extLst>
      <p:ext uri="{BB962C8B-B14F-4D97-AF65-F5344CB8AC3E}">
        <p14:creationId xmlns:p14="http://schemas.microsoft.com/office/powerpoint/2010/main" val="7176297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11</a:t>
            </a:fld>
            <a:endParaRPr lang="zh-CN" altLang="en-US"/>
          </a:p>
        </p:txBody>
      </p:sp>
    </p:spTree>
    <p:extLst>
      <p:ext uri="{BB962C8B-B14F-4D97-AF65-F5344CB8AC3E}">
        <p14:creationId xmlns:p14="http://schemas.microsoft.com/office/powerpoint/2010/main" val="362748786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12</a:t>
            </a:fld>
            <a:endParaRPr lang="zh-CN" altLang="en-US"/>
          </a:p>
        </p:txBody>
      </p:sp>
    </p:spTree>
    <p:extLst>
      <p:ext uri="{BB962C8B-B14F-4D97-AF65-F5344CB8AC3E}">
        <p14:creationId xmlns:p14="http://schemas.microsoft.com/office/powerpoint/2010/main" val="35521281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13</a:t>
            </a:fld>
            <a:endParaRPr lang="zh-CN" altLang="en-US"/>
          </a:p>
        </p:txBody>
      </p:sp>
    </p:spTree>
    <p:extLst>
      <p:ext uri="{BB962C8B-B14F-4D97-AF65-F5344CB8AC3E}">
        <p14:creationId xmlns:p14="http://schemas.microsoft.com/office/powerpoint/2010/main" val="27645904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14</a:t>
            </a:fld>
            <a:endParaRPr lang="zh-CN" altLang="en-US"/>
          </a:p>
        </p:txBody>
      </p:sp>
    </p:spTree>
    <p:extLst>
      <p:ext uri="{BB962C8B-B14F-4D97-AF65-F5344CB8AC3E}">
        <p14:creationId xmlns:p14="http://schemas.microsoft.com/office/powerpoint/2010/main" val="31359015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15</a:t>
            </a:fld>
            <a:endParaRPr lang="zh-CN" altLang="en-US"/>
          </a:p>
        </p:txBody>
      </p:sp>
    </p:spTree>
    <p:extLst>
      <p:ext uri="{BB962C8B-B14F-4D97-AF65-F5344CB8AC3E}">
        <p14:creationId xmlns:p14="http://schemas.microsoft.com/office/powerpoint/2010/main" val="12293106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16</a:t>
            </a:fld>
            <a:endParaRPr lang="zh-CN" altLang="en-US"/>
          </a:p>
        </p:txBody>
      </p:sp>
    </p:spTree>
    <p:extLst>
      <p:ext uri="{BB962C8B-B14F-4D97-AF65-F5344CB8AC3E}">
        <p14:creationId xmlns:p14="http://schemas.microsoft.com/office/powerpoint/2010/main" val="25526604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17</a:t>
            </a:fld>
            <a:endParaRPr lang="zh-CN" altLang="en-US"/>
          </a:p>
        </p:txBody>
      </p:sp>
    </p:spTree>
    <p:extLst>
      <p:ext uri="{BB962C8B-B14F-4D97-AF65-F5344CB8AC3E}">
        <p14:creationId xmlns:p14="http://schemas.microsoft.com/office/powerpoint/2010/main" val="36554202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18</a:t>
            </a:fld>
            <a:endParaRPr lang="zh-CN" altLang="en-US"/>
          </a:p>
        </p:txBody>
      </p:sp>
    </p:spTree>
    <p:extLst>
      <p:ext uri="{BB962C8B-B14F-4D97-AF65-F5344CB8AC3E}">
        <p14:creationId xmlns:p14="http://schemas.microsoft.com/office/powerpoint/2010/main" val="276815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19</a:t>
            </a:fld>
            <a:endParaRPr lang="zh-CN" altLang="en-US"/>
          </a:p>
        </p:txBody>
      </p:sp>
    </p:spTree>
    <p:extLst>
      <p:ext uri="{BB962C8B-B14F-4D97-AF65-F5344CB8AC3E}">
        <p14:creationId xmlns:p14="http://schemas.microsoft.com/office/powerpoint/2010/main" val="30693203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20</a:t>
            </a:fld>
            <a:endParaRPr lang="zh-CN" altLang="en-US"/>
          </a:p>
        </p:txBody>
      </p:sp>
    </p:spTree>
    <p:extLst>
      <p:ext uri="{BB962C8B-B14F-4D97-AF65-F5344CB8AC3E}">
        <p14:creationId xmlns:p14="http://schemas.microsoft.com/office/powerpoint/2010/main" val="15528860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21</a:t>
            </a:fld>
            <a:endParaRPr lang="zh-CN" altLang="en-US"/>
          </a:p>
        </p:txBody>
      </p:sp>
    </p:spTree>
    <p:extLst>
      <p:ext uri="{BB962C8B-B14F-4D97-AF65-F5344CB8AC3E}">
        <p14:creationId xmlns:p14="http://schemas.microsoft.com/office/powerpoint/2010/main" val="16432188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22</a:t>
            </a:fld>
            <a:endParaRPr lang="zh-CN" altLang="en-US"/>
          </a:p>
        </p:txBody>
      </p:sp>
    </p:spTree>
    <p:extLst>
      <p:ext uri="{BB962C8B-B14F-4D97-AF65-F5344CB8AC3E}">
        <p14:creationId xmlns:p14="http://schemas.microsoft.com/office/powerpoint/2010/main" val="308194647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23</a:t>
            </a:fld>
            <a:endParaRPr lang="zh-CN" altLang="en-US"/>
          </a:p>
        </p:txBody>
      </p:sp>
    </p:spTree>
    <p:extLst>
      <p:ext uri="{BB962C8B-B14F-4D97-AF65-F5344CB8AC3E}">
        <p14:creationId xmlns:p14="http://schemas.microsoft.com/office/powerpoint/2010/main" val="10730277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24</a:t>
            </a:fld>
            <a:endParaRPr lang="zh-CN" altLang="en-US"/>
          </a:p>
        </p:txBody>
      </p:sp>
    </p:spTree>
    <p:extLst>
      <p:ext uri="{BB962C8B-B14F-4D97-AF65-F5344CB8AC3E}">
        <p14:creationId xmlns:p14="http://schemas.microsoft.com/office/powerpoint/2010/main" val="23950013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F0C3B45-28F8-42D7-B1BB-6DD6D9EB0510}" type="slidenum">
              <a:rPr lang="zh-CN" altLang="en-US" smtClean="0"/>
              <a:t>25</a:t>
            </a:fld>
            <a:endParaRPr lang="zh-CN" altLang="en-US"/>
          </a:p>
        </p:txBody>
      </p:sp>
    </p:spTree>
    <p:extLst>
      <p:ext uri="{BB962C8B-B14F-4D97-AF65-F5344CB8AC3E}">
        <p14:creationId xmlns:p14="http://schemas.microsoft.com/office/powerpoint/2010/main" val="37268311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06897771"/>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5130800" y="2824163"/>
            <a:ext cx="1930400" cy="1930400"/>
          </a:xfrm>
          <a:custGeom>
            <a:avLst/>
            <a:gdLst>
              <a:gd name="connsiteX0" fmla="*/ 965200 w 1930400"/>
              <a:gd name="connsiteY0" fmla="*/ 0 h 1930400"/>
              <a:gd name="connsiteX1" fmla="*/ 1930400 w 1930400"/>
              <a:gd name="connsiteY1" fmla="*/ 965200 h 1930400"/>
              <a:gd name="connsiteX2" fmla="*/ 965200 w 1930400"/>
              <a:gd name="connsiteY2" fmla="*/ 1930400 h 1930400"/>
              <a:gd name="connsiteX3" fmla="*/ 0 w 1930400"/>
              <a:gd name="connsiteY3" fmla="*/ 965200 h 1930400"/>
              <a:gd name="connsiteX4" fmla="*/ 965200 w 1930400"/>
              <a:gd name="connsiteY4" fmla="*/ 0 h 1930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30400" h="1930400">
                <a:moveTo>
                  <a:pt x="965200" y="0"/>
                </a:moveTo>
                <a:cubicBezTo>
                  <a:pt x="1498265" y="0"/>
                  <a:pt x="1930400" y="432135"/>
                  <a:pt x="1930400" y="965200"/>
                </a:cubicBezTo>
                <a:cubicBezTo>
                  <a:pt x="1930400" y="1498265"/>
                  <a:pt x="1498265" y="1930400"/>
                  <a:pt x="965200" y="1930400"/>
                </a:cubicBezTo>
                <a:cubicBezTo>
                  <a:pt x="432135" y="1930400"/>
                  <a:pt x="0" y="1498265"/>
                  <a:pt x="0" y="965200"/>
                </a:cubicBezTo>
                <a:cubicBezTo>
                  <a:pt x="0" y="432135"/>
                  <a:pt x="432135" y="0"/>
                  <a:pt x="965200"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53560831"/>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612899" y="2416888"/>
            <a:ext cx="1048513" cy="948612"/>
          </a:xfrm>
          <a:custGeom>
            <a:avLst/>
            <a:gdLst>
              <a:gd name="connsiteX0" fmla="*/ 0 w 927100"/>
              <a:gd name="connsiteY0" fmla="*/ 0 h 948612"/>
              <a:gd name="connsiteX1" fmla="*/ 927100 w 927100"/>
              <a:gd name="connsiteY1" fmla="*/ 0 h 948612"/>
              <a:gd name="connsiteX2" fmla="*/ 927100 w 927100"/>
              <a:gd name="connsiteY2" fmla="*/ 948612 h 948612"/>
              <a:gd name="connsiteX3" fmla="*/ 0 w 927100"/>
              <a:gd name="connsiteY3" fmla="*/ 948612 h 948612"/>
            </a:gdLst>
            <a:ahLst/>
            <a:cxnLst>
              <a:cxn ang="0">
                <a:pos x="connsiteX0" y="connsiteY0"/>
              </a:cxn>
              <a:cxn ang="0">
                <a:pos x="connsiteX1" y="connsiteY1"/>
              </a:cxn>
              <a:cxn ang="0">
                <a:pos x="connsiteX2" y="connsiteY2"/>
              </a:cxn>
              <a:cxn ang="0">
                <a:pos x="connsiteX3" y="connsiteY3"/>
              </a:cxn>
            </a:cxnLst>
            <a:rect l="l" t="t" r="r" b="b"/>
            <a:pathLst>
              <a:path w="927100" h="948612">
                <a:moveTo>
                  <a:pt x="0" y="0"/>
                </a:moveTo>
                <a:lnTo>
                  <a:pt x="927100" y="0"/>
                </a:lnTo>
                <a:lnTo>
                  <a:pt x="927100" y="948612"/>
                </a:lnTo>
                <a:lnTo>
                  <a:pt x="0" y="948612"/>
                </a:ln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1612899" y="4430693"/>
            <a:ext cx="1048513" cy="948612"/>
          </a:xfrm>
          <a:custGeom>
            <a:avLst/>
            <a:gdLst>
              <a:gd name="connsiteX0" fmla="*/ 0 w 927100"/>
              <a:gd name="connsiteY0" fmla="*/ 0 h 948612"/>
              <a:gd name="connsiteX1" fmla="*/ 927100 w 927100"/>
              <a:gd name="connsiteY1" fmla="*/ 0 h 948612"/>
              <a:gd name="connsiteX2" fmla="*/ 927100 w 927100"/>
              <a:gd name="connsiteY2" fmla="*/ 948612 h 948612"/>
              <a:gd name="connsiteX3" fmla="*/ 0 w 927100"/>
              <a:gd name="connsiteY3" fmla="*/ 948612 h 948612"/>
            </a:gdLst>
            <a:ahLst/>
            <a:cxnLst>
              <a:cxn ang="0">
                <a:pos x="connsiteX0" y="connsiteY0"/>
              </a:cxn>
              <a:cxn ang="0">
                <a:pos x="connsiteX1" y="connsiteY1"/>
              </a:cxn>
              <a:cxn ang="0">
                <a:pos x="connsiteX2" y="connsiteY2"/>
              </a:cxn>
              <a:cxn ang="0">
                <a:pos x="connsiteX3" y="connsiteY3"/>
              </a:cxn>
            </a:cxnLst>
            <a:rect l="l" t="t" r="r" b="b"/>
            <a:pathLst>
              <a:path w="927100" h="948612">
                <a:moveTo>
                  <a:pt x="0" y="0"/>
                </a:moveTo>
                <a:lnTo>
                  <a:pt x="927100" y="0"/>
                </a:lnTo>
                <a:lnTo>
                  <a:pt x="927100" y="948612"/>
                </a:lnTo>
                <a:lnTo>
                  <a:pt x="0" y="948612"/>
                </a:ln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736586" y="2416888"/>
            <a:ext cx="1048513" cy="948612"/>
          </a:xfrm>
          <a:custGeom>
            <a:avLst/>
            <a:gdLst>
              <a:gd name="connsiteX0" fmla="*/ 0 w 927100"/>
              <a:gd name="connsiteY0" fmla="*/ 0 h 948612"/>
              <a:gd name="connsiteX1" fmla="*/ 927100 w 927100"/>
              <a:gd name="connsiteY1" fmla="*/ 0 h 948612"/>
              <a:gd name="connsiteX2" fmla="*/ 927100 w 927100"/>
              <a:gd name="connsiteY2" fmla="*/ 948612 h 948612"/>
              <a:gd name="connsiteX3" fmla="*/ 0 w 927100"/>
              <a:gd name="connsiteY3" fmla="*/ 948612 h 948612"/>
            </a:gdLst>
            <a:ahLst/>
            <a:cxnLst>
              <a:cxn ang="0">
                <a:pos x="connsiteX0" y="connsiteY0"/>
              </a:cxn>
              <a:cxn ang="0">
                <a:pos x="connsiteX1" y="connsiteY1"/>
              </a:cxn>
              <a:cxn ang="0">
                <a:pos x="connsiteX2" y="connsiteY2"/>
              </a:cxn>
              <a:cxn ang="0">
                <a:pos x="connsiteX3" y="connsiteY3"/>
              </a:cxn>
            </a:cxnLst>
            <a:rect l="l" t="t" r="r" b="b"/>
            <a:pathLst>
              <a:path w="927100" h="948612">
                <a:moveTo>
                  <a:pt x="0" y="0"/>
                </a:moveTo>
                <a:lnTo>
                  <a:pt x="927100" y="0"/>
                </a:lnTo>
                <a:lnTo>
                  <a:pt x="927100" y="948612"/>
                </a:lnTo>
                <a:lnTo>
                  <a:pt x="0" y="948612"/>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736586" y="4430693"/>
            <a:ext cx="1048513" cy="948612"/>
          </a:xfrm>
          <a:custGeom>
            <a:avLst/>
            <a:gdLst>
              <a:gd name="connsiteX0" fmla="*/ 0 w 927100"/>
              <a:gd name="connsiteY0" fmla="*/ 0 h 948612"/>
              <a:gd name="connsiteX1" fmla="*/ 927100 w 927100"/>
              <a:gd name="connsiteY1" fmla="*/ 0 h 948612"/>
              <a:gd name="connsiteX2" fmla="*/ 927100 w 927100"/>
              <a:gd name="connsiteY2" fmla="*/ 948612 h 948612"/>
              <a:gd name="connsiteX3" fmla="*/ 0 w 927100"/>
              <a:gd name="connsiteY3" fmla="*/ 948612 h 948612"/>
            </a:gdLst>
            <a:ahLst/>
            <a:cxnLst>
              <a:cxn ang="0">
                <a:pos x="connsiteX0" y="connsiteY0"/>
              </a:cxn>
              <a:cxn ang="0">
                <a:pos x="connsiteX1" y="connsiteY1"/>
              </a:cxn>
              <a:cxn ang="0">
                <a:pos x="connsiteX2" y="connsiteY2"/>
              </a:cxn>
              <a:cxn ang="0">
                <a:pos x="connsiteX3" y="connsiteY3"/>
              </a:cxn>
            </a:cxnLst>
            <a:rect l="l" t="t" r="r" b="b"/>
            <a:pathLst>
              <a:path w="927100" h="948612">
                <a:moveTo>
                  <a:pt x="0" y="0"/>
                </a:moveTo>
                <a:lnTo>
                  <a:pt x="927100" y="0"/>
                </a:lnTo>
                <a:lnTo>
                  <a:pt x="927100" y="948612"/>
                </a:lnTo>
                <a:lnTo>
                  <a:pt x="0" y="94861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95139458"/>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1898453" y="2387599"/>
            <a:ext cx="1990694" cy="1401764"/>
          </a:xfrm>
          <a:custGeom>
            <a:avLst/>
            <a:gdLst>
              <a:gd name="connsiteX0" fmla="*/ 995347 w 1990694"/>
              <a:gd name="connsiteY0" fmla="*/ 0 h 1401764"/>
              <a:gd name="connsiteX1" fmla="*/ 1990694 w 1990694"/>
              <a:gd name="connsiteY1" fmla="*/ 700882 h 1401764"/>
              <a:gd name="connsiteX2" fmla="*/ 995347 w 1990694"/>
              <a:gd name="connsiteY2" fmla="*/ 1401764 h 1401764"/>
              <a:gd name="connsiteX3" fmla="*/ 0 w 1990694"/>
              <a:gd name="connsiteY3" fmla="*/ 700882 h 1401764"/>
              <a:gd name="connsiteX4" fmla="*/ 995347 w 1990694"/>
              <a:gd name="connsiteY4" fmla="*/ 0 h 1401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0694" h="1401764">
                <a:moveTo>
                  <a:pt x="995347" y="0"/>
                </a:moveTo>
                <a:cubicBezTo>
                  <a:pt x="1545062" y="0"/>
                  <a:pt x="1990694" y="313796"/>
                  <a:pt x="1990694" y="700882"/>
                </a:cubicBezTo>
                <a:cubicBezTo>
                  <a:pt x="1990694" y="1087968"/>
                  <a:pt x="1545062" y="1401764"/>
                  <a:pt x="995347" y="1401764"/>
                </a:cubicBezTo>
                <a:cubicBezTo>
                  <a:pt x="445632" y="1401764"/>
                  <a:pt x="0" y="1087968"/>
                  <a:pt x="0" y="700882"/>
                </a:cubicBezTo>
                <a:cubicBezTo>
                  <a:pt x="0" y="313796"/>
                  <a:pt x="445632" y="0"/>
                  <a:pt x="995347" y="0"/>
                </a:cubicBez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5135414" y="2387599"/>
            <a:ext cx="1990694" cy="1401764"/>
          </a:xfrm>
          <a:custGeom>
            <a:avLst/>
            <a:gdLst>
              <a:gd name="connsiteX0" fmla="*/ 995347 w 1990694"/>
              <a:gd name="connsiteY0" fmla="*/ 0 h 1401764"/>
              <a:gd name="connsiteX1" fmla="*/ 1990694 w 1990694"/>
              <a:gd name="connsiteY1" fmla="*/ 700882 h 1401764"/>
              <a:gd name="connsiteX2" fmla="*/ 995347 w 1990694"/>
              <a:gd name="connsiteY2" fmla="*/ 1401764 h 1401764"/>
              <a:gd name="connsiteX3" fmla="*/ 0 w 1990694"/>
              <a:gd name="connsiteY3" fmla="*/ 700882 h 1401764"/>
              <a:gd name="connsiteX4" fmla="*/ 995347 w 1990694"/>
              <a:gd name="connsiteY4" fmla="*/ 0 h 1401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0694" h="1401764">
                <a:moveTo>
                  <a:pt x="995347" y="0"/>
                </a:moveTo>
                <a:cubicBezTo>
                  <a:pt x="1545062" y="0"/>
                  <a:pt x="1990694" y="313796"/>
                  <a:pt x="1990694" y="700882"/>
                </a:cubicBezTo>
                <a:cubicBezTo>
                  <a:pt x="1990694" y="1087968"/>
                  <a:pt x="1545062" y="1401764"/>
                  <a:pt x="995347" y="1401764"/>
                </a:cubicBezTo>
                <a:cubicBezTo>
                  <a:pt x="445632" y="1401764"/>
                  <a:pt x="0" y="1087968"/>
                  <a:pt x="0" y="700882"/>
                </a:cubicBezTo>
                <a:cubicBezTo>
                  <a:pt x="0" y="313796"/>
                  <a:pt x="445632" y="0"/>
                  <a:pt x="995347"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345196" y="2387599"/>
            <a:ext cx="1990694" cy="1401764"/>
          </a:xfrm>
          <a:custGeom>
            <a:avLst/>
            <a:gdLst>
              <a:gd name="connsiteX0" fmla="*/ 995347 w 1990694"/>
              <a:gd name="connsiteY0" fmla="*/ 0 h 1401764"/>
              <a:gd name="connsiteX1" fmla="*/ 1990694 w 1990694"/>
              <a:gd name="connsiteY1" fmla="*/ 700882 h 1401764"/>
              <a:gd name="connsiteX2" fmla="*/ 995347 w 1990694"/>
              <a:gd name="connsiteY2" fmla="*/ 1401764 h 1401764"/>
              <a:gd name="connsiteX3" fmla="*/ 0 w 1990694"/>
              <a:gd name="connsiteY3" fmla="*/ 700882 h 1401764"/>
              <a:gd name="connsiteX4" fmla="*/ 995347 w 1990694"/>
              <a:gd name="connsiteY4" fmla="*/ 0 h 14017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90694" h="1401764">
                <a:moveTo>
                  <a:pt x="995347" y="0"/>
                </a:moveTo>
                <a:cubicBezTo>
                  <a:pt x="1545062" y="0"/>
                  <a:pt x="1990694" y="313796"/>
                  <a:pt x="1990694" y="700882"/>
                </a:cubicBezTo>
                <a:cubicBezTo>
                  <a:pt x="1990694" y="1087968"/>
                  <a:pt x="1545062" y="1401764"/>
                  <a:pt x="995347" y="1401764"/>
                </a:cubicBezTo>
                <a:cubicBezTo>
                  <a:pt x="445632" y="1401764"/>
                  <a:pt x="0" y="1087968"/>
                  <a:pt x="0" y="700882"/>
                </a:cubicBezTo>
                <a:cubicBezTo>
                  <a:pt x="0" y="313796"/>
                  <a:pt x="445632" y="0"/>
                  <a:pt x="99534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49756310"/>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9" name="图片占位符 8"/>
          <p:cNvSpPr>
            <a:spLocks noGrp="1"/>
          </p:cNvSpPr>
          <p:nvPr>
            <p:ph type="pic" sz="quarter" idx="10"/>
          </p:nvPr>
        </p:nvSpPr>
        <p:spPr>
          <a:xfrm>
            <a:off x="2841785" y="2594228"/>
            <a:ext cx="1008234" cy="1008234"/>
          </a:xfrm>
          <a:custGeom>
            <a:avLst/>
            <a:gdLst>
              <a:gd name="connsiteX0" fmla="*/ 504117 w 1008234"/>
              <a:gd name="connsiteY0" fmla="*/ 0 h 1008234"/>
              <a:gd name="connsiteX1" fmla="*/ 1008234 w 1008234"/>
              <a:gd name="connsiteY1" fmla="*/ 504117 h 1008234"/>
              <a:gd name="connsiteX2" fmla="*/ 504117 w 1008234"/>
              <a:gd name="connsiteY2" fmla="*/ 1008234 h 1008234"/>
              <a:gd name="connsiteX3" fmla="*/ 0 w 1008234"/>
              <a:gd name="connsiteY3" fmla="*/ 504117 h 1008234"/>
              <a:gd name="connsiteX4" fmla="*/ 504117 w 1008234"/>
              <a:gd name="connsiteY4" fmla="*/ 0 h 100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234" h="1008234">
                <a:moveTo>
                  <a:pt x="504117" y="0"/>
                </a:moveTo>
                <a:cubicBezTo>
                  <a:pt x="782533" y="0"/>
                  <a:pt x="1008234" y="225701"/>
                  <a:pt x="1008234" y="504117"/>
                </a:cubicBezTo>
                <a:cubicBezTo>
                  <a:pt x="1008234" y="782533"/>
                  <a:pt x="782533" y="1008234"/>
                  <a:pt x="504117" y="1008234"/>
                </a:cubicBezTo>
                <a:cubicBezTo>
                  <a:pt x="225701" y="1008234"/>
                  <a:pt x="0" y="782533"/>
                  <a:pt x="0" y="504117"/>
                </a:cubicBezTo>
                <a:cubicBezTo>
                  <a:pt x="0" y="225701"/>
                  <a:pt x="225701" y="0"/>
                  <a:pt x="504117" y="0"/>
                </a:cubicBezTo>
                <a:close/>
              </a:path>
            </a:pathLst>
          </a:custGeom>
        </p:spPr>
        <p:txBody>
          <a:bodyPr wrap="square">
            <a:noAutofit/>
          </a:bodyPr>
          <a:lstStyle/>
          <a:p>
            <a:endParaRPr lang="zh-CN" altLang="en-US"/>
          </a:p>
        </p:txBody>
      </p:sp>
      <p:sp>
        <p:nvSpPr>
          <p:cNvPr id="10" name="图片占位符 9"/>
          <p:cNvSpPr>
            <a:spLocks noGrp="1"/>
          </p:cNvSpPr>
          <p:nvPr>
            <p:ph type="pic" sz="quarter" idx="11"/>
          </p:nvPr>
        </p:nvSpPr>
        <p:spPr>
          <a:xfrm>
            <a:off x="5591882" y="2594228"/>
            <a:ext cx="1008234" cy="1008234"/>
          </a:xfrm>
          <a:custGeom>
            <a:avLst/>
            <a:gdLst>
              <a:gd name="connsiteX0" fmla="*/ 504117 w 1008234"/>
              <a:gd name="connsiteY0" fmla="*/ 0 h 1008234"/>
              <a:gd name="connsiteX1" fmla="*/ 1008234 w 1008234"/>
              <a:gd name="connsiteY1" fmla="*/ 504117 h 1008234"/>
              <a:gd name="connsiteX2" fmla="*/ 504117 w 1008234"/>
              <a:gd name="connsiteY2" fmla="*/ 1008234 h 1008234"/>
              <a:gd name="connsiteX3" fmla="*/ 0 w 1008234"/>
              <a:gd name="connsiteY3" fmla="*/ 504117 h 1008234"/>
              <a:gd name="connsiteX4" fmla="*/ 504117 w 1008234"/>
              <a:gd name="connsiteY4" fmla="*/ 0 h 100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234" h="1008234">
                <a:moveTo>
                  <a:pt x="504117" y="0"/>
                </a:moveTo>
                <a:cubicBezTo>
                  <a:pt x="782533" y="0"/>
                  <a:pt x="1008234" y="225701"/>
                  <a:pt x="1008234" y="504117"/>
                </a:cubicBezTo>
                <a:cubicBezTo>
                  <a:pt x="1008234" y="782533"/>
                  <a:pt x="782533" y="1008234"/>
                  <a:pt x="504117" y="1008234"/>
                </a:cubicBezTo>
                <a:cubicBezTo>
                  <a:pt x="225701" y="1008234"/>
                  <a:pt x="0" y="782533"/>
                  <a:pt x="0" y="504117"/>
                </a:cubicBezTo>
                <a:cubicBezTo>
                  <a:pt x="0" y="225701"/>
                  <a:pt x="225701" y="0"/>
                  <a:pt x="504117" y="0"/>
                </a:cubicBezTo>
                <a:close/>
              </a:path>
            </a:pathLst>
          </a:custGeom>
        </p:spPr>
        <p:txBody>
          <a:bodyPr wrap="square">
            <a:noAutofit/>
          </a:bodyPr>
          <a:lstStyle/>
          <a:p>
            <a:endParaRPr lang="zh-CN" altLang="en-US"/>
          </a:p>
        </p:txBody>
      </p:sp>
      <p:sp>
        <p:nvSpPr>
          <p:cNvPr id="11" name="图片占位符 10"/>
          <p:cNvSpPr>
            <a:spLocks noGrp="1"/>
          </p:cNvSpPr>
          <p:nvPr>
            <p:ph type="pic" sz="quarter" idx="12"/>
          </p:nvPr>
        </p:nvSpPr>
        <p:spPr>
          <a:xfrm>
            <a:off x="8313670" y="2594228"/>
            <a:ext cx="1008234" cy="1008234"/>
          </a:xfrm>
          <a:custGeom>
            <a:avLst/>
            <a:gdLst>
              <a:gd name="connsiteX0" fmla="*/ 504117 w 1008234"/>
              <a:gd name="connsiteY0" fmla="*/ 0 h 1008234"/>
              <a:gd name="connsiteX1" fmla="*/ 1008234 w 1008234"/>
              <a:gd name="connsiteY1" fmla="*/ 504117 h 1008234"/>
              <a:gd name="connsiteX2" fmla="*/ 504117 w 1008234"/>
              <a:gd name="connsiteY2" fmla="*/ 1008234 h 1008234"/>
              <a:gd name="connsiteX3" fmla="*/ 0 w 1008234"/>
              <a:gd name="connsiteY3" fmla="*/ 504117 h 1008234"/>
              <a:gd name="connsiteX4" fmla="*/ 504117 w 1008234"/>
              <a:gd name="connsiteY4" fmla="*/ 0 h 100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8234" h="1008234">
                <a:moveTo>
                  <a:pt x="504117" y="0"/>
                </a:moveTo>
                <a:cubicBezTo>
                  <a:pt x="782533" y="0"/>
                  <a:pt x="1008234" y="225701"/>
                  <a:pt x="1008234" y="504117"/>
                </a:cubicBezTo>
                <a:cubicBezTo>
                  <a:pt x="1008234" y="782533"/>
                  <a:pt x="782533" y="1008234"/>
                  <a:pt x="504117" y="1008234"/>
                </a:cubicBezTo>
                <a:cubicBezTo>
                  <a:pt x="225701" y="1008234"/>
                  <a:pt x="0" y="782533"/>
                  <a:pt x="0" y="504117"/>
                </a:cubicBezTo>
                <a:cubicBezTo>
                  <a:pt x="0" y="225701"/>
                  <a:pt x="225701" y="0"/>
                  <a:pt x="504117"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89102666"/>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2472624"/>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矩形 2"/>
          <p:cNvSpPr/>
          <p:nvPr userDrawn="1"/>
        </p:nvSpPr>
        <p:spPr>
          <a:xfrm>
            <a:off x="-529" y="0"/>
            <a:ext cx="12192529" cy="6858000"/>
          </a:xfrm>
          <a:prstGeom prst="rect">
            <a:avLst/>
          </a:prstGeom>
          <a:noFill/>
          <a:ln w="28575">
            <a:solidFill>
              <a:srgbClr val="28A4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userDrawn="1"/>
        </p:nvSpPr>
        <p:spPr>
          <a:xfrm>
            <a:off x="-529" y="-311958"/>
            <a:ext cx="3556000" cy="229870"/>
          </a:xfrm>
          <a:prstGeom prst="rect">
            <a:avLst/>
          </a:prstGeom>
          <a:noFill/>
        </p:spPr>
        <p:txBody>
          <a:bodyPr wrap="square" rtlCol="0">
            <a:spAutoFit/>
          </a:bodyPr>
          <a:lstStyle/>
          <a:p>
            <a:r>
              <a:rPr lang="zh-CN" altLang="en-US" sz="300" dirty="0">
                <a:solidFill>
                  <a:srgbClr val="C64A90"/>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rgbClr val="C64A90"/>
                </a:solidFill>
                <a:latin typeface="微软雅黑" panose="020B0503020204020204" pitchFamily="34" charset="-122"/>
                <a:ea typeface="微软雅黑" panose="020B0503020204020204" pitchFamily="34" charset="-122"/>
                <a:sym typeface="+mn-ea"/>
              </a:rPr>
              <a:t>PPT</a:t>
            </a:r>
            <a:r>
              <a:rPr lang="zh-CN" altLang="en-US" sz="300" dirty="0">
                <a:solidFill>
                  <a:srgbClr val="C64A90"/>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rgbClr val="C64A90"/>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3868757443"/>
      </p:ext>
    </p:extLst>
  </p:cSld>
  <p:clrMap bg1="lt1" tx1="dk1" bg2="lt2" tx2="dk2" accent1="accent1" accent2="accent2" accent3="accent3" accent4="accent4" accent5="accent5" accent6="accent6" hlink="hlink" folHlink="folHlink"/>
  <p:sldLayoutIdLst>
    <p:sldLayoutId id="2147483661" r:id="rId1"/>
    <p:sldLayoutId id="2147483663" r:id="rId2"/>
    <p:sldLayoutId id="2147483664" r:id="rId3"/>
    <p:sldLayoutId id="2147483665" r:id="rId4"/>
    <p:sldLayoutId id="2147483666" r:id="rId5"/>
    <p:sldLayoutId id="2147483662" r:id="rId6"/>
  </p:sldLayoutIdLst>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4.emf"/><Relationship Id="rId13" Type="http://schemas.openxmlformats.org/officeDocument/2006/relationships/image" Target="../media/image9.png"/><Relationship Id="rId3" Type="http://schemas.openxmlformats.org/officeDocument/2006/relationships/slideLayout" Target="../slideLayouts/slideLayout6.xml"/><Relationship Id="rId7" Type="http://schemas.openxmlformats.org/officeDocument/2006/relationships/image" Target="../media/image3.emf"/><Relationship Id="rId12"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emf"/><Relationship Id="rId11" Type="http://schemas.openxmlformats.org/officeDocument/2006/relationships/image" Target="../media/image7.png"/><Relationship Id="rId5" Type="http://schemas.openxmlformats.org/officeDocument/2006/relationships/image" Target="../media/image1.jpg"/><Relationship Id="rId10" Type="http://schemas.openxmlformats.org/officeDocument/2006/relationships/image" Target="../media/image6.png"/><Relationship Id="rId4" Type="http://schemas.openxmlformats.org/officeDocument/2006/relationships/notesSlide" Target="../notesSlides/notesSlide1.xml"/><Relationship Id="rId9" Type="http://schemas.openxmlformats.org/officeDocument/2006/relationships/image" Target="../media/image5.emf"/></Relationships>
</file>

<file path=ppt/slides/_rels/slide2.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13.png"/><Relationship Id="rId4" Type="http://schemas.openxmlformats.org/officeDocument/2006/relationships/image" Target="../media/image12.jpeg"/></Relationships>
</file>

<file path=ppt/slides/_rels/slide4.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14.emf"/><Relationship Id="rId7"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15.emf"/><Relationship Id="rId9" Type="http://schemas.openxmlformats.org/officeDocument/2006/relationships/image" Target="../media/image16.png"/></Relationships>
</file>

<file path=ppt/slides/_rels/slide5.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8.png"/><Relationship Id="rId7" Type="http://schemas.openxmlformats.org/officeDocument/2006/relationships/image" Target="../media/image5.emf"/><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7.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20.png"/><Relationship Id="rId7" Type="http://schemas.openxmlformats.org/officeDocument/2006/relationships/image" Target="../media/image4.emf"/><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21.emf"/></Relationships>
</file>

<file path=ppt/slides/_rels/slide8.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22.png"/><Relationship Id="rId7" Type="http://schemas.openxmlformats.org/officeDocument/2006/relationships/image" Target="../media/image4.emf"/><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23.emf"/></Relationships>
</file>

<file path=ppt/slides/_rels/slide9.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image" Target="../media/image24.emf"/><Relationship Id="rId7"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2.emf"/><Relationship Id="rId5" Type="http://schemas.openxmlformats.org/officeDocument/2006/relationships/image" Target="../media/image15.emf"/><Relationship Id="rId10" Type="http://schemas.openxmlformats.org/officeDocument/2006/relationships/image" Target="../media/image25.png"/><Relationship Id="rId4" Type="http://schemas.openxmlformats.org/officeDocument/2006/relationships/image" Target="../media/image14.emf"/><Relationship Id="rId9" Type="http://schemas.openxmlformats.org/officeDocument/2006/relationships/image" Target="../media/image5.emf"/></Relationships>
</file>

<file path=ppt/slides/_rels/slide10.xml.rels><?xml version="1.0" encoding="UTF-8" standalone="yes"?>
<Relationships xmlns="http://schemas.openxmlformats.org/package/2006/relationships"><Relationship Id="rId8" Type="http://schemas.openxmlformats.org/officeDocument/2006/relationships/image" Target="../media/image27.jpg"/><Relationship Id="rId3" Type="http://schemas.openxmlformats.org/officeDocument/2006/relationships/image" Target="../media/image26.png"/><Relationship Id="rId7"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11.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image" Target="../media/image28.jpeg"/><Relationship Id="rId7" Type="http://schemas.openxmlformats.org/officeDocument/2006/relationships/image" Target="../media/image2.emf"/><Relationship Id="rId12"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31.jpeg"/><Relationship Id="rId11" Type="http://schemas.openxmlformats.org/officeDocument/2006/relationships/image" Target="../media/image32.png"/><Relationship Id="rId5" Type="http://schemas.openxmlformats.org/officeDocument/2006/relationships/image" Target="../media/image30.jpeg"/><Relationship Id="rId10" Type="http://schemas.openxmlformats.org/officeDocument/2006/relationships/image" Target="../media/image5.emf"/><Relationship Id="rId4" Type="http://schemas.openxmlformats.org/officeDocument/2006/relationships/image" Target="../media/image29.jpeg"/><Relationship Id="rId9" Type="http://schemas.openxmlformats.org/officeDocument/2006/relationships/image" Target="../media/image4.emf"/></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emf"/><Relationship Id="rId7"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5.emf"/><Relationship Id="rId11" Type="http://schemas.openxmlformats.org/officeDocument/2006/relationships/image" Target="../media/image37.jpeg"/><Relationship Id="rId5" Type="http://schemas.openxmlformats.org/officeDocument/2006/relationships/image" Target="../media/image4.emf"/><Relationship Id="rId10" Type="http://schemas.openxmlformats.org/officeDocument/2006/relationships/image" Target="../media/image36.jpeg"/><Relationship Id="rId4" Type="http://schemas.openxmlformats.org/officeDocument/2006/relationships/image" Target="../media/image3.emf"/><Relationship Id="rId9" Type="http://schemas.openxmlformats.org/officeDocument/2006/relationships/image" Target="../media/image35.jpeg"/></Relationships>
</file>

<file path=ppt/slides/_rels/slide13.xml.rels><?xml version="1.0" encoding="UTF-8" standalone="yes"?>
<Relationships xmlns="http://schemas.openxmlformats.org/package/2006/relationships"><Relationship Id="rId8" Type="http://schemas.openxmlformats.org/officeDocument/2006/relationships/image" Target="../media/image4.emf"/><Relationship Id="rId3" Type="http://schemas.openxmlformats.org/officeDocument/2006/relationships/image" Target="../media/image38.png"/><Relationship Id="rId7"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2.emf"/><Relationship Id="rId5" Type="http://schemas.openxmlformats.org/officeDocument/2006/relationships/image" Target="../media/image40.png"/><Relationship Id="rId10" Type="http://schemas.openxmlformats.org/officeDocument/2006/relationships/image" Target="../media/image41.png"/><Relationship Id="rId4" Type="http://schemas.openxmlformats.org/officeDocument/2006/relationships/image" Target="../media/image39.emf"/><Relationship Id="rId9" Type="http://schemas.openxmlformats.org/officeDocument/2006/relationships/image" Target="../media/image5.emf"/></Relationships>
</file>

<file path=ppt/slides/_rels/slide1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4.emf"/><Relationship Id="rId7"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 Id="rId9" Type="http://schemas.openxmlformats.org/officeDocument/2006/relationships/image" Target="../media/image42.png"/></Relationships>
</file>

<file path=ppt/slides/_rels/slide1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2.emf"/><Relationship Id="rId7" Type="http://schemas.openxmlformats.org/officeDocument/2006/relationships/image" Target="../media/image43.pn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image" Target="../media/image4.emf"/><Relationship Id="rId10" Type="http://schemas.openxmlformats.org/officeDocument/2006/relationships/image" Target="../media/image33.png"/><Relationship Id="rId4" Type="http://schemas.openxmlformats.org/officeDocument/2006/relationships/image" Target="../media/image3.emf"/><Relationship Id="rId9" Type="http://schemas.openxmlformats.org/officeDocument/2006/relationships/image" Target="../media/image45.png"/></Relationships>
</file>

<file path=ppt/slides/_rels/slide16.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46.pn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17.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47.emf"/><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18.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emf"/><Relationship Id="rId7" Type="http://schemas.openxmlformats.org/officeDocument/2006/relationships/image" Target="../media/image48.pn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s/_rels/slide19.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49.emf"/><Relationship Id="rId7" Type="http://schemas.openxmlformats.org/officeDocument/2006/relationships/image" Target="../media/image5.emf"/><Relationship Id="rId2" Type="http://schemas.openxmlformats.org/officeDocument/2006/relationships/notesSlide" Target="../notesSlides/notesSlide19.xml"/><Relationship Id="rId1" Type="http://schemas.openxmlformats.org/officeDocument/2006/relationships/slideLayout" Target="../slideLayouts/slideLayout6.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_rels/slide20.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14.emf"/><Relationship Id="rId7" Type="http://schemas.openxmlformats.org/officeDocument/2006/relationships/image" Target="../media/image4.emf"/><Relationship Id="rId2" Type="http://schemas.openxmlformats.org/officeDocument/2006/relationships/notesSlide" Target="../notesSlides/notesSlide20.xml"/><Relationship Id="rId1" Type="http://schemas.openxmlformats.org/officeDocument/2006/relationships/slideLayout" Target="../slideLayouts/slideLayout6.xml"/><Relationship Id="rId6" Type="http://schemas.openxmlformats.org/officeDocument/2006/relationships/image" Target="../media/image3.emf"/><Relationship Id="rId5" Type="http://schemas.openxmlformats.org/officeDocument/2006/relationships/image" Target="../media/image2.emf"/><Relationship Id="rId10" Type="http://schemas.openxmlformats.org/officeDocument/2006/relationships/image" Target="../media/image42.png"/><Relationship Id="rId4" Type="http://schemas.openxmlformats.org/officeDocument/2006/relationships/image" Target="../media/image15.emf"/><Relationship Id="rId9" Type="http://schemas.openxmlformats.org/officeDocument/2006/relationships/image" Target="../media/image25.png"/></Relationships>
</file>

<file path=ppt/slides/_rels/slide21.xml.rels><?xml version="1.0" encoding="UTF-8" standalone="yes"?>
<Relationships xmlns="http://schemas.openxmlformats.org/package/2006/relationships"><Relationship Id="rId3" Type="http://schemas.openxmlformats.org/officeDocument/2006/relationships/image" Target="../media/image51.emf"/><Relationship Id="rId7" Type="http://schemas.openxmlformats.org/officeDocument/2006/relationships/image" Target="../media/image53.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image" Target="../media/image3.emf"/><Relationship Id="rId5" Type="http://schemas.openxmlformats.org/officeDocument/2006/relationships/image" Target="../media/image2.emf"/><Relationship Id="rId4" Type="http://schemas.openxmlformats.org/officeDocument/2006/relationships/image" Target="../media/image52.emf"/></Relationships>
</file>

<file path=ppt/slides/_rels/slide22.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2.emf"/><Relationship Id="rId7" Type="http://schemas.openxmlformats.org/officeDocument/2006/relationships/image" Target="../media/image54.png"/><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image" Target="../media/image52.emf"/><Relationship Id="rId5" Type="http://schemas.openxmlformats.org/officeDocument/2006/relationships/image" Target="../media/image51.emf"/><Relationship Id="rId10" Type="http://schemas.openxmlformats.org/officeDocument/2006/relationships/image" Target="../media/image57.jpeg"/><Relationship Id="rId4" Type="http://schemas.openxmlformats.org/officeDocument/2006/relationships/image" Target="../media/image3.emf"/><Relationship Id="rId9" Type="http://schemas.openxmlformats.org/officeDocument/2006/relationships/image" Target="../media/image56.jpeg"/></Relationships>
</file>

<file path=ppt/slides/_rels/slide23.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58.png"/><Relationship Id="rId2" Type="http://schemas.openxmlformats.org/officeDocument/2006/relationships/notesSlide" Target="../notesSlides/notesSlide23.xml"/><Relationship Id="rId1" Type="http://schemas.openxmlformats.org/officeDocument/2006/relationships/slideLayout" Target="../slideLayouts/slideLayout6.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3.emf"/></Relationships>
</file>

<file path=ppt/slides/_rels/slide24.xml.rels><?xml version="1.0" encoding="UTF-8" standalone="yes"?>
<Relationships xmlns="http://schemas.openxmlformats.org/package/2006/relationships"><Relationship Id="rId3" Type="http://schemas.openxmlformats.org/officeDocument/2006/relationships/image" Target="../media/image2.emf"/><Relationship Id="rId7"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6.xml"/><Relationship Id="rId6" Type="http://schemas.openxmlformats.org/officeDocument/2006/relationships/image" Target="../media/image52.emf"/><Relationship Id="rId5" Type="http://schemas.openxmlformats.org/officeDocument/2006/relationships/image" Target="../media/image51.emf"/><Relationship Id="rId4" Type="http://schemas.openxmlformats.org/officeDocument/2006/relationships/image" Target="../media/image3.emf"/></Relationships>
</file>

<file path=ppt/slides/_rels/slide2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g"/><Relationship Id="rId7" Type="http://schemas.openxmlformats.org/officeDocument/2006/relationships/image" Target="../media/image5.emf"/><Relationship Id="rId2" Type="http://schemas.openxmlformats.org/officeDocument/2006/relationships/notesSlide" Target="../notesSlides/notesSlide25.xml"/><Relationship Id="rId1" Type="http://schemas.openxmlformats.org/officeDocument/2006/relationships/slideLayout" Target="../slideLayouts/slideLayout6.xml"/><Relationship Id="rId6" Type="http://schemas.openxmlformats.org/officeDocument/2006/relationships/image" Target="../media/image4.emf"/><Relationship Id="rId5" Type="http://schemas.openxmlformats.org/officeDocument/2006/relationships/image" Target="../media/image3.emf"/><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l="-19000" r="-19000"/>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6"/>
          <a:stretch>
            <a:fillRect/>
          </a:stretch>
        </p:blipFill>
        <p:spPr>
          <a:xfrm>
            <a:off x="10323189" y="532844"/>
            <a:ext cx="1183107" cy="1213530"/>
          </a:xfrm>
          <a:prstGeom prst="rect">
            <a:avLst/>
          </a:prstGeom>
        </p:spPr>
      </p:pic>
      <p:pic>
        <p:nvPicPr>
          <p:cNvPr id="4" name="图片 3"/>
          <p:cNvPicPr>
            <a:picLocks noChangeAspect="1"/>
          </p:cNvPicPr>
          <p:nvPr/>
        </p:nvPicPr>
        <p:blipFill>
          <a:blip r:embed="rId7"/>
          <a:stretch>
            <a:fillRect/>
          </a:stretch>
        </p:blipFill>
        <p:spPr>
          <a:xfrm>
            <a:off x="9052642" y="176075"/>
            <a:ext cx="1417375" cy="948393"/>
          </a:xfrm>
          <a:prstGeom prst="rect">
            <a:avLst/>
          </a:prstGeom>
        </p:spPr>
      </p:pic>
      <p:pic>
        <p:nvPicPr>
          <p:cNvPr id="5" name="图片 4"/>
          <p:cNvPicPr>
            <a:picLocks noChangeAspect="1"/>
          </p:cNvPicPr>
          <p:nvPr/>
        </p:nvPicPr>
        <p:blipFill>
          <a:blip r:embed="rId8"/>
          <a:stretch>
            <a:fillRect/>
          </a:stretch>
        </p:blipFill>
        <p:spPr>
          <a:xfrm>
            <a:off x="1118835" y="963041"/>
            <a:ext cx="1174422" cy="783333"/>
          </a:xfrm>
          <a:prstGeom prst="rect">
            <a:avLst/>
          </a:prstGeom>
        </p:spPr>
      </p:pic>
      <p:pic>
        <p:nvPicPr>
          <p:cNvPr id="6" name="图片 5"/>
          <p:cNvPicPr>
            <a:picLocks noChangeAspect="1"/>
          </p:cNvPicPr>
          <p:nvPr/>
        </p:nvPicPr>
        <p:blipFill>
          <a:blip r:embed="rId9"/>
          <a:stretch>
            <a:fillRect/>
          </a:stretch>
        </p:blipFill>
        <p:spPr>
          <a:xfrm>
            <a:off x="383586" y="1987684"/>
            <a:ext cx="534051" cy="449202"/>
          </a:xfrm>
          <a:prstGeom prst="rect">
            <a:avLst/>
          </a:prstGeom>
        </p:spPr>
      </p:pic>
      <p:sp>
        <p:nvSpPr>
          <p:cNvPr id="7" name="文本框 6"/>
          <p:cNvSpPr txBox="1"/>
          <p:nvPr/>
        </p:nvSpPr>
        <p:spPr>
          <a:xfrm>
            <a:off x="7925169" y="2764969"/>
            <a:ext cx="2585964" cy="646331"/>
          </a:xfrm>
          <a:prstGeom prst="rect">
            <a:avLst/>
          </a:prstGeom>
          <a:noFill/>
        </p:spPr>
        <p:txBody>
          <a:bodyPr wrap="none" rtlCol="0">
            <a:spAutoFit/>
          </a:bodyPr>
          <a:lstStyle/>
          <a:p>
            <a:pPr algn="ctr"/>
            <a:r>
              <a:rPr lang="en-US" altLang="zh-CN" sz="3600" smtClean="0">
                <a:blipFill dpi="0" rotWithShape="1">
                  <a:blip r:embed="rId10"/>
                  <a:srcRect/>
                  <a:tile tx="0" ty="0" sx="100000" sy="100000" flip="none" algn="ctr"/>
                </a:blipFill>
                <a:latin typeface="汉仪小麦体简" panose="00020600040101010101" pitchFamily="18" charset="-122"/>
                <a:ea typeface="汉仪小麦体简" panose="00020600040101010101" pitchFamily="18" charset="-122"/>
              </a:rPr>
              <a:t>XX</a:t>
            </a:r>
            <a:r>
              <a:rPr lang="zh-CN" altLang="en-US" sz="3600" smtClean="0">
                <a:blipFill dpi="0" rotWithShape="1">
                  <a:blip r:embed="rId10"/>
                  <a:srcRect/>
                  <a:tile tx="0" ty="0" sx="100000" sy="100000" flip="none" algn="ctr"/>
                </a:blipFill>
                <a:latin typeface="汉仪小麦体简" panose="00020600040101010101" pitchFamily="18" charset="-122"/>
                <a:ea typeface="汉仪小麦体简" panose="00020600040101010101" pitchFamily="18" charset="-122"/>
              </a:rPr>
              <a:t>区幼儿园</a:t>
            </a:r>
            <a:endParaRPr lang="zh-CN" altLang="en-US" sz="3600" dirty="0">
              <a:blipFill dpi="0" rotWithShape="1">
                <a:blip r:embed="rId10"/>
                <a:srcRect/>
                <a:tile tx="0" ty="0" sx="100000" sy="100000" flip="none" algn="ctr"/>
              </a:blipFill>
              <a:latin typeface="汉仪小麦体简" panose="00020600040101010101" pitchFamily="18" charset="-122"/>
              <a:ea typeface="汉仪小麦体简" panose="00020600040101010101" pitchFamily="18" charset="-122"/>
            </a:endParaRPr>
          </a:p>
        </p:txBody>
      </p:sp>
      <p:sp>
        <p:nvSpPr>
          <p:cNvPr id="8" name="文本框 7"/>
          <p:cNvSpPr txBox="1"/>
          <p:nvPr/>
        </p:nvSpPr>
        <p:spPr>
          <a:xfrm>
            <a:off x="7312367" y="1987684"/>
            <a:ext cx="3480551" cy="592092"/>
          </a:xfrm>
          <a:prstGeom prst="rect">
            <a:avLst/>
          </a:prstGeom>
          <a:noFill/>
        </p:spPr>
        <p:txBody>
          <a:bodyPr wrap="none" rtlCol="0">
            <a:prstTxWarp prst="textArchUp">
              <a:avLst/>
            </a:prstTxWarp>
            <a:spAutoFit/>
          </a:bodyPr>
          <a:lstStyle/>
          <a:p>
            <a:pPr algn="ctr"/>
            <a:r>
              <a:rPr lang="zh-CN" altLang="en-US" sz="11500" smtClean="0">
                <a:blipFill dpi="0" rotWithShape="1">
                  <a:blip r:embed="rId11"/>
                  <a:srcRect/>
                  <a:tile tx="0" ty="0" sx="100000" sy="100000" flip="none" algn="ctr"/>
                </a:blipFill>
                <a:latin typeface="汉仪小麦体简" panose="00020600040101010101" pitchFamily="18" charset="-122"/>
                <a:ea typeface="汉仪小麦体简" panose="00020600040101010101" pitchFamily="18" charset="-122"/>
              </a:rPr>
              <a:t>家长会</a:t>
            </a:r>
            <a:endParaRPr lang="zh-CN" altLang="en-US" sz="11500" dirty="0">
              <a:blipFill dpi="0" rotWithShape="1">
                <a:blip r:embed="rId11"/>
                <a:srcRect/>
                <a:tile tx="0" ty="0" sx="100000" sy="100000" flip="none" algn="ctr"/>
              </a:blipFill>
              <a:latin typeface="汉仪小麦体简" panose="00020600040101010101" pitchFamily="18" charset="-122"/>
              <a:ea typeface="汉仪小麦体简" panose="00020600040101010101" pitchFamily="18" charset="-122"/>
            </a:endParaRPr>
          </a:p>
        </p:txBody>
      </p:sp>
      <p:pic>
        <p:nvPicPr>
          <p:cNvPr id="10" name="亲亲宝贝.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747713" y="-609600"/>
            <a:ext cx="609600" cy="609600"/>
          </a:xfrm>
          <a:prstGeom prst="rect">
            <a:avLst/>
          </a:prstGeom>
        </p:spPr>
      </p:pic>
      <p:sp>
        <p:nvSpPr>
          <p:cNvPr id="9" name="文本框 8"/>
          <p:cNvSpPr txBox="1"/>
          <p:nvPr/>
        </p:nvSpPr>
        <p:spPr>
          <a:xfrm>
            <a:off x="7312367" y="5816184"/>
            <a:ext cx="4664774" cy="369332"/>
          </a:xfrm>
          <a:prstGeom prst="rect">
            <a:avLst/>
          </a:prstGeom>
          <a:noFill/>
        </p:spPr>
        <p:txBody>
          <a:bodyPr wrap="square" rtlCol="0">
            <a:spAutoFit/>
          </a:bodyPr>
          <a:lstStyle/>
          <a:p>
            <a:r>
              <a:rPr lang="zh-CN" altLang="en-US" dirty="0" smtClean="0"/>
              <a:t>汇报人</a:t>
            </a:r>
            <a:r>
              <a:rPr lang="zh-CN" altLang="en-US" dirty="0" smtClean="0"/>
              <a:t>：</a:t>
            </a:r>
            <a:r>
              <a:rPr lang="en-US" altLang="zh-CN" dirty="0" smtClean="0"/>
              <a:t>xxx</a:t>
            </a:r>
            <a:r>
              <a:rPr lang="zh-CN" altLang="en-US" dirty="0" smtClean="0"/>
              <a:t>      </a:t>
            </a:r>
            <a:r>
              <a:rPr lang="zh-CN" altLang="en-US" dirty="0" smtClean="0"/>
              <a:t>汇报时间：</a:t>
            </a:r>
            <a:r>
              <a:rPr lang="en-US" altLang="zh-CN" dirty="0" smtClean="0"/>
              <a:t>XX</a:t>
            </a:r>
            <a:r>
              <a:rPr lang="zh-CN" altLang="en-US" dirty="0" smtClean="0"/>
              <a:t>年</a:t>
            </a:r>
            <a:r>
              <a:rPr lang="en-US" altLang="zh-CN" dirty="0" smtClean="0"/>
              <a:t>XX</a:t>
            </a:r>
            <a:r>
              <a:rPr lang="zh-CN" altLang="en-US" dirty="0" smtClean="0"/>
              <a:t>月</a:t>
            </a:r>
            <a:endParaRPr lang="zh-CN" altLang="en-US" dirty="0"/>
          </a:p>
        </p:txBody>
      </p:sp>
      <p:pic>
        <p:nvPicPr>
          <p:cNvPr id="11" name="图片 10"/>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90238" y="125097"/>
            <a:ext cx="2639872" cy="2639872"/>
          </a:xfrm>
          <a:prstGeom prst="rect">
            <a:avLst/>
          </a:prstGeom>
        </p:spPr>
      </p:pic>
    </p:spTree>
    <p:extLst>
      <p:ext uri="{BB962C8B-B14F-4D97-AF65-F5344CB8AC3E}">
        <p14:creationId xmlns:p14="http://schemas.microsoft.com/office/powerpoint/2010/main" val="3515174116"/>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2" presetClass="entr" presetSubtype="1" decel="100000" fill="hold"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1000" fill="hold"/>
                                        <p:tgtEl>
                                          <p:spTgt spid="3"/>
                                        </p:tgtEl>
                                        <p:attrNameLst>
                                          <p:attrName>ppt_x</p:attrName>
                                        </p:attrNameLst>
                                      </p:cBhvr>
                                      <p:tavLst>
                                        <p:tav tm="0">
                                          <p:val>
                                            <p:strVal val="#ppt_x"/>
                                          </p:val>
                                        </p:tav>
                                        <p:tav tm="100000">
                                          <p:val>
                                            <p:strVal val="#ppt_x"/>
                                          </p:val>
                                        </p:tav>
                                      </p:tavLst>
                                    </p:anim>
                                    <p:anim calcmode="lin" valueType="num">
                                      <p:cBhvr additive="base">
                                        <p:cTn id="11" dur="1000" fill="hold"/>
                                        <p:tgtEl>
                                          <p:spTgt spid="3"/>
                                        </p:tgtEl>
                                        <p:attrNameLst>
                                          <p:attrName>ppt_y</p:attrName>
                                        </p:attrNameLst>
                                      </p:cBhvr>
                                      <p:tavLst>
                                        <p:tav tm="0">
                                          <p:val>
                                            <p:strVal val="0-#ppt_h/2"/>
                                          </p:val>
                                        </p:tav>
                                        <p:tav tm="100000">
                                          <p:val>
                                            <p:strVal val="#ppt_y"/>
                                          </p:val>
                                        </p:tav>
                                      </p:tavLst>
                                    </p:anim>
                                  </p:childTnLst>
                                </p:cTn>
                              </p:par>
                              <p:par>
                                <p:cTn id="12" presetID="2" presetClass="entr" presetSubtype="1" decel="100000" fill="hold" nodeType="withEffect">
                                  <p:stCondLst>
                                    <p:cond delay="0"/>
                                  </p:stCondLst>
                                  <p:childTnLst>
                                    <p:set>
                                      <p:cBhvr>
                                        <p:cTn id="13" dur="1" fill="hold">
                                          <p:stCondLst>
                                            <p:cond delay="0"/>
                                          </p:stCondLst>
                                        </p:cTn>
                                        <p:tgtEl>
                                          <p:spTgt spid="4"/>
                                        </p:tgtEl>
                                        <p:attrNameLst>
                                          <p:attrName>style.visibility</p:attrName>
                                        </p:attrNameLst>
                                      </p:cBhvr>
                                      <p:to>
                                        <p:strVal val="visible"/>
                                      </p:to>
                                    </p:set>
                                    <p:anim calcmode="lin" valueType="num">
                                      <p:cBhvr additive="base">
                                        <p:cTn id="14" dur="1000" fill="hold"/>
                                        <p:tgtEl>
                                          <p:spTgt spid="4"/>
                                        </p:tgtEl>
                                        <p:attrNameLst>
                                          <p:attrName>ppt_x</p:attrName>
                                        </p:attrNameLst>
                                      </p:cBhvr>
                                      <p:tavLst>
                                        <p:tav tm="0">
                                          <p:val>
                                            <p:strVal val="#ppt_x"/>
                                          </p:val>
                                        </p:tav>
                                        <p:tav tm="100000">
                                          <p:val>
                                            <p:strVal val="#ppt_x"/>
                                          </p:val>
                                        </p:tav>
                                      </p:tavLst>
                                    </p:anim>
                                    <p:anim calcmode="lin" valueType="num">
                                      <p:cBhvr additive="base">
                                        <p:cTn id="15" dur="1000" fill="hold"/>
                                        <p:tgtEl>
                                          <p:spTgt spid="4"/>
                                        </p:tgtEl>
                                        <p:attrNameLst>
                                          <p:attrName>ppt_y</p:attrName>
                                        </p:attrNameLst>
                                      </p:cBhvr>
                                      <p:tavLst>
                                        <p:tav tm="0">
                                          <p:val>
                                            <p:strVal val="0-#ppt_h/2"/>
                                          </p:val>
                                        </p:tav>
                                        <p:tav tm="100000">
                                          <p:val>
                                            <p:strVal val="#ppt_y"/>
                                          </p:val>
                                        </p:tav>
                                      </p:tavLst>
                                    </p:anim>
                                  </p:childTnLst>
                                </p:cTn>
                              </p:par>
                              <p:par>
                                <p:cTn id="16" presetID="2" presetClass="entr" presetSubtype="1" decel="10000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1000" fill="hold"/>
                                        <p:tgtEl>
                                          <p:spTgt spid="5"/>
                                        </p:tgtEl>
                                        <p:attrNameLst>
                                          <p:attrName>ppt_x</p:attrName>
                                        </p:attrNameLst>
                                      </p:cBhvr>
                                      <p:tavLst>
                                        <p:tav tm="0">
                                          <p:val>
                                            <p:strVal val="#ppt_x"/>
                                          </p:val>
                                        </p:tav>
                                        <p:tav tm="100000">
                                          <p:val>
                                            <p:strVal val="#ppt_x"/>
                                          </p:val>
                                        </p:tav>
                                      </p:tavLst>
                                    </p:anim>
                                    <p:anim calcmode="lin" valueType="num">
                                      <p:cBhvr additive="base">
                                        <p:cTn id="19" dur="1000" fill="hold"/>
                                        <p:tgtEl>
                                          <p:spTgt spid="5"/>
                                        </p:tgtEl>
                                        <p:attrNameLst>
                                          <p:attrName>ppt_y</p:attrName>
                                        </p:attrNameLst>
                                      </p:cBhvr>
                                      <p:tavLst>
                                        <p:tav tm="0">
                                          <p:val>
                                            <p:strVal val="0-#ppt_h/2"/>
                                          </p:val>
                                        </p:tav>
                                        <p:tav tm="100000">
                                          <p:val>
                                            <p:strVal val="#ppt_y"/>
                                          </p:val>
                                        </p:tav>
                                      </p:tavLst>
                                    </p:anim>
                                  </p:childTnLst>
                                </p:cTn>
                              </p:par>
                              <p:par>
                                <p:cTn id="20" presetID="2" presetClass="entr" presetSubtype="1" decel="10000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1000" fill="hold"/>
                                        <p:tgtEl>
                                          <p:spTgt spid="6"/>
                                        </p:tgtEl>
                                        <p:attrNameLst>
                                          <p:attrName>ppt_x</p:attrName>
                                        </p:attrNameLst>
                                      </p:cBhvr>
                                      <p:tavLst>
                                        <p:tav tm="0">
                                          <p:val>
                                            <p:strVal val="#ppt_x"/>
                                          </p:val>
                                        </p:tav>
                                        <p:tav tm="100000">
                                          <p:val>
                                            <p:strVal val="#ppt_x"/>
                                          </p:val>
                                        </p:tav>
                                      </p:tavLst>
                                    </p:anim>
                                    <p:anim calcmode="lin" valueType="num">
                                      <p:cBhvr additive="base">
                                        <p:cTn id="23" dur="1000" fill="hold"/>
                                        <p:tgtEl>
                                          <p:spTgt spid="6"/>
                                        </p:tgtEl>
                                        <p:attrNameLst>
                                          <p:attrName>ppt_y</p:attrName>
                                        </p:attrNameLst>
                                      </p:cBhvr>
                                      <p:tavLst>
                                        <p:tav tm="0">
                                          <p:val>
                                            <p:strVal val="0-#ppt_h/2"/>
                                          </p:val>
                                        </p:tav>
                                        <p:tav tm="100000">
                                          <p:val>
                                            <p:strVal val="#ppt_y"/>
                                          </p:val>
                                        </p:tav>
                                      </p:tavLst>
                                    </p:anim>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childTnLst>
                          </p:cTn>
                        </p:par>
                        <p:par>
                          <p:cTn id="30" fill="hold">
                            <p:stCondLst>
                              <p:cond delay="1500"/>
                            </p:stCondLst>
                            <p:childTnLst>
                              <p:par>
                                <p:cTn id="31" presetID="2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wipe(left)">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4" repeatCount="indefinite" fill="hold" display="0">
                  <p:stCondLst>
                    <p:cond delay="indefinite"/>
                  </p:stCondLst>
                  <p:endCondLst>
                    <p:cond evt="onStopAudio" delay="0">
                      <p:tgtEl>
                        <p:sldTgt/>
                      </p:tgtEl>
                    </p:cond>
                  </p:endCondLst>
                </p:cTn>
                <p:tgtEl>
                  <p:spTgt spid="10"/>
                </p:tgtEl>
              </p:cMediaNode>
            </p:audio>
          </p:childTnLst>
        </p:cTn>
      </p:par>
    </p:tnLst>
    <p:bldLst>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10323189" y="532844"/>
            <a:ext cx="1183107" cy="1213530"/>
          </a:xfrm>
          <a:prstGeom prst="rect">
            <a:avLst/>
          </a:prstGeom>
        </p:spPr>
      </p:pic>
      <p:pic>
        <p:nvPicPr>
          <p:cNvPr id="3" name="图片 2"/>
          <p:cNvPicPr>
            <a:picLocks noChangeAspect="1"/>
          </p:cNvPicPr>
          <p:nvPr/>
        </p:nvPicPr>
        <p:blipFill>
          <a:blip r:embed="rId4"/>
          <a:stretch>
            <a:fillRect/>
          </a:stretch>
        </p:blipFill>
        <p:spPr>
          <a:xfrm>
            <a:off x="9555424" y="854098"/>
            <a:ext cx="1417375" cy="948393"/>
          </a:xfrm>
          <a:prstGeom prst="rect">
            <a:avLst/>
          </a:prstGeom>
        </p:spPr>
      </p:pic>
      <p:pic>
        <p:nvPicPr>
          <p:cNvPr id="4" name="图片 3"/>
          <p:cNvPicPr>
            <a:picLocks noChangeAspect="1"/>
          </p:cNvPicPr>
          <p:nvPr/>
        </p:nvPicPr>
        <p:blipFill>
          <a:blip r:embed="rId5"/>
          <a:stretch>
            <a:fillRect/>
          </a:stretch>
        </p:blipFill>
        <p:spPr>
          <a:xfrm>
            <a:off x="1118835" y="963041"/>
            <a:ext cx="1174422" cy="783333"/>
          </a:xfrm>
          <a:prstGeom prst="rect">
            <a:avLst/>
          </a:prstGeom>
        </p:spPr>
      </p:pic>
      <p:pic>
        <p:nvPicPr>
          <p:cNvPr id="5" name="图片 4"/>
          <p:cNvPicPr>
            <a:picLocks noChangeAspect="1"/>
          </p:cNvPicPr>
          <p:nvPr/>
        </p:nvPicPr>
        <p:blipFill>
          <a:blip r:embed="rId6"/>
          <a:stretch>
            <a:fillRect/>
          </a:stretch>
        </p:blipFill>
        <p:spPr>
          <a:xfrm>
            <a:off x="8287657" y="736276"/>
            <a:ext cx="632651" cy="532137"/>
          </a:xfrm>
          <a:prstGeom prst="rect">
            <a:avLst/>
          </a:prstGeom>
        </p:spPr>
      </p:pic>
      <p:grpSp>
        <p:nvGrpSpPr>
          <p:cNvPr id="8" name="组合 7"/>
          <p:cNvGrpSpPr/>
          <p:nvPr/>
        </p:nvGrpSpPr>
        <p:grpSpPr>
          <a:xfrm>
            <a:off x="4151086" y="1119823"/>
            <a:ext cx="3889828" cy="1559106"/>
            <a:chOff x="4521803" y="1268413"/>
            <a:chExt cx="3148394" cy="1261926"/>
          </a:xfrm>
        </p:grpSpPr>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521803" y="1268413"/>
              <a:ext cx="3148394" cy="1261926"/>
            </a:xfrm>
            <a:prstGeom prst="rect">
              <a:avLst/>
            </a:prstGeom>
          </p:spPr>
        </p:pic>
        <p:sp>
          <p:nvSpPr>
            <p:cNvPr id="7" name="文本框 6"/>
            <p:cNvSpPr txBox="1"/>
            <p:nvPr/>
          </p:nvSpPr>
          <p:spPr>
            <a:xfrm>
              <a:off x="5149850" y="1717799"/>
              <a:ext cx="1889125" cy="378506"/>
            </a:xfrm>
            <a:prstGeom prst="rect">
              <a:avLst/>
            </a:prstGeom>
            <a:noFill/>
          </p:spPr>
          <p:txBody>
            <a:bodyPr wrap="none" rtlCol="0">
              <a:prstTxWarp prst="textArchUp">
                <a:avLst/>
              </a:prstTxWarp>
              <a:spAutoFit/>
            </a:bodyPr>
            <a:lstStyle/>
            <a:p>
              <a:pPr algn="ctr"/>
              <a:r>
                <a:rPr lang="zh-CN" altLang="en-US" sz="7200" dirty="0">
                  <a:latin typeface="汉仪小麦体简" panose="00020600040101010101" pitchFamily="18" charset="-122"/>
                  <a:ea typeface="汉仪小麦体简" panose="00020600040101010101" pitchFamily="18" charset="-122"/>
                </a:rPr>
                <a:t>写</a:t>
              </a:r>
              <a:r>
                <a:rPr lang="zh-CN" altLang="en-US" sz="7200" dirty="0" smtClean="0">
                  <a:latin typeface="汉仪小麦体简" panose="00020600040101010101" pitchFamily="18" charset="-122"/>
                  <a:ea typeface="汉仪小麦体简" panose="00020600040101010101" pitchFamily="18" charset="-122"/>
                </a:rPr>
                <a:t>在前面的话</a:t>
              </a:r>
              <a:endParaRPr lang="zh-CN" altLang="en-US" sz="7200" dirty="0">
                <a:latin typeface="汉仪小麦体简" panose="00020600040101010101" pitchFamily="18" charset="-122"/>
                <a:ea typeface="汉仪小麦体简" panose="00020600040101010101" pitchFamily="18" charset="-122"/>
              </a:endParaRPr>
            </a:p>
          </p:txBody>
        </p:sp>
      </p:grpSp>
      <p:sp>
        <p:nvSpPr>
          <p:cNvPr id="9" name="文本框 8"/>
          <p:cNvSpPr txBox="1"/>
          <p:nvPr/>
        </p:nvSpPr>
        <p:spPr>
          <a:xfrm>
            <a:off x="889227" y="2748254"/>
            <a:ext cx="4698722" cy="584775"/>
          </a:xfrm>
          <a:prstGeom prst="rect">
            <a:avLst/>
          </a:prstGeom>
          <a:noFill/>
        </p:spPr>
        <p:txBody>
          <a:bodyPr wrap="none" rtlCol="0">
            <a:spAutoFit/>
          </a:bodyPr>
          <a:lstStyle/>
          <a:p>
            <a:r>
              <a:rPr lang="zh-CN" altLang="en-US" sz="3200" dirty="0" smtClean="0">
                <a:solidFill>
                  <a:srgbClr val="C64A90"/>
                </a:solidFill>
                <a:latin typeface="汉仪小麦体简" panose="00020600040101010101" pitchFamily="18" charset="-122"/>
                <a:ea typeface="汉仪小麦体简" panose="00020600040101010101" pitchFamily="18" charset="-122"/>
              </a:rPr>
              <a:t>尊敬的各位家长大家好！</a:t>
            </a:r>
            <a:endParaRPr lang="zh-CN" altLang="en-US" sz="3200" dirty="0">
              <a:solidFill>
                <a:srgbClr val="C64A90"/>
              </a:solidFill>
              <a:latin typeface="汉仪小麦体简" panose="00020600040101010101" pitchFamily="18" charset="-122"/>
              <a:ea typeface="汉仪小麦体简" panose="00020600040101010101" pitchFamily="18" charset="-122"/>
            </a:endParaRPr>
          </a:p>
        </p:txBody>
      </p:sp>
      <p:sp>
        <p:nvSpPr>
          <p:cNvPr id="10" name="文本框 9"/>
          <p:cNvSpPr txBox="1"/>
          <p:nvPr/>
        </p:nvSpPr>
        <p:spPr>
          <a:xfrm>
            <a:off x="889226" y="3388421"/>
            <a:ext cx="10428061" cy="2377702"/>
          </a:xfrm>
          <a:prstGeom prst="rect">
            <a:avLst/>
          </a:prstGeom>
          <a:noFill/>
        </p:spPr>
        <p:txBody>
          <a:bodyPr wrap="square" rtlCol="0">
            <a:spAutoFit/>
          </a:bodyPr>
          <a:lstStyle/>
          <a:p>
            <a:pPr>
              <a:lnSpc>
                <a:spcPct val="125000"/>
              </a:lnSpc>
            </a:pPr>
            <a:r>
              <a:rPr lang="zh-CN" altLang="en-US" sz="2000" dirty="0" smtClean="0">
                <a:latin typeface="汉仪小麦体简" panose="00020600040101010101" pitchFamily="18" charset="-122"/>
                <a:ea typeface="汉仪小麦体简" panose="00020600040101010101" pitchFamily="18" charset="-122"/>
              </a:rPr>
              <a:t>首先，各位家长能在百忙之中抽出时间来参加这次家长会表示深深的感谢！召开这次家长会的目的是为了加强老师与家长之间的联系，互相交流一下学生在校及在家的情况，以使我们能够及时调整工作，提高教育教学质量，同时促使家长也能够积极于到学生的管理钟来，总之一句话，就是“一切为了孩子，这是我们教育的一个根本出发点。”我希望也相信，从这个出发点出噶，我们家长一定会达到预期效果，取得圆满成功，下面我把本班的有关情况向家长们做个汇报。</a:t>
            </a:r>
            <a:endParaRPr lang="zh-CN" altLang="en-US" sz="2000" dirty="0">
              <a:latin typeface="汉仪小麦体简" panose="00020600040101010101" pitchFamily="18" charset="-122"/>
              <a:ea typeface="汉仪小麦体简" panose="00020600040101010101" pitchFamily="18" charset="-122"/>
            </a:endParaRPr>
          </a:p>
        </p:txBody>
      </p:sp>
    </p:spTree>
    <p:extLst>
      <p:ext uri="{BB962C8B-B14F-4D97-AF65-F5344CB8AC3E}">
        <p14:creationId xmlns:p14="http://schemas.microsoft.com/office/powerpoint/2010/main" val="3633223540"/>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500"/>
                            </p:stCondLst>
                            <p:childTnLst>
                              <p:par>
                                <p:cTn id="15" presetID="14" presetClass="entr" presetSubtype="10" fill="hold" grpId="0" nodeType="afterEffect">
                                  <p:stCondLst>
                                    <p:cond delay="0"/>
                                  </p:stCondLst>
                                  <p:iterate type="lt">
                                    <p:tmPct val="10000"/>
                                  </p:iterate>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48" name="图片 8947"/>
          <p:cNvPicPr>
            <a:picLocks noChangeAspect="1"/>
          </p:cNvPicPr>
          <p:nvPr/>
        </p:nvPicPr>
        <p:blipFill>
          <a:blip r:embed="rId3"/>
          <a:stretch>
            <a:fillRect/>
          </a:stretch>
        </p:blipFill>
        <p:spPr>
          <a:xfrm>
            <a:off x="1763269" y="5591149"/>
            <a:ext cx="3418332" cy="654101"/>
          </a:xfrm>
          <a:prstGeom prst="rect">
            <a:avLst/>
          </a:prstGeom>
        </p:spPr>
      </p:pic>
      <p:grpSp>
        <p:nvGrpSpPr>
          <p:cNvPr id="8962" name="组合 8961"/>
          <p:cNvGrpSpPr/>
          <p:nvPr/>
        </p:nvGrpSpPr>
        <p:grpSpPr>
          <a:xfrm>
            <a:off x="6571343" y="1900604"/>
            <a:ext cx="4018605" cy="615186"/>
            <a:chOff x="6571344" y="2488935"/>
            <a:chExt cx="3646714" cy="615186"/>
          </a:xfrm>
        </p:grpSpPr>
        <p:pic>
          <p:nvPicPr>
            <p:cNvPr id="8961" name="图片 8960"/>
            <p:cNvPicPr>
              <a:picLocks noChangeAspect="1"/>
            </p:cNvPicPr>
            <p:nvPr/>
          </p:nvPicPr>
          <p:blipFill rotWithShape="1">
            <a:blip r:embed="rId4" cstate="print">
              <a:extLst>
                <a:ext uri="{28A0092B-C50C-407E-A947-70E740481C1C}">
                  <a14:useLocalDpi xmlns:a14="http://schemas.microsoft.com/office/drawing/2010/main" val="0"/>
                </a:ext>
              </a:extLst>
            </a:blip>
            <a:srcRect t="9524" b="73968"/>
            <a:stretch/>
          </p:blipFill>
          <p:spPr>
            <a:xfrm>
              <a:off x="6571344" y="2488935"/>
              <a:ext cx="3646714" cy="615186"/>
            </a:xfrm>
            <a:prstGeom prst="roundRect">
              <a:avLst>
                <a:gd name="adj" fmla="val 50000"/>
              </a:avLst>
            </a:prstGeom>
          </p:spPr>
        </p:pic>
        <p:sp>
          <p:nvSpPr>
            <p:cNvPr id="8960" name="文本框 8959"/>
            <p:cNvSpPr txBox="1"/>
            <p:nvPr/>
          </p:nvSpPr>
          <p:spPr>
            <a:xfrm>
              <a:off x="6869922" y="2530360"/>
              <a:ext cx="2661306" cy="523220"/>
            </a:xfrm>
            <a:prstGeom prst="rect">
              <a:avLst/>
            </a:prstGeom>
            <a:noFill/>
          </p:spPr>
          <p:txBody>
            <a:bodyPr wrap="none" rtlCol="0">
              <a:spAutoFit/>
            </a:bodyPr>
            <a:lstStyle/>
            <a:p>
              <a:r>
                <a:rPr lang="en-US" altLang="zh-CN" sz="2800" dirty="0" smtClean="0">
                  <a:latin typeface="汉仪小麦体简" panose="00020600040101010101" pitchFamily="18" charset="-122"/>
                  <a:ea typeface="汉仪小麦体简" panose="00020600040101010101" pitchFamily="18" charset="-122"/>
                </a:rPr>
                <a:t>1.</a:t>
              </a:r>
              <a:r>
                <a:rPr lang="zh-CN" altLang="en-US" sz="2800" dirty="0" smtClean="0">
                  <a:latin typeface="汉仪小麦体简" panose="00020600040101010101" pitchFamily="18" charset="-122"/>
                  <a:ea typeface="汉仪小麦体简" panose="00020600040101010101" pitchFamily="18" charset="-122"/>
                </a:rPr>
                <a:t>家长会的意义</a:t>
              </a:r>
              <a:endParaRPr lang="zh-CN" altLang="en-US" sz="2800" dirty="0">
                <a:latin typeface="汉仪小麦体简" panose="00020600040101010101" pitchFamily="18" charset="-122"/>
                <a:ea typeface="汉仪小麦体简" panose="00020600040101010101" pitchFamily="18" charset="-122"/>
              </a:endParaRPr>
            </a:p>
          </p:txBody>
        </p:sp>
      </p:grpSp>
      <p:grpSp>
        <p:nvGrpSpPr>
          <p:cNvPr id="8963" name="组合 8962"/>
          <p:cNvGrpSpPr/>
          <p:nvPr/>
        </p:nvGrpSpPr>
        <p:grpSpPr>
          <a:xfrm>
            <a:off x="6571343" y="2833800"/>
            <a:ext cx="4018605" cy="615186"/>
            <a:chOff x="6571344" y="2488935"/>
            <a:chExt cx="3646714" cy="615186"/>
          </a:xfrm>
        </p:grpSpPr>
        <p:pic>
          <p:nvPicPr>
            <p:cNvPr id="8964" name="图片 8963"/>
            <p:cNvPicPr>
              <a:picLocks noChangeAspect="1"/>
            </p:cNvPicPr>
            <p:nvPr/>
          </p:nvPicPr>
          <p:blipFill rotWithShape="1">
            <a:blip r:embed="rId4" cstate="print">
              <a:extLst>
                <a:ext uri="{28A0092B-C50C-407E-A947-70E740481C1C}">
                  <a14:useLocalDpi xmlns:a14="http://schemas.microsoft.com/office/drawing/2010/main" val="0"/>
                </a:ext>
              </a:extLst>
            </a:blip>
            <a:srcRect t="9524" b="73968"/>
            <a:stretch/>
          </p:blipFill>
          <p:spPr>
            <a:xfrm>
              <a:off x="6571344" y="2488935"/>
              <a:ext cx="3646714" cy="615186"/>
            </a:xfrm>
            <a:prstGeom prst="roundRect">
              <a:avLst>
                <a:gd name="adj" fmla="val 50000"/>
              </a:avLst>
            </a:prstGeom>
          </p:spPr>
        </p:pic>
        <p:sp>
          <p:nvSpPr>
            <p:cNvPr id="8965" name="文本框 8964"/>
            <p:cNvSpPr txBox="1"/>
            <p:nvPr/>
          </p:nvSpPr>
          <p:spPr>
            <a:xfrm>
              <a:off x="6869922" y="2530360"/>
              <a:ext cx="1943161" cy="523220"/>
            </a:xfrm>
            <a:prstGeom prst="rect">
              <a:avLst/>
            </a:prstGeom>
            <a:noFill/>
          </p:spPr>
          <p:txBody>
            <a:bodyPr wrap="none" rtlCol="0">
              <a:spAutoFit/>
            </a:bodyPr>
            <a:lstStyle/>
            <a:p>
              <a:r>
                <a:rPr lang="en-US" altLang="zh-CN" sz="2800" dirty="0" smtClean="0">
                  <a:latin typeface="汉仪小麦体简" panose="00020600040101010101" pitchFamily="18" charset="-122"/>
                  <a:ea typeface="汉仪小麦体简" panose="00020600040101010101" pitchFamily="18" charset="-122"/>
                </a:rPr>
                <a:t>2.</a:t>
              </a:r>
              <a:r>
                <a:rPr lang="zh-CN" altLang="en-US" sz="2800" dirty="0" smtClean="0">
                  <a:latin typeface="汉仪小麦体简" panose="00020600040101010101" pitchFamily="18" charset="-122"/>
                  <a:ea typeface="汉仪小麦体简" panose="00020600040101010101" pitchFamily="18" charset="-122"/>
                </a:rPr>
                <a:t>班级介绍</a:t>
              </a:r>
              <a:endParaRPr lang="zh-CN" altLang="en-US" sz="2800" dirty="0">
                <a:latin typeface="汉仪小麦体简" panose="00020600040101010101" pitchFamily="18" charset="-122"/>
                <a:ea typeface="汉仪小麦体简" panose="00020600040101010101" pitchFamily="18" charset="-122"/>
              </a:endParaRPr>
            </a:p>
          </p:txBody>
        </p:sp>
      </p:grpSp>
      <p:grpSp>
        <p:nvGrpSpPr>
          <p:cNvPr id="8966" name="组合 8965"/>
          <p:cNvGrpSpPr/>
          <p:nvPr/>
        </p:nvGrpSpPr>
        <p:grpSpPr>
          <a:xfrm>
            <a:off x="6571343" y="3766996"/>
            <a:ext cx="4018605" cy="615186"/>
            <a:chOff x="6571344" y="2488935"/>
            <a:chExt cx="3646714" cy="615186"/>
          </a:xfrm>
        </p:grpSpPr>
        <p:pic>
          <p:nvPicPr>
            <p:cNvPr id="8967" name="图片 8966"/>
            <p:cNvPicPr>
              <a:picLocks noChangeAspect="1"/>
            </p:cNvPicPr>
            <p:nvPr/>
          </p:nvPicPr>
          <p:blipFill rotWithShape="1">
            <a:blip r:embed="rId4" cstate="print">
              <a:extLst>
                <a:ext uri="{28A0092B-C50C-407E-A947-70E740481C1C}">
                  <a14:useLocalDpi xmlns:a14="http://schemas.microsoft.com/office/drawing/2010/main" val="0"/>
                </a:ext>
              </a:extLst>
            </a:blip>
            <a:srcRect t="9524" b="73968"/>
            <a:stretch/>
          </p:blipFill>
          <p:spPr>
            <a:xfrm>
              <a:off x="6571344" y="2488935"/>
              <a:ext cx="3646714" cy="615186"/>
            </a:xfrm>
            <a:prstGeom prst="roundRect">
              <a:avLst>
                <a:gd name="adj" fmla="val 50000"/>
              </a:avLst>
            </a:prstGeom>
          </p:spPr>
        </p:pic>
        <p:sp>
          <p:nvSpPr>
            <p:cNvPr id="8968" name="文本框 8967"/>
            <p:cNvSpPr txBox="1"/>
            <p:nvPr/>
          </p:nvSpPr>
          <p:spPr>
            <a:xfrm>
              <a:off x="6869922" y="2530360"/>
              <a:ext cx="2661306" cy="523220"/>
            </a:xfrm>
            <a:prstGeom prst="rect">
              <a:avLst/>
            </a:prstGeom>
            <a:noFill/>
          </p:spPr>
          <p:txBody>
            <a:bodyPr wrap="none" rtlCol="0">
              <a:spAutoFit/>
            </a:bodyPr>
            <a:lstStyle/>
            <a:p>
              <a:r>
                <a:rPr lang="en-US" altLang="zh-CN" sz="2800" dirty="0" smtClean="0">
                  <a:latin typeface="汉仪小麦体简" panose="00020600040101010101" pitchFamily="18" charset="-122"/>
                  <a:ea typeface="汉仪小麦体简" panose="00020600040101010101" pitchFamily="18" charset="-122"/>
                </a:rPr>
                <a:t>3.</a:t>
              </a:r>
              <a:r>
                <a:rPr lang="zh-CN" altLang="en-US" sz="2800" dirty="0" smtClean="0">
                  <a:latin typeface="汉仪小麦体简" panose="00020600040101010101" pitchFamily="18" charset="-122"/>
                  <a:ea typeface="汉仪小麦体简" panose="00020600040101010101" pitchFamily="18" charset="-122"/>
                </a:rPr>
                <a:t>给家长的建议</a:t>
              </a:r>
              <a:endParaRPr lang="zh-CN" altLang="en-US" sz="2800" dirty="0">
                <a:latin typeface="汉仪小麦体简" panose="00020600040101010101" pitchFamily="18" charset="-122"/>
                <a:ea typeface="汉仪小麦体简" panose="00020600040101010101" pitchFamily="18" charset="-122"/>
              </a:endParaRPr>
            </a:p>
          </p:txBody>
        </p:sp>
      </p:grpSp>
      <p:grpSp>
        <p:nvGrpSpPr>
          <p:cNvPr id="8969" name="组合 8968"/>
          <p:cNvGrpSpPr/>
          <p:nvPr/>
        </p:nvGrpSpPr>
        <p:grpSpPr>
          <a:xfrm>
            <a:off x="6571344" y="4700191"/>
            <a:ext cx="4053113" cy="615186"/>
            <a:chOff x="6571344" y="2488935"/>
            <a:chExt cx="3678029" cy="615186"/>
          </a:xfrm>
        </p:grpSpPr>
        <p:pic>
          <p:nvPicPr>
            <p:cNvPr id="8970" name="图片 8969"/>
            <p:cNvPicPr>
              <a:picLocks noChangeAspect="1"/>
            </p:cNvPicPr>
            <p:nvPr/>
          </p:nvPicPr>
          <p:blipFill rotWithShape="1">
            <a:blip r:embed="rId4" cstate="print">
              <a:extLst>
                <a:ext uri="{28A0092B-C50C-407E-A947-70E740481C1C}">
                  <a14:useLocalDpi xmlns:a14="http://schemas.microsoft.com/office/drawing/2010/main" val="0"/>
                </a:ext>
              </a:extLst>
            </a:blip>
            <a:srcRect t="9524" b="73968"/>
            <a:stretch/>
          </p:blipFill>
          <p:spPr>
            <a:xfrm>
              <a:off x="6571344" y="2488935"/>
              <a:ext cx="3646714" cy="615186"/>
            </a:xfrm>
            <a:prstGeom prst="roundRect">
              <a:avLst>
                <a:gd name="adj" fmla="val 50000"/>
              </a:avLst>
            </a:prstGeom>
          </p:spPr>
        </p:pic>
        <p:sp>
          <p:nvSpPr>
            <p:cNvPr id="8971" name="文本框 8970"/>
            <p:cNvSpPr txBox="1"/>
            <p:nvPr/>
          </p:nvSpPr>
          <p:spPr>
            <a:xfrm>
              <a:off x="6869922" y="2530360"/>
              <a:ext cx="3379451" cy="523220"/>
            </a:xfrm>
            <a:prstGeom prst="rect">
              <a:avLst/>
            </a:prstGeom>
            <a:noFill/>
          </p:spPr>
          <p:txBody>
            <a:bodyPr wrap="none" rtlCol="0">
              <a:spAutoFit/>
            </a:bodyPr>
            <a:lstStyle/>
            <a:p>
              <a:r>
                <a:rPr lang="en-US" altLang="zh-CN" sz="2800" dirty="0" smtClean="0">
                  <a:latin typeface="汉仪小麦体简" panose="00020600040101010101" pitchFamily="18" charset="-122"/>
                  <a:ea typeface="汉仪小麦体简" panose="00020600040101010101" pitchFamily="18" charset="-122"/>
                </a:rPr>
                <a:t>4.</a:t>
              </a:r>
              <a:r>
                <a:rPr lang="zh-CN" altLang="en-US" sz="2800" dirty="0" smtClean="0">
                  <a:latin typeface="汉仪小麦体简" panose="00020600040101010101" pitchFamily="18" charset="-122"/>
                  <a:ea typeface="汉仪小麦体简" panose="00020600040101010101" pitchFamily="18" charset="-122"/>
                </a:rPr>
                <a:t>新学期的工作安排</a:t>
              </a:r>
              <a:endParaRPr lang="zh-CN" altLang="en-US" sz="2800" dirty="0">
                <a:latin typeface="汉仪小麦体简" panose="00020600040101010101" pitchFamily="18" charset="-122"/>
                <a:ea typeface="汉仪小麦体简" panose="00020600040101010101" pitchFamily="18" charset="-122"/>
              </a:endParaRPr>
            </a:p>
          </p:txBody>
        </p:sp>
      </p:grpSp>
      <p:pic>
        <p:nvPicPr>
          <p:cNvPr id="2" name="图片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0967" y="337996"/>
            <a:ext cx="6578417" cy="6858000"/>
          </a:xfrm>
          <a:prstGeom prst="rect">
            <a:avLst/>
          </a:prstGeom>
        </p:spPr>
      </p:pic>
    </p:spTree>
    <p:extLst>
      <p:ext uri="{BB962C8B-B14F-4D97-AF65-F5344CB8AC3E}">
        <p14:creationId xmlns:p14="http://schemas.microsoft.com/office/powerpoint/2010/main" val="1486665861"/>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948"/>
                                        </p:tgtEl>
                                        <p:attrNameLst>
                                          <p:attrName>style.visibility</p:attrName>
                                        </p:attrNameLst>
                                      </p:cBhvr>
                                      <p:to>
                                        <p:strVal val="visible"/>
                                      </p:to>
                                    </p:set>
                                    <p:animEffect transition="in" filter="fade">
                                      <p:cBhvr>
                                        <p:cTn id="7" dur="500"/>
                                        <p:tgtEl>
                                          <p:spTgt spid="894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962"/>
                                        </p:tgtEl>
                                        <p:attrNameLst>
                                          <p:attrName>style.visibility</p:attrName>
                                        </p:attrNameLst>
                                      </p:cBhvr>
                                      <p:to>
                                        <p:strVal val="visible"/>
                                      </p:to>
                                    </p:set>
                                    <p:animEffect transition="in" filter="wipe(left)">
                                      <p:cBhvr>
                                        <p:cTn id="11" dur="500"/>
                                        <p:tgtEl>
                                          <p:spTgt spid="896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8963"/>
                                        </p:tgtEl>
                                        <p:attrNameLst>
                                          <p:attrName>style.visibility</p:attrName>
                                        </p:attrNameLst>
                                      </p:cBhvr>
                                      <p:to>
                                        <p:strVal val="visible"/>
                                      </p:to>
                                    </p:set>
                                    <p:animEffect transition="in" filter="wipe(left)">
                                      <p:cBhvr>
                                        <p:cTn id="15" dur="500"/>
                                        <p:tgtEl>
                                          <p:spTgt spid="8963"/>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8966"/>
                                        </p:tgtEl>
                                        <p:attrNameLst>
                                          <p:attrName>style.visibility</p:attrName>
                                        </p:attrNameLst>
                                      </p:cBhvr>
                                      <p:to>
                                        <p:strVal val="visible"/>
                                      </p:to>
                                    </p:set>
                                    <p:animEffect transition="in" filter="wipe(left)">
                                      <p:cBhvr>
                                        <p:cTn id="19" dur="500"/>
                                        <p:tgtEl>
                                          <p:spTgt spid="896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8969"/>
                                        </p:tgtEl>
                                        <p:attrNameLst>
                                          <p:attrName>style.visibility</p:attrName>
                                        </p:attrNameLst>
                                      </p:cBhvr>
                                      <p:to>
                                        <p:strVal val="visible"/>
                                      </p:to>
                                    </p:set>
                                    <p:animEffect transition="in" filter="wipe(left)">
                                      <p:cBhvr>
                                        <p:cTn id="23" dur="500"/>
                                        <p:tgtEl>
                                          <p:spTgt spid="89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8026416" y="2034300"/>
            <a:ext cx="893892" cy="1149856"/>
          </a:xfrm>
          <a:prstGeom prst="rect">
            <a:avLst/>
          </a:prstGeom>
        </p:spPr>
      </p:pic>
      <p:pic>
        <p:nvPicPr>
          <p:cNvPr id="4" name="图片 3"/>
          <p:cNvPicPr>
            <a:picLocks noChangeAspect="1"/>
          </p:cNvPicPr>
          <p:nvPr/>
        </p:nvPicPr>
        <p:blipFill>
          <a:blip r:embed="rId4"/>
          <a:stretch>
            <a:fillRect/>
          </a:stretch>
        </p:blipFill>
        <p:spPr>
          <a:xfrm>
            <a:off x="2975430" y="2061936"/>
            <a:ext cx="1374948" cy="1122220"/>
          </a:xfrm>
          <a:prstGeom prst="rect">
            <a:avLst/>
          </a:prstGeom>
        </p:spPr>
      </p:pic>
      <p:pic>
        <p:nvPicPr>
          <p:cNvPr id="5" name="图片 4"/>
          <p:cNvPicPr>
            <a:picLocks noChangeAspect="1"/>
          </p:cNvPicPr>
          <p:nvPr/>
        </p:nvPicPr>
        <p:blipFill>
          <a:blip r:embed="rId5"/>
          <a:stretch>
            <a:fillRect/>
          </a:stretch>
        </p:blipFill>
        <p:spPr>
          <a:xfrm>
            <a:off x="10323189" y="532844"/>
            <a:ext cx="1183107" cy="1213530"/>
          </a:xfrm>
          <a:prstGeom prst="rect">
            <a:avLst/>
          </a:prstGeom>
        </p:spPr>
      </p:pic>
      <p:pic>
        <p:nvPicPr>
          <p:cNvPr id="6" name="图片 5"/>
          <p:cNvPicPr>
            <a:picLocks noChangeAspect="1"/>
          </p:cNvPicPr>
          <p:nvPr/>
        </p:nvPicPr>
        <p:blipFill>
          <a:blip r:embed="rId6"/>
          <a:stretch>
            <a:fillRect/>
          </a:stretch>
        </p:blipFill>
        <p:spPr>
          <a:xfrm>
            <a:off x="9555424" y="854098"/>
            <a:ext cx="1417375" cy="948393"/>
          </a:xfrm>
          <a:prstGeom prst="rect">
            <a:avLst/>
          </a:prstGeom>
        </p:spPr>
      </p:pic>
      <p:pic>
        <p:nvPicPr>
          <p:cNvPr id="7" name="图片 6"/>
          <p:cNvPicPr>
            <a:picLocks noChangeAspect="1"/>
          </p:cNvPicPr>
          <p:nvPr/>
        </p:nvPicPr>
        <p:blipFill>
          <a:blip r:embed="rId7"/>
          <a:stretch>
            <a:fillRect/>
          </a:stretch>
        </p:blipFill>
        <p:spPr>
          <a:xfrm>
            <a:off x="1118835" y="963041"/>
            <a:ext cx="1174422" cy="783333"/>
          </a:xfrm>
          <a:prstGeom prst="rect">
            <a:avLst/>
          </a:prstGeom>
        </p:spPr>
      </p:pic>
      <p:pic>
        <p:nvPicPr>
          <p:cNvPr id="8" name="图片 7"/>
          <p:cNvPicPr>
            <a:picLocks noChangeAspect="1"/>
          </p:cNvPicPr>
          <p:nvPr/>
        </p:nvPicPr>
        <p:blipFill>
          <a:blip r:embed="rId8"/>
          <a:stretch>
            <a:fillRect/>
          </a:stretch>
        </p:blipFill>
        <p:spPr>
          <a:xfrm>
            <a:off x="8287657" y="736276"/>
            <a:ext cx="632651" cy="532137"/>
          </a:xfrm>
          <a:prstGeom prst="rect">
            <a:avLst/>
          </a:prstGeom>
        </p:spPr>
      </p:pic>
      <p:sp>
        <p:nvSpPr>
          <p:cNvPr id="12" name="文本框 11"/>
          <p:cNvSpPr txBox="1"/>
          <p:nvPr/>
        </p:nvSpPr>
        <p:spPr>
          <a:xfrm>
            <a:off x="4618672" y="5425663"/>
            <a:ext cx="2954655" cy="845044"/>
          </a:xfrm>
          <a:prstGeom prst="rect">
            <a:avLst/>
          </a:prstGeom>
          <a:noFill/>
        </p:spPr>
        <p:txBody>
          <a:bodyPr wrap="none" rtlCol="0">
            <a:prstTxWarp prst="textChevron">
              <a:avLst/>
            </a:prstTxWarp>
            <a:spAutoFit/>
          </a:bodyPr>
          <a:lstStyle/>
          <a:p>
            <a:pPr algn="ctr"/>
            <a:r>
              <a:rPr lang="zh-CN" altLang="en-US" sz="3600" dirty="0" smtClean="0">
                <a:latin typeface="汉仪小麦体简" panose="00020600040101010101" pitchFamily="18" charset="-122"/>
                <a:ea typeface="汉仪小麦体简" panose="00020600040101010101" pitchFamily="18" charset="-122"/>
              </a:rPr>
              <a:t>家长会的意义</a:t>
            </a:r>
            <a:endParaRPr lang="zh-CN" altLang="en-US" sz="3600" dirty="0">
              <a:latin typeface="汉仪小麦体简" panose="00020600040101010101" pitchFamily="18" charset="-122"/>
              <a:ea typeface="汉仪小麦体简" panose="00020600040101010101" pitchFamily="18" charset="-122"/>
            </a:endParaRPr>
          </a:p>
        </p:txBody>
      </p:sp>
      <p:pic>
        <p:nvPicPr>
          <p:cNvPr id="13" name="图片 1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185307" y="736276"/>
            <a:ext cx="4436441" cy="4487398"/>
          </a:xfrm>
          <a:prstGeom prst="rect">
            <a:avLst/>
          </a:prstGeom>
        </p:spPr>
      </p:pic>
    </p:spTree>
    <p:extLst>
      <p:ext uri="{BB962C8B-B14F-4D97-AF65-F5344CB8AC3E}">
        <p14:creationId xmlns:p14="http://schemas.microsoft.com/office/powerpoint/2010/main" val="1645644531"/>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Effect transition="in" filter="fade">
                                      <p:cBhvr>
                                        <p:cTn id="14" dur="1000"/>
                                        <p:tgtEl>
                                          <p:spTgt spid="3"/>
                                        </p:tgtEl>
                                      </p:cBhvr>
                                    </p:animEffect>
                                  </p:childTnLst>
                                </p:cTn>
                              </p:par>
                              <p:par>
                                <p:cTn id="15" presetID="42" presetClass="entr" presetSubtype="0" fill="hold" grpId="0" nodeType="with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1000"/>
                                        <p:tgtEl>
                                          <p:spTgt spid="12"/>
                                        </p:tgtEl>
                                      </p:cBhvr>
                                    </p:animEffect>
                                    <p:anim calcmode="lin" valueType="num">
                                      <p:cBhvr>
                                        <p:cTn id="18" dur="1000" fill="hold"/>
                                        <p:tgtEl>
                                          <p:spTgt spid="12"/>
                                        </p:tgtEl>
                                        <p:attrNameLst>
                                          <p:attrName>ppt_x</p:attrName>
                                        </p:attrNameLst>
                                      </p:cBhvr>
                                      <p:tavLst>
                                        <p:tav tm="0">
                                          <p:val>
                                            <p:strVal val="#ppt_x"/>
                                          </p:val>
                                        </p:tav>
                                        <p:tav tm="100000">
                                          <p:val>
                                            <p:strVal val="#ppt_x"/>
                                          </p:val>
                                        </p:tav>
                                      </p:tavLst>
                                    </p:anim>
                                    <p:anim calcmode="lin" valueType="num">
                                      <p:cBhvr>
                                        <p:cTn id="19"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0323189" y="532844"/>
            <a:ext cx="1183107" cy="1213530"/>
          </a:xfrm>
          <a:prstGeom prst="rect">
            <a:avLst/>
          </a:prstGeom>
        </p:spPr>
      </p:pic>
      <p:pic>
        <p:nvPicPr>
          <p:cNvPr id="4" name="图片 3"/>
          <p:cNvPicPr>
            <a:picLocks noChangeAspect="1"/>
          </p:cNvPicPr>
          <p:nvPr/>
        </p:nvPicPr>
        <p:blipFill>
          <a:blip r:embed="rId4"/>
          <a:stretch>
            <a:fillRect/>
          </a:stretch>
        </p:blipFill>
        <p:spPr>
          <a:xfrm>
            <a:off x="9555424" y="854098"/>
            <a:ext cx="1417375" cy="948393"/>
          </a:xfrm>
          <a:prstGeom prst="rect">
            <a:avLst/>
          </a:prstGeom>
        </p:spPr>
      </p:pic>
      <p:pic>
        <p:nvPicPr>
          <p:cNvPr id="5" name="图片 4"/>
          <p:cNvPicPr>
            <a:picLocks noChangeAspect="1"/>
          </p:cNvPicPr>
          <p:nvPr/>
        </p:nvPicPr>
        <p:blipFill>
          <a:blip r:embed="rId5"/>
          <a:stretch>
            <a:fillRect/>
          </a:stretch>
        </p:blipFill>
        <p:spPr>
          <a:xfrm>
            <a:off x="1118835" y="963041"/>
            <a:ext cx="1174422" cy="783333"/>
          </a:xfrm>
          <a:prstGeom prst="rect">
            <a:avLst/>
          </a:prstGeom>
        </p:spPr>
      </p:pic>
      <p:pic>
        <p:nvPicPr>
          <p:cNvPr id="6" name="图片 5"/>
          <p:cNvPicPr>
            <a:picLocks noChangeAspect="1"/>
          </p:cNvPicPr>
          <p:nvPr/>
        </p:nvPicPr>
        <p:blipFill>
          <a:blip r:embed="rId6"/>
          <a:stretch>
            <a:fillRect/>
          </a:stretch>
        </p:blipFill>
        <p:spPr>
          <a:xfrm>
            <a:off x="8287657" y="736276"/>
            <a:ext cx="632651" cy="532137"/>
          </a:xfrm>
          <a:prstGeom prst="rect">
            <a:avLst/>
          </a:prstGeom>
        </p:spPr>
      </p:pic>
      <p:grpSp>
        <p:nvGrpSpPr>
          <p:cNvPr id="11" name="组合 10"/>
          <p:cNvGrpSpPr/>
          <p:nvPr/>
        </p:nvGrpSpPr>
        <p:grpSpPr>
          <a:xfrm>
            <a:off x="1118835" y="2381816"/>
            <a:ext cx="3410227" cy="1165673"/>
            <a:chOff x="874712" y="3195403"/>
            <a:chExt cx="3410227" cy="1165673"/>
          </a:xfrm>
        </p:grpSpPr>
        <p:sp>
          <p:nvSpPr>
            <p:cNvPr id="12" name="矩形 11"/>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3" name="矩形 12"/>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小麦体简" panose="00020600040101010101" pitchFamily="18" charset="-122"/>
                  <a:ea typeface="汉仪小麦体简" panose="00020600040101010101" pitchFamily="18" charset="-122"/>
                </a:rPr>
                <a:t>目的</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14" name="组合 13"/>
          <p:cNvGrpSpPr/>
          <p:nvPr/>
        </p:nvGrpSpPr>
        <p:grpSpPr>
          <a:xfrm>
            <a:off x="1118835" y="4368910"/>
            <a:ext cx="3410227" cy="1165673"/>
            <a:chOff x="874712" y="3195403"/>
            <a:chExt cx="3410227" cy="1165673"/>
          </a:xfrm>
        </p:grpSpPr>
        <p:sp>
          <p:nvSpPr>
            <p:cNvPr id="15" name="矩形 14"/>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6" name="矩形 15"/>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小麦体简" panose="00020600040101010101" pitchFamily="18" charset="-122"/>
                  <a:ea typeface="汉仪小麦体简" panose="00020600040101010101" pitchFamily="18" charset="-122"/>
                </a:rPr>
                <a:t>愿景</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17" name="组合 16"/>
          <p:cNvGrpSpPr/>
          <p:nvPr/>
        </p:nvGrpSpPr>
        <p:grpSpPr>
          <a:xfrm>
            <a:off x="7722835" y="2381816"/>
            <a:ext cx="3410227" cy="1165673"/>
            <a:chOff x="874712" y="3195403"/>
            <a:chExt cx="3410227" cy="1165673"/>
          </a:xfrm>
        </p:grpSpPr>
        <p:sp>
          <p:nvSpPr>
            <p:cNvPr id="18" name="矩形 17"/>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9" name="矩形 18"/>
            <p:cNvSpPr/>
            <p:nvPr/>
          </p:nvSpPr>
          <p:spPr>
            <a:xfrm>
              <a:off x="2042965" y="3195403"/>
              <a:ext cx="2241974" cy="51264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smtClean="0">
                  <a:latin typeface="汉仪小麦体简" panose="00020600040101010101" pitchFamily="18" charset="-122"/>
                  <a:ea typeface="汉仪小麦体简" panose="00020600040101010101" pitchFamily="18" charset="-122"/>
                </a:rPr>
                <a:t>理念</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20" name="组合 19"/>
          <p:cNvGrpSpPr/>
          <p:nvPr/>
        </p:nvGrpSpPr>
        <p:grpSpPr>
          <a:xfrm>
            <a:off x="7722835" y="4368910"/>
            <a:ext cx="3410227" cy="1165673"/>
            <a:chOff x="874712" y="3195403"/>
            <a:chExt cx="3410227" cy="1165673"/>
          </a:xfrm>
        </p:grpSpPr>
        <p:sp>
          <p:nvSpPr>
            <p:cNvPr id="21" name="矩形 20"/>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22" name="矩形 21"/>
            <p:cNvSpPr/>
            <p:nvPr/>
          </p:nvSpPr>
          <p:spPr>
            <a:xfrm>
              <a:off x="2042965" y="3195403"/>
              <a:ext cx="2241974" cy="51264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smtClean="0">
                  <a:latin typeface="汉仪小麦体简" panose="00020600040101010101" pitchFamily="18" charset="-122"/>
                  <a:ea typeface="汉仪小麦体简" panose="00020600040101010101" pitchFamily="18" charset="-122"/>
                </a:rPr>
                <a:t>管理</a:t>
              </a:r>
              <a:endParaRPr lang="zh-CN" altLang="en-US" sz="2400" b="1" dirty="0">
                <a:latin typeface="汉仪小麦体简" panose="00020600040101010101" pitchFamily="18" charset="-122"/>
                <a:ea typeface="汉仪小麦体简" panose="00020600040101010101" pitchFamily="18" charset="-122"/>
              </a:endParaRPr>
            </a:p>
          </p:txBody>
        </p:sp>
      </p:grpSp>
      <p:sp>
        <p:nvSpPr>
          <p:cNvPr id="23" name="文本框 22"/>
          <p:cNvSpPr txBox="1"/>
          <p:nvPr/>
        </p:nvSpPr>
        <p:spPr>
          <a:xfrm>
            <a:off x="4411082" y="994103"/>
            <a:ext cx="336983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1.</a:t>
            </a:r>
            <a:r>
              <a:rPr lang="zh-CN" altLang="en-US" sz="3600" dirty="0" smtClean="0">
                <a:solidFill>
                  <a:srgbClr val="C64A90"/>
                </a:solidFill>
                <a:latin typeface="汉仪小麦体简" panose="00020600040101010101" pitchFamily="18" charset="-122"/>
                <a:ea typeface="汉仪小麦体简" panose="00020600040101010101" pitchFamily="18" charset="-122"/>
              </a:rPr>
              <a:t>家长会的意义</a:t>
            </a:r>
            <a:endParaRPr lang="zh-CN" altLang="en-US" sz="3600" dirty="0">
              <a:solidFill>
                <a:srgbClr val="C64A90"/>
              </a:solidFill>
              <a:latin typeface="汉仪小麦体简" panose="00020600040101010101" pitchFamily="18" charset="-122"/>
              <a:ea typeface="汉仪小麦体简" panose="00020600040101010101" pitchFamily="18" charset="-122"/>
            </a:endParaRPr>
          </a:p>
        </p:txBody>
      </p:sp>
      <p:pic>
        <p:nvPicPr>
          <p:cNvPr id="24" name="图片 23"/>
          <p:cNvPicPr>
            <a:picLocks noChangeAspect="1"/>
          </p:cNvPicPr>
          <p:nvPr/>
        </p:nvPicPr>
        <p:blipFill>
          <a:blip r:embed="rId6"/>
          <a:stretch>
            <a:fillRect/>
          </a:stretch>
        </p:blipFill>
        <p:spPr>
          <a:xfrm>
            <a:off x="3143315" y="899018"/>
            <a:ext cx="632651" cy="532137"/>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44150" y="2157606"/>
            <a:ext cx="2963597" cy="3703548"/>
          </a:xfrm>
          <a:prstGeom prst="rect">
            <a:avLst/>
          </a:prstGeom>
        </p:spPr>
      </p:pic>
    </p:spTree>
    <p:extLst>
      <p:ext uri="{BB962C8B-B14F-4D97-AF65-F5344CB8AC3E}">
        <p14:creationId xmlns:p14="http://schemas.microsoft.com/office/powerpoint/2010/main" val="2601568471"/>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0-#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500"/>
                                  </p:stCondLst>
                                  <p:childTnLst>
                                    <p:set>
                                      <p:cBhvr>
                                        <p:cTn id="14" dur="1" fill="hold">
                                          <p:stCondLst>
                                            <p:cond delay="0"/>
                                          </p:stCondLst>
                                        </p:cTn>
                                        <p:tgtEl>
                                          <p:spTgt spid="17"/>
                                        </p:tgtEl>
                                        <p:attrNameLst>
                                          <p:attrName>style.visibility</p:attrName>
                                        </p:attrNameLst>
                                      </p:cBhvr>
                                      <p:to>
                                        <p:strVal val="visible"/>
                                      </p:to>
                                    </p:set>
                                    <p:anim calcmode="lin" valueType="num">
                                      <p:cBhvr additive="base">
                                        <p:cTn id="15" dur="500" fill="hold"/>
                                        <p:tgtEl>
                                          <p:spTgt spid="17"/>
                                        </p:tgtEl>
                                        <p:attrNameLst>
                                          <p:attrName>ppt_x</p:attrName>
                                        </p:attrNameLst>
                                      </p:cBhvr>
                                      <p:tavLst>
                                        <p:tav tm="0">
                                          <p:val>
                                            <p:strVal val="1+#ppt_w/2"/>
                                          </p:val>
                                        </p:tav>
                                        <p:tav tm="100000">
                                          <p:val>
                                            <p:strVal val="#ppt_x"/>
                                          </p:val>
                                        </p:tav>
                                      </p:tavLst>
                                    </p:anim>
                                    <p:anim calcmode="lin" valueType="num">
                                      <p:cBhvr additive="base">
                                        <p:cTn id="16" dur="500" fill="hold"/>
                                        <p:tgtEl>
                                          <p:spTgt spid="17"/>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75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54001" y="2329919"/>
            <a:ext cx="1591887" cy="2918888"/>
          </a:xfrm>
          <a:prstGeom prst="rect">
            <a:avLst/>
          </a:prstGeom>
        </p:spPr>
      </p:pic>
      <p:grpSp>
        <p:nvGrpSpPr>
          <p:cNvPr id="8" name="组合 7"/>
          <p:cNvGrpSpPr/>
          <p:nvPr/>
        </p:nvGrpSpPr>
        <p:grpSpPr>
          <a:xfrm>
            <a:off x="4089515" y="2751287"/>
            <a:ext cx="5452335" cy="1165673"/>
            <a:chOff x="874712" y="3195403"/>
            <a:chExt cx="5452335" cy="1165673"/>
          </a:xfrm>
        </p:grpSpPr>
        <p:sp>
          <p:nvSpPr>
            <p:cNvPr id="9" name="矩形 8"/>
            <p:cNvSpPr/>
            <p:nvPr/>
          </p:nvSpPr>
          <p:spPr>
            <a:xfrm>
              <a:off x="874712" y="3677812"/>
              <a:ext cx="545233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用户可以在投影仪或者计算机上进行演示也可以将演示文稿打印出来制作成胶片以便应用到更广泛的领域中</a:t>
              </a:r>
            </a:p>
          </p:txBody>
        </p:sp>
        <p:sp>
          <p:nvSpPr>
            <p:cNvPr id="10" name="矩形 9"/>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小麦体简" panose="00020600040101010101" pitchFamily="18" charset="-122"/>
                  <a:ea typeface="汉仪小麦体简" panose="00020600040101010101" pitchFamily="18" charset="-122"/>
                </a:rPr>
                <a:t>家长积极配合</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11" name="组合 10"/>
          <p:cNvGrpSpPr/>
          <p:nvPr/>
        </p:nvGrpSpPr>
        <p:grpSpPr>
          <a:xfrm>
            <a:off x="4089515" y="4357462"/>
            <a:ext cx="5452335" cy="1165673"/>
            <a:chOff x="874712" y="3195403"/>
            <a:chExt cx="5452335" cy="1165673"/>
          </a:xfrm>
        </p:grpSpPr>
        <p:sp>
          <p:nvSpPr>
            <p:cNvPr id="12" name="矩形 11"/>
            <p:cNvSpPr/>
            <p:nvPr/>
          </p:nvSpPr>
          <p:spPr>
            <a:xfrm>
              <a:off x="874712" y="3677812"/>
              <a:ext cx="5452335"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用户可以在投影仪或者计算机上进行演示也可以将演示文稿打印出来制作成胶片以便应用到更广泛的领域中</a:t>
              </a:r>
            </a:p>
          </p:txBody>
        </p:sp>
        <p:sp>
          <p:nvSpPr>
            <p:cNvPr id="13" name="矩形 12"/>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小麦体简" panose="00020600040101010101" pitchFamily="18" charset="-122"/>
                  <a:ea typeface="汉仪小麦体简" panose="00020600040101010101" pitchFamily="18" charset="-122"/>
                </a:rPr>
                <a:t>教师倾情教育</a:t>
              </a:r>
              <a:endParaRPr lang="zh-CN" altLang="en-US" sz="2400" b="1" dirty="0">
                <a:latin typeface="汉仪小麦体简" panose="00020600040101010101" pitchFamily="18" charset="-122"/>
                <a:ea typeface="汉仪小麦体简" panose="00020600040101010101" pitchFamily="18" charset="-122"/>
              </a:endParaRPr>
            </a:p>
          </p:txBody>
        </p:sp>
      </p:grpSp>
      <p:pic>
        <p:nvPicPr>
          <p:cNvPr id="17" name="图片 16"/>
          <p:cNvPicPr>
            <a:picLocks noChangeAspect="1"/>
          </p:cNvPicPr>
          <p:nvPr/>
        </p:nvPicPr>
        <p:blipFill>
          <a:blip r:embed="rId4"/>
          <a:stretch>
            <a:fillRect/>
          </a:stretch>
        </p:blipFill>
        <p:spPr>
          <a:xfrm>
            <a:off x="10323189" y="532844"/>
            <a:ext cx="1183107" cy="1213530"/>
          </a:xfrm>
          <a:prstGeom prst="rect">
            <a:avLst/>
          </a:prstGeom>
        </p:spPr>
      </p:pic>
      <p:pic>
        <p:nvPicPr>
          <p:cNvPr id="18" name="图片 17"/>
          <p:cNvPicPr>
            <a:picLocks noChangeAspect="1"/>
          </p:cNvPicPr>
          <p:nvPr/>
        </p:nvPicPr>
        <p:blipFill>
          <a:blip r:embed="rId5"/>
          <a:stretch>
            <a:fillRect/>
          </a:stretch>
        </p:blipFill>
        <p:spPr>
          <a:xfrm>
            <a:off x="9555424" y="854098"/>
            <a:ext cx="1417375" cy="948393"/>
          </a:xfrm>
          <a:prstGeom prst="rect">
            <a:avLst/>
          </a:prstGeom>
        </p:spPr>
      </p:pic>
      <p:pic>
        <p:nvPicPr>
          <p:cNvPr id="19" name="图片 18"/>
          <p:cNvPicPr>
            <a:picLocks noChangeAspect="1"/>
          </p:cNvPicPr>
          <p:nvPr/>
        </p:nvPicPr>
        <p:blipFill>
          <a:blip r:embed="rId6"/>
          <a:stretch>
            <a:fillRect/>
          </a:stretch>
        </p:blipFill>
        <p:spPr>
          <a:xfrm>
            <a:off x="1118835" y="963041"/>
            <a:ext cx="1174422" cy="783333"/>
          </a:xfrm>
          <a:prstGeom prst="rect">
            <a:avLst/>
          </a:prstGeom>
        </p:spPr>
      </p:pic>
      <p:pic>
        <p:nvPicPr>
          <p:cNvPr id="20" name="图片 19"/>
          <p:cNvPicPr>
            <a:picLocks noChangeAspect="1"/>
          </p:cNvPicPr>
          <p:nvPr/>
        </p:nvPicPr>
        <p:blipFill>
          <a:blip r:embed="rId7"/>
          <a:stretch>
            <a:fillRect/>
          </a:stretch>
        </p:blipFill>
        <p:spPr>
          <a:xfrm>
            <a:off x="8287657" y="736276"/>
            <a:ext cx="632651" cy="532137"/>
          </a:xfrm>
          <a:prstGeom prst="rect">
            <a:avLst/>
          </a:prstGeom>
        </p:spPr>
      </p:pic>
      <p:sp>
        <p:nvSpPr>
          <p:cNvPr id="21" name="文本框 20"/>
          <p:cNvSpPr txBox="1"/>
          <p:nvPr/>
        </p:nvSpPr>
        <p:spPr>
          <a:xfrm>
            <a:off x="4411082" y="994103"/>
            <a:ext cx="336983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1.</a:t>
            </a:r>
            <a:r>
              <a:rPr lang="zh-CN" altLang="en-US" sz="3600" dirty="0" smtClean="0">
                <a:solidFill>
                  <a:srgbClr val="C64A90"/>
                </a:solidFill>
                <a:latin typeface="汉仪小麦体简" panose="00020600040101010101" pitchFamily="18" charset="-122"/>
                <a:ea typeface="汉仪小麦体简" panose="00020600040101010101" pitchFamily="18" charset="-122"/>
              </a:rPr>
              <a:t>家长会的意义</a:t>
            </a:r>
            <a:endParaRPr lang="zh-CN" altLang="en-US" sz="3600" dirty="0">
              <a:solidFill>
                <a:srgbClr val="C64A90"/>
              </a:solidFill>
              <a:latin typeface="汉仪小麦体简" panose="00020600040101010101" pitchFamily="18" charset="-122"/>
              <a:ea typeface="汉仪小麦体简" panose="00020600040101010101" pitchFamily="18" charset="-122"/>
            </a:endParaRPr>
          </a:p>
        </p:txBody>
      </p:sp>
      <p:pic>
        <p:nvPicPr>
          <p:cNvPr id="22" name="图片 21"/>
          <p:cNvPicPr>
            <a:picLocks noChangeAspect="1"/>
          </p:cNvPicPr>
          <p:nvPr/>
        </p:nvPicPr>
        <p:blipFill>
          <a:blip r:embed="rId7"/>
          <a:stretch>
            <a:fillRect/>
          </a:stretch>
        </p:blipFill>
        <p:spPr>
          <a:xfrm>
            <a:off x="3143315" y="899018"/>
            <a:ext cx="632651" cy="532137"/>
          </a:xfrm>
          <a:prstGeom prst="rect">
            <a:avLst/>
          </a:prstGeom>
        </p:spPr>
      </p:pic>
      <p:pic>
        <p:nvPicPr>
          <p:cNvPr id="3" name="图片 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87398" y="2623279"/>
            <a:ext cx="4448133" cy="4448133"/>
          </a:xfrm>
          <a:prstGeom prst="rect">
            <a:avLst/>
          </a:prstGeom>
        </p:spPr>
      </p:pic>
    </p:spTree>
    <p:extLst>
      <p:ext uri="{BB962C8B-B14F-4D97-AF65-F5344CB8AC3E}">
        <p14:creationId xmlns:p14="http://schemas.microsoft.com/office/powerpoint/2010/main" val="1821631113"/>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500" fill="hold"/>
                                        <p:tgtEl>
                                          <p:spTgt spid="7"/>
                                        </p:tgtEl>
                                        <p:attrNameLst>
                                          <p:attrName>ppt_w</p:attrName>
                                        </p:attrNameLst>
                                      </p:cBhvr>
                                      <p:tavLst>
                                        <p:tav tm="0">
                                          <p:val>
                                            <p:fltVal val="0"/>
                                          </p:val>
                                        </p:tav>
                                        <p:tav tm="100000">
                                          <p:val>
                                            <p:strVal val="#ppt_w"/>
                                          </p:val>
                                        </p:tav>
                                      </p:tavLst>
                                    </p:anim>
                                    <p:anim calcmode="lin" valueType="num">
                                      <p:cBhvr>
                                        <p:cTn id="16" dur="500" fill="hold"/>
                                        <p:tgtEl>
                                          <p:spTgt spid="7"/>
                                        </p:tgtEl>
                                        <p:attrNameLst>
                                          <p:attrName>ppt_h</p:attrName>
                                        </p:attrNameLst>
                                      </p:cBhvr>
                                      <p:tavLst>
                                        <p:tav tm="0">
                                          <p:val>
                                            <p:fltVal val="0"/>
                                          </p:val>
                                        </p:tav>
                                        <p:tav tm="100000">
                                          <p:val>
                                            <p:strVal val="#ppt_h"/>
                                          </p:val>
                                        </p:tav>
                                      </p:tavLst>
                                    </p:anim>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52900" y="3464935"/>
            <a:ext cx="3886200" cy="1858530"/>
          </a:xfrm>
          <a:prstGeom prst="rect">
            <a:avLst/>
          </a:prstGeom>
        </p:spPr>
      </p:pic>
      <p:pic>
        <p:nvPicPr>
          <p:cNvPr id="2" name="图片 1"/>
          <p:cNvPicPr>
            <a:picLocks noChangeAspect="1"/>
          </p:cNvPicPr>
          <p:nvPr/>
        </p:nvPicPr>
        <p:blipFill>
          <a:blip r:embed="rId4"/>
          <a:stretch>
            <a:fillRect/>
          </a:stretch>
        </p:blipFill>
        <p:spPr>
          <a:xfrm>
            <a:off x="5321152" y="2464370"/>
            <a:ext cx="1549695" cy="3183386"/>
          </a:xfrm>
          <a:prstGeom prst="rect">
            <a:avLst/>
          </a:prstGeom>
        </p:spPr>
      </p:pic>
      <p:pic>
        <p:nvPicPr>
          <p:cNvPr id="3" name="图片 2"/>
          <p:cNvPicPr>
            <a:picLocks noChangeAspect="1"/>
          </p:cNvPicPr>
          <p:nvPr/>
        </p:nvPicPr>
        <p:blipFill>
          <a:blip r:embed="rId5"/>
          <a:stretch>
            <a:fillRect/>
          </a:stretch>
        </p:blipFill>
        <p:spPr>
          <a:xfrm>
            <a:off x="10323189" y="532844"/>
            <a:ext cx="1183107" cy="1213530"/>
          </a:xfrm>
          <a:prstGeom prst="rect">
            <a:avLst/>
          </a:prstGeom>
        </p:spPr>
      </p:pic>
      <p:pic>
        <p:nvPicPr>
          <p:cNvPr id="4" name="图片 3"/>
          <p:cNvPicPr>
            <a:picLocks noChangeAspect="1"/>
          </p:cNvPicPr>
          <p:nvPr/>
        </p:nvPicPr>
        <p:blipFill>
          <a:blip r:embed="rId6"/>
          <a:stretch>
            <a:fillRect/>
          </a:stretch>
        </p:blipFill>
        <p:spPr>
          <a:xfrm>
            <a:off x="9555424" y="854098"/>
            <a:ext cx="1417375" cy="948393"/>
          </a:xfrm>
          <a:prstGeom prst="rect">
            <a:avLst/>
          </a:prstGeom>
        </p:spPr>
      </p:pic>
      <p:pic>
        <p:nvPicPr>
          <p:cNvPr id="5" name="图片 4"/>
          <p:cNvPicPr>
            <a:picLocks noChangeAspect="1"/>
          </p:cNvPicPr>
          <p:nvPr/>
        </p:nvPicPr>
        <p:blipFill>
          <a:blip r:embed="rId7"/>
          <a:stretch>
            <a:fillRect/>
          </a:stretch>
        </p:blipFill>
        <p:spPr>
          <a:xfrm>
            <a:off x="1118835" y="963041"/>
            <a:ext cx="1174422" cy="783333"/>
          </a:xfrm>
          <a:prstGeom prst="rect">
            <a:avLst/>
          </a:prstGeom>
        </p:spPr>
      </p:pic>
      <p:pic>
        <p:nvPicPr>
          <p:cNvPr id="6" name="图片 5"/>
          <p:cNvPicPr>
            <a:picLocks noChangeAspect="1"/>
          </p:cNvPicPr>
          <p:nvPr/>
        </p:nvPicPr>
        <p:blipFill>
          <a:blip r:embed="rId8"/>
          <a:stretch>
            <a:fillRect/>
          </a:stretch>
        </p:blipFill>
        <p:spPr>
          <a:xfrm>
            <a:off x="8287657" y="736276"/>
            <a:ext cx="632651" cy="532137"/>
          </a:xfrm>
          <a:prstGeom prst="rect">
            <a:avLst/>
          </a:prstGeom>
        </p:spPr>
      </p:pic>
      <p:grpSp>
        <p:nvGrpSpPr>
          <p:cNvPr id="8" name="组合 7"/>
          <p:cNvGrpSpPr/>
          <p:nvPr/>
        </p:nvGrpSpPr>
        <p:grpSpPr>
          <a:xfrm>
            <a:off x="1118835" y="2381816"/>
            <a:ext cx="3410227" cy="1165673"/>
            <a:chOff x="874712" y="3195403"/>
            <a:chExt cx="3410227" cy="1165673"/>
          </a:xfrm>
        </p:grpSpPr>
        <p:sp>
          <p:nvSpPr>
            <p:cNvPr id="9" name="矩形 8"/>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0" name="矩形 9"/>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小麦体简" panose="00020600040101010101" pitchFamily="18" charset="-122"/>
                  <a:ea typeface="汉仪小麦体简" panose="00020600040101010101" pitchFamily="18" charset="-122"/>
                </a:rPr>
                <a:t>关注</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11" name="组合 10"/>
          <p:cNvGrpSpPr/>
          <p:nvPr/>
        </p:nvGrpSpPr>
        <p:grpSpPr>
          <a:xfrm>
            <a:off x="1118835" y="4368910"/>
            <a:ext cx="3410227" cy="1165673"/>
            <a:chOff x="874712" y="3195403"/>
            <a:chExt cx="3410227" cy="1165673"/>
          </a:xfrm>
        </p:grpSpPr>
        <p:sp>
          <p:nvSpPr>
            <p:cNvPr id="12" name="矩形 11"/>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3" name="矩形 12"/>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小麦体简" panose="00020600040101010101" pitchFamily="18" charset="-122"/>
                  <a:ea typeface="汉仪小麦体简" panose="00020600040101010101" pitchFamily="18" charset="-122"/>
                </a:rPr>
                <a:t>专注</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14" name="组合 13"/>
          <p:cNvGrpSpPr/>
          <p:nvPr/>
        </p:nvGrpSpPr>
        <p:grpSpPr>
          <a:xfrm>
            <a:off x="7722835" y="2381816"/>
            <a:ext cx="3410227" cy="1165673"/>
            <a:chOff x="874712" y="3195403"/>
            <a:chExt cx="3410227" cy="1165673"/>
          </a:xfrm>
        </p:grpSpPr>
        <p:sp>
          <p:nvSpPr>
            <p:cNvPr id="15" name="矩形 14"/>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6" name="矩形 15"/>
            <p:cNvSpPr/>
            <p:nvPr/>
          </p:nvSpPr>
          <p:spPr>
            <a:xfrm>
              <a:off x="2042965" y="3195403"/>
              <a:ext cx="2241974" cy="51264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smtClean="0">
                  <a:latin typeface="汉仪小麦体简" panose="00020600040101010101" pitchFamily="18" charset="-122"/>
                  <a:ea typeface="汉仪小麦体简" panose="00020600040101010101" pitchFamily="18" charset="-122"/>
                </a:rPr>
                <a:t>引导</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17" name="组合 16"/>
          <p:cNvGrpSpPr/>
          <p:nvPr/>
        </p:nvGrpSpPr>
        <p:grpSpPr>
          <a:xfrm>
            <a:off x="7722835" y="4368910"/>
            <a:ext cx="3410227" cy="1165673"/>
            <a:chOff x="874712" y="3195403"/>
            <a:chExt cx="3410227" cy="1165673"/>
          </a:xfrm>
        </p:grpSpPr>
        <p:sp>
          <p:nvSpPr>
            <p:cNvPr id="18" name="矩形 17"/>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9" name="矩形 18"/>
            <p:cNvSpPr/>
            <p:nvPr/>
          </p:nvSpPr>
          <p:spPr>
            <a:xfrm>
              <a:off x="2042965" y="3195403"/>
              <a:ext cx="2241974" cy="51264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smtClean="0">
                  <a:latin typeface="汉仪小麦体简" panose="00020600040101010101" pitchFamily="18" charset="-122"/>
                  <a:ea typeface="汉仪小麦体简" panose="00020600040101010101" pitchFamily="18" charset="-122"/>
                </a:rPr>
                <a:t>主动</a:t>
              </a:r>
              <a:endParaRPr lang="zh-CN" altLang="en-US" sz="2400" b="1" dirty="0">
                <a:latin typeface="汉仪小麦体简" panose="00020600040101010101" pitchFamily="18" charset="-122"/>
                <a:ea typeface="汉仪小麦体简" panose="00020600040101010101" pitchFamily="18" charset="-122"/>
              </a:endParaRPr>
            </a:p>
          </p:txBody>
        </p:sp>
      </p:grpSp>
      <p:sp>
        <p:nvSpPr>
          <p:cNvPr id="20" name="文本框 19"/>
          <p:cNvSpPr txBox="1"/>
          <p:nvPr/>
        </p:nvSpPr>
        <p:spPr>
          <a:xfrm>
            <a:off x="4411082" y="994103"/>
            <a:ext cx="336983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1.</a:t>
            </a:r>
            <a:r>
              <a:rPr lang="zh-CN" altLang="en-US" sz="3600" dirty="0" smtClean="0">
                <a:solidFill>
                  <a:srgbClr val="C64A90"/>
                </a:solidFill>
                <a:latin typeface="汉仪小麦体简" panose="00020600040101010101" pitchFamily="18" charset="-122"/>
                <a:ea typeface="汉仪小麦体简" panose="00020600040101010101" pitchFamily="18" charset="-122"/>
              </a:rPr>
              <a:t>家长会的意义</a:t>
            </a:r>
            <a:endParaRPr lang="zh-CN" altLang="en-US" sz="3600" dirty="0">
              <a:solidFill>
                <a:srgbClr val="C64A90"/>
              </a:solidFill>
              <a:latin typeface="汉仪小麦体简" panose="00020600040101010101" pitchFamily="18" charset="-122"/>
              <a:ea typeface="汉仪小麦体简" panose="00020600040101010101" pitchFamily="18" charset="-122"/>
            </a:endParaRPr>
          </a:p>
        </p:txBody>
      </p:sp>
      <p:pic>
        <p:nvPicPr>
          <p:cNvPr id="21" name="图片 20"/>
          <p:cNvPicPr>
            <a:picLocks noChangeAspect="1"/>
          </p:cNvPicPr>
          <p:nvPr/>
        </p:nvPicPr>
        <p:blipFill>
          <a:blip r:embed="rId8"/>
          <a:stretch>
            <a:fillRect/>
          </a:stretch>
        </p:blipFill>
        <p:spPr>
          <a:xfrm>
            <a:off x="3143315" y="899018"/>
            <a:ext cx="632651" cy="532137"/>
          </a:xfrm>
          <a:prstGeom prst="rect">
            <a:avLst/>
          </a:prstGeom>
        </p:spPr>
      </p:pic>
    </p:spTree>
    <p:extLst>
      <p:ext uri="{BB962C8B-B14F-4D97-AF65-F5344CB8AC3E}">
        <p14:creationId xmlns:p14="http://schemas.microsoft.com/office/powerpoint/2010/main" val="1483429339"/>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500"/>
                                        <p:tgtEl>
                                          <p:spTgt spid="8"/>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wipe(left)">
                                      <p:cBhvr>
                                        <p:cTn id="22" dur="500"/>
                                        <p:tgtEl>
                                          <p:spTgt spid="11"/>
                                        </p:tgtEl>
                                      </p:cBhvr>
                                    </p:animEffect>
                                  </p:childTnLst>
                                </p:cTn>
                              </p:par>
                            </p:childTnLst>
                          </p:cTn>
                        </p:par>
                        <p:par>
                          <p:cTn id="23" fill="hold">
                            <p:stCondLst>
                              <p:cond delay="1500"/>
                            </p:stCondLst>
                            <p:childTnLst>
                              <p:par>
                                <p:cTn id="24" presetID="22" presetClass="entr" presetSubtype="2"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right)">
                                      <p:cBhvr>
                                        <p:cTn id="26" dur="500"/>
                                        <p:tgtEl>
                                          <p:spTgt spid="14"/>
                                        </p:tgtEl>
                                      </p:cBhvr>
                                    </p:animEffect>
                                  </p:childTnLst>
                                </p:cTn>
                              </p:par>
                            </p:childTnLst>
                          </p:cTn>
                        </p:par>
                        <p:par>
                          <p:cTn id="27" fill="hold">
                            <p:stCondLst>
                              <p:cond delay="2000"/>
                            </p:stCondLst>
                            <p:childTnLst>
                              <p:par>
                                <p:cTn id="28" presetID="22" presetClass="entr" presetSubtype="2" fill="hold" nodeType="after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wipe(right)">
                                      <p:cBhvr>
                                        <p:cTn id="3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611276" y="2321072"/>
            <a:ext cx="3613865" cy="3174179"/>
            <a:chOff x="1785449" y="2662704"/>
            <a:chExt cx="3243752" cy="2849096"/>
          </a:xfrm>
        </p:grpSpPr>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27537" y="3149600"/>
              <a:ext cx="3001664" cy="2362200"/>
            </a:xfrm>
            <a:prstGeom prst="rect">
              <a:avLst/>
            </a:prstGeom>
          </p:spPr>
        </p:pic>
        <p:pic>
          <p:nvPicPr>
            <p:cNvPr id="2" name="图片 1"/>
            <p:cNvPicPr>
              <a:picLocks noChangeAspect="1"/>
            </p:cNvPicPr>
            <p:nvPr/>
          </p:nvPicPr>
          <p:blipFill>
            <a:blip r:embed="rId4"/>
            <a:stretch>
              <a:fillRect/>
            </a:stretch>
          </p:blipFill>
          <p:spPr>
            <a:xfrm>
              <a:off x="1785449" y="2662704"/>
              <a:ext cx="3243752" cy="2253318"/>
            </a:xfrm>
            <a:prstGeom prst="rect">
              <a:avLst/>
            </a:prstGeom>
          </p:spPr>
        </p:pic>
      </p:grpSp>
      <p:pic>
        <p:nvPicPr>
          <p:cNvPr id="3" name="图片 2"/>
          <p:cNvPicPr>
            <a:picLocks noChangeAspect="1"/>
          </p:cNvPicPr>
          <p:nvPr/>
        </p:nvPicPr>
        <p:blipFill>
          <a:blip r:embed="rId5"/>
          <a:stretch>
            <a:fillRect/>
          </a:stretch>
        </p:blipFill>
        <p:spPr>
          <a:xfrm>
            <a:off x="10323189" y="532844"/>
            <a:ext cx="1183107" cy="1213530"/>
          </a:xfrm>
          <a:prstGeom prst="rect">
            <a:avLst/>
          </a:prstGeom>
        </p:spPr>
      </p:pic>
      <p:pic>
        <p:nvPicPr>
          <p:cNvPr id="4" name="图片 3"/>
          <p:cNvPicPr>
            <a:picLocks noChangeAspect="1"/>
          </p:cNvPicPr>
          <p:nvPr/>
        </p:nvPicPr>
        <p:blipFill>
          <a:blip r:embed="rId6"/>
          <a:stretch>
            <a:fillRect/>
          </a:stretch>
        </p:blipFill>
        <p:spPr>
          <a:xfrm>
            <a:off x="9555424" y="854098"/>
            <a:ext cx="1417375" cy="948393"/>
          </a:xfrm>
          <a:prstGeom prst="rect">
            <a:avLst/>
          </a:prstGeom>
        </p:spPr>
      </p:pic>
      <p:pic>
        <p:nvPicPr>
          <p:cNvPr id="5" name="图片 4"/>
          <p:cNvPicPr>
            <a:picLocks noChangeAspect="1"/>
          </p:cNvPicPr>
          <p:nvPr/>
        </p:nvPicPr>
        <p:blipFill>
          <a:blip r:embed="rId7"/>
          <a:stretch>
            <a:fillRect/>
          </a:stretch>
        </p:blipFill>
        <p:spPr>
          <a:xfrm>
            <a:off x="1118835" y="963041"/>
            <a:ext cx="1174422" cy="783333"/>
          </a:xfrm>
          <a:prstGeom prst="rect">
            <a:avLst/>
          </a:prstGeom>
        </p:spPr>
      </p:pic>
      <p:pic>
        <p:nvPicPr>
          <p:cNvPr id="6" name="图片 5"/>
          <p:cNvPicPr>
            <a:picLocks noChangeAspect="1"/>
          </p:cNvPicPr>
          <p:nvPr/>
        </p:nvPicPr>
        <p:blipFill>
          <a:blip r:embed="rId8"/>
          <a:stretch>
            <a:fillRect/>
          </a:stretch>
        </p:blipFill>
        <p:spPr>
          <a:xfrm>
            <a:off x="8287657" y="736276"/>
            <a:ext cx="632651" cy="532137"/>
          </a:xfrm>
          <a:prstGeom prst="rect">
            <a:avLst/>
          </a:prstGeom>
        </p:spPr>
      </p:pic>
      <p:sp>
        <p:nvSpPr>
          <p:cNvPr id="9" name="矩形 8"/>
          <p:cNvSpPr/>
          <p:nvPr/>
        </p:nvSpPr>
        <p:spPr>
          <a:xfrm>
            <a:off x="5614045" y="2321072"/>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用户可以在投影仪或者计算机上进行演示也可以将演示文稿打印出来制作成胶片以便应用到更广泛的领域中</a:t>
            </a:r>
          </a:p>
        </p:txBody>
      </p:sp>
      <p:sp>
        <p:nvSpPr>
          <p:cNvPr id="11" name="矩形 10"/>
          <p:cNvSpPr/>
          <p:nvPr/>
        </p:nvSpPr>
        <p:spPr>
          <a:xfrm>
            <a:off x="5614045" y="3478537"/>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用户可以在投影仪或者计算机上进行演示也可以将演示文稿打印出来制作成胶片以便应用到更广泛的领域中</a:t>
            </a:r>
          </a:p>
        </p:txBody>
      </p:sp>
      <p:sp>
        <p:nvSpPr>
          <p:cNvPr id="12" name="矩形 11"/>
          <p:cNvSpPr/>
          <p:nvPr/>
        </p:nvSpPr>
        <p:spPr>
          <a:xfrm>
            <a:off x="5614045" y="4636002"/>
            <a:ext cx="506846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用户可以在投影仪或者计算机上进行演示也可以将演示文稿打印出来制作成胶片以便应用到更广泛的领域中</a:t>
            </a:r>
          </a:p>
        </p:txBody>
      </p:sp>
      <p:cxnSp>
        <p:nvCxnSpPr>
          <p:cNvPr id="15" name="直接连接符 14"/>
          <p:cNvCxnSpPr/>
          <p:nvPr/>
        </p:nvCxnSpPr>
        <p:spPr>
          <a:xfrm>
            <a:off x="5614045" y="3193143"/>
            <a:ext cx="5068469" cy="0"/>
          </a:xfrm>
          <a:prstGeom prst="line">
            <a:avLst/>
          </a:prstGeom>
          <a:ln w="19050">
            <a:solidFill>
              <a:srgbClr val="1B2588"/>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5614045" y="4412343"/>
            <a:ext cx="5068469" cy="0"/>
          </a:xfrm>
          <a:prstGeom prst="line">
            <a:avLst/>
          </a:prstGeom>
          <a:ln w="19050">
            <a:solidFill>
              <a:srgbClr val="1B2588"/>
            </a:solidFill>
            <a:prstDash val="dash"/>
          </a:ln>
        </p:spPr>
        <p:style>
          <a:lnRef idx="1">
            <a:schemeClr val="accent1"/>
          </a:lnRef>
          <a:fillRef idx="0">
            <a:schemeClr val="accent1"/>
          </a:fillRef>
          <a:effectRef idx="0">
            <a:schemeClr val="accent1"/>
          </a:effectRef>
          <a:fontRef idx="minor">
            <a:schemeClr val="tx1"/>
          </a:fontRef>
        </p:style>
      </p:cxnSp>
      <p:sp>
        <p:nvSpPr>
          <p:cNvPr id="17" name="文本框 16"/>
          <p:cNvSpPr txBox="1"/>
          <p:nvPr/>
        </p:nvSpPr>
        <p:spPr>
          <a:xfrm>
            <a:off x="4411082" y="994103"/>
            <a:ext cx="336983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1.</a:t>
            </a:r>
            <a:r>
              <a:rPr lang="zh-CN" altLang="en-US" sz="3600" dirty="0" smtClean="0">
                <a:solidFill>
                  <a:srgbClr val="C64A90"/>
                </a:solidFill>
                <a:latin typeface="汉仪小麦体简" panose="00020600040101010101" pitchFamily="18" charset="-122"/>
                <a:ea typeface="汉仪小麦体简" panose="00020600040101010101" pitchFamily="18" charset="-122"/>
              </a:rPr>
              <a:t>家长会的意义</a:t>
            </a:r>
            <a:endParaRPr lang="zh-CN" altLang="en-US" sz="3600" dirty="0">
              <a:solidFill>
                <a:srgbClr val="C64A90"/>
              </a:solidFill>
              <a:latin typeface="汉仪小麦体简" panose="00020600040101010101" pitchFamily="18" charset="-122"/>
              <a:ea typeface="汉仪小麦体简" panose="00020600040101010101" pitchFamily="18" charset="-122"/>
            </a:endParaRPr>
          </a:p>
        </p:txBody>
      </p:sp>
      <p:pic>
        <p:nvPicPr>
          <p:cNvPr id="18" name="图片 17"/>
          <p:cNvPicPr>
            <a:picLocks noChangeAspect="1"/>
          </p:cNvPicPr>
          <p:nvPr/>
        </p:nvPicPr>
        <p:blipFill>
          <a:blip r:embed="rId8"/>
          <a:stretch>
            <a:fillRect/>
          </a:stretch>
        </p:blipFill>
        <p:spPr>
          <a:xfrm>
            <a:off x="3143315" y="899018"/>
            <a:ext cx="632651" cy="532137"/>
          </a:xfrm>
          <a:prstGeom prst="rect">
            <a:avLst/>
          </a:prstGeom>
        </p:spPr>
      </p:pic>
    </p:spTree>
    <p:extLst>
      <p:ext uri="{BB962C8B-B14F-4D97-AF65-F5344CB8AC3E}">
        <p14:creationId xmlns:p14="http://schemas.microsoft.com/office/powerpoint/2010/main" val="3627586878"/>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 calcmode="lin" valueType="num">
                                      <p:cBhvr>
                                        <p:cTn id="9" dur="1000" fill="hold"/>
                                        <p:tgtEl>
                                          <p:spTgt spid="13"/>
                                        </p:tgtEl>
                                        <p:attrNameLst>
                                          <p:attrName>style.rotation</p:attrName>
                                        </p:attrNameLst>
                                      </p:cBhvr>
                                      <p:tavLst>
                                        <p:tav tm="0">
                                          <p:val>
                                            <p:fltVal val="90"/>
                                          </p:val>
                                        </p:tav>
                                        <p:tav tm="100000">
                                          <p:val>
                                            <p:fltVal val="0"/>
                                          </p:val>
                                        </p:tav>
                                      </p:tavLst>
                                    </p:anim>
                                    <p:animEffect transition="in" filter="fade">
                                      <p:cBhvr>
                                        <p:cTn id="10" dur="1000"/>
                                        <p:tgtEl>
                                          <p:spTgt spid="13"/>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wipe(left)">
                                      <p:cBhvr>
                                        <p:cTn id="14" dur="500"/>
                                        <p:tgtEl>
                                          <p:spTgt spid="9"/>
                                        </p:tgtEl>
                                      </p:cBhvr>
                                    </p:animEffect>
                                  </p:childTnLst>
                                </p:cTn>
                              </p:par>
                            </p:childTnLst>
                          </p:cTn>
                        </p:par>
                        <p:par>
                          <p:cTn id="15" fill="hold">
                            <p:stCondLst>
                              <p:cond delay="1500"/>
                            </p:stCondLst>
                            <p:childTnLst>
                              <p:par>
                                <p:cTn id="16" presetID="22" presetClass="entr" presetSubtype="8"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left)">
                                      <p:cBhvr>
                                        <p:cTn id="18" dur="500"/>
                                        <p:tgtEl>
                                          <p:spTgt spid="11"/>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par>
                          <p:cTn id="23" fill="hold">
                            <p:stCondLst>
                              <p:cond delay="2500"/>
                            </p:stCondLst>
                            <p:childTnLst>
                              <p:par>
                                <p:cTn id="24" presetID="10" presetClass="entr" presetSubtype="0"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fade">
                                      <p:cBhvr>
                                        <p:cTn id="26" dur="500"/>
                                        <p:tgtEl>
                                          <p:spTgt spid="15"/>
                                        </p:tgtEl>
                                      </p:cBhvr>
                                    </p:animEffect>
                                  </p:childTnLst>
                                </p:cTn>
                              </p:par>
                              <p:par>
                                <p:cTn id="27" presetID="10" presetClass="entr" presetSubtype="0" fill="hold" nodeType="with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1" grpId="0"/>
      <p:bldP spid="1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985494" y="1802491"/>
            <a:ext cx="2036785" cy="2340429"/>
          </a:xfrm>
          <a:prstGeom prst="rect">
            <a:avLst/>
          </a:prstGeom>
        </p:spPr>
      </p:pic>
      <p:pic>
        <p:nvPicPr>
          <p:cNvPr id="3" name="图片 2"/>
          <p:cNvPicPr>
            <a:picLocks noChangeAspect="1"/>
          </p:cNvPicPr>
          <p:nvPr/>
        </p:nvPicPr>
        <p:blipFill>
          <a:blip r:embed="rId4"/>
          <a:stretch>
            <a:fillRect/>
          </a:stretch>
        </p:blipFill>
        <p:spPr>
          <a:xfrm>
            <a:off x="8026416" y="2034300"/>
            <a:ext cx="893892" cy="1149856"/>
          </a:xfrm>
          <a:prstGeom prst="rect">
            <a:avLst/>
          </a:prstGeom>
        </p:spPr>
      </p:pic>
      <p:pic>
        <p:nvPicPr>
          <p:cNvPr id="4" name="图片 3"/>
          <p:cNvPicPr>
            <a:picLocks noChangeAspect="1"/>
          </p:cNvPicPr>
          <p:nvPr/>
        </p:nvPicPr>
        <p:blipFill>
          <a:blip r:embed="rId5"/>
          <a:stretch>
            <a:fillRect/>
          </a:stretch>
        </p:blipFill>
        <p:spPr>
          <a:xfrm>
            <a:off x="2975430" y="2061936"/>
            <a:ext cx="1374948" cy="1122220"/>
          </a:xfrm>
          <a:prstGeom prst="rect">
            <a:avLst/>
          </a:prstGeom>
        </p:spPr>
      </p:pic>
      <p:pic>
        <p:nvPicPr>
          <p:cNvPr id="5" name="图片 4"/>
          <p:cNvPicPr>
            <a:picLocks noChangeAspect="1"/>
          </p:cNvPicPr>
          <p:nvPr/>
        </p:nvPicPr>
        <p:blipFill>
          <a:blip r:embed="rId6"/>
          <a:stretch>
            <a:fillRect/>
          </a:stretch>
        </p:blipFill>
        <p:spPr>
          <a:xfrm>
            <a:off x="10323189" y="532844"/>
            <a:ext cx="1183107" cy="1213530"/>
          </a:xfrm>
          <a:prstGeom prst="rect">
            <a:avLst/>
          </a:prstGeom>
        </p:spPr>
      </p:pic>
      <p:pic>
        <p:nvPicPr>
          <p:cNvPr id="6" name="图片 5"/>
          <p:cNvPicPr>
            <a:picLocks noChangeAspect="1"/>
          </p:cNvPicPr>
          <p:nvPr/>
        </p:nvPicPr>
        <p:blipFill>
          <a:blip r:embed="rId7"/>
          <a:stretch>
            <a:fillRect/>
          </a:stretch>
        </p:blipFill>
        <p:spPr>
          <a:xfrm>
            <a:off x="9555424" y="854098"/>
            <a:ext cx="1417375" cy="948393"/>
          </a:xfrm>
          <a:prstGeom prst="rect">
            <a:avLst/>
          </a:prstGeom>
        </p:spPr>
      </p:pic>
      <p:pic>
        <p:nvPicPr>
          <p:cNvPr id="7" name="图片 6"/>
          <p:cNvPicPr>
            <a:picLocks noChangeAspect="1"/>
          </p:cNvPicPr>
          <p:nvPr/>
        </p:nvPicPr>
        <p:blipFill>
          <a:blip r:embed="rId8"/>
          <a:stretch>
            <a:fillRect/>
          </a:stretch>
        </p:blipFill>
        <p:spPr>
          <a:xfrm>
            <a:off x="1118835" y="963041"/>
            <a:ext cx="1174422" cy="783333"/>
          </a:xfrm>
          <a:prstGeom prst="rect">
            <a:avLst/>
          </a:prstGeom>
        </p:spPr>
      </p:pic>
      <p:pic>
        <p:nvPicPr>
          <p:cNvPr id="8" name="图片 7"/>
          <p:cNvPicPr>
            <a:picLocks noChangeAspect="1"/>
          </p:cNvPicPr>
          <p:nvPr/>
        </p:nvPicPr>
        <p:blipFill>
          <a:blip r:embed="rId9"/>
          <a:stretch>
            <a:fillRect/>
          </a:stretch>
        </p:blipFill>
        <p:spPr>
          <a:xfrm>
            <a:off x="8287657" y="736276"/>
            <a:ext cx="632651" cy="532137"/>
          </a:xfrm>
          <a:prstGeom prst="rect">
            <a:avLst/>
          </a:prstGeom>
        </p:spPr>
      </p:pic>
      <p:grpSp>
        <p:nvGrpSpPr>
          <p:cNvPr id="11" name="组合 10"/>
          <p:cNvGrpSpPr/>
          <p:nvPr/>
        </p:nvGrpSpPr>
        <p:grpSpPr>
          <a:xfrm>
            <a:off x="3628756" y="4753357"/>
            <a:ext cx="4949842" cy="703075"/>
            <a:chOff x="3553828" y="4753357"/>
            <a:chExt cx="4949842" cy="703075"/>
          </a:xfrm>
        </p:grpSpPr>
        <p:pic>
          <p:nvPicPr>
            <p:cNvPr id="9" name="图片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553828" y="4753357"/>
              <a:ext cx="796550" cy="703075"/>
            </a:xfrm>
            <a:prstGeom prst="rect">
              <a:avLst/>
            </a:prstGeom>
          </p:spPr>
        </p:pic>
        <p:pic>
          <p:nvPicPr>
            <p:cNvPr id="10" name="图片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7707120" y="4753357"/>
              <a:ext cx="796550" cy="703075"/>
            </a:xfrm>
            <a:prstGeom prst="rect">
              <a:avLst/>
            </a:prstGeom>
          </p:spPr>
        </p:pic>
      </p:grpSp>
      <p:sp>
        <p:nvSpPr>
          <p:cNvPr id="12" name="文本框 11"/>
          <p:cNvSpPr txBox="1"/>
          <p:nvPr/>
        </p:nvSpPr>
        <p:spPr>
          <a:xfrm>
            <a:off x="4618672" y="4691145"/>
            <a:ext cx="2954655" cy="845044"/>
          </a:xfrm>
          <a:prstGeom prst="rect">
            <a:avLst/>
          </a:prstGeom>
          <a:noFill/>
        </p:spPr>
        <p:txBody>
          <a:bodyPr wrap="none" rtlCol="0">
            <a:prstTxWarp prst="textChevron">
              <a:avLst/>
            </a:prstTxWarp>
            <a:spAutoFit/>
          </a:bodyPr>
          <a:lstStyle/>
          <a:p>
            <a:pPr algn="ctr"/>
            <a:r>
              <a:rPr lang="zh-CN" altLang="en-US" sz="3600" dirty="0" smtClean="0">
                <a:latin typeface="汉仪小麦体简" panose="00020600040101010101" pitchFamily="18" charset="-122"/>
                <a:ea typeface="汉仪小麦体简" panose="00020600040101010101" pitchFamily="18" charset="-122"/>
              </a:rPr>
              <a:t>班级介绍</a:t>
            </a:r>
          </a:p>
        </p:txBody>
      </p:sp>
    </p:spTree>
    <p:extLst>
      <p:ext uri="{BB962C8B-B14F-4D97-AF65-F5344CB8AC3E}">
        <p14:creationId xmlns:p14="http://schemas.microsoft.com/office/powerpoint/2010/main" val="1723380132"/>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Effect transition="in" filter="fade">
                                      <p:cBhvr>
                                        <p:cTn id="14" dur="10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p:cTn id="17" dur="1000" fill="hold"/>
                                        <p:tgtEl>
                                          <p:spTgt spid="2"/>
                                        </p:tgtEl>
                                        <p:attrNameLst>
                                          <p:attrName>ppt_w</p:attrName>
                                        </p:attrNameLst>
                                      </p:cBhvr>
                                      <p:tavLst>
                                        <p:tav tm="0">
                                          <p:val>
                                            <p:fltVal val="0"/>
                                          </p:val>
                                        </p:tav>
                                        <p:tav tm="100000">
                                          <p:val>
                                            <p:strVal val="#ppt_w"/>
                                          </p:val>
                                        </p:tav>
                                      </p:tavLst>
                                    </p:anim>
                                    <p:anim calcmode="lin" valueType="num">
                                      <p:cBhvr>
                                        <p:cTn id="18" dur="1000" fill="hold"/>
                                        <p:tgtEl>
                                          <p:spTgt spid="2"/>
                                        </p:tgtEl>
                                        <p:attrNameLst>
                                          <p:attrName>ppt_h</p:attrName>
                                        </p:attrNameLst>
                                      </p:cBhvr>
                                      <p:tavLst>
                                        <p:tav tm="0">
                                          <p:val>
                                            <p:fltVal val="0"/>
                                          </p:val>
                                        </p:tav>
                                        <p:tav tm="100000">
                                          <p:val>
                                            <p:strVal val="#ppt_h"/>
                                          </p:val>
                                        </p:tav>
                                      </p:tavLst>
                                    </p:anim>
                                    <p:animEffect transition="in" filter="fade">
                                      <p:cBhvr>
                                        <p:cTn id="19" dur="1000"/>
                                        <p:tgtEl>
                                          <p:spTgt spid="2"/>
                                        </p:tgtEl>
                                      </p:cBhvr>
                                    </p:animEffect>
                                  </p:childTnLst>
                                </p:cTn>
                              </p:par>
                            </p:childTnLst>
                          </p:cTn>
                        </p:par>
                        <p:par>
                          <p:cTn id="20" fill="hold">
                            <p:stCondLst>
                              <p:cond delay="1000"/>
                            </p:stCondLst>
                            <p:childTnLst>
                              <p:par>
                                <p:cTn id="21" presetID="42" presetClass="entr" presetSubtype="0"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1000"/>
                                        <p:tgtEl>
                                          <p:spTgt spid="11"/>
                                        </p:tgtEl>
                                      </p:cBhvr>
                                    </p:animEffect>
                                    <p:anim calcmode="lin" valueType="num">
                                      <p:cBhvr>
                                        <p:cTn id="24" dur="1000" fill="hold"/>
                                        <p:tgtEl>
                                          <p:spTgt spid="11"/>
                                        </p:tgtEl>
                                        <p:attrNameLst>
                                          <p:attrName>ppt_x</p:attrName>
                                        </p:attrNameLst>
                                      </p:cBhvr>
                                      <p:tavLst>
                                        <p:tav tm="0">
                                          <p:val>
                                            <p:strVal val="#ppt_x"/>
                                          </p:val>
                                        </p:tav>
                                        <p:tav tm="100000">
                                          <p:val>
                                            <p:strVal val="#ppt_x"/>
                                          </p:val>
                                        </p:tav>
                                      </p:tavLst>
                                    </p:anim>
                                    <p:anim calcmode="lin" valueType="num">
                                      <p:cBhvr>
                                        <p:cTn id="25" dur="1000" fill="hold"/>
                                        <p:tgtEl>
                                          <p:spTgt spid="11"/>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87834" y="1981200"/>
            <a:ext cx="3616332" cy="3616326"/>
          </a:xfrm>
          <a:prstGeom prst="rect">
            <a:avLst/>
          </a:prstGeom>
        </p:spPr>
      </p:pic>
      <p:pic>
        <p:nvPicPr>
          <p:cNvPr id="3" name="图片 2"/>
          <p:cNvPicPr>
            <a:picLocks noChangeAspect="1"/>
          </p:cNvPicPr>
          <p:nvPr/>
        </p:nvPicPr>
        <p:blipFill>
          <a:blip r:embed="rId4"/>
          <a:stretch>
            <a:fillRect/>
          </a:stretch>
        </p:blipFill>
        <p:spPr>
          <a:xfrm>
            <a:off x="10323189" y="532844"/>
            <a:ext cx="1183107" cy="1213530"/>
          </a:xfrm>
          <a:prstGeom prst="rect">
            <a:avLst/>
          </a:prstGeom>
        </p:spPr>
      </p:pic>
      <p:pic>
        <p:nvPicPr>
          <p:cNvPr id="4" name="图片 3"/>
          <p:cNvPicPr>
            <a:picLocks noChangeAspect="1"/>
          </p:cNvPicPr>
          <p:nvPr/>
        </p:nvPicPr>
        <p:blipFill>
          <a:blip r:embed="rId5"/>
          <a:stretch>
            <a:fillRect/>
          </a:stretch>
        </p:blipFill>
        <p:spPr>
          <a:xfrm>
            <a:off x="9555424" y="854098"/>
            <a:ext cx="1417375" cy="948393"/>
          </a:xfrm>
          <a:prstGeom prst="rect">
            <a:avLst/>
          </a:prstGeom>
        </p:spPr>
      </p:pic>
      <p:pic>
        <p:nvPicPr>
          <p:cNvPr id="5" name="图片 4"/>
          <p:cNvPicPr>
            <a:picLocks noChangeAspect="1"/>
          </p:cNvPicPr>
          <p:nvPr/>
        </p:nvPicPr>
        <p:blipFill>
          <a:blip r:embed="rId6"/>
          <a:stretch>
            <a:fillRect/>
          </a:stretch>
        </p:blipFill>
        <p:spPr>
          <a:xfrm>
            <a:off x="1118835" y="963041"/>
            <a:ext cx="1174422" cy="783333"/>
          </a:xfrm>
          <a:prstGeom prst="rect">
            <a:avLst/>
          </a:prstGeom>
        </p:spPr>
      </p:pic>
      <p:pic>
        <p:nvPicPr>
          <p:cNvPr id="6" name="图片 5"/>
          <p:cNvPicPr>
            <a:picLocks noChangeAspect="1"/>
          </p:cNvPicPr>
          <p:nvPr/>
        </p:nvPicPr>
        <p:blipFill>
          <a:blip r:embed="rId7"/>
          <a:stretch>
            <a:fillRect/>
          </a:stretch>
        </p:blipFill>
        <p:spPr>
          <a:xfrm>
            <a:off x="8287657" y="736276"/>
            <a:ext cx="632651" cy="532137"/>
          </a:xfrm>
          <a:prstGeom prst="rect">
            <a:avLst/>
          </a:prstGeom>
        </p:spPr>
      </p:pic>
      <p:grpSp>
        <p:nvGrpSpPr>
          <p:cNvPr id="8" name="组合 7"/>
          <p:cNvGrpSpPr/>
          <p:nvPr/>
        </p:nvGrpSpPr>
        <p:grpSpPr>
          <a:xfrm>
            <a:off x="1521606" y="2238910"/>
            <a:ext cx="2591477" cy="1170505"/>
            <a:chOff x="7950844" y="2944424"/>
            <a:chExt cx="2591477" cy="1170505"/>
          </a:xfrm>
        </p:grpSpPr>
        <p:sp>
          <p:nvSpPr>
            <p:cNvPr id="9" name="矩形 8"/>
            <p:cNvSpPr/>
            <p:nvPr/>
          </p:nvSpPr>
          <p:spPr>
            <a:xfrm>
              <a:off x="7950845" y="3431665"/>
              <a:ext cx="259147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a:t>
              </a:r>
              <a:r>
                <a:rPr lang="zh-CN" altLang="en-US" sz="1600" dirty="0" smtClean="0">
                  <a:latin typeface="汉仪小麦体简" panose="00020600040101010101" pitchFamily="18" charset="-122"/>
                  <a:ea typeface="汉仪小麦体简" panose="00020600040101010101" pitchFamily="18" charset="-122"/>
                </a:rPr>
                <a:t>可以</a:t>
              </a:r>
              <a:endParaRPr lang="zh-CN" altLang="en-US" sz="1600" dirty="0">
                <a:latin typeface="汉仪小麦体简" panose="00020600040101010101" pitchFamily="18" charset="-122"/>
                <a:ea typeface="汉仪小麦体简" panose="00020600040101010101" pitchFamily="18" charset="-122"/>
              </a:endParaRPr>
            </a:p>
          </p:txBody>
        </p:sp>
        <p:sp>
          <p:nvSpPr>
            <p:cNvPr id="10" name="矩形 9"/>
            <p:cNvSpPr/>
            <p:nvPr/>
          </p:nvSpPr>
          <p:spPr>
            <a:xfrm>
              <a:off x="7950844" y="2944424"/>
              <a:ext cx="2241974" cy="51264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smtClean="0">
                  <a:latin typeface="汉仪小麦体简" panose="00020600040101010101" pitchFamily="18" charset="-122"/>
                  <a:ea typeface="汉仪小麦体简" panose="00020600040101010101" pitchFamily="18" charset="-122"/>
                </a:rPr>
                <a:t>心理分析</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11" name="组合 10"/>
          <p:cNvGrpSpPr/>
          <p:nvPr/>
        </p:nvGrpSpPr>
        <p:grpSpPr>
          <a:xfrm>
            <a:off x="1521606" y="4080410"/>
            <a:ext cx="2591477" cy="1170505"/>
            <a:chOff x="7950844" y="2944424"/>
            <a:chExt cx="2591477" cy="1170505"/>
          </a:xfrm>
        </p:grpSpPr>
        <p:sp>
          <p:nvSpPr>
            <p:cNvPr id="12" name="矩形 11"/>
            <p:cNvSpPr/>
            <p:nvPr/>
          </p:nvSpPr>
          <p:spPr>
            <a:xfrm>
              <a:off x="7950845" y="3431665"/>
              <a:ext cx="2591476"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a:t>
              </a:r>
              <a:r>
                <a:rPr lang="zh-CN" altLang="en-US" sz="1600" dirty="0" smtClean="0">
                  <a:latin typeface="汉仪小麦体简" panose="00020600040101010101" pitchFamily="18" charset="-122"/>
                  <a:ea typeface="汉仪小麦体简" panose="00020600040101010101" pitchFamily="18" charset="-122"/>
                </a:rPr>
                <a:t>可以</a:t>
              </a:r>
              <a:endParaRPr lang="zh-CN" altLang="en-US" sz="1600" dirty="0">
                <a:latin typeface="汉仪小麦体简" panose="00020600040101010101" pitchFamily="18" charset="-122"/>
                <a:ea typeface="汉仪小麦体简" panose="00020600040101010101" pitchFamily="18" charset="-122"/>
              </a:endParaRPr>
            </a:p>
          </p:txBody>
        </p:sp>
        <p:sp>
          <p:nvSpPr>
            <p:cNvPr id="13" name="矩形 12"/>
            <p:cNvSpPr/>
            <p:nvPr/>
          </p:nvSpPr>
          <p:spPr>
            <a:xfrm>
              <a:off x="7950844" y="2944424"/>
              <a:ext cx="2241974" cy="51264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smtClean="0">
                  <a:latin typeface="汉仪小麦体简" panose="00020600040101010101" pitchFamily="18" charset="-122"/>
                  <a:ea typeface="汉仪小麦体简" panose="00020600040101010101" pitchFamily="18" charset="-122"/>
                </a:rPr>
                <a:t>本班特点</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14" name="组合 13"/>
          <p:cNvGrpSpPr/>
          <p:nvPr/>
        </p:nvGrpSpPr>
        <p:grpSpPr>
          <a:xfrm>
            <a:off x="8078917" y="2238910"/>
            <a:ext cx="2591476" cy="1170505"/>
            <a:chOff x="7950845" y="2944424"/>
            <a:chExt cx="2591476" cy="1170505"/>
          </a:xfrm>
        </p:grpSpPr>
        <p:sp>
          <p:nvSpPr>
            <p:cNvPr id="15" name="矩形 14"/>
            <p:cNvSpPr/>
            <p:nvPr/>
          </p:nvSpPr>
          <p:spPr>
            <a:xfrm>
              <a:off x="7950845" y="3431665"/>
              <a:ext cx="2591476"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a:t>
              </a:r>
              <a:r>
                <a:rPr lang="zh-CN" altLang="en-US" sz="1600" dirty="0" smtClean="0">
                  <a:latin typeface="汉仪小麦体简" panose="00020600040101010101" pitchFamily="18" charset="-122"/>
                  <a:ea typeface="汉仪小麦体简" panose="00020600040101010101" pitchFamily="18" charset="-122"/>
                </a:rPr>
                <a:t>可以</a:t>
              </a:r>
              <a:endParaRPr lang="zh-CN" altLang="en-US" sz="1600" dirty="0">
                <a:latin typeface="汉仪小麦体简" panose="00020600040101010101" pitchFamily="18" charset="-122"/>
                <a:ea typeface="汉仪小麦体简" panose="00020600040101010101" pitchFamily="18" charset="-122"/>
              </a:endParaRPr>
            </a:p>
          </p:txBody>
        </p:sp>
        <p:sp>
          <p:nvSpPr>
            <p:cNvPr id="16" name="矩形 15"/>
            <p:cNvSpPr/>
            <p:nvPr/>
          </p:nvSpPr>
          <p:spPr>
            <a:xfrm>
              <a:off x="8300347" y="2944424"/>
              <a:ext cx="2241974" cy="51264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smtClean="0">
                  <a:latin typeface="汉仪小麦体简" panose="00020600040101010101" pitchFamily="18" charset="-122"/>
                  <a:ea typeface="汉仪小麦体简" panose="00020600040101010101" pitchFamily="18" charset="-122"/>
                </a:rPr>
                <a:t>成长情况</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17" name="组合 16"/>
          <p:cNvGrpSpPr/>
          <p:nvPr/>
        </p:nvGrpSpPr>
        <p:grpSpPr>
          <a:xfrm>
            <a:off x="8078917" y="4080410"/>
            <a:ext cx="2591476" cy="1170505"/>
            <a:chOff x="7950845" y="2944424"/>
            <a:chExt cx="2591476" cy="1170505"/>
          </a:xfrm>
        </p:grpSpPr>
        <p:sp>
          <p:nvSpPr>
            <p:cNvPr id="18" name="矩形 17"/>
            <p:cNvSpPr/>
            <p:nvPr/>
          </p:nvSpPr>
          <p:spPr>
            <a:xfrm>
              <a:off x="7950845" y="3431665"/>
              <a:ext cx="2591476"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a:t>
              </a:r>
              <a:r>
                <a:rPr lang="zh-CN" altLang="en-US" sz="1600" dirty="0" smtClean="0">
                  <a:latin typeface="汉仪小麦体简" panose="00020600040101010101" pitchFamily="18" charset="-122"/>
                  <a:ea typeface="汉仪小麦体简" panose="00020600040101010101" pitchFamily="18" charset="-122"/>
                </a:rPr>
                <a:t>可以</a:t>
              </a:r>
              <a:endParaRPr lang="zh-CN" altLang="en-US" sz="1600" dirty="0">
                <a:latin typeface="汉仪小麦体简" panose="00020600040101010101" pitchFamily="18" charset="-122"/>
                <a:ea typeface="汉仪小麦体简" panose="00020600040101010101" pitchFamily="18" charset="-122"/>
              </a:endParaRPr>
            </a:p>
          </p:txBody>
        </p:sp>
        <p:sp>
          <p:nvSpPr>
            <p:cNvPr id="19" name="矩形 18"/>
            <p:cNvSpPr/>
            <p:nvPr/>
          </p:nvSpPr>
          <p:spPr>
            <a:xfrm>
              <a:off x="8300347" y="2944424"/>
              <a:ext cx="2241974" cy="51264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smtClean="0">
                  <a:latin typeface="汉仪小麦体简" panose="00020600040101010101" pitchFamily="18" charset="-122"/>
                  <a:ea typeface="汉仪小麦体简" panose="00020600040101010101" pitchFamily="18" charset="-122"/>
                </a:rPr>
                <a:t>问题不足</a:t>
              </a:r>
              <a:endParaRPr lang="zh-CN" altLang="en-US" sz="2400" b="1" dirty="0">
                <a:latin typeface="汉仪小麦体简" panose="00020600040101010101" pitchFamily="18" charset="-122"/>
                <a:ea typeface="汉仪小麦体简" panose="00020600040101010101" pitchFamily="18" charset="-122"/>
              </a:endParaRPr>
            </a:p>
          </p:txBody>
        </p:sp>
      </p:grpSp>
      <p:pic>
        <p:nvPicPr>
          <p:cNvPr id="20" name="图片 19"/>
          <p:cNvPicPr>
            <a:picLocks noChangeAspect="1"/>
          </p:cNvPicPr>
          <p:nvPr/>
        </p:nvPicPr>
        <p:blipFill>
          <a:blip r:embed="rId7"/>
          <a:stretch>
            <a:fillRect/>
          </a:stretch>
        </p:blipFill>
        <p:spPr>
          <a:xfrm>
            <a:off x="3143315" y="899018"/>
            <a:ext cx="632651" cy="532137"/>
          </a:xfrm>
          <a:prstGeom prst="rect">
            <a:avLst/>
          </a:prstGeom>
        </p:spPr>
      </p:pic>
      <p:sp>
        <p:nvSpPr>
          <p:cNvPr id="21" name="文本框 20"/>
          <p:cNvSpPr txBox="1"/>
          <p:nvPr/>
        </p:nvSpPr>
        <p:spPr>
          <a:xfrm>
            <a:off x="4872747" y="994103"/>
            <a:ext cx="2446504"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2.</a:t>
            </a:r>
            <a:r>
              <a:rPr lang="zh-CN" altLang="en-US" sz="3600" dirty="0" smtClean="0">
                <a:solidFill>
                  <a:srgbClr val="C64A90"/>
                </a:solidFill>
                <a:latin typeface="汉仪小麦体简" panose="00020600040101010101" pitchFamily="18" charset="-122"/>
                <a:ea typeface="汉仪小麦体简" panose="00020600040101010101" pitchFamily="18" charset="-122"/>
              </a:rPr>
              <a:t>班级介绍</a:t>
            </a:r>
          </a:p>
        </p:txBody>
      </p:sp>
      <p:pic>
        <p:nvPicPr>
          <p:cNvPr id="23" name="图片占位符 22"/>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l="12500" r="12500"/>
          <a:stretch>
            <a:fillRect/>
          </a:stretch>
        </p:blipFill>
        <p:spPr/>
      </p:pic>
    </p:spTree>
    <p:extLst>
      <p:ext uri="{BB962C8B-B14F-4D97-AF65-F5344CB8AC3E}">
        <p14:creationId xmlns:p14="http://schemas.microsoft.com/office/powerpoint/2010/main" val="630453576"/>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par>
                                <p:cTn id="11" presetID="31" presetClass="entr" presetSubtype="0" fill="hold" nodeType="with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1000" fill="hold"/>
                                        <p:tgtEl>
                                          <p:spTgt spid="23"/>
                                        </p:tgtEl>
                                        <p:attrNameLst>
                                          <p:attrName>ppt_w</p:attrName>
                                        </p:attrNameLst>
                                      </p:cBhvr>
                                      <p:tavLst>
                                        <p:tav tm="0">
                                          <p:val>
                                            <p:fltVal val="0"/>
                                          </p:val>
                                        </p:tav>
                                        <p:tav tm="100000">
                                          <p:val>
                                            <p:strVal val="#ppt_w"/>
                                          </p:val>
                                        </p:tav>
                                      </p:tavLst>
                                    </p:anim>
                                    <p:anim calcmode="lin" valueType="num">
                                      <p:cBhvr>
                                        <p:cTn id="14" dur="1000" fill="hold"/>
                                        <p:tgtEl>
                                          <p:spTgt spid="23"/>
                                        </p:tgtEl>
                                        <p:attrNameLst>
                                          <p:attrName>ppt_h</p:attrName>
                                        </p:attrNameLst>
                                      </p:cBhvr>
                                      <p:tavLst>
                                        <p:tav tm="0">
                                          <p:val>
                                            <p:fltVal val="0"/>
                                          </p:val>
                                        </p:tav>
                                        <p:tav tm="100000">
                                          <p:val>
                                            <p:strVal val="#ppt_h"/>
                                          </p:val>
                                        </p:tav>
                                      </p:tavLst>
                                    </p:anim>
                                    <p:anim calcmode="lin" valueType="num">
                                      <p:cBhvr>
                                        <p:cTn id="15" dur="1000" fill="hold"/>
                                        <p:tgtEl>
                                          <p:spTgt spid="23"/>
                                        </p:tgtEl>
                                        <p:attrNameLst>
                                          <p:attrName>style.rotation</p:attrName>
                                        </p:attrNameLst>
                                      </p:cBhvr>
                                      <p:tavLst>
                                        <p:tav tm="0">
                                          <p:val>
                                            <p:fltVal val="90"/>
                                          </p:val>
                                        </p:tav>
                                        <p:tav tm="100000">
                                          <p:val>
                                            <p:fltVal val="0"/>
                                          </p:val>
                                        </p:tav>
                                      </p:tavLst>
                                    </p:anim>
                                    <p:animEffect transition="in" filter="fade">
                                      <p:cBhvr>
                                        <p:cTn id="16" dur="1000"/>
                                        <p:tgtEl>
                                          <p:spTgt spid="23"/>
                                        </p:tgtEl>
                                      </p:cBhvr>
                                    </p:animEffect>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8"/>
                                        </p:tgtEl>
                                        <p:attrNameLst>
                                          <p:attrName>style.visibility</p:attrName>
                                        </p:attrNameLst>
                                      </p:cBhvr>
                                      <p:to>
                                        <p:strVal val="visible"/>
                                      </p:to>
                                    </p:set>
                                    <p:anim calcmode="lin" valueType="num">
                                      <p:cBhvr>
                                        <p:cTn id="20" dur="500" fill="hold"/>
                                        <p:tgtEl>
                                          <p:spTgt spid="8"/>
                                        </p:tgtEl>
                                        <p:attrNameLst>
                                          <p:attrName>ppt_w</p:attrName>
                                        </p:attrNameLst>
                                      </p:cBhvr>
                                      <p:tavLst>
                                        <p:tav tm="0">
                                          <p:val>
                                            <p:fltVal val="0"/>
                                          </p:val>
                                        </p:tav>
                                        <p:tav tm="100000">
                                          <p:val>
                                            <p:strVal val="#ppt_w"/>
                                          </p:val>
                                        </p:tav>
                                      </p:tavLst>
                                    </p:anim>
                                    <p:anim calcmode="lin" valueType="num">
                                      <p:cBhvr>
                                        <p:cTn id="21" dur="500" fill="hold"/>
                                        <p:tgtEl>
                                          <p:spTgt spid="8"/>
                                        </p:tgtEl>
                                        <p:attrNameLst>
                                          <p:attrName>ppt_h</p:attrName>
                                        </p:attrNameLst>
                                      </p:cBhvr>
                                      <p:tavLst>
                                        <p:tav tm="0">
                                          <p:val>
                                            <p:fltVal val="0"/>
                                          </p:val>
                                        </p:tav>
                                        <p:tav tm="100000">
                                          <p:val>
                                            <p:strVal val="#ppt_h"/>
                                          </p:val>
                                        </p:tav>
                                      </p:tavLst>
                                    </p:anim>
                                    <p:animEffect transition="in" filter="fade">
                                      <p:cBhvr>
                                        <p:cTn id="22" dur="500"/>
                                        <p:tgtEl>
                                          <p:spTgt spid="8"/>
                                        </p:tgtEl>
                                      </p:cBhvr>
                                    </p:animEffect>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childTnLst>
                          </p:cTn>
                        </p:par>
                        <p:par>
                          <p:cTn id="35" fill="hold">
                            <p:stCondLst>
                              <p:cond delay="2500"/>
                            </p:stCondLst>
                            <p:childTnLst>
                              <p:par>
                                <p:cTn id="36" presetID="53" presetClass="entr" presetSubtype="16" fill="hold" nodeType="after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2" name="图片占位符 41"/>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t="3902" b="3902"/>
          <a:stretch>
            <a:fillRect/>
          </a:stretch>
        </p:blipFill>
        <p:spPr/>
      </p:pic>
      <p:pic>
        <p:nvPicPr>
          <p:cNvPr id="44" name="图片占位符 43"/>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t="13129" b="13129"/>
          <a:stretch>
            <a:fillRect/>
          </a:stretch>
        </p:blipFill>
        <p:spPr/>
      </p:pic>
      <p:pic>
        <p:nvPicPr>
          <p:cNvPr id="43" name="图片占位符 42"/>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t="4697" b="4697"/>
          <a:stretch>
            <a:fillRect/>
          </a:stretch>
        </p:blipFill>
        <p:spPr/>
      </p:pic>
      <p:pic>
        <p:nvPicPr>
          <p:cNvPr id="45" name="图片占位符 44"/>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9802" r="9802"/>
          <a:stretch>
            <a:fillRect/>
          </a:stretch>
        </p:blipFill>
        <p:spPr/>
      </p:pic>
      <p:pic>
        <p:nvPicPr>
          <p:cNvPr id="3" name="图片 2"/>
          <p:cNvPicPr>
            <a:picLocks noChangeAspect="1"/>
          </p:cNvPicPr>
          <p:nvPr/>
        </p:nvPicPr>
        <p:blipFill>
          <a:blip r:embed="rId7"/>
          <a:stretch>
            <a:fillRect/>
          </a:stretch>
        </p:blipFill>
        <p:spPr>
          <a:xfrm>
            <a:off x="10323189" y="532844"/>
            <a:ext cx="1183107" cy="1213530"/>
          </a:xfrm>
          <a:prstGeom prst="rect">
            <a:avLst/>
          </a:prstGeom>
        </p:spPr>
      </p:pic>
      <p:pic>
        <p:nvPicPr>
          <p:cNvPr id="4" name="图片 3"/>
          <p:cNvPicPr>
            <a:picLocks noChangeAspect="1"/>
          </p:cNvPicPr>
          <p:nvPr/>
        </p:nvPicPr>
        <p:blipFill>
          <a:blip r:embed="rId8"/>
          <a:stretch>
            <a:fillRect/>
          </a:stretch>
        </p:blipFill>
        <p:spPr>
          <a:xfrm>
            <a:off x="9555424" y="854098"/>
            <a:ext cx="1417375" cy="948393"/>
          </a:xfrm>
          <a:prstGeom prst="rect">
            <a:avLst/>
          </a:prstGeom>
        </p:spPr>
      </p:pic>
      <p:pic>
        <p:nvPicPr>
          <p:cNvPr id="5" name="图片 4"/>
          <p:cNvPicPr>
            <a:picLocks noChangeAspect="1"/>
          </p:cNvPicPr>
          <p:nvPr/>
        </p:nvPicPr>
        <p:blipFill>
          <a:blip r:embed="rId9"/>
          <a:stretch>
            <a:fillRect/>
          </a:stretch>
        </p:blipFill>
        <p:spPr>
          <a:xfrm>
            <a:off x="1118835" y="963041"/>
            <a:ext cx="1174422" cy="783333"/>
          </a:xfrm>
          <a:prstGeom prst="rect">
            <a:avLst/>
          </a:prstGeom>
        </p:spPr>
      </p:pic>
      <p:pic>
        <p:nvPicPr>
          <p:cNvPr id="6" name="图片 5"/>
          <p:cNvPicPr>
            <a:picLocks noChangeAspect="1"/>
          </p:cNvPicPr>
          <p:nvPr/>
        </p:nvPicPr>
        <p:blipFill>
          <a:blip r:embed="rId10"/>
          <a:stretch>
            <a:fillRect/>
          </a:stretch>
        </p:blipFill>
        <p:spPr>
          <a:xfrm>
            <a:off x="8287657" y="736276"/>
            <a:ext cx="632651" cy="532137"/>
          </a:xfrm>
          <a:prstGeom prst="rect">
            <a:avLst/>
          </a:prstGeom>
        </p:spPr>
      </p:pic>
      <p:pic>
        <p:nvPicPr>
          <p:cNvPr id="11" name="图片 10"/>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92274" y="2048789"/>
            <a:ext cx="1779526" cy="1740574"/>
          </a:xfrm>
          <a:prstGeom prst="rect">
            <a:avLst/>
          </a:prstGeom>
        </p:spPr>
      </p:pic>
      <p:pic>
        <p:nvPicPr>
          <p:cNvPr id="12" name="图片 11"/>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192274" y="4002878"/>
            <a:ext cx="1779526" cy="1740574"/>
          </a:xfrm>
          <a:prstGeom prst="rect">
            <a:avLst/>
          </a:prstGeom>
        </p:spPr>
      </p:pic>
      <p:pic>
        <p:nvPicPr>
          <p:cNvPr id="13" name="图片 12"/>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10374" y="2048789"/>
            <a:ext cx="1779526" cy="1740574"/>
          </a:xfrm>
          <a:prstGeom prst="rect">
            <a:avLst/>
          </a:prstGeom>
        </p:spPr>
      </p:pic>
      <p:pic>
        <p:nvPicPr>
          <p:cNvPr id="14" name="图片 13"/>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6310374" y="4002878"/>
            <a:ext cx="1779526" cy="1740574"/>
          </a:xfrm>
          <a:prstGeom prst="rect">
            <a:avLst/>
          </a:prstGeom>
        </p:spPr>
      </p:pic>
      <p:grpSp>
        <p:nvGrpSpPr>
          <p:cNvPr id="15" name="组合 14"/>
          <p:cNvGrpSpPr/>
          <p:nvPr/>
        </p:nvGrpSpPr>
        <p:grpSpPr>
          <a:xfrm>
            <a:off x="285488" y="6223835"/>
            <a:ext cx="11614412" cy="325683"/>
            <a:chOff x="285488" y="6219825"/>
            <a:chExt cx="11304520" cy="316993"/>
          </a:xfrm>
        </p:grpSpPr>
        <p:pic>
          <p:nvPicPr>
            <p:cNvPr id="16" name="图片 1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85488" y="6219825"/>
              <a:ext cx="2826178" cy="316993"/>
            </a:xfrm>
            <a:prstGeom prst="rect">
              <a:avLst/>
            </a:prstGeom>
          </p:spPr>
        </p:pic>
        <p:pic>
          <p:nvPicPr>
            <p:cNvPr id="17" name="图片 16"/>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111602" y="6219825"/>
              <a:ext cx="2826178" cy="316993"/>
            </a:xfrm>
            <a:prstGeom prst="rect">
              <a:avLst/>
            </a:prstGeom>
          </p:spPr>
        </p:pic>
        <p:pic>
          <p:nvPicPr>
            <p:cNvPr id="18" name="图片 17"/>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5937716" y="6219825"/>
              <a:ext cx="2826178" cy="316993"/>
            </a:xfrm>
            <a:prstGeom prst="rect">
              <a:avLst/>
            </a:prstGeom>
          </p:spPr>
        </p:pic>
        <p:pic>
          <p:nvPicPr>
            <p:cNvPr id="19" name="图片 18"/>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8763830" y="6219825"/>
              <a:ext cx="2826178" cy="316993"/>
            </a:xfrm>
            <a:prstGeom prst="rect">
              <a:avLst/>
            </a:prstGeom>
          </p:spPr>
        </p:pic>
      </p:grpSp>
      <p:grpSp>
        <p:nvGrpSpPr>
          <p:cNvPr id="24" name="组合 23"/>
          <p:cNvGrpSpPr/>
          <p:nvPr/>
        </p:nvGrpSpPr>
        <p:grpSpPr>
          <a:xfrm>
            <a:off x="2960626" y="2207747"/>
            <a:ext cx="3021955" cy="1186426"/>
            <a:chOff x="7950844" y="2928503"/>
            <a:chExt cx="3021955" cy="1186426"/>
          </a:xfrm>
        </p:grpSpPr>
        <p:sp>
          <p:nvSpPr>
            <p:cNvPr id="25" name="矩形 24"/>
            <p:cNvSpPr/>
            <p:nvPr/>
          </p:nvSpPr>
          <p:spPr>
            <a:xfrm>
              <a:off x="7950844" y="3431665"/>
              <a:ext cx="302195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a:t>
              </a:r>
              <a:r>
                <a:rPr lang="zh-CN" altLang="en-US" sz="1600" dirty="0" smtClean="0">
                  <a:latin typeface="汉仪小麦体简" panose="00020600040101010101" pitchFamily="18" charset="-122"/>
                  <a:ea typeface="汉仪小麦体简" panose="00020600040101010101" pitchFamily="18" charset="-122"/>
                </a:rPr>
                <a:t>文稿</a:t>
              </a:r>
              <a:endParaRPr lang="zh-CN" altLang="en-US" sz="1600" dirty="0">
                <a:latin typeface="汉仪小麦体简" panose="00020600040101010101" pitchFamily="18" charset="-122"/>
                <a:ea typeface="汉仪小麦体简" panose="00020600040101010101" pitchFamily="18" charset="-122"/>
              </a:endParaRPr>
            </a:p>
          </p:txBody>
        </p:sp>
        <p:sp>
          <p:nvSpPr>
            <p:cNvPr id="26" name="矩形 25"/>
            <p:cNvSpPr/>
            <p:nvPr/>
          </p:nvSpPr>
          <p:spPr>
            <a:xfrm>
              <a:off x="7950844" y="2928503"/>
              <a:ext cx="2241974" cy="51264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smtClean="0">
                  <a:latin typeface="汉仪小麦体简" panose="00020600040101010101" pitchFamily="18" charset="-122"/>
                  <a:ea typeface="汉仪小麦体简" panose="00020600040101010101" pitchFamily="18" charset="-122"/>
                </a:rPr>
                <a:t>基本情况</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27" name="组合 26"/>
          <p:cNvGrpSpPr/>
          <p:nvPr/>
        </p:nvGrpSpPr>
        <p:grpSpPr>
          <a:xfrm>
            <a:off x="2960626" y="4294479"/>
            <a:ext cx="3021955" cy="1186426"/>
            <a:chOff x="7950844" y="2928503"/>
            <a:chExt cx="3021955" cy="1186426"/>
          </a:xfrm>
        </p:grpSpPr>
        <p:sp>
          <p:nvSpPr>
            <p:cNvPr id="28" name="矩形 27"/>
            <p:cNvSpPr/>
            <p:nvPr/>
          </p:nvSpPr>
          <p:spPr>
            <a:xfrm>
              <a:off x="7950844" y="3431665"/>
              <a:ext cx="302195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a:t>
              </a:r>
              <a:r>
                <a:rPr lang="zh-CN" altLang="en-US" sz="1600" dirty="0" smtClean="0">
                  <a:latin typeface="汉仪小麦体简" panose="00020600040101010101" pitchFamily="18" charset="-122"/>
                  <a:ea typeface="汉仪小麦体简" panose="00020600040101010101" pitchFamily="18" charset="-122"/>
                </a:rPr>
                <a:t>文稿</a:t>
              </a:r>
              <a:endParaRPr lang="zh-CN" altLang="en-US" sz="1600" dirty="0">
                <a:latin typeface="汉仪小麦体简" panose="00020600040101010101" pitchFamily="18" charset="-122"/>
                <a:ea typeface="汉仪小麦体简" panose="00020600040101010101" pitchFamily="18" charset="-122"/>
              </a:endParaRPr>
            </a:p>
          </p:txBody>
        </p:sp>
        <p:sp>
          <p:nvSpPr>
            <p:cNvPr id="29" name="矩形 28"/>
            <p:cNvSpPr/>
            <p:nvPr/>
          </p:nvSpPr>
          <p:spPr>
            <a:xfrm>
              <a:off x="7950844" y="2928503"/>
              <a:ext cx="2241974" cy="51264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smtClean="0">
                  <a:latin typeface="汉仪小麦体简" panose="00020600040101010101" pitchFamily="18" charset="-122"/>
                  <a:ea typeface="汉仪小麦体简" panose="00020600040101010101" pitchFamily="18" charset="-122"/>
                </a:rPr>
                <a:t>基本情况</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30" name="组合 29"/>
          <p:cNvGrpSpPr/>
          <p:nvPr/>
        </p:nvGrpSpPr>
        <p:grpSpPr>
          <a:xfrm>
            <a:off x="8089900" y="2207747"/>
            <a:ext cx="3021955" cy="1186426"/>
            <a:chOff x="7950844" y="2928503"/>
            <a:chExt cx="3021955" cy="1186426"/>
          </a:xfrm>
        </p:grpSpPr>
        <p:sp>
          <p:nvSpPr>
            <p:cNvPr id="31" name="矩形 30"/>
            <p:cNvSpPr/>
            <p:nvPr/>
          </p:nvSpPr>
          <p:spPr>
            <a:xfrm>
              <a:off x="7950844" y="3431665"/>
              <a:ext cx="302195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a:t>
              </a:r>
              <a:r>
                <a:rPr lang="zh-CN" altLang="en-US" sz="1600" dirty="0" smtClean="0">
                  <a:latin typeface="汉仪小麦体简" panose="00020600040101010101" pitchFamily="18" charset="-122"/>
                  <a:ea typeface="汉仪小麦体简" panose="00020600040101010101" pitchFamily="18" charset="-122"/>
                </a:rPr>
                <a:t>文稿</a:t>
              </a:r>
              <a:endParaRPr lang="zh-CN" altLang="en-US" sz="1600" dirty="0">
                <a:latin typeface="汉仪小麦体简" panose="00020600040101010101" pitchFamily="18" charset="-122"/>
                <a:ea typeface="汉仪小麦体简" panose="00020600040101010101" pitchFamily="18" charset="-122"/>
              </a:endParaRPr>
            </a:p>
          </p:txBody>
        </p:sp>
        <p:sp>
          <p:nvSpPr>
            <p:cNvPr id="32" name="矩形 31"/>
            <p:cNvSpPr/>
            <p:nvPr/>
          </p:nvSpPr>
          <p:spPr>
            <a:xfrm>
              <a:off x="7950844" y="2928503"/>
              <a:ext cx="2241974" cy="51264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smtClean="0">
                  <a:latin typeface="汉仪小麦体简" panose="00020600040101010101" pitchFamily="18" charset="-122"/>
                  <a:ea typeface="汉仪小麦体简" panose="00020600040101010101" pitchFamily="18" charset="-122"/>
                </a:rPr>
                <a:t>基本情况</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33" name="组合 32"/>
          <p:cNvGrpSpPr/>
          <p:nvPr/>
        </p:nvGrpSpPr>
        <p:grpSpPr>
          <a:xfrm>
            <a:off x="8089900" y="4294479"/>
            <a:ext cx="3021955" cy="1186426"/>
            <a:chOff x="7950844" y="2928503"/>
            <a:chExt cx="3021955" cy="1186426"/>
          </a:xfrm>
        </p:grpSpPr>
        <p:sp>
          <p:nvSpPr>
            <p:cNvPr id="34" name="矩形 33"/>
            <p:cNvSpPr/>
            <p:nvPr/>
          </p:nvSpPr>
          <p:spPr>
            <a:xfrm>
              <a:off x="7950844" y="3431665"/>
              <a:ext cx="3021955" cy="683264"/>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a:t>
              </a:r>
              <a:r>
                <a:rPr lang="zh-CN" altLang="en-US" sz="1600" dirty="0" smtClean="0">
                  <a:latin typeface="汉仪小麦体简" panose="00020600040101010101" pitchFamily="18" charset="-122"/>
                  <a:ea typeface="汉仪小麦体简" panose="00020600040101010101" pitchFamily="18" charset="-122"/>
                </a:rPr>
                <a:t>文稿</a:t>
              </a:r>
              <a:endParaRPr lang="zh-CN" altLang="en-US" sz="1600" dirty="0">
                <a:latin typeface="汉仪小麦体简" panose="00020600040101010101" pitchFamily="18" charset="-122"/>
                <a:ea typeface="汉仪小麦体简" panose="00020600040101010101" pitchFamily="18" charset="-122"/>
              </a:endParaRPr>
            </a:p>
          </p:txBody>
        </p:sp>
        <p:sp>
          <p:nvSpPr>
            <p:cNvPr id="35" name="矩形 34"/>
            <p:cNvSpPr/>
            <p:nvPr/>
          </p:nvSpPr>
          <p:spPr>
            <a:xfrm>
              <a:off x="7950844" y="2928503"/>
              <a:ext cx="2241974" cy="51264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smtClean="0">
                  <a:latin typeface="汉仪小麦体简" panose="00020600040101010101" pitchFamily="18" charset="-122"/>
                  <a:ea typeface="汉仪小麦体简" panose="00020600040101010101" pitchFamily="18" charset="-122"/>
                </a:rPr>
                <a:t>基本情况</a:t>
              </a:r>
              <a:endParaRPr lang="zh-CN" altLang="en-US" sz="2400" b="1" dirty="0">
                <a:latin typeface="汉仪小麦体简" panose="00020600040101010101" pitchFamily="18" charset="-122"/>
                <a:ea typeface="汉仪小麦体简" panose="00020600040101010101" pitchFamily="18" charset="-122"/>
              </a:endParaRPr>
            </a:p>
          </p:txBody>
        </p:sp>
      </p:grpSp>
      <p:pic>
        <p:nvPicPr>
          <p:cNvPr id="36" name="图片 35"/>
          <p:cNvPicPr>
            <a:picLocks noChangeAspect="1"/>
          </p:cNvPicPr>
          <p:nvPr/>
        </p:nvPicPr>
        <p:blipFill>
          <a:blip r:embed="rId10"/>
          <a:stretch>
            <a:fillRect/>
          </a:stretch>
        </p:blipFill>
        <p:spPr>
          <a:xfrm>
            <a:off x="3143315" y="899018"/>
            <a:ext cx="632651" cy="532137"/>
          </a:xfrm>
          <a:prstGeom prst="rect">
            <a:avLst/>
          </a:prstGeom>
        </p:spPr>
      </p:pic>
      <p:sp>
        <p:nvSpPr>
          <p:cNvPr id="37" name="文本框 36"/>
          <p:cNvSpPr txBox="1"/>
          <p:nvPr/>
        </p:nvSpPr>
        <p:spPr>
          <a:xfrm>
            <a:off x="4872747" y="994103"/>
            <a:ext cx="2446504"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2.</a:t>
            </a:r>
            <a:r>
              <a:rPr lang="zh-CN" altLang="en-US" sz="3600" dirty="0" smtClean="0">
                <a:solidFill>
                  <a:srgbClr val="C64A90"/>
                </a:solidFill>
                <a:latin typeface="汉仪小麦体简" panose="00020600040101010101" pitchFamily="18" charset="-122"/>
                <a:ea typeface="汉仪小麦体简" panose="00020600040101010101" pitchFamily="18" charset="-122"/>
              </a:rPr>
              <a:t>班级介绍</a:t>
            </a:r>
          </a:p>
        </p:txBody>
      </p:sp>
    </p:spTree>
    <p:extLst>
      <p:ext uri="{BB962C8B-B14F-4D97-AF65-F5344CB8AC3E}">
        <p14:creationId xmlns:p14="http://schemas.microsoft.com/office/powerpoint/2010/main" val="1022598669"/>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fltVal val="0"/>
                                          </p:val>
                                        </p:tav>
                                        <p:tav tm="100000">
                                          <p:val>
                                            <p:strVal val="#ppt_h"/>
                                          </p:val>
                                        </p:tav>
                                      </p:tavLst>
                                    </p:anim>
                                    <p:animEffect transition="in" filter="fade">
                                      <p:cBhvr>
                                        <p:cTn id="9" dur="500"/>
                                        <p:tgtEl>
                                          <p:spTgt spid="42"/>
                                        </p:tgtEl>
                                      </p:cBhvr>
                                    </p:animEffect>
                                  </p:childTnLst>
                                </p:cTn>
                              </p:par>
                              <p:par>
                                <p:cTn id="10" presetID="53" presetClass="entr" presetSubtype="16" fill="hold"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nodeType="with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500" fill="hold"/>
                                        <p:tgtEl>
                                          <p:spTgt spid="43"/>
                                        </p:tgtEl>
                                        <p:attrNameLst>
                                          <p:attrName>ppt_w</p:attrName>
                                        </p:attrNameLst>
                                      </p:cBhvr>
                                      <p:tavLst>
                                        <p:tav tm="0">
                                          <p:val>
                                            <p:fltVal val="0"/>
                                          </p:val>
                                        </p:tav>
                                        <p:tav tm="100000">
                                          <p:val>
                                            <p:strVal val="#ppt_w"/>
                                          </p:val>
                                        </p:tav>
                                      </p:tavLst>
                                    </p:anim>
                                    <p:anim calcmode="lin" valueType="num">
                                      <p:cBhvr>
                                        <p:cTn id="28" dur="500" fill="hold"/>
                                        <p:tgtEl>
                                          <p:spTgt spid="43"/>
                                        </p:tgtEl>
                                        <p:attrNameLst>
                                          <p:attrName>ppt_h</p:attrName>
                                        </p:attrNameLst>
                                      </p:cBhvr>
                                      <p:tavLst>
                                        <p:tav tm="0">
                                          <p:val>
                                            <p:fltVal val="0"/>
                                          </p:val>
                                        </p:tav>
                                        <p:tav tm="100000">
                                          <p:val>
                                            <p:strVal val="#ppt_h"/>
                                          </p:val>
                                        </p:tav>
                                      </p:tavLst>
                                    </p:anim>
                                    <p:animEffect transition="in" filter="fade">
                                      <p:cBhvr>
                                        <p:cTn id="29" dur="500"/>
                                        <p:tgtEl>
                                          <p:spTgt spid="43"/>
                                        </p:tgtEl>
                                      </p:cBhvr>
                                    </p:animEffect>
                                  </p:childTnLst>
                                </p:cTn>
                              </p:par>
                              <p:par>
                                <p:cTn id="30" presetID="53" presetClass="entr" presetSubtype="16" fill="hold" nodeType="with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ppt_w</p:attrName>
                                        </p:attrNameLst>
                                      </p:cBhvr>
                                      <p:tavLst>
                                        <p:tav tm="0">
                                          <p:val>
                                            <p:fltVal val="0"/>
                                          </p:val>
                                        </p:tav>
                                        <p:tav tm="100000">
                                          <p:val>
                                            <p:strVal val="#ppt_w"/>
                                          </p:val>
                                        </p:tav>
                                      </p:tavLst>
                                    </p:anim>
                                    <p:anim calcmode="lin" valueType="num">
                                      <p:cBhvr>
                                        <p:cTn id="33" dur="500" fill="hold"/>
                                        <p:tgtEl>
                                          <p:spTgt spid="45"/>
                                        </p:tgtEl>
                                        <p:attrNameLst>
                                          <p:attrName>ppt_h</p:attrName>
                                        </p:attrNameLst>
                                      </p:cBhvr>
                                      <p:tavLst>
                                        <p:tav tm="0">
                                          <p:val>
                                            <p:fltVal val="0"/>
                                          </p:val>
                                        </p:tav>
                                        <p:tav tm="100000">
                                          <p:val>
                                            <p:strVal val="#ppt_h"/>
                                          </p:val>
                                        </p:tav>
                                      </p:tavLst>
                                    </p:anim>
                                    <p:animEffect transition="in" filter="fade">
                                      <p:cBhvr>
                                        <p:cTn id="34" dur="500"/>
                                        <p:tgtEl>
                                          <p:spTgt spid="45"/>
                                        </p:tgtEl>
                                      </p:cBhvr>
                                    </p:animEffect>
                                  </p:childTnLst>
                                </p:cTn>
                              </p:par>
                              <p:par>
                                <p:cTn id="35" presetID="53" presetClass="entr" presetSubtype="16"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p:cTn id="37" dur="500" fill="hold"/>
                                        <p:tgtEl>
                                          <p:spTgt spid="13"/>
                                        </p:tgtEl>
                                        <p:attrNameLst>
                                          <p:attrName>ppt_w</p:attrName>
                                        </p:attrNameLst>
                                      </p:cBhvr>
                                      <p:tavLst>
                                        <p:tav tm="0">
                                          <p:val>
                                            <p:fltVal val="0"/>
                                          </p:val>
                                        </p:tav>
                                        <p:tav tm="100000">
                                          <p:val>
                                            <p:strVal val="#ppt_w"/>
                                          </p:val>
                                        </p:tav>
                                      </p:tavLst>
                                    </p:anim>
                                    <p:anim calcmode="lin" valueType="num">
                                      <p:cBhvr>
                                        <p:cTn id="38" dur="500" fill="hold"/>
                                        <p:tgtEl>
                                          <p:spTgt spid="13"/>
                                        </p:tgtEl>
                                        <p:attrNameLst>
                                          <p:attrName>ppt_h</p:attrName>
                                        </p:attrNameLst>
                                      </p:cBhvr>
                                      <p:tavLst>
                                        <p:tav tm="0">
                                          <p:val>
                                            <p:fltVal val="0"/>
                                          </p:val>
                                        </p:tav>
                                        <p:tav tm="100000">
                                          <p:val>
                                            <p:strVal val="#ppt_h"/>
                                          </p:val>
                                        </p:tav>
                                      </p:tavLst>
                                    </p:anim>
                                    <p:animEffect transition="in" filter="fade">
                                      <p:cBhvr>
                                        <p:cTn id="39" dur="500"/>
                                        <p:tgtEl>
                                          <p:spTgt spid="13"/>
                                        </p:tgtEl>
                                      </p:cBhvr>
                                    </p:animEffect>
                                  </p:childTnLst>
                                </p:cTn>
                              </p:par>
                              <p:par>
                                <p:cTn id="40" presetID="53" presetClass="entr" presetSubtype="16"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p:cTn id="42" dur="500" fill="hold"/>
                                        <p:tgtEl>
                                          <p:spTgt spid="14"/>
                                        </p:tgtEl>
                                        <p:attrNameLst>
                                          <p:attrName>ppt_w</p:attrName>
                                        </p:attrNameLst>
                                      </p:cBhvr>
                                      <p:tavLst>
                                        <p:tav tm="0">
                                          <p:val>
                                            <p:fltVal val="0"/>
                                          </p:val>
                                        </p:tav>
                                        <p:tav tm="100000">
                                          <p:val>
                                            <p:strVal val="#ppt_w"/>
                                          </p:val>
                                        </p:tav>
                                      </p:tavLst>
                                    </p:anim>
                                    <p:anim calcmode="lin" valueType="num">
                                      <p:cBhvr>
                                        <p:cTn id="43" dur="500" fill="hold"/>
                                        <p:tgtEl>
                                          <p:spTgt spid="14"/>
                                        </p:tgtEl>
                                        <p:attrNameLst>
                                          <p:attrName>ppt_h</p:attrName>
                                        </p:attrNameLst>
                                      </p:cBhvr>
                                      <p:tavLst>
                                        <p:tav tm="0">
                                          <p:val>
                                            <p:fltVal val="0"/>
                                          </p:val>
                                        </p:tav>
                                        <p:tav tm="100000">
                                          <p:val>
                                            <p:strVal val="#ppt_h"/>
                                          </p:val>
                                        </p:tav>
                                      </p:tavLst>
                                    </p:anim>
                                    <p:animEffect transition="in" filter="fade">
                                      <p:cBhvr>
                                        <p:cTn id="44" dur="500"/>
                                        <p:tgtEl>
                                          <p:spTgt spid="14"/>
                                        </p:tgtEl>
                                      </p:cBhvr>
                                    </p:animEffect>
                                  </p:childTnLst>
                                </p:cTn>
                              </p:par>
                            </p:childTnLst>
                          </p:cTn>
                        </p:par>
                        <p:par>
                          <p:cTn id="45" fill="hold">
                            <p:stCondLst>
                              <p:cond delay="500"/>
                            </p:stCondLst>
                            <p:childTnLst>
                              <p:par>
                                <p:cTn id="46" presetID="22" presetClass="entr" presetSubtype="8" fill="hold" nodeType="afterEffect">
                                  <p:stCondLst>
                                    <p:cond delay="0"/>
                                  </p:stCondLst>
                                  <p:childTnLst>
                                    <p:set>
                                      <p:cBhvr>
                                        <p:cTn id="47" dur="1" fill="hold">
                                          <p:stCondLst>
                                            <p:cond delay="0"/>
                                          </p:stCondLst>
                                        </p:cTn>
                                        <p:tgtEl>
                                          <p:spTgt spid="24"/>
                                        </p:tgtEl>
                                        <p:attrNameLst>
                                          <p:attrName>style.visibility</p:attrName>
                                        </p:attrNameLst>
                                      </p:cBhvr>
                                      <p:to>
                                        <p:strVal val="visible"/>
                                      </p:to>
                                    </p:set>
                                    <p:animEffect transition="in" filter="wipe(left)">
                                      <p:cBhvr>
                                        <p:cTn id="48" dur="500"/>
                                        <p:tgtEl>
                                          <p:spTgt spid="24"/>
                                        </p:tgtEl>
                                      </p:cBhvr>
                                    </p:animEffect>
                                  </p:childTnLst>
                                </p:cTn>
                              </p:par>
                            </p:childTnLst>
                          </p:cTn>
                        </p:par>
                        <p:par>
                          <p:cTn id="49" fill="hold">
                            <p:stCondLst>
                              <p:cond delay="1000"/>
                            </p:stCondLst>
                            <p:childTnLst>
                              <p:par>
                                <p:cTn id="50" presetID="22" presetClass="entr" presetSubtype="8" fill="hold"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childTnLst>
                          </p:cTn>
                        </p:par>
                        <p:par>
                          <p:cTn id="53" fill="hold">
                            <p:stCondLst>
                              <p:cond delay="1500"/>
                            </p:stCondLst>
                            <p:childTnLst>
                              <p:par>
                                <p:cTn id="54" presetID="22" presetClass="entr" presetSubtype="8" fill="hold"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left)">
                                      <p:cBhvr>
                                        <p:cTn id="56" dur="500"/>
                                        <p:tgtEl>
                                          <p:spTgt spid="27"/>
                                        </p:tgtEl>
                                      </p:cBhvr>
                                    </p:animEffect>
                                  </p:childTnLst>
                                </p:cTn>
                              </p:par>
                            </p:childTnLst>
                          </p:cTn>
                        </p:par>
                        <p:par>
                          <p:cTn id="57" fill="hold">
                            <p:stCondLst>
                              <p:cond delay="2000"/>
                            </p:stCondLst>
                            <p:childTnLst>
                              <p:par>
                                <p:cTn id="58" presetID="22" presetClass="entr" presetSubtype="8" fill="hold" nodeType="after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wipe(left)">
                                      <p:cBhvr>
                                        <p:cTn id="60"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0323189" y="532844"/>
            <a:ext cx="1183107" cy="1213530"/>
          </a:xfrm>
          <a:prstGeom prst="rect">
            <a:avLst/>
          </a:prstGeom>
        </p:spPr>
      </p:pic>
      <p:pic>
        <p:nvPicPr>
          <p:cNvPr id="4" name="图片 3"/>
          <p:cNvPicPr>
            <a:picLocks noChangeAspect="1"/>
          </p:cNvPicPr>
          <p:nvPr/>
        </p:nvPicPr>
        <p:blipFill>
          <a:blip r:embed="rId4"/>
          <a:stretch>
            <a:fillRect/>
          </a:stretch>
        </p:blipFill>
        <p:spPr>
          <a:xfrm>
            <a:off x="9555424" y="854098"/>
            <a:ext cx="1417375" cy="948393"/>
          </a:xfrm>
          <a:prstGeom prst="rect">
            <a:avLst/>
          </a:prstGeom>
        </p:spPr>
      </p:pic>
      <p:pic>
        <p:nvPicPr>
          <p:cNvPr id="5" name="图片 4"/>
          <p:cNvPicPr>
            <a:picLocks noChangeAspect="1"/>
          </p:cNvPicPr>
          <p:nvPr/>
        </p:nvPicPr>
        <p:blipFill>
          <a:blip r:embed="rId5"/>
          <a:stretch>
            <a:fillRect/>
          </a:stretch>
        </p:blipFill>
        <p:spPr>
          <a:xfrm>
            <a:off x="1118835" y="963041"/>
            <a:ext cx="1174422" cy="783333"/>
          </a:xfrm>
          <a:prstGeom prst="rect">
            <a:avLst/>
          </a:prstGeom>
        </p:spPr>
      </p:pic>
      <p:pic>
        <p:nvPicPr>
          <p:cNvPr id="6" name="图片 5"/>
          <p:cNvPicPr>
            <a:picLocks noChangeAspect="1"/>
          </p:cNvPicPr>
          <p:nvPr/>
        </p:nvPicPr>
        <p:blipFill>
          <a:blip r:embed="rId6"/>
          <a:stretch>
            <a:fillRect/>
          </a:stretch>
        </p:blipFill>
        <p:spPr>
          <a:xfrm>
            <a:off x="8287657" y="736276"/>
            <a:ext cx="632651" cy="532137"/>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82562" y="2022145"/>
            <a:ext cx="2771676" cy="1963607"/>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21193" y="2022145"/>
            <a:ext cx="2771676" cy="1963607"/>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959824" y="2022145"/>
            <a:ext cx="2771676" cy="1963607"/>
          </a:xfrm>
          <a:prstGeom prst="rect">
            <a:avLst/>
          </a:prstGeom>
        </p:spPr>
      </p:pic>
      <p:grpSp>
        <p:nvGrpSpPr>
          <p:cNvPr id="14" name="组合 13"/>
          <p:cNvGrpSpPr/>
          <p:nvPr/>
        </p:nvGrpSpPr>
        <p:grpSpPr>
          <a:xfrm>
            <a:off x="285488" y="6223835"/>
            <a:ext cx="11614412" cy="325683"/>
            <a:chOff x="285488" y="6219825"/>
            <a:chExt cx="11304520" cy="316993"/>
          </a:xfrm>
        </p:grpSpPr>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5488" y="6219825"/>
              <a:ext cx="2826178" cy="316993"/>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1602" y="6219825"/>
              <a:ext cx="2826178" cy="316993"/>
            </a:xfrm>
            <a:prstGeom prst="rect">
              <a:avLst/>
            </a:prstGeom>
          </p:spPr>
        </p:pic>
        <p:pic>
          <p:nvPicPr>
            <p:cNvPr id="12" name="图片 1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37716" y="6219825"/>
              <a:ext cx="2826178" cy="316993"/>
            </a:xfrm>
            <a:prstGeom prst="rect">
              <a:avLst/>
            </a:prstGeom>
          </p:spPr>
        </p:pic>
        <p:pic>
          <p:nvPicPr>
            <p:cNvPr id="13" name="图片 12"/>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63830" y="6219825"/>
              <a:ext cx="2826178" cy="316993"/>
            </a:xfrm>
            <a:prstGeom prst="rect">
              <a:avLst/>
            </a:prstGeom>
          </p:spPr>
        </p:pic>
      </p:grpSp>
      <p:grpSp>
        <p:nvGrpSpPr>
          <p:cNvPr id="19" name="组合 18"/>
          <p:cNvGrpSpPr/>
          <p:nvPr/>
        </p:nvGrpSpPr>
        <p:grpSpPr>
          <a:xfrm>
            <a:off x="1382821" y="4249606"/>
            <a:ext cx="3021955" cy="1176483"/>
            <a:chOff x="7950844" y="2822232"/>
            <a:chExt cx="3021955" cy="1176483"/>
          </a:xfrm>
        </p:grpSpPr>
        <p:sp>
          <p:nvSpPr>
            <p:cNvPr id="20" name="矩形 19"/>
            <p:cNvSpPr/>
            <p:nvPr/>
          </p:nvSpPr>
          <p:spPr>
            <a:xfrm>
              <a:off x="7950844" y="3315451"/>
              <a:ext cx="302195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a:t>
              </a:r>
              <a:r>
                <a:rPr lang="zh-CN" altLang="en-US" sz="1600" dirty="0" smtClean="0">
                  <a:latin typeface="汉仪小麦体简" panose="00020600040101010101" pitchFamily="18" charset="-122"/>
                  <a:ea typeface="汉仪小麦体简" panose="00020600040101010101" pitchFamily="18" charset="-122"/>
                </a:rPr>
                <a:t>计算以</a:t>
              </a:r>
              <a:r>
                <a:rPr lang="zh-CN" altLang="en-US" sz="1600" dirty="0">
                  <a:latin typeface="汉仪小麦体简" panose="00020600040101010101" pitchFamily="18" charset="-122"/>
                  <a:ea typeface="汉仪小麦体简" panose="00020600040101010101" pitchFamily="18" charset="-122"/>
                </a:rPr>
                <a:t>将演示文稿打印出来</a:t>
              </a:r>
              <a:r>
                <a:rPr lang="zh-CN" altLang="en-US" sz="1600" dirty="0" smtClean="0">
                  <a:latin typeface="汉仪小麦体简" panose="00020600040101010101" pitchFamily="18" charset="-122"/>
                  <a:ea typeface="汉仪小麦体简" panose="00020600040101010101" pitchFamily="18" charset="-122"/>
                </a:rPr>
                <a:t>制作</a:t>
              </a:r>
              <a:endParaRPr lang="zh-CN" altLang="en-US" sz="1600" dirty="0">
                <a:latin typeface="汉仪小麦体简" panose="00020600040101010101" pitchFamily="18" charset="-122"/>
                <a:ea typeface="汉仪小麦体简" panose="00020600040101010101" pitchFamily="18" charset="-122"/>
              </a:endParaRPr>
            </a:p>
          </p:txBody>
        </p:sp>
        <p:sp>
          <p:nvSpPr>
            <p:cNvPr id="21" name="矩形 20"/>
            <p:cNvSpPr/>
            <p:nvPr/>
          </p:nvSpPr>
          <p:spPr>
            <a:xfrm>
              <a:off x="8340834" y="2822232"/>
              <a:ext cx="2241974" cy="51264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latin typeface="汉仪小麦体简" panose="00020600040101010101" pitchFamily="18" charset="-122"/>
                  <a:ea typeface="汉仪小麦体简" panose="00020600040101010101" pitchFamily="18" charset="-122"/>
                </a:rPr>
                <a:t>环境设施</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22" name="组合 21"/>
          <p:cNvGrpSpPr/>
          <p:nvPr/>
        </p:nvGrpSpPr>
        <p:grpSpPr>
          <a:xfrm>
            <a:off x="4598732" y="4249606"/>
            <a:ext cx="3021955" cy="1176483"/>
            <a:chOff x="7950844" y="2822232"/>
            <a:chExt cx="3021955" cy="1176483"/>
          </a:xfrm>
        </p:grpSpPr>
        <p:sp>
          <p:nvSpPr>
            <p:cNvPr id="23" name="矩形 22"/>
            <p:cNvSpPr/>
            <p:nvPr/>
          </p:nvSpPr>
          <p:spPr>
            <a:xfrm>
              <a:off x="7950844" y="3315451"/>
              <a:ext cx="302195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a:t>
              </a:r>
              <a:r>
                <a:rPr lang="zh-CN" altLang="en-US" sz="1600" dirty="0" smtClean="0">
                  <a:latin typeface="汉仪小麦体简" panose="00020600040101010101" pitchFamily="18" charset="-122"/>
                  <a:ea typeface="汉仪小麦体简" panose="00020600040101010101" pitchFamily="18" charset="-122"/>
                </a:rPr>
                <a:t>计算以</a:t>
              </a:r>
              <a:r>
                <a:rPr lang="zh-CN" altLang="en-US" sz="1600" dirty="0">
                  <a:latin typeface="汉仪小麦体简" panose="00020600040101010101" pitchFamily="18" charset="-122"/>
                  <a:ea typeface="汉仪小麦体简" panose="00020600040101010101" pitchFamily="18" charset="-122"/>
                </a:rPr>
                <a:t>将演示文稿打印出来</a:t>
              </a:r>
              <a:r>
                <a:rPr lang="zh-CN" altLang="en-US" sz="1600" dirty="0" smtClean="0">
                  <a:latin typeface="汉仪小麦体简" panose="00020600040101010101" pitchFamily="18" charset="-122"/>
                  <a:ea typeface="汉仪小麦体简" panose="00020600040101010101" pitchFamily="18" charset="-122"/>
                </a:rPr>
                <a:t>制作</a:t>
              </a:r>
              <a:endParaRPr lang="zh-CN" altLang="en-US" sz="1600" dirty="0">
                <a:latin typeface="汉仪小麦体简" panose="00020600040101010101" pitchFamily="18" charset="-122"/>
                <a:ea typeface="汉仪小麦体简" panose="00020600040101010101" pitchFamily="18" charset="-122"/>
              </a:endParaRPr>
            </a:p>
          </p:txBody>
        </p:sp>
        <p:sp>
          <p:nvSpPr>
            <p:cNvPr id="24" name="矩形 23"/>
            <p:cNvSpPr/>
            <p:nvPr/>
          </p:nvSpPr>
          <p:spPr>
            <a:xfrm>
              <a:off x="8340834" y="2822232"/>
              <a:ext cx="2241974" cy="51264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latin typeface="汉仪小麦体简" panose="00020600040101010101" pitchFamily="18" charset="-122"/>
                  <a:ea typeface="汉仪小麦体简" panose="00020600040101010101" pitchFamily="18" charset="-122"/>
                </a:rPr>
                <a:t>环境设施</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25" name="组合 24"/>
          <p:cNvGrpSpPr/>
          <p:nvPr/>
        </p:nvGrpSpPr>
        <p:grpSpPr>
          <a:xfrm>
            <a:off x="7829564" y="4249606"/>
            <a:ext cx="3021955" cy="1176483"/>
            <a:chOff x="7950844" y="2822232"/>
            <a:chExt cx="3021955" cy="1176483"/>
          </a:xfrm>
        </p:grpSpPr>
        <p:sp>
          <p:nvSpPr>
            <p:cNvPr id="26" name="矩形 25"/>
            <p:cNvSpPr/>
            <p:nvPr/>
          </p:nvSpPr>
          <p:spPr>
            <a:xfrm>
              <a:off x="7950844" y="3315451"/>
              <a:ext cx="302195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a:t>
              </a:r>
              <a:r>
                <a:rPr lang="zh-CN" altLang="en-US" sz="1600" dirty="0" smtClean="0">
                  <a:latin typeface="汉仪小麦体简" panose="00020600040101010101" pitchFamily="18" charset="-122"/>
                  <a:ea typeface="汉仪小麦体简" panose="00020600040101010101" pitchFamily="18" charset="-122"/>
                </a:rPr>
                <a:t>计算以</a:t>
              </a:r>
              <a:r>
                <a:rPr lang="zh-CN" altLang="en-US" sz="1600" dirty="0">
                  <a:latin typeface="汉仪小麦体简" panose="00020600040101010101" pitchFamily="18" charset="-122"/>
                  <a:ea typeface="汉仪小麦体简" panose="00020600040101010101" pitchFamily="18" charset="-122"/>
                </a:rPr>
                <a:t>将演示文稿打印出来</a:t>
              </a:r>
              <a:r>
                <a:rPr lang="zh-CN" altLang="en-US" sz="1600" dirty="0" smtClean="0">
                  <a:latin typeface="汉仪小麦体简" panose="00020600040101010101" pitchFamily="18" charset="-122"/>
                  <a:ea typeface="汉仪小麦体简" panose="00020600040101010101" pitchFamily="18" charset="-122"/>
                </a:rPr>
                <a:t>制作</a:t>
              </a:r>
              <a:endParaRPr lang="zh-CN" altLang="en-US" sz="1600" dirty="0">
                <a:latin typeface="汉仪小麦体简" panose="00020600040101010101" pitchFamily="18" charset="-122"/>
                <a:ea typeface="汉仪小麦体简" panose="00020600040101010101" pitchFamily="18" charset="-122"/>
              </a:endParaRPr>
            </a:p>
          </p:txBody>
        </p:sp>
        <p:sp>
          <p:nvSpPr>
            <p:cNvPr id="27" name="矩形 26"/>
            <p:cNvSpPr/>
            <p:nvPr/>
          </p:nvSpPr>
          <p:spPr>
            <a:xfrm>
              <a:off x="8340834" y="2822232"/>
              <a:ext cx="2241974" cy="51264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latin typeface="汉仪小麦体简" panose="00020600040101010101" pitchFamily="18" charset="-122"/>
                  <a:ea typeface="汉仪小麦体简" panose="00020600040101010101" pitchFamily="18" charset="-122"/>
                </a:rPr>
                <a:t>环境设施</a:t>
              </a:r>
              <a:endParaRPr lang="zh-CN" altLang="en-US" sz="2400" b="1" dirty="0">
                <a:latin typeface="汉仪小麦体简" panose="00020600040101010101" pitchFamily="18" charset="-122"/>
                <a:ea typeface="汉仪小麦体简" panose="00020600040101010101" pitchFamily="18" charset="-122"/>
              </a:endParaRPr>
            </a:p>
          </p:txBody>
        </p:sp>
      </p:grpSp>
      <p:pic>
        <p:nvPicPr>
          <p:cNvPr id="28" name="图片 27"/>
          <p:cNvPicPr>
            <a:picLocks noChangeAspect="1"/>
          </p:cNvPicPr>
          <p:nvPr/>
        </p:nvPicPr>
        <p:blipFill>
          <a:blip r:embed="rId6"/>
          <a:stretch>
            <a:fillRect/>
          </a:stretch>
        </p:blipFill>
        <p:spPr>
          <a:xfrm>
            <a:off x="3143315" y="899018"/>
            <a:ext cx="632651" cy="532137"/>
          </a:xfrm>
          <a:prstGeom prst="rect">
            <a:avLst/>
          </a:prstGeom>
        </p:spPr>
      </p:pic>
      <p:sp>
        <p:nvSpPr>
          <p:cNvPr id="29" name="文本框 28"/>
          <p:cNvSpPr txBox="1"/>
          <p:nvPr/>
        </p:nvSpPr>
        <p:spPr>
          <a:xfrm>
            <a:off x="4872747" y="994103"/>
            <a:ext cx="2446504"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2.</a:t>
            </a:r>
            <a:r>
              <a:rPr lang="zh-CN" altLang="en-US" sz="3600" dirty="0" smtClean="0">
                <a:solidFill>
                  <a:srgbClr val="C64A90"/>
                </a:solidFill>
                <a:latin typeface="汉仪小麦体简" panose="00020600040101010101" pitchFamily="18" charset="-122"/>
                <a:ea typeface="汉仪小麦体简" panose="00020600040101010101" pitchFamily="18" charset="-122"/>
              </a:rPr>
              <a:t>班级介绍</a:t>
            </a:r>
          </a:p>
        </p:txBody>
      </p:sp>
      <p:pic>
        <p:nvPicPr>
          <p:cNvPr id="33" name="图片占位符 32"/>
          <p:cNvPicPr>
            <a:picLocks noGrp="1" noChangeAspect="1"/>
          </p:cNvPicPr>
          <p:nvPr>
            <p:ph type="pic" sz="quarter" idx="10"/>
          </p:nvPr>
        </p:nvPicPr>
        <p:blipFill>
          <a:blip r:embed="rId9" cstate="print">
            <a:extLst>
              <a:ext uri="{28A0092B-C50C-407E-A947-70E740481C1C}">
                <a14:useLocalDpi xmlns:a14="http://schemas.microsoft.com/office/drawing/2010/main" val="0"/>
              </a:ext>
            </a:extLst>
          </a:blip>
          <a:srcRect t="9392" b="9392"/>
          <a:stretch>
            <a:fillRect/>
          </a:stretch>
        </p:blipFill>
        <p:spPr/>
      </p:pic>
      <p:pic>
        <p:nvPicPr>
          <p:cNvPr id="34" name="图片占位符 33"/>
          <p:cNvPicPr>
            <a:picLocks noGrp="1" noChangeAspect="1"/>
          </p:cNvPicPr>
          <p:nvPr>
            <p:ph type="pic" sz="quarter" idx="11"/>
          </p:nvPr>
        </p:nvPicPr>
        <p:blipFill>
          <a:blip r:embed="rId10" cstate="print">
            <a:extLst>
              <a:ext uri="{28A0092B-C50C-407E-A947-70E740481C1C}">
                <a14:useLocalDpi xmlns:a14="http://schemas.microsoft.com/office/drawing/2010/main" val="0"/>
              </a:ext>
            </a:extLst>
          </a:blip>
          <a:srcRect t="1737" b="1737"/>
          <a:stretch>
            <a:fillRect/>
          </a:stretch>
        </p:blipFill>
        <p:spPr/>
      </p:pic>
      <p:pic>
        <p:nvPicPr>
          <p:cNvPr id="35" name="图片占位符 34"/>
          <p:cNvPicPr>
            <a:picLocks noGrp="1" noChangeAspect="1"/>
          </p:cNvPicPr>
          <p:nvPr>
            <p:ph type="pic" sz="quarter" idx="12"/>
          </p:nvPr>
        </p:nvPicPr>
        <p:blipFill>
          <a:blip r:embed="rId11" cstate="print">
            <a:extLst>
              <a:ext uri="{28A0092B-C50C-407E-A947-70E740481C1C}">
                <a14:useLocalDpi xmlns:a14="http://schemas.microsoft.com/office/drawing/2010/main" val="0"/>
              </a:ext>
            </a:extLst>
          </a:blip>
          <a:srcRect t="3057" b="3057"/>
          <a:stretch>
            <a:fillRect/>
          </a:stretch>
        </p:blipFill>
        <p:spPr/>
      </p:pic>
    </p:spTree>
    <p:extLst>
      <p:ext uri="{BB962C8B-B14F-4D97-AF65-F5344CB8AC3E}">
        <p14:creationId xmlns:p14="http://schemas.microsoft.com/office/powerpoint/2010/main" val="427991499"/>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500" fill="hold"/>
                                        <p:tgtEl>
                                          <p:spTgt spid="33"/>
                                        </p:tgtEl>
                                        <p:attrNameLst>
                                          <p:attrName>ppt_w</p:attrName>
                                        </p:attrNameLst>
                                      </p:cBhvr>
                                      <p:tavLst>
                                        <p:tav tm="0">
                                          <p:val>
                                            <p:fltVal val="0"/>
                                          </p:val>
                                        </p:tav>
                                        <p:tav tm="100000">
                                          <p:val>
                                            <p:strVal val="#ppt_w"/>
                                          </p:val>
                                        </p:tav>
                                      </p:tavLst>
                                    </p:anim>
                                    <p:anim calcmode="lin" valueType="num">
                                      <p:cBhvr>
                                        <p:cTn id="8" dur="500" fill="hold"/>
                                        <p:tgtEl>
                                          <p:spTgt spid="33"/>
                                        </p:tgtEl>
                                        <p:attrNameLst>
                                          <p:attrName>ppt_h</p:attrName>
                                        </p:attrNameLst>
                                      </p:cBhvr>
                                      <p:tavLst>
                                        <p:tav tm="0">
                                          <p:val>
                                            <p:fltVal val="0"/>
                                          </p:val>
                                        </p:tav>
                                        <p:tav tm="100000">
                                          <p:val>
                                            <p:strVal val="#ppt_h"/>
                                          </p:val>
                                        </p:tav>
                                      </p:tavLst>
                                    </p:anim>
                                    <p:animEffect transition="in" filter="fade">
                                      <p:cBhvr>
                                        <p:cTn id="9" dur="500"/>
                                        <p:tgtEl>
                                          <p:spTgt spid="33"/>
                                        </p:tgtEl>
                                      </p:cBhvr>
                                    </p:animEffect>
                                  </p:childTnLst>
                                </p:cTn>
                              </p:par>
                              <p:par>
                                <p:cTn id="10" presetID="53" presetClass="entr" presetSubtype="16"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p:cTn id="12" dur="500" fill="hold"/>
                                        <p:tgtEl>
                                          <p:spTgt spid="34"/>
                                        </p:tgtEl>
                                        <p:attrNameLst>
                                          <p:attrName>ppt_w</p:attrName>
                                        </p:attrNameLst>
                                      </p:cBhvr>
                                      <p:tavLst>
                                        <p:tav tm="0">
                                          <p:val>
                                            <p:fltVal val="0"/>
                                          </p:val>
                                        </p:tav>
                                        <p:tav tm="100000">
                                          <p:val>
                                            <p:strVal val="#ppt_w"/>
                                          </p:val>
                                        </p:tav>
                                      </p:tavLst>
                                    </p:anim>
                                    <p:anim calcmode="lin" valueType="num">
                                      <p:cBhvr>
                                        <p:cTn id="13" dur="500" fill="hold"/>
                                        <p:tgtEl>
                                          <p:spTgt spid="34"/>
                                        </p:tgtEl>
                                        <p:attrNameLst>
                                          <p:attrName>ppt_h</p:attrName>
                                        </p:attrNameLst>
                                      </p:cBhvr>
                                      <p:tavLst>
                                        <p:tav tm="0">
                                          <p:val>
                                            <p:fltVal val="0"/>
                                          </p:val>
                                        </p:tav>
                                        <p:tav tm="100000">
                                          <p:val>
                                            <p:strVal val="#ppt_h"/>
                                          </p:val>
                                        </p:tav>
                                      </p:tavLst>
                                    </p:anim>
                                    <p:animEffect transition="in" filter="fade">
                                      <p:cBhvr>
                                        <p:cTn id="14" dur="500"/>
                                        <p:tgtEl>
                                          <p:spTgt spid="34"/>
                                        </p:tgtEl>
                                      </p:cBhvr>
                                    </p:animEffect>
                                  </p:childTnLst>
                                </p:cTn>
                              </p:par>
                              <p:par>
                                <p:cTn id="15" presetID="53" presetClass="entr" presetSubtype="16" fill="hold"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500" fill="hold"/>
                                        <p:tgtEl>
                                          <p:spTgt spid="35"/>
                                        </p:tgtEl>
                                        <p:attrNameLst>
                                          <p:attrName>ppt_w</p:attrName>
                                        </p:attrNameLst>
                                      </p:cBhvr>
                                      <p:tavLst>
                                        <p:tav tm="0">
                                          <p:val>
                                            <p:fltVal val="0"/>
                                          </p:val>
                                        </p:tav>
                                        <p:tav tm="100000">
                                          <p:val>
                                            <p:strVal val="#ppt_w"/>
                                          </p:val>
                                        </p:tav>
                                      </p:tavLst>
                                    </p:anim>
                                    <p:anim calcmode="lin" valueType="num">
                                      <p:cBhvr>
                                        <p:cTn id="18" dur="500" fill="hold"/>
                                        <p:tgtEl>
                                          <p:spTgt spid="35"/>
                                        </p:tgtEl>
                                        <p:attrNameLst>
                                          <p:attrName>ppt_h</p:attrName>
                                        </p:attrNameLst>
                                      </p:cBhvr>
                                      <p:tavLst>
                                        <p:tav tm="0">
                                          <p:val>
                                            <p:fltVal val="0"/>
                                          </p:val>
                                        </p:tav>
                                        <p:tav tm="100000">
                                          <p:val>
                                            <p:strVal val="#ppt_h"/>
                                          </p:val>
                                        </p:tav>
                                      </p:tavLst>
                                    </p:anim>
                                    <p:animEffect transition="in" filter="fade">
                                      <p:cBhvr>
                                        <p:cTn id="19" dur="500"/>
                                        <p:tgtEl>
                                          <p:spTgt spid="35"/>
                                        </p:tgtEl>
                                      </p:cBhvr>
                                    </p:animEffect>
                                  </p:childTnLst>
                                </p:cTn>
                              </p:par>
                            </p:childTnLst>
                          </p:cTn>
                        </p:par>
                        <p:par>
                          <p:cTn id="20" fill="hold">
                            <p:stCondLst>
                              <p:cond delay="5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par>
                                <p:cTn id="24" presetID="10" presetClass="entr" presetSubtype="0" fill="hold"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par>
                                <p:cTn id="27" presetID="10"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childTnLst>
                                </p:cTn>
                              </p:par>
                            </p:childTnLst>
                          </p:cTn>
                        </p:par>
                        <p:par>
                          <p:cTn id="30" fill="hold">
                            <p:stCondLst>
                              <p:cond delay="1000"/>
                            </p:stCondLst>
                            <p:childTnLst>
                              <p:par>
                                <p:cTn id="31" presetID="42" presetClass="entr" presetSubtype="0"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childTnLst>
                          </p:cTn>
                        </p:par>
                        <p:par>
                          <p:cTn id="36" fill="hold">
                            <p:stCondLst>
                              <p:cond delay="2000"/>
                            </p:stCondLst>
                            <p:childTnLst>
                              <p:par>
                                <p:cTn id="37" presetID="42" presetClass="entr" presetSubtype="0"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1000"/>
                                        <p:tgtEl>
                                          <p:spTgt spid="22"/>
                                        </p:tgtEl>
                                      </p:cBhvr>
                                    </p:animEffect>
                                    <p:anim calcmode="lin" valueType="num">
                                      <p:cBhvr>
                                        <p:cTn id="40" dur="1000" fill="hold"/>
                                        <p:tgtEl>
                                          <p:spTgt spid="22"/>
                                        </p:tgtEl>
                                        <p:attrNameLst>
                                          <p:attrName>ppt_x</p:attrName>
                                        </p:attrNameLst>
                                      </p:cBhvr>
                                      <p:tavLst>
                                        <p:tav tm="0">
                                          <p:val>
                                            <p:strVal val="#ppt_x"/>
                                          </p:val>
                                        </p:tav>
                                        <p:tav tm="100000">
                                          <p:val>
                                            <p:strVal val="#ppt_x"/>
                                          </p:val>
                                        </p:tav>
                                      </p:tavLst>
                                    </p:anim>
                                    <p:anim calcmode="lin" valueType="num">
                                      <p:cBhvr>
                                        <p:cTn id="41" dur="1000" fill="hold"/>
                                        <p:tgtEl>
                                          <p:spTgt spid="22"/>
                                        </p:tgtEl>
                                        <p:attrNameLst>
                                          <p:attrName>ppt_y</p:attrName>
                                        </p:attrNameLst>
                                      </p:cBhvr>
                                      <p:tavLst>
                                        <p:tav tm="0">
                                          <p:val>
                                            <p:strVal val="#ppt_y+.1"/>
                                          </p:val>
                                        </p:tav>
                                        <p:tav tm="100000">
                                          <p:val>
                                            <p:strVal val="#ppt_y"/>
                                          </p:val>
                                        </p:tav>
                                      </p:tavLst>
                                    </p:anim>
                                  </p:childTnLst>
                                </p:cTn>
                              </p:par>
                            </p:childTnLst>
                          </p:cTn>
                        </p:par>
                        <p:par>
                          <p:cTn id="42" fill="hold">
                            <p:stCondLst>
                              <p:cond delay="3000"/>
                            </p:stCondLst>
                            <p:childTnLst>
                              <p:par>
                                <p:cTn id="43" presetID="42" presetClass="entr" presetSubtype="0" fill="hold"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1000"/>
                                        <p:tgtEl>
                                          <p:spTgt spid="25"/>
                                        </p:tgtEl>
                                      </p:cBhvr>
                                    </p:animEffect>
                                    <p:anim calcmode="lin" valueType="num">
                                      <p:cBhvr>
                                        <p:cTn id="46" dur="1000" fill="hold"/>
                                        <p:tgtEl>
                                          <p:spTgt spid="25"/>
                                        </p:tgtEl>
                                        <p:attrNameLst>
                                          <p:attrName>ppt_x</p:attrName>
                                        </p:attrNameLst>
                                      </p:cBhvr>
                                      <p:tavLst>
                                        <p:tav tm="0">
                                          <p:val>
                                            <p:strVal val="#ppt_x"/>
                                          </p:val>
                                        </p:tav>
                                        <p:tav tm="100000">
                                          <p:val>
                                            <p:strVal val="#ppt_x"/>
                                          </p:val>
                                        </p:tav>
                                      </p:tavLst>
                                    </p:anim>
                                    <p:anim calcmode="lin" valueType="num">
                                      <p:cBhvr>
                                        <p:cTn id="47"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a:off x="1277269" y="1829020"/>
            <a:ext cx="3655519" cy="3952762"/>
            <a:chOff x="1277269" y="1829020"/>
            <a:chExt cx="3655519" cy="3952762"/>
          </a:xfrm>
        </p:grpSpPr>
        <p:pic>
          <p:nvPicPr>
            <p:cNvPr id="13" name="图片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3047" y="3259702"/>
              <a:ext cx="1113801" cy="2522080"/>
            </a:xfrm>
            <a:prstGeom prst="rect">
              <a:avLst/>
            </a:prstGeom>
          </p:spPr>
        </p:pic>
        <p:pic>
          <p:nvPicPr>
            <p:cNvPr id="2" name="图片 1"/>
            <p:cNvPicPr>
              <a:picLocks noChangeAspect="1"/>
            </p:cNvPicPr>
            <p:nvPr/>
          </p:nvPicPr>
          <p:blipFill>
            <a:blip r:embed="rId4"/>
            <a:stretch>
              <a:fillRect/>
            </a:stretch>
          </p:blipFill>
          <p:spPr>
            <a:xfrm rot="4341486">
              <a:off x="1468003" y="3071294"/>
              <a:ext cx="952031" cy="1333500"/>
            </a:xfrm>
            <a:prstGeom prst="rect">
              <a:avLst/>
            </a:prstGeom>
          </p:spPr>
        </p:pic>
        <p:pic>
          <p:nvPicPr>
            <p:cNvPr id="12" name="图片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3292072">
              <a:off x="2062909" y="1741080"/>
              <a:ext cx="2781939" cy="2957819"/>
            </a:xfrm>
            <a:prstGeom prst="rect">
              <a:avLst/>
            </a:prstGeom>
          </p:spPr>
        </p:pic>
      </p:grpSp>
      <p:pic>
        <p:nvPicPr>
          <p:cNvPr id="3" name="图片 2"/>
          <p:cNvPicPr>
            <a:picLocks noChangeAspect="1"/>
          </p:cNvPicPr>
          <p:nvPr/>
        </p:nvPicPr>
        <p:blipFill>
          <a:blip r:embed="rId6"/>
          <a:stretch>
            <a:fillRect/>
          </a:stretch>
        </p:blipFill>
        <p:spPr>
          <a:xfrm>
            <a:off x="10323189" y="532844"/>
            <a:ext cx="1183107" cy="1213530"/>
          </a:xfrm>
          <a:prstGeom prst="rect">
            <a:avLst/>
          </a:prstGeom>
        </p:spPr>
      </p:pic>
      <p:pic>
        <p:nvPicPr>
          <p:cNvPr id="4" name="图片 3"/>
          <p:cNvPicPr>
            <a:picLocks noChangeAspect="1"/>
          </p:cNvPicPr>
          <p:nvPr/>
        </p:nvPicPr>
        <p:blipFill>
          <a:blip r:embed="rId7"/>
          <a:stretch>
            <a:fillRect/>
          </a:stretch>
        </p:blipFill>
        <p:spPr>
          <a:xfrm>
            <a:off x="9555424" y="854098"/>
            <a:ext cx="1417375" cy="948393"/>
          </a:xfrm>
          <a:prstGeom prst="rect">
            <a:avLst/>
          </a:prstGeom>
        </p:spPr>
      </p:pic>
      <p:pic>
        <p:nvPicPr>
          <p:cNvPr id="5" name="图片 4"/>
          <p:cNvPicPr>
            <a:picLocks noChangeAspect="1"/>
          </p:cNvPicPr>
          <p:nvPr/>
        </p:nvPicPr>
        <p:blipFill>
          <a:blip r:embed="rId8"/>
          <a:stretch>
            <a:fillRect/>
          </a:stretch>
        </p:blipFill>
        <p:spPr>
          <a:xfrm>
            <a:off x="1118835" y="963041"/>
            <a:ext cx="1174422" cy="783333"/>
          </a:xfrm>
          <a:prstGeom prst="rect">
            <a:avLst/>
          </a:prstGeom>
        </p:spPr>
      </p:pic>
      <p:pic>
        <p:nvPicPr>
          <p:cNvPr id="6" name="图片 5"/>
          <p:cNvPicPr>
            <a:picLocks noChangeAspect="1"/>
          </p:cNvPicPr>
          <p:nvPr/>
        </p:nvPicPr>
        <p:blipFill>
          <a:blip r:embed="rId9"/>
          <a:stretch>
            <a:fillRect/>
          </a:stretch>
        </p:blipFill>
        <p:spPr>
          <a:xfrm>
            <a:off x="8287657" y="736276"/>
            <a:ext cx="632651" cy="532137"/>
          </a:xfrm>
          <a:prstGeom prst="rect">
            <a:avLst/>
          </a:prstGeom>
        </p:spPr>
      </p:pic>
      <p:pic>
        <p:nvPicPr>
          <p:cNvPr id="7" name="图片 6"/>
          <p:cNvPicPr>
            <a:picLocks noChangeAspect="1"/>
          </p:cNvPicPr>
          <p:nvPr/>
        </p:nvPicPr>
        <p:blipFill rotWithShape="1">
          <a:blip r:embed="rId10" cstate="print">
            <a:extLst>
              <a:ext uri="{28A0092B-C50C-407E-A947-70E740481C1C}">
                <a14:useLocalDpi xmlns:a14="http://schemas.microsoft.com/office/drawing/2010/main" val="0"/>
              </a:ext>
            </a:extLst>
          </a:blip>
          <a:srcRect l="14430" t="14430" r="14430" b="22752"/>
          <a:stretch/>
        </p:blipFill>
        <p:spPr>
          <a:xfrm>
            <a:off x="5306762" y="2244825"/>
            <a:ext cx="898117" cy="753631"/>
          </a:xfrm>
          <a:prstGeom prst="rect">
            <a:avLst/>
          </a:prstGeom>
        </p:spPr>
      </p:pic>
      <p:pic>
        <p:nvPicPr>
          <p:cNvPr id="8" name="图片 7"/>
          <p:cNvPicPr>
            <a:picLocks noChangeAspect="1"/>
          </p:cNvPicPr>
          <p:nvPr/>
        </p:nvPicPr>
        <p:blipFill rotWithShape="1">
          <a:blip r:embed="rId10" cstate="print">
            <a:extLst>
              <a:ext uri="{28A0092B-C50C-407E-A947-70E740481C1C}">
                <a14:useLocalDpi xmlns:a14="http://schemas.microsoft.com/office/drawing/2010/main" val="0"/>
              </a:ext>
            </a:extLst>
          </a:blip>
          <a:srcRect l="14430" t="14430" r="14430" b="22752"/>
          <a:stretch/>
        </p:blipFill>
        <p:spPr>
          <a:xfrm>
            <a:off x="5306762" y="3412547"/>
            <a:ext cx="898117" cy="753631"/>
          </a:xfrm>
          <a:prstGeom prst="rect">
            <a:avLst/>
          </a:prstGeom>
        </p:spPr>
      </p:pic>
      <p:pic>
        <p:nvPicPr>
          <p:cNvPr id="9" name="图片 8"/>
          <p:cNvPicPr>
            <a:picLocks noChangeAspect="1"/>
          </p:cNvPicPr>
          <p:nvPr/>
        </p:nvPicPr>
        <p:blipFill rotWithShape="1">
          <a:blip r:embed="rId10" cstate="print">
            <a:extLst>
              <a:ext uri="{28A0092B-C50C-407E-A947-70E740481C1C}">
                <a14:useLocalDpi xmlns:a14="http://schemas.microsoft.com/office/drawing/2010/main" val="0"/>
              </a:ext>
            </a:extLst>
          </a:blip>
          <a:srcRect l="14430" t="14430" r="14430" b="22752"/>
          <a:stretch/>
        </p:blipFill>
        <p:spPr>
          <a:xfrm>
            <a:off x="5306762" y="4580268"/>
            <a:ext cx="898117" cy="753631"/>
          </a:xfrm>
          <a:prstGeom prst="rect">
            <a:avLst/>
          </a:prstGeom>
        </p:spPr>
      </p:pic>
      <p:grpSp>
        <p:nvGrpSpPr>
          <p:cNvPr id="15" name="组合 14"/>
          <p:cNvGrpSpPr/>
          <p:nvPr/>
        </p:nvGrpSpPr>
        <p:grpSpPr>
          <a:xfrm>
            <a:off x="6357279" y="2211939"/>
            <a:ext cx="4767920" cy="819407"/>
            <a:chOff x="874712" y="3195403"/>
            <a:chExt cx="4767920" cy="819407"/>
          </a:xfrm>
        </p:grpSpPr>
        <p:sp>
          <p:nvSpPr>
            <p:cNvPr id="16" name="矩形 15"/>
            <p:cNvSpPr/>
            <p:nvPr/>
          </p:nvSpPr>
          <p:spPr>
            <a:xfrm>
              <a:off x="874712" y="3627012"/>
              <a:ext cx="4767920"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a:t>
              </a:r>
              <a:r>
                <a:rPr lang="zh-CN" altLang="en-US" sz="1600" dirty="0" smtClean="0">
                  <a:latin typeface="汉仪小麦体简" panose="00020600040101010101" pitchFamily="18" charset="-122"/>
                  <a:ea typeface="汉仪小麦体简" panose="00020600040101010101" pitchFamily="18" charset="-122"/>
                </a:rPr>
                <a:t>可以</a:t>
              </a:r>
              <a:endParaRPr lang="zh-CN" altLang="en-US" sz="1600" dirty="0">
                <a:latin typeface="汉仪小麦体简" panose="00020600040101010101" pitchFamily="18" charset="-122"/>
                <a:ea typeface="汉仪小麦体简" panose="00020600040101010101" pitchFamily="18" charset="-122"/>
              </a:endParaRPr>
            </a:p>
          </p:txBody>
        </p:sp>
        <p:sp>
          <p:nvSpPr>
            <p:cNvPr id="17" name="矩形 16"/>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小麦体简" panose="00020600040101010101" pitchFamily="18" charset="-122"/>
                  <a:ea typeface="汉仪小麦体简" panose="00020600040101010101" pitchFamily="18" charset="-122"/>
                </a:rPr>
                <a:t>心理分析</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18" name="组合 17"/>
          <p:cNvGrpSpPr/>
          <p:nvPr/>
        </p:nvGrpSpPr>
        <p:grpSpPr>
          <a:xfrm>
            <a:off x="6357279" y="3379659"/>
            <a:ext cx="4767920" cy="819407"/>
            <a:chOff x="874712" y="3195403"/>
            <a:chExt cx="4767920" cy="819407"/>
          </a:xfrm>
        </p:grpSpPr>
        <p:sp>
          <p:nvSpPr>
            <p:cNvPr id="19" name="矩形 18"/>
            <p:cNvSpPr/>
            <p:nvPr/>
          </p:nvSpPr>
          <p:spPr>
            <a:xfrm>
              <a:off x="874712" y="3627012"/>
              <a:ext cx="4767920"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a:t>
              </a:r>
              <a:r>
                <a:rPr lang="zh-CN" altLang="en-US" sz="1600" dirty="0" smtClean="0">
                  <a:latin typeface="汉仪小麦体简" panose="00020600040101010101" pitchFamily="18" charset="-122"/>
                  <a:ea typeface="汉仪小麦体简" panose="00020600040101010101" pitchFamily="18" charset="-122"/>
                </a:rPr>
                <a:t>可以</a:t>
              </a:r>
              <a:endParaRPr lang="zh-CN" altLang="en-US" sz="1600" dirty="0">
                <a:latin typeface="汉仪小麦体简" panose="00020600040101010101" pitchFamily="18" charset="-122"/>
                <a:ea typeface="汉仪小麦体简" panose="00020600040101010101" pitchFamily="18" charset="-122"/>
              </a:endParaRPr>
            </a:p>
          </p:txBody>
        </p:sp>
        <p:sp>
          <p:nvSpPr>
            <p:cNvPr id="20" name="矩形 19"/>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小麦体简" panose="00020600040101010101" pitchFamily="18" charset="-122"/>
                  <a:ea typeface="汉仪小麦体简" panose="00020600040101010101" pitchFamily="18" charset="-122"/>
                </a:rPr>
                <a:t>本班特点</a:t>
              </a:r>
              <a:endParaRPr lang="zh-CN" altLang="en-US" sz="2400" b="1" dirty="0">
                <a:latin typeface="汉仪小麦体简" panose="00020600040101010101" pitchFamily="18" charset="-122"/>
                <a:ea typeface="汉仪小麦体简" panose="00020600040101010101" pitchFamily="18" charset="-122"/>
              </a:endParaRPr>
            </a:p>
          </p:txBody>
        </p:sp>
      </p:grpSp>
      <p:grpSp>
        <p:nvGrpSpPr>
          <p:cNvPr id="21" name="组合 20"/>
          <p:cNvGrpSpPr/>
          <p:nvPr/>
        </p:nvGrpSpPr>
        <p:grpSpPr>
          <a:xfrm>
            <a:off x="6357279" y="4547379"/>
            <a:ext cx="4767920" cy="819407"/>
            <a:chOff x="874712" y="3195403"/>
            <a:chExt cx="4767920" cy="819407"/>
          </a:xfrm>
        </p:grpSpPr>
        <p:sp>
          <p:nvSpPr>
            <p:cNvPr id="22" name="矩形 21"/>
            <p:cNvSpPr/>
            <p:nvPr/>
          </p:nvSpPr>
          <p:spPr>
            <a:xfrm>
              <a:off x="874712" y="3627012"/>
              <a:ext cx="4767920"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a:t>
              </a:r>
              <a:r>
                <a:rPr lang="zh-CN" altLang="en-US" sz="1600" dirty="0" smtClean="0">
                  <a:latin typeface="汉仪小麦体简" panose="00020600040101010101" pitchFamily="18" charset="-122"/>
                  <a:ea typeface="汉仪小麦体简" panose="00020600040101010101" pitchFamily="18" charset="-122"/>
                </a:rPr>
                <a:t>可以</a:t>
              </a:r>
              <a:endParaRPr lang="zh-CN" altLang="en-US" sz="1600" dirty="0">
                <a:latin typeface="汉仪小麦体简" panose="00020600040101010101" pitchFamily="18" charset="-122"/>
                <a:ea typeface="汉仪小麦体简" panose="00020600040101010101" pitchFamily="18" charset="-122"/>
              </a:endParaRPr>
            </a:p>
          </p:txBody>
        </p:sp>
        <p:sp>
          <p:nvSpPr>
            <p:cNvPr id="23" name="矩形 22"/>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smtClean="0">
                  <a:latin typeface="汉仪小麦体简" panose="00020600040101010101" pitchFamily="18" charset="-122"/>
                  <a:ea typeface="汉仪小麦体简" panose="00020600040101010101" pitchFamily="18" charset="-122"/>
                </a:rPr>
                <a:t>成长情况</a:t>
              </a:r>
              <a:endParaRPr lang="zh-CN" altLang="en-US" sz="2400" b="1" dirty="0">
                <a:latin typeface="汉仪小麦体简" panose="00020600040101010101" pitchFamily="18" charset="-122"/>
                <a:ea typeface="汉仪小麦体简" panose="00020600040101010101" pitchFamily="18" charset="-122"/>
              </a:endParaRPr>
            </a:p>
          </p:txBody>
        </p:sp>
      </p:grpSp>
      <p:pic>
        <p:nvPicPr>
          <p:cNvPr id="25" name="图片 24"/>
          <p:cNvPicPr>
            <a:picLocks noChangeAspect="1"/>
          </p:cNvPicPr>
          <p:nvPr/>
        </p:nvPicPr>
        <p:blipFill>
          <a:blip r:embed="rId9"/>
          <a:stretch>
            <a:fillRect/>
          </a:stretch>
        </p:blipFill>
        <p:spPr>
          <a:xfrm>
            <a:off x="3143315" y="899018"/>
            <a:ext cx="632651" cy="532137"/>
          </a:xfrm>
          <a:prstGeom prst="rect">
            <a:avLst/>
          </a:prstGeom>
        </p:spPr>
      </p:pic>
      <p:sp>
        <p:nvSpPr>
          <p:cNvPr id="26" name="文本框 25"/>
          <p:cNvSpPr txBox="1"/>
          <p:nvPr/>
        </p:nvSpPr>
        <p:spPr>
          <a:xfrm>
            <a:off x="4872747" y="994103"/>
            <a:ext cx="2446504"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2.</a:t>
            </a:r>
            <a:r>
              <a:rPr lang="zh-CN" altLang="en-US" sz="3600" dirty="0" smtClean="0">
                <a:solidFill>
                  <a:srgbClr val="C64A90"/>
                </a:solidFill>
                <a:latin typeface="汉仪小麦体简" panose="00020600040101010101" pitchFamily="18" charset="-122"/>
                <a:ea typeface="汉仪小麦体简" panose="00020600040101010101" pitchFamily="18" charset="-122"/>
              </a:rPr>
              <a:t>班级介绍</a:t>
            </a:r>
          </a:p>
        </p:txBody>
      </p:sp>
    </p:spTree>
    <p:extLst>
      <p:ext uri="{BB962C8B-B14F-4D97-AF65-F5344CB8AC3E}">
        <p14:creationId xmlns:p14="http://schemas.microsoft.com/office/powerpoint/2010/main" val="2573870821"/>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53" presetClass="entr" presetSubtype="16" fill="hold" nodeType="with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ppt_w</p:attrName>
                                        </p:attrNameLst>
                                      </p:cBhvr>
                                      <p:tavLst>
                                        <p:tav tm="0">
                                          <p:val>
                                            <p:fltVal val="0"/>
                                          </p:val>
                                        </p:tav>
                                        <p:tav tm="100000">
                                          <p:val>
                                            <p:strVal val="#ppt_w"/>
                                          </p:val>
                                        </p:tav>
                                      </p:tavLst>
                                    </p:anim>
                                    <p:anim calcmode="lin" valueType="num">
                                      <p:cBhvr>
                                        <p:cTn id="19" dur="500" fill="hold"/>
                                        <p:tgtEl>
                                          <p:spTgt spid="8"/>
                                        </p:tgtEl>
                                        <p:attrNameLst>
                                          <p:attrName>ppt_h</p:attrName>
                                        </p:attrNameLst>
                                      </p:cBhvr>
                                      <p:tavLst>
                                        <p:tav tm="0">
                                          <p:val>
                                            <p:fltVal val="0"/>
                                          </p:val>
                                        </p:tav>
                                        <p:tav tm="100000">
                                          <p:val>
                                            <p:strVal val="#ppt_h"/>
                                          </p:val>
                                        </p:tav>
                                      </p:tavLst>
                                    </p:anim>
                                    <p:animEffect transition="in" filter="fade">
                                      <p:cBhvr>
                                        <p:cTn id="20" dur="500"/>
                                        <p:tgtEl>
                                          <p:spTgt spid="8"/>
                                        </p:tgtEl>
                                      </p:cBhvr>
                                    </p:animEffect>
                                  </p:childTnLst>
                                </p:cTn>
                              </p:par>
                              <p:par>
                                <p:cTn id="21" presetID="53" presetClass="entr" presetSubtype="16"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p:cTn id="23" dur="500" fill="hold"/>
                                        <p:tgtEl>
                                          <p:spTgt spid="9"/>
                                        </p:tgtEl>
                                        <p:attrNameLst>
                                          <p:attrName>ppt_w</p:attrName>
                                        </p:attrNameLst>
                                      </p:cBhvr>
                                      <p:tavLst>
                                        <p:tav tm="0">
                                          <p:val>
                                            <p:fltVal val="0"/>
                                          </p:val>
                                        </p:tav>
                                        <p:tav tm="100000">
                                          <p:val>
                                            <p:strVal val="#ppt_w"/>
                                          </p:val>
                                        </p:tav>
                                      </p:tavLst>
                                    </p:anim>
                                    <p:anim calcmode="lin" valueType="num">
                                      <p:cBhvr>
                                        <p:cTn id="24" dur="500" fill="hold"/>
                                        <p:tgtEl>
                                          <p:spTgt spid="9"/>
                                        </p:tgtEl>
                                        <p:attrNameLst>
                                          <p:attrName>ppt_h</p:attrName>
                                        </p:attrNameLst>
                                      </p:cBhvr>
                                      <p:tavLst>
                                        <p:tav tm="0">
                                          <p:val>
                                            <p:fltVal val="0"/>
                                          </p:val>
                                        </p:tav>
                                        <p:tav tm="100000">
                                          <p:val>
                                            <p:strVal val="#ppt_h"/>
                                          </p:val>
                                        </p:tav>
                                      </p:tavLst>
                                    </p:anim>
                                    <p:animEffect transition="in" filter="fade">
                                      <p:cBhvr>
                                        <p:cTn id="25" dur="500"/>
                                        <p:tgtEl>
                                          <p:spTgt spid="9"/>
                                        </p:tgtEl>
                                      </p:cBhvr>
                                    </p:animEffect>
                                  </p:childTnLst>
                                </p:cTn>
                              </p:par>
                            </p:childTnLst>
                          </p:cTn>
                        </p:par>
                        <p:par>
                          <p:cTn id="26" fill="hold">
                            <p:stCondLst>
                              <p:cond delay="1500"/>
                            </p:stCondLst>
                            <p:childTnLst>
                              <p:par>
                                <p:cTn id="27" presetID="22" presetClass="entr" presetSubtype="8" fill="hold" nodeType="after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wipe(left)">
                                      <p:cBhvr>
                                        <p:cTn id="29" dur="500"/>
                                        <p:tgtEl>
                                          <p:spTgt spid="15"/>
                                        </p:tgtEl>
                                      </p:cBhvr>
                                    </p:animEffect>
                                  </p:childTnLst>
                                </p:cTn>
                              </p:par>
                            </p:childTnLst>
                          </p:cTn>
                        </p:par>
                        <p:par>
                          <p:cTn id="30" fill="hold">
                            <p:stCondLst>
                              <p:cond delay="2000"/>
                            </p:stCondLst>
                            <p:childTnLst>
                              <p:par>
                                <p:cTn id="31" presetID="22" presetClass="entr" presetSubtype="8"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wipe(left)">
                                      <p:cBhvr>
                                        <p:cTn id="33" dur="500"/>
                                        <p:tgtEl>
                                          <p:spTgt spid="18"/>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wipe(left)">
                                      <p:cBhvr>
                                        <p:cTn id="3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8026416" y="2034300"/>
            <a:ext cx="893892" cy="1149856"/>
          </a:xfrm>
          <a:prstGeom prst="rect">
            <a:avLst/>
          </a:prstGeom>
        </p:spPr>
      </p:pic>
      <p:pic>
        <p:nvPicPr>
          <p:cNvPr id="5" name="图片 4"/>
          <p:cNvPicPr>
            <a:picLocks noChangeAspect="1"/>
          </p:cNvPicPr>
          <p:nvPr/>
        </p:nvPicPr>
        <p:blipFill>
          <a:blip r:embed="rId4"/>
          <a:stretch>
            <a:fillRect/>
          </a:stretch>
        </p:blipFill>
        <p:spPr>
          <a:xfrm>
            <a:off x="10323189" y="532844"/>
            <a:ext cx="1183107" cy="1213530"/>
          </a:xfrm>
          <a:prstGeom prst="rect">
            <a:avLst/>
          </a:prstGeom>
        </p:spPr>
      </p:pic>
      <p:pic>
        <p:nvPicPr>
          <p:cNvPr id="6" name="图片 5"/>
          <p:cNvPicPr>
            <a:picLocks noChangeAspect="1"/>
          </p:cNvPicPr>
          <p:nvPr/>
        </p:nvPicPr>
        <p:blipFill>
          <a:blip r:embed="rId5"/>
          <a:stretch>
            <a:fillRect/>
          </a:stretch>
        </p:blipFill>
        <p:spPr>
          <a:xfrm>
            <a:off x="9555424" y="854098"/>
            <a:ext cx="1417375" cy="948393"/>
          </a:xfrm>
          <a:prstGeom prst="rect">
            <a:avLst/>
          </a:prstGeom>
        </p:spPr>
      </p:pic>
      <p:pic>
        <p:nvPicPr>
          <p:cNvPr id="7" name="图片 6"/>
          <p:cNvPicPr>
            <a:picLocks noChangeAspect="1"/>
          </p:cNvPicPr>
          <p:nvPr/>
        </p:nvPicPr>
        <p:blipFill>
          <a:blip r:embed="rId6"/>
          <a:stretch>
            <a:fillRect/>
          </a:stretch>
        </p:blipFill>
        <p:spPr>
          <a:xfrm>
            <a:off x="1118835" y="963041"/>
            <a:ext cx="1174422" cy="783333"/>
          </a:xfrm>
          <a:prstGeom prst="rect">
            <a:avLst/>
          </a:prstGeom>
        </p:spPr>
      </p:pic>
      <p:pic>
        <p:nvPicPr>
          <p:cNvPr id="8" name="图片 7"/>
          <p:cNvPicPr>
            <a:picLocks noChangeAspect="1"/>
          </p:cNvPicPr>
          <p:nvPr/>
        </p:nvPicPr>
        <p:blipFill>
          <a:blip r:embed="rId7"/>
          <a:stretch>
            <a:fillRect/>
          </a:stretch>
        </p:blipFill>
        <p:spPr>
          <a:xfrm>
            <a:off x="8287657" y="736276"/>
            <a:ext cx="632651" cy="532137"/>
          </a:xfrm>
          <a:prstGeom prst="rect">
            <a:avLst/>
          </a:prstGeom>
        </p:spPr>
      </p:pic>
      <p:grpSp>
        <p:nvGrpSpPr>
          <p:cNvPr id="11" name="组合 10"/>
          <p:cNvGrpSpPr/>
          <p:nvPr/>
        </p:nvGrpSpPr>
        <p:grpSpPr>
          <a:xfrm>
            <a:off x="3628756" y="4753357"/>
            <a:ext cx="4949842" cy="703075"/>
            <a:chOff x="3553828" y="4753357"/>
            <a:chExt cx="4949842" cy="703075"/>
          </a:xfrm>
        </p:grpSpPr>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553828" y="4753357"/>
              <a:ext cx="796550" cy="703075"/>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flipH="1">
              <a:off x="7707120" y="4753357"/>
              <a:ext cx="796550" cy="703075"/>
            </a:xfrm>
            <a:prstGeom prst="rect">
              <a:avLst/>
            </a:prstGeom>
          </p:spPr>
        </p:pic>
      </p:grpSp>
      <p:sp>
        <p:nvSpPr>
          <p:cNvPr id="12" name="文本框 11"/>
          <p:cNvSpPr txBox="1"/>
          <p:nvPr/>
        </p:nvSpPr>
        <p:spPr>
          <a:xfrm>
            <a:off x="4618672" y="4691145"/>
            <a:ext cx="2954655" cy="845044"/>
          </a:xfrm>
          <a:prstGeom prst="rect">
            <a:avLst/>
          </a:prstGeom>
          <a:noFill/>
        </p:spPr>
        <p:txBody>
          <a:bodyPr wrap="none" rtlCol="0">
            <a:prstTxWarp prst="textChevron">
              <a:avLst/>
            </a:prstTxWarp>
            <a:spAutoFit/>
          </a:bodyPr>
          <a:lstStyle/>
          <a:p>
            <a:pPr algn="ctr"/>
            <a:r>
              <a:rPr lang="zh-CN" altLang="en-US" sz="3600" dirty="0" smtClean="0">
                <a:latin typeface="汉仪小麦体简" panose="00020600040101010101" pitchFamily="18" charset="-122"/>
                <a:ea typeface="汉仪小麦体简" panose="00020600040101010101" pitchFamily="18" charset="-122"/>
              </a:rPr>
              <a:t>给家长的建议</a:t>
            </a:r>
          </a:p>
        </p:txBody>
      </p:sp>
      <p:pic>
        <p:nvPicPr>
          <p:cNvPr id="13" name="图片 12"/>
          <p:cNvPicPr>
            <a:picLocks noChangeAspect="1"/>
          </p:cNvPicPr>
          <p:nvPr/>
        </p:nvPicPr>
        <p:blipFill>
          <a:blip r:embed="rId9"/>
          <a:stretch>
            <a:fillRect/>
          </a:stretch>
        </p:blipFill>
        <p:spPr>
          <a:xfrm>
            <a:off x="3349872" y="204100"/>
            <a:ext cx="4432176" cy="4487045"/>
          </a:xfrm>
          <a:prstGeom prst="rect">
            <a:avLst/>
          </a:prstGeom>
        </p:spPr>
      </p:pic>
    </p:spTree>
    <p:extLst>
      <p:ext uri="{BB962C8B-B14F-4D97-AF65-F5344CB8AC3E}">
        <p14:creationId xmlns:p14="http://schemas.microsoft.com/office/powerpoint/2010/main" val="1815306556"/>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fltVal val="0"/>
                                          </p:val>
                                        </p:tav>
                                        <p:tav tm="100000">
                                          <p:val>
                                            <p:strVal val="#ppt_w"/>
                                          </p:val>
                                        </p:tav>
                                      </p:tavLst>
                                    </p:anim>
                                    <p:anim calcmode="lin" valueType="num">
                                      <p:cBhvr>
                                        <p:cTn id="8" dur="1000" fill="hold"/>
                                        <p:tgtEl>
                                          <p:spTgt spid="3"/>
                                        </p:tgtEl>
                                        <p:attrNameLst>
                                          <p:attrName>ppt_h</p:attrName>
                                        </p:attrNameLst>
                                      </p:cBhvr>
                                      <p:tavLst>
                                        <p:tav tm="0">
                                          <p:val>
                                            <p:fltVal val="0"/>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1000"/>
                                        <p:tgtEl>
                                          <p:spTgt spid="11"/>
                                        </p:tgtEl>
                                      </p:cBhvr>
                                    </p:animEffect>
                                    <p:anim calcmode="lin" valueType="num">
                                      <p:cBhvr>
                                        <p:cTn id="14" dur="1000" fill="hold"/>
                                        <p:tgtEl>
                                          <p:spTgt spid="11"/>
                                        </p:tgtEl>
                                        <p:attrNameLst>
                                          <p:attrName>ppt_x</p:attrName>
                                        </p:attrNameLst>
                                      </p:cBhvr>
                                      <p:tavLst>
                                        <p:tav tm="0">
                                          <p:val>
                                            <p:strVal val="#ppt_x"/>
                                          </p:val>
                                        </p:tav>
                                        <p:tav tm="100000">
                                          <p:val>
                                            <p:strVal val="#ppt_x"/>
                                          </p:val>
                                        </p:tav>
                                      </p:tavLst>
                                    </p:anim>
                                    <p:anim calcmode="lin" valueType="num">
                                      <p:cBhvr>
                                        <p:cTn id="15" dur="1000" fill="hold"/>
                                        <p:tgtEl>
                                          <p:spTgt spid="11"/>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1000"/>
                                        <p:tgtEl>
                                          <p:spTgt spid="12"/>
                                        </p:tgtEl>
                                      </p:cBhvr>
                                    </p:animEffect>
                                    <p:anim calcmode="lin" valueType="num">
                                      <p:cBhvr>
                                        <p:cTn id="19" dur="1000" fill="hold"/>
                                        <p:tgtEl>
                                          <p:spTgt spid="12"/>
                                        </p:tgtEl>
                                        <p:attrNameLst>
                                          <p:attrName>ppt_x</p:attrName>
                                        </p:attrNameLst>
                                      </p:cBhvr>
                                      <p:tavLst>
                                        <p:tav tm="0">
                                          <p:val>
                                            <p:strVal val="#ppt_x"/>
                                          </p:val>
                                        </p:tav>
                                        <p:tav tm="100000">
                                          <p:val>
                                            <p:strVal val="#ppt_x"/>
                                          </p:val>
                                        </p:tav>
                                      </p:tavLst>
                                    </p:anim>
                                    <p:anim calcmode="lin" valueType="num">
                                      <p:cBhvr>
                                        <p:cTn id="2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0323189" y="532844"/>
            <a:ext cx="1183107" cy="1213530"/>
          </a:xfrm>
          <a:prstGeom prst="rect">
            <a:avLst/>
          </a:prstGeom>
        </p:spPr>
      </p:pic>
      <p:pic>
        <p:nvPicPr>
          <p:cNvPr id="4" name="图片 3"/>
          <p:cNvPicPr>
            <a:picLocks noChangeAspect="1"/>
          </p:cNvPicPr>
          <p:nvPr/>
        </p:nvPicPr>
        <p:blipFill>
          <a:blip r:embed="rId4"/>
          <a:stretch>
            <a:fillRect/>
          </a:stretch>
        </p:blipFill>
        <p:spPr>
          <a:xfrm>
            <a:off x="9555424" y="854098"/>
            <a:ext cx="1417375" cy="948393"/>
          </a:xfrm>
          <a:prstGeom prst="rect">
            <a:avLst/>
          </a:prstGeom>
        </p:spPr>
      </p:pic>
      <p:pic>
        <p:nvPicPr>
          <p:cNvPr id="5" name="图片 4"/>
          <p:cNvPicPr>
            <a:picLocks noChangeAspect="1"/>
          </p:cNvPicPr>
          <p:nvPr/>
        </p:nvPicPr>
        <p:blipFill>
          <a:blip r:embed="rId5"/>
          <a:stretch>
            <a:fillRect/>
          </a:stretch>
        </p:blipFill>
        <p:spPr>
          <a:xfrm>
            <a:off x="1118835" y="963041"/>
            <a:ext cx="1174422" cy="783333"/>
          </a:xfrm>
          <a:prstGeom prst="rect">
            <a:avLst/>
          </a:prstGeom>
        </p:spPr>
      </p:pic>
      <p:pic>
        <p:nvPicPr>
          <p:cNvPr id="6" name="图片 5"/>
          <p:cNvPicPr>
            <a:picLocks noChangeAspect="1"/>
          </p:cNvPicPr>
          <p:nvPr/>
        </p:nvPicPr>
        <p:blipFill>
          <a:blip r:embed="rId6"/>
          <a:stretch>
            <a:fillRect/>
          </a:stretch>
        </p:blipFill>
        <p:spPr>
          <a:xfrm>
            <a:off x="8287657" y="736276"/>
            <a:ext cx="632651" cy="532137"/>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660900" y="2470094"/>
            <a:ext cx="2870200" cy="2638538"/>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758902" y="4381499"/>
            <a:ext cx="1197785" cy="2290763"/>
          </a:xfrm>
          <a:prstGeom prst="rect">
            <a:avLst/>
          </a:prstGeom>
        </p:spPr>
      </p:pic>
      <p:pic>
        <p:nvPicPr>
          <p:cNvPr id="8" name="图片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9105" y="5108632"/>
            <a:ext cx="2085184" cy="1589030"/>
          </a:xfrm>
          <a:prstGeom prst="rect">
            <a:avLst/>
          </a:prstGeom>
        </p:spPr>
      </p:pic>
      <p:grpSp>
        <p:nvGrpSpPr>
          <p:cNvPr id="9" name="组合 8"/>
          <p:cNvGrpSpPr/>
          <p:nvPr/>
        </p:nvGrpSpPr>
        <p:grpSpPr>
          <a:xfrm>
            <a:off x="285488" y="6223835"/>
            <a:ext cx="11614412" cy="325683"/>
            <a:chOff x="285488" y="6219825"/>
            <a:chExt cx="11304520" cy="316993"/>
          </a:xfrm>
        </p:grpSpPr>
        <p:pic>
          <p:nvPicPr>
            <p:cNvPr id="10" name="图片 9"/>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85488" y="6219825"/>
              <a:ext cx="2826178" cy="316993"/>
            </a:xfrm>
            <a:prstGeom prst="rect">
              <a:avLst/>
            </a:prstGeom>
          </p:spPr>
        </p:pic>
        <p:pic>
          <p:nvPicPr>
            <p:cNvPr id="11" name="图片 10"/>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111602" y="6219825"/>
              <a:ext cx="2826178" cy="316993"/>
            </a:xfrm>
            <a:prstGeom prst="rect">
              <a:avLst/>
            </a:prstGeom>
          </p:spPr>
        </p:pic>
        <p:pic>
          <p:nvPicPr>
            <p:cNvPr id="12" name="图片 11"/>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937716" y="6219825"/>
              <a:ext cx="2826178" cy="316993"/>
            </a:xfrm>
            <a:prstGeom prst="rect">
              <a:avLst/>
            </a:prstGeom>
          </p:spPr>
        </p:pic>
        <p:pic>
          <p:nvPicPr>
            <p:cNvPr id="13" name="图片 12"/>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8763830" y="6219825"/>
              <a:ext cx="2826178" cy="316993"/>
            </a:xfrm>
            <a:prstGeom prst="rect">
              <a:avLst/>
            </a:prstGeom>
          </p:spPr>
        </p:pic>
      </p:grpSp>
      <p:grpSp>
        <p:nvGrpSpPr>
          <p:cNvPr id="14" name="组合 13"/>
          <p:cNvGrpSpPr/>
          <p:nvPr/>
        </p:nvGrpSpPr>
        <p:grpSpPr>
          <a:xfrm>
            <a:off x="1118835" y="2356416"/>
            <a:ext cx="3410227" cy="1165673"/>
            <a:chOff x="874712" y="3195403"/>
            <a:chExt cx="3410227" cy="1165673"/>
          </a:xfrm>
        </p:grpSpPr>
        <p:sp>
          <p:nvSpPr>
            <p:cNvPr id="15" name="矩形 14"/>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6" name="矩形 15"/>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grpSp>
        <p:nvGrpSpPr>
          <p:cNvPr id="17" name="组合 16"/>
          <p:cNvGrpSpPr/>
          <p:nvPr/>
        </p:nvGrpSpPr>
        <p:grpSpPr>
          <a:xfrm>
            <a:off x="1118835" y="4051410"/>
            <a:ext cx="3410227" cy="1165673"/>
            <a:chOff x="874712" y="3195403"/>
            <a:chExt cx="3410227" cy="1165673"/>
          </a:xfrm>
        </p:grpSpPr>
        <p:sp>
          <p:nvSpPr>
            <p:cNvPr id="18" name="矩形 17"/>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9" name="矩形 18"/>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grpSp>
        <p:nvGrpSpPr>
          <p:cNvPr id="20" name="组合 19"/>
          <p:cNvGrpSpPr/>
          <p:nvPr/>
        </p:nvGrpSpPr>
        <p:grpSpPr>
          <a:xfrm>
            <a:off x="7722835" y="2356416"/>
            <a:ext cx="3410227" cy="1165673"/>
            <a:chOff x="874712" y="3195403"/>
            <a:chExt cx="3410227" cy="1165673"/>
          </a:xfrm>
        </p:grpSpPr>
        <p:sp>
          <p:nvSpPr>
            <p:cNvPr id="21" name="矩形 20"/>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22" name="矩形 21"/>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grpSp>
        <p:nvGrpSpPr>
          <p:cNvPr id="23" name="组合 22"/>
          <p:cNvGrpSpPr/>
          <p:nvPr/>
        </p:nvGrpSpPr>
        <p:grpSpPr>
          <a:xfrm>
            <a:off x="7722835" y="4051410"/>
            <a:ext cx="3410227" cy="1165673"/>
            <a:chOff x="874712" y="3195403"/>
            <a:chExt cx="3410227" cy="1165673"/>
          </a:xfrm>
        </p:grpSpPr>
        <p:sp>
          <p:nvSpPr>
            <p:cNvPr id="24" name="矩形 23"/>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25" name="矩形 24"/>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pic>
        <p:nvPicPr>
          <p:cNvPr id="26" name="图片 25"/>
          <p:cNvPicPr>
            <a:picLocks noChangeAspect="1"/>
          </p:cNvPicPr>
          <p:nvPr/>
        </p:nvPicPr>
        <p:blipFill>
          <a:blip r:embed="rId6"/>
          <a:stretch>
            <a:fillRect/>
          </a:stretch>
        </p:blipFill>
        <p:spPr>
          <a:xfrm>
            <a:off x="3143315" y="899018"/>
            <a:ext cx="632651" cy="532137"/>
          </a:xfrm>
          <a:prstGeom prst="rect">
            <a:avLst/>
          </a:prstGeom>
        </p:spPr>
      </p:pic>
      <p:sp>
        <p:nvSpPr>
          <p:cNvPr id="27" name="文本框 26"/>
          <p:cNvSpPr txBox="1"/>
          <p:nvPr/>
        </p:nvSpPr>
        <p:spPr>
          <a:xfrm>
            <a:off x="4411083" y="994103"/>
            <a:ext cx="336983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3.</a:t>
            </a:r>
            <a:r>
              <a:rPr lang="zh-CN" altLang="en-US" sz="3600" dirty="0" smtClean="0">
                <a:solidFill>
                  <a:srgbClr val="C64A90"/>
                </a:solidFill>
                <a:latin typeface="汉仪小麦体简" panose="00020600040101010101" pitchFamily="18" charset="-122"/>
                <a:ea typeface="汉仪小麦体简" panose="00020600040101010101" pitchFamily="18" charset="-122"/>
              </a:rPr>
              <a:t>给家长的建议</a:t>
            </a:r>
          </a:p>
        </p:txBody>
      </p:sp>
    </p:spTree>
    <p:extLst>
      <p:ext uri="{BB962C8B-B14F-4D97-AF65-F5344CB8AC3E}">
        <p14:creationId xmlns:p14="http://schemas.microsoft.com/office/powerpoint/2010/main" val="559399248"/>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1000"/>
                                        <p:tgtEl>
                                          <p:spTgt spid="14"/>
                                        </p:tgtEl>
                                      </p:cBhvr>
                                    </p:animEffect>
                                    <p:anim calcmode="lin" valueType="num">
                                      <p:cBhvr>
                                        <p:cTn id="14" dur="1000" fill="hold"/>
                                        <p:tgtEl>
                                          <p:spTgt spid="14"/>
                                        </p:tgtEl>
                                        <p:attrNameLst>
                                          <p:attrName>ppt_x</p:attrName>
                                        </p:attrNameLst>
                                      </p:cBhvr>
                                      <p:tavLst>
                                        <p:tav tm="0">
                                          <p:val>
                                            <p:strVal val="#ppt_x"/>
                                          </p:val>
                                        </p:tav>
                                        <p:tav tm="100000">
                                          <p:val>
                                            <p:strVal val="#ppt_x"/>
                                          </p:val>
                                        </p:tav>
                                      </p:tavLst>
                                    </p:anim>
                                    <p:anim calcmode="lin" valueType="num">
                                      <p:cBhvr>
                                        <p:cTn id="15" dur="1000" fill="hold"/>
                                        <p:tgtEl>
                                          <p:spTgt spid="14"/>
                                        </p:tgtEl>
                                        <p:attrNameLst>
                                          <p:attrName>ppt_y</p:attrName>
                                        </p:attrNameLst>
                                      </p:cBhvr>
                                      <p:tavLst>
                                        <p:tav tm="0">
                                          <p:val>
                                            <p:strVal val="#ppt_y+.1"/>
                                          </p:val>
                                        </p:tav>
                                        <p:tav tm="100000">
                                          <p:val>
                                            <p:strVal val="#ppt_y"/>
                                          </p:val>
                                        </p:tav>
                                      </p:tavLst>
                                    </p:anim>
                                  </p:childTnLst>
                                </p:cTn>
                              </p:par>
                              <p:par>
                                <p:cTn id="16" presetID="42" presetClass="entr" presetSubtype="0" fill="hold" nodeType="withEffect">
                                  <p:stCondLst>
                                    <p:cond delay="250"/>
                                  </p:stCondLst>
                                  <p:childTnLst>
                                    <p:set>
                                      <p:cBhvr>
                                        <p:cTn id="17" dur="1" fill="hold">
                                          <p:stCondLst>
                                            <p:cond delay="0"/>
                                          </p:stCondLst>
                                        </p:cTn>
                                        <p:tgtEl>
                                          <p:spTgt spid="17"/>
                                        </p:tgtEl>
                                        <p:attrNameLst>
                                          <p:attrName>style.visibility</p:attrName>
                                        </p:attrNameLst>
                                      </p:cBhvr>
                                      <p:to>
                                        <p:strVal val="visible"/>
                                      </p:to>
                                    </p:set>
                                    <p:animEffect transition="in" filter="fade">
                                      <p:cBhvr>
                                        <p:cTn id="18" dur="1000"/>
                                        <p:tgtEl>
                                          <p:spTgt spid="17"/>
                                        </p:tgtEl>
                                      </p:cBhvr>
                                    </p:animEffect>
                                    <p:anim calcmode="lin" valueType="num">
                                      <p:cBhvr>
                                        <p:cTn id="19" dur="1000" fill="hold"/>
                                        <p:tgtEl>
                                          <p:spTgt spid="17"/>
                                        </p:tgtEl>
                                        <p:attrNameLst>
                                          <p:attrName>ppt_x</p:attrName>
                                        </p:attrNameLst>
                                      </p:cBhvr>
                                      <p:tavLst>
                                        <p:tav tm="0">
                                          <p:val>
                                            <p:strVal val="#ppt_x"/>
                                          </p:val>
                                        </p:tav>
                                        <p:tav tm="100000">
                                          <p:val>
                                            <p:strVal val="#ppt_x"/>
                                          </p:val>
                                        </p:tav>
                                      </p:tavLst>
                                    </p:anim>
                                    <p:anim calcmode="lin" valueType="num">
                                      <p:cBhvr>
                                        <p:cTn id="20" dur="1000" fill="hold"/>
                                        <p:tgtEl>
                                          <p:spTgt spid="17"/>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20"/>
                                        </p:tgtEl>
                                        <p:attrNameLst>
                                          <p:attrName>style.visibility</p:attrName>
                                        </p:attrNameLst>
                                      </p:cBhvr>
                                      <p:to>
                                        <p:strVal val="visible"/>
                                      </p:to>
                                    </p:set>
                                    <p:animEffect transition="in" filter="fade">
                                      <p:cBhvr>
                                        <p:cTn id="23" dur="1000"/>
                                        <p:tgtEl>
                                          <p:spTgt spid="20"/>
                                        </p:tgtEl>
                                      </p:cBhvr>
                                    </p:animEffect>
                                    <p:anim calcmode="lin" valueType="num">
                                      <p:cBhvr>
                                        <p:cTn id="24" dur="1000" fill="hold"/>
                                        <p:tgtEl>
                                          <p:spTgt spid="20"/>
                                        </p:tgtEl>
                                        <p:attrNameLst>
                                          <p:attrName>ppt_x</p:attrName>
                                        </p:attrNameLst>
                                      </p:cBhvr>
                                      <p:tavLst>
                                        <p:tav tm="0">
                                          <p:val>
                                            <p:strVal val="#ppt_x"/>
                                          </p:val>
                                        </p:tav>
                                        <p:tav tm="100000">
                                          <p:val>
                                            <p:strVal val="#ppt_x"/>
                                          </p:val>
                                        </p:tav>
                                      </p:tavLst>
                                    </p:anim>
                                    <p:anim calcmode="lin" valueType="num">
                                      <p:cBhvr>
                                        <p:cTn id="25" dur="1000" fill="hold"/>
                                        <p:tgtEl>
                                          <p:spTgt spid="20"/>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750"/>
                                  </p:stCondLst>
                                  <p:childTnLst>
                                    <p:set>
                                      <p:cBhvr>
                                        <p:cTn id="27" dur="1" fill="hold">
                                          <p:stCondLst>
                                            <p:cond delay="0"/>
                                          </p:stCondLst>
                                        </p:cTn>
                                        <p:tgtEl>
                                          <p:spTgt spid="23"/>
                                        </p:tgtEl>
                                        <p:attrNameLst>
                                          <p:attrName>style.visibility</p:attrName>
                                        </p:attrNameLst>
                                      </p:cBhvr>
                                      <p:to>
                                        <p:strVal val="visible"/>
                                      </p:to>
                                    </p:set>
                                    <p:animEffect transition="in" filter="fade">
                                      <p:cBhvr>
                                        <p:cTn id="28" dur="1000"/>
                                        <p:tgtEl>
                                          <p:spTgt spid="23"/>
                                        </p:tgtEl>
                                      </p:cBhvr>
                                    </p:animEffect>
                                    <p:anim calcmode="lin" valueType="num">
                                      <p:cBhvr>
                                        <p:cTn id="29" dur="1000" fill="hold"/>
                                        <p:tgtEl>
                                          <p:spTgt spid="23"/>
                                        </p:tgtEl>
                                        <p:attrNameLst>
                                          <p:attrName>ppt_x</p:attrName>
                                        </p:attrNameLst>
                                      </p:cBhvr>
                                      <p:tavLst>
                                        <p:tav tm="0">
                                          <p:val>
                                            <p:strVal val="#ppt_x"/>
                                          </p:val>
                                        </p:tav>
                                        <p:tav tm="100000">
                                          <p:val>
                                            <p:strVal val="#ppt_x"/>
                                          </p:val>
                                        </p:tav>
                                      </p:tavLst>
                                    </p:anim>
                                    <p:anim calcmode="lin" valueType="num">
                                      <p:cBhvr>
                                        <p:cTn id="30"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0323189" y="532844"/>
            <a:ext cx="1183107" cy="1213530"/>
          </a:xfrm>
          <a:prstGeom prst="rect">
            <a:avLst/>
          </a:prstGeom>
        </p:spPr>
      </p:pic>
      <p:pic>
        <p:nvPicPr>
          <p:cNvPr id="4" name="图片 3"/>
          <p:cNvPicPr>
            <a:picLocks noChangeAspect="1"/>
          </p:cNvPicPr>
          <p:nvPr/>
        </p:nvPicPr>
        <p:blipFill>
          <a:blip r:embed="rId4"/>
          <a:stretch>
            <a:fillRect/>
          </a:stretch>
        </p:blipFill>
        <p:spPr>
          <a:xfrm>
            <a:off x="9555424" y="854098"/>
            <a:ext cx="1417375" cy="948393"/>
          </a:xfrm>
          <a:prstGeom prst="rect">
            <a:avLst/>
          </a:prstGeom>
        </p:spPr>
      </p:pic>
      <p:pic>
        <p:nvPicPr>
          <p:cNvPr id="5" name="图片 4"/>
          <p:cNvPicPr>
            <a:picLocks noChangeAspect="1"/>
          </p:cNvPicPr>
          <p:nvPr/>
        </p:nvPicPr>
        <p:blipFill>
          <a:blip r:embed="rId5"/>
          <a:stretch>
            <a:fillRect/>
          </a:stretch>
        </p:blipFill>
        <p:spPr>
          <a:xfrm>
            <a:off x="1118835" y="963041"/>
            <a:ext cx="1174422" cy="783333"/>
          </a:xfrm>
          <a:prstGeom prst="rect">
            <a:avLst/>
          </a:prstGeom>
        </p:spPr>
      </p:pic>
      <p:pic>
        <p:nvPicPr>
          <p:cNvPr id="6" name="图片 5"/>
          <p:cNvPicPr>
            <a:picLocks noChangeAspect="1"/>
          </p:cNvPicPr>
          <p:nvPr/>
        </p:nvPicPr>
        <p:blipFill>
          <a:blip r:embed="rId6"/>
          <a:stretch>
            <a:fillRect/>
          </a:stretch>
        </p:blipFill>
        <p:spPr>
          <a:xfrm>
            <a:off x="8287657" y="736276"/>
            <a:ext cx="632651" cy="532137"/>
          </a:xfrm>
          <a:prstGeom prst="rect">
            <a:avLst/>
          </a:prstGeom>
        </p:spPr>
      </p:pic>
      <p:pic>
        <p:nvPicPr>
          <p:cNvPr id="7" name="图片 6"/>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46391" y="2003426"/>
            <a:ext cx="3899218" cy="3571874"/>
          </a:xfrm>
          <a:prstGeom prst="rect">
            <a:avLst/>
          </a:prstGeom>
        </p:spPr>
      </p:pic>
      <p:grpSp>
        <p:nvGrpSpPr>
          <p:cNvPr id="11" name="组合 10"/>
          <p:cNvGrpSpPr/>
          <p:nvPr/>
        </p:nvGrpSpPr>
        <p:grpSpPr>
          <a:xfrm>
            <a:off x="7950844" y="2822232"/>
            <a:ext cx="3021955" cy="1883628"/>
            <a:chOff x="7950844" y="2822232"/>
            <a:chExt cx="3021955" cy="1883628"/>
          </a:xfrm>
        </p:grpSpPr>
        <p:sp>
          <p:nvSpPr>
            <p:cNvPr id="9" name="矩形 8"/>
            <p:cNvSpPr/>
            <p:nvPr/>
          </p:nvSpPr>
          <p:spPr>
            <a:xfrm>
              <a:off x="7950844" y="3431665"/>
              <a:ext cx="3021955" cy="127419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用户可以在投影仪或者计算机上进行演示也可以将演示文稿打印出来制作成胶片以便应用到更广泛的领域中</a:t>
              </a:r>
            </a:p>
          </p:txBody>
        </p:sp>
        <p:sp>
          <p:nvSpPr>
            <p:cNvPr id="10" name="矩形 9"/>
            <p:cNvSpPr/>
            <p:nvPr/>
          </p:nvSpPr>
          <p:spPr>
            <a:xfrm>
              <a:off x="8730825" y="2822232"/>
              <a:ext cx="2241974" cy="51264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grpSp>
        <p:nvGrpSpPr>
          <p:cNvPr id="12" name="组合 11"/>
          <p:cNvGrpSpPr/>
          <p:nvPr/>
        </p:nvGrpSpPr>
        <p:grpSpPr>
          <a:xfrm>
            <a:off x="1078824" y="2822232"/>
            <a:ext cx="3021955" cy="1883628"/>
            <a:chOff x="7950844" y="2822232"/>
            <a:chExt cx="3021955" cy="1883628"/>
          </a:xfrm>
        </p:grpSpPr>
        <p:sp>
          <p:nvSpPr>
            <p:cNvPr id="13" name="矩形 12"/>
            <p:cNvSpPr/>
            <p:nvPr/>
          </p:nvSpPr>
          <p:spPr>
            <a:xfrm>
              <a:off x="7950844" y="3431665"/>
              <a:ext cx="3021955" cy="1274195"/>
            </a:xfrm>
            <a:prstGeom prst="rect">
              <a:avLst/>
            </a:prstGeom>
          </p:spPr>
          <p:txBody>
            <a:bodyPr wrap="square">
              <a:spAutoFit/>
              <a:scene3d>
                <a:camera prst="orthographicFront"/>
                <a:lightRig rig="threePt" dir="t"/>
              </a:scene3d>
              <a:sp3d contourW="12700"/>
            </a:bodyPr>
            <a:lstStyle/>
            <a:p>
              <a:pP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用户可以在投影仪或者计算机上进行演示也可以将演示文稿打印出来制作成胶片以便应用到更广泛的领域中</a:t>
              </a:r>
            </a:p>
          </p:txBody>
        </p:sp>
        <p:sp>
          <p:nvSpPr>
            <p:cNvPr id="14" name="矩形 13"/>
            <p:cNvSpPr/>
            <p:nvPr/>
          </p:nvSpPr>
          <p:spPr>
            <a:xfrm>
              <a:off x="7950844" y="2822232"/>
              <a:ext cx="2241974" cy="512641"/>
            </a:xfrm>
            <a:prstGeom prst="rect">
              <a:avLst/>
            </a:prstGeom>
          </p:spPr>
          <p:txBody>
            <a:bodyPr wrap="square">
              <a:spAutoFit/>
              <a:scene3d>
                <a:camera prst="orthographicFront"/>
                <a:lightRig rig="threePt" dir="t"/>
              </a:scene3d>
              <a:sp3d contourW="12700"/>
            </a:bodyPr>
            <a:lstStyle/>
            <a:p>
              <a:pPr>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pic>
        <p:nvPicPr>
          <p:cNvPr id="16" name="图片 15"/>
          <p:cNvPicPr>
            <a:picLocks noChangeAspect="1"/>
          </p:cNvPicPr>
          <p:nvPr/>
        </p:nvPicPr>
        <p:blipFill>
          <a:blip r:embed="rId6"/>
          <a:stretch>
            <a:fillRect/>
          </a:stretch>
        </p:blipFill>
        <p:spPr>
          <a:xfrm>
            <a:off x="3143315" y="899018"/>
            <a:ext cx="632651" cy="532137"/>
          </a:xfrm>
          <a:prstGeom prst="rect">
            <a:avLst/>
          </a:prstGeom>
        </p:spPr>
      </p:pic>
      <p:sp>
        <p:nvSpPr>
          <p:cNvPr id="17" name="文本框 16"/>
          <p:cNvSpPr txBox="1"/>
          <p:nvPr/>
        </p:nvSpPr>
        <p:spPr>
          <a:xfrm>
            <a:off x="4411083" y="994103"/>
            <a:ext cx="336983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3.</a:t>
            </a:r>
            <a:r>
              <a:rPr lang="zh-CN" altLang="en-US" sz="3600" dirty="0" smtClean="0">
                <a:solidFill>
                  <a:srgbClr val="C64A90"/>
                </a:solidFill>
                <a:latin typeface="汉仪小麦体简" panose="00020600040101010101" pitchFamily="18" charset="-122"/>
                <a:ea typeface="汉仪小麦体简" panose="00020600040101010101" pitchFamily="18" charset="-122"/>
              </a:rPr>
              <a:t>给家长的建议</a:t>
            </a:r>
          </a:p>
        </p:txBody>
      </p:sp>
    </p:spTree>
    <p:extLst>
      <p:ext uri="{BB962C8B-B14F-4D97-AF65-F5344CB8AC3E}">
        <p14:creationId xmlns:p14="http://schemas.microsoft.com/office/powerpoint/2010/main" val="2912067783"/>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par>
                          <p:cTn id="11" fill="hold">
                            <p:stCondLst>
                              <p:cond delay="1000"/>
                            </p:stCondLst>
                            <p:childTnLst>
                              <p:par>
                                <p:cTn id="12" presetID="2" presetClass="entr" presetSubtype="8"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0-#ppt_w/2"/>
                                          </p:val>
                                        </p:tav>
                                        <p:tav tm="100000">
                                          <p:val>
                                            <p:strVal val="#ppt_x"/>
                                          </p:val>
                                        </p:tav>
                                      </p:tavLst>
                                    </p:anim>
                                    <p:anim calcmode="lin" valueType="num">
                                      <p:cBhvr additive="base">
                                        <p:cTn id="15" dur="500" fill="hold"/>
                                        <p:tgtEl>
                                          <p:spTgt spid="12"/>
                                        </p:tgtEl>
                                        <p:attrNameLst>
                                          <p:attrName>ppt_y</p:attrName>
                                        </p:attrNameLst>
                                      </p:cBhvr>
                                      <p:tavLst>
                                        <p:tav tm="0">
                                          <p:val>
                                            <p:strVal val="#ppt_y"/>
                                          </p:val>
                                        </p:tav>
                                        <p:tav tm="100000">
                                          <p:val>
                                            <p:strVal val="#ppt_y"/>
                                          </p:val>
                                        </p:tav>
                                      </p:tavLst>
                                    </p:anim>
                                  </p:childTnLst>
                                </p:cTn>
                              </p:par>
                              <p:par>
                                <p:cTn id="16" presetID="2" presetClass="entr" presetSubtype="2"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0323189" y="532844"/>
            <a:ext cx="1183107" cy="1213530"/>
          </a:xfrm>
          <a:prstGeom prst="rect">
            <a:avLst/>
          </a:prstGeom>
        </p:spPr>
      </p:pic>
      <p:pic>
        <p:nvPicPr>
          <p:cNvPr id="4" name="图片 3"/>
          <p:cNvPicPr>
            <a:picLocks noChangeAspect="1"/>
          </p:cNvPicPr>
          <p:nvPr/>
        </p:nvPicPr>
        <p:blipFill>
          <a:blip r:embed="rId4"/>
          <a:stretch>
            <a:fillRect/>
          </a:stretch>
        </p:blipFill>
        <p:spPr>
          <a:xfrm>
            <a:off x="9555424" y="854098"/>
            <a:ext cx="1417375" cy="948393"/>
          </a:xfrm>
          <a:prstGeom prst="rect">
            <a:avLst/>
          </a:prstGeom>
        </p:spPr>
      </p:pic>
      <p:pic>
        <p:nvPicPr>
          <p:cNvPr id="5" name="图片 4"/>
          <p:cNvPicPr>
            <a:picLocks noChangeAspect="1"/>
          </p:cNvPicPr>
          <p:nvPr/>
        </p:nvPicPr>
        <p:blipFill>
          <a:blip r:embed="rId5"/>
          <a:stretch>
            <a:fillRect/>
          </a:stretch>
        </p:blipFill>
        <p:spPr>
          <a:xfrm>
            <a:off x="1118835" y="963041"/>
            <a:ext cx="1174422" cy="783333"/>
          </a:xfrm>
          <a:prstGeom prst="rect">
            <a:avLst/>
          </a:prstGeom>
        </p:spPr>
      </p:pic>
      <p:pic>
        <p:nvPicPr>
          <p:cNvPr id="6" name="图片 5"/>
          <p:cNvPicPr>
            <a:picLocks noChangeAspect="1"/>
          </p:cNvPicPr>
          <p:nvPr/>
        </p:nvPicPr>
        <p:blipFill>
          <a:blip r:embed="rId6"/>
          <a:stretch>
            <a:fillRect/>
          </a:stretch>
        </p:blipFill>
        <p:spPr>
          <a:xfrm>
            <a:off x="8287657" y="736276"/>
            <a:ext cx="632651" cy="532137"/>
          </a:xfrm>
          <a:prstGeom prst="rect">
            <a:avLst/>
          </a:prstGeom>
        </p:spPr>
      </p:pic>
      <p:pic>
        <p:nvPicPr>
          <p:cNvPr id="2" name="图片 1"/>
          <p:cNvPicPr>
            <a:picLocks noChangeAspect="1"/>
          </p:cNvPicPr>
          <p:nvPr/>
        </p:nvPicPr>
        <p:blipFill>
          <a:blip r:embed="rId7"/>
          <a:stretch>
            <a:fillRect/>
          </a:stretch>
        </p:blipFill>
        <p:spPr>
          <a:xfrm>
            <a:off x="2216417" y="3527210"/>
            <a:ext cx="1045028" cy="1130317"/>
          </a:xfrm>
          <a:prstGeom prst="rect">
            <a:avLst/>
          </a:prstGeom>
        </p:spPr>
      </p:pic>
      <p:pic>
        <p:nvPicPr>
          <p:cNvPr id="7" name="图片 6"/>
          <p:cNvPicPr>
            <a:picLocks noChangeAspect="1"/>
          </p:cNvPicPr>
          <p:nvPr/>
        </p:nvPicPr>
        <p:blipFill>
          <a:blip r:embed="rId7"/>
          <a:stretch>
            <a:fillRect/>
          </a:stretch>
        </p:blipFill>
        <p:spPr>
          <a:xfrm>
            <a:off x="4464139" y="3527210"/>
            <a:ext cx="1045028" cy="1130317"/>
          </a:xfrm>
          <a:prstGeom prst="rect">
            <a:avLst/>
          </a:prstGeom>
        </p:spPr>
      </p:pic>
      <p:pic>
        <p:nvPicPr>
          <p:cNvPr id="8" name="图片 7"/>
          <p:cNvPicPr>
            <a:picLocks noChangeAspect="1"/>
          </p:cNvPicPr>
          <p:nvPr/>
        </p:nvPicPr>
        <p:blipFill>
          <a:blip r:embed="rId7"/>
          <a:stretch>
            <a:fillRect/>
          </a:stretch>
        </p:blipFill>
        <p:spPr>
          <a:xfrm>
            <a:off x="6711861" y="3527210"/>
            <a:ext cx="1045028" cy="1130317"/>
          </a:xfrm>
          <a:prstGeom prst="rect">
            <a:avLst/>
          </a:prstGeom>
        </p:spPr>
      </p:pic>
      <p:pic>
        <p:nvPicPr>
          <p:cNvPr id="9" name="图片 8"/>
          <p:cNvPicPr>
            <a:picLocks noChangeAspect="1"/>
          </p:cNvPicPr>
          <p:nvPr/>
        </p:nvPicPr>
        <p:blipFill>
          <a:blip r:embed="rId7"/>
          <a:stretch>
            <a:fillRect/>
          </a:stretch>
        </p:blipFill>
        <p:spPr>
          <a:xfrm>
            <a:off x="8959582" y="3527210"/>
            <a:ext cx="1045028" cy="1130317"/>
          </a:xfrm>
          <a:prstGeom prst="rect">
            <a:avLst/>
          </a:prstGeom>
        </p:spPr>
      </p:pic>
      <p:grpSp>
        <p:nvGrpSpPr>
          <p:cNvPr id="13" name="组合 12"/>
          <p:cNvGrpSpPr/>
          <p:nvPr/>
        </p:nvGrpSpPr>
        <p:grpSpPr>
          <a:xfrm>
            <a:off x="1227953" y="4657527"/>
            <a:ext cx="3021955" cy="1176483"/>
            <a:chOff x="7950844" y="2822232"/>
            <a:chExt cx="3021955" cy="1176483"/>
          </a:xfrm>
        </p:grpSpPr>
        <p:sp>
          <p:nvSpPr>
            <p:cNvPr id="14" name="矩形 13"/>
            <p:cNvSpPr/>
            <p:nvPr/>
          </p:nvSpPr>
          <p:spPr>
            <a:xfrm>
              <a:off x="7950844" y="3315451"/>
              <a:ext cx="302195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a:t>
              </a:r>
              <a:r>
                <a:rPr lang="zh-CN" altLang="en-US" sz="1600" dirty="0" smtClean="0">
                  <a:latin typeface="汉仪小麦体简" panose="00020600040101010101" pitchFamily="18" charset="-122"/>
                  <a:ea typeface="汉仪小麦体简" panose="00020600040101010101" pitchFamily="18" charset="-122"/>
                </a:rPr>
                <a:t>计算以</a:t>
              </a:r>
              <a:r>
                <a:rPr lang="zh-CN" altLang="en-US" sz="1600" dirty="0">
                  <a:latin typeface="汉仪小麦体简" panose="00020600040101010101" pitchFamily="18" charset="-122"/>
                  <a:ea typeface="汉仪小麦体简" panose="00020600040101010101" pitchFamily="18" charset="-122"/>
                </a:rPr>
                <a:t>将演示文稿打印出来</a:t>
              </a:r>
              <a:r>
                <a:rPr lang="zh-CN" altLang="en-US" sz="1600" dirty="0" smtClean="0">
                  <a:latin typeface="汉仪小麦体简" panose="00020600040101010101" pitchFamily="18" charset="-122"/>
                  <a:ea typeface="汉仪小麦体简" panose="00020600040101010101" pitchFamily="18" charset="-122"/>
                </a:rPr>
                <a:t>制作</a:t>
              </a:r>
              <a:endParaRPr lang="zh-CN" altLang="en-US" sz="1600" dirty="0">
                <a:latin typeface="汉仪小麦体简" panose="00020600040101010101" pitchFamily="18" charset="-122"/>
                <a:ea typeface="汉仪小麦体简" panose="00020600040101010101" pitchFamily="18" charset="-122"/>
              </a:endParaRPr>
            </a:p>
          </p:txBody>
        </p:sp>
        <p:sp>
          <p:nvSpPr>
            <p:cNvPr id="15" name="矩形 14"/>
            <p:cNvSpPr/>
            <p:nvPr/>
          </p:nvSpPr>
          <p:spPr>
            <a:xfrm>
              <a:off x="8340834" y="2822232"/>
              <a:ext cx="2241974" cy="51264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latin typeface="汉仪小麦体简" panose="00020600040101010101" pitchFamily="18" charset="-122"/>
                  <a:ea typeface="汉仪小麦体简" panose="00020600040101010101" pitchFamily="18" charset="-122"/>
                </a:rPr>
                <a:t>文字</a:t>
              </a:r>
              <a:r>
                <a:rPr lang="zh-CN" altLang="en-US" sz="2400" b="1" dirty="0">
                  <a:latin typeface="汉仪小麦体简" panose="00020600040101010101" pitchFamily="18" charset="-122"/>
                  <a:ea typeface="汉仪小麦体简" panose="00020600040101010101" pitchFamily="18" charset="-122"/>
                </a:rPr>
                <a:t>添加</a:t>
              </a:r>
            </a:p>
          </p:txBody>
        </p:sp>
      </p:grpSp>
      <p:grpSp>
        <p:nvGrpSpPr>
          <p:cNvPr id="16" name="组合 15"/>
          <p:cNvGrpSpPr/>
          <p:nvPr/>
        </p:nvGrpSpPr>
        <p:grpSpPr>
          <a:xfrm>
            <a:off x="5723397" y="4657527"/>
            <a:ext cx="3021955" cy="1176483"/>
            <a:chOff x="7950844" y="2822232"/>
            <a:chExt cx="3021955" cy="1176483"/>
          </a:xfrm>
        </p:grpSpPr>
        <p:sp>
          <p:nvSpPr>
            <p:cNvPr id="17" name="矩形 16"/>
            <p:cNvSpPr/>
            <p:nvPr/>
          </p:nvSpPr>
          <p:spPr>
            <a:xfrm>
              <a:off x="7950844" y="3315451"/>
              <a:ext cx="302195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a:t>
              </a:r>
              <a:r>
                <a:rPr lang="zh-CN" altLang="en-US" sz="1600" dirty="0" smtClean="0">
                  <a:latin typeface="汉仪小麦体简" panose="00020600040101010101" pitchFamily="18" charset="-122"/>
                  <a:ea typeface="汉仪小麦体简" panose="00020600040101010101" pitchFamily="18" charset="-122"/>
                </a:rPr>
                <a:t>计算以</a:t>
              </a:r>
              <a:r>
                <a:rPr lang="zh-CN" altLang="en-US" sz="1600" dirty="0">
                  <a:latin typeface="汉仪小麦体简" panose="00020600040101010101" pitchFamily="18" charset="-122"/>
                  <a:ea typeface="汉仪小麦体简" panose="00020600040101010101" pitchFamily="18" charset="-122"/>
                </a:rPr>
                <a:t>将演示文稿打印出来</a:t>
              </a:r>
              <a:r>
                <a:rPr lang="zh-CN" altLang="en-US" sz="1600" dirty="0" smtClean="0">
                  <a:latin typeface="汉仪小麦体简" panose="00020600040101010101" pitchFamily="18" charset="-122"/>
                  <a:ea typeface="汉仪小麦体简" panose="00020600040101010101" pitchFamily="18" charset="-122"/>
                </a:rPr>
                <a:t>制作</a:t>
              </a:r>
              <a:endParaRPr lang="zh-CN" altLang="en-US" sz="1600" dirty="0">
                <a:latin typeface="汉仪小麦体简" panose="00020600040101010101" pitchFamily="18" charset="-122"/>
                <a:ea typeface="汉仪小麦体简" panose="00020600040101010101" pitchFamily="18" charset="-122"/>
              </a:endParaRPr>
            </a:p>
          </p:txBody>
        </p:sp>
        <p:sp>
          <p:nvSpPr>
            <p:cNvPr id="18" name="矩形 17"/>
            <p:cNvSpPr/>
            <p:nvPr/>
          </p:nvSpPr>
          <p:spPr>
            <a:xfrm>
              <a:off x="8340834" y="2822232"/>
              <a:ext cx="2241974" cy="51264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latin typeface="汉仪小麦体简" panose="00020600040101010101" pitchFamily="18" charset="-122"/>
                  <a:ea typeface="汉仪小麦体简" panose="00020600040101010101" pitchFamily="18" charset="-122"/>
                </a:rPr>
                <a:t>文字</a:t>
              </a:r>
              <a:r>
                <a:rPr lang="zh-CN" altLang="en-US" sz="2400" b="1" dirty="0">
                  <a:latin typeface="汉仪小麦体简" panose="00020600040101010101" pitchFamily="18" charset="-122"/>
                  <a:ea typeface="汉仪小麦体简" panose="00020600040101010101" pitchFamily="18" charset="-122"/>
                </a:rPr>
                <a:t>添加</a:t>
              </a:r>
            </a:p>
          </p:txBody>
        </p:sp>
      </p:grpSp>
      <p:grpSp>
        <p:nvGrpSpPr>
          <p:cNvPr id="19" name="组合 18"/>
          <p:cNvGrpSpPr/>
          <p:nvPr/>
        </p:nvGrpSpPr>
        <p:grpSpPr>
          <a:xfrm>
            <a:off x="3475675" y="2153202"/>
            <a:ext cx="3021955" cy="1176483"/>
            <a:chOff x="7950844" y="2822232"/>
            <a:chExt cx="3021955" cy="1176483"/>
          </a:xfrm>
        </p:grpSpPr>
        <p:sp>
          <p:nvSpPr>
            <p:cNvPr id="20" name="矩形 19"/>
            <p:cNvSpPr/>
            <p:nvPr/>
          </p:nvSpPr>
          <p:spPr>
            <a:xfrm>
              <a:off x="7950844" y="3315451"/>
              <a:ext cx="302195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a:t>
              </a:r>
              <a:r>
                <a:rPr lang="zh-CN" altLang="en-US" sz="1600" dirty="0" smtClean="0">
                  <a:latin typeface="汉仪小麦体简" panose="00020600040101010101" pitchFamily="18" charset="-122"/>
                  <a:ea typeface="汉仪小麦体简" panose="00020600040101010101" pitchFamily="18" charset="-122"/>
                </a:rPr>
                <a:t>计算以</a:t>
              </a:r>
              <a:r>
                <a:rPr lang="zh-CN" altLang="en-US" sz="1600" dirty="0">
                  <a:latin typeface="汉仪小麦体简" panose="00020600040101010101" pitchFamily="18" charset="-122"/>
                  <a:ea typeface="汉仪小麦体简" panose="00020600040101010101" pitchFamily="18" charset="-122"/>
                </a:rPr>
                <a:t>将演示文稿打印出来</a:t>
              </a:r>
              <a:r>
                <a:rPr lang="zh-CN" altLang="en-US" sz="1600" dirty="0" smtClean="0">
                  <a:latin typeface="汉仪小麦体简" panose="00020600040101010101" pitchFamily="18" charset="-122"/>
                  <a:ea typeface="汉仪小麦体简" panose="00020600040101010101" pitchFamily="18" charset="-122"/>
                </a:rPr>
                <a:t>制作</a:t>
              </a:r>
              <a:endParaRPr lang="zh-CN" altLang="en-US" sz="1600" dirty="0">
                <a:latin typeface="汉仪小麦体简" panose="00020600040101010101" pitchFamily="18" charset="-122"/>
                <a:ea typeface="汉仪小麦体简" panose="00020600040101010101" pitchFamily="18" charset="-122"/>
              </a:endParaRPr>
            </a:p>
          </p:txBody>
        </p:sp>
        <p:sp>
          <p:nvSpPr>
            <p:cNvPr id="21" name="矩形 20"/>
            <p:cNvSpPr/>
            <p:nvPr/>
          </p:nvSpPr>
          <p:spPr>
            <a:xfrm>
              <a:off x="8340834" y="2822232"/>
              <a:ext cx="2241974" cy="51264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latin typeface="汉仪小麦体简" panose="00020600040101010101" pitchFamily="18" charset="-122"/>
                  <a:ea typeface="汉仪小麦体简" panose="00020600040101010101" pitchFamily="18" charset="-122"/>
                </a:rPr>
                <a:t>文字</a:t>
              </a:r>
              <a:r>
                <a:rPr lang="zh-CN" altLang="en-US" sz="2400" b="1" dirty="0">
                  <a:latin typeface="汉仪小麦体简" panose="00020600040101010101" pitchFamily="18" charset="-122"/>
                  <a:ea typeface="汉仪小麦体简" panose="00020600040101010101" pitchFamily="18" charset="-122"/>
                </a:rPr>
                <a:t>添加</a:t>
              </a:r>
            </a:p>
          </p:txBody>
        </p:sp>
      </p:grpSp>
      <p:grpSp>
        <p:nvGrpSpPr>
          <p:cNvPr id="22" name="组合 21"/>
          <p:cNvGrpSpPr/>
          <p:nvPr/>
        </p:nvGrpSpPr>
        <p:grpSpPr>
          <a:xfrm>
            <a:off x="7971118" y="2153202"/>
            <a:ext cx="3021955" cy="1176483"/>
            <a:chOff x="7950844" y="2822232"/>
            <a:chExt cx="3021955" cy="1176483"/>
          </a:xfrm>
        </p:grpSpPr>
        <p:sp>
          <p:nvSpPr>
            <p:cNvPr id="23" name="矩形 22"/>
            <p:cNvSpPr/>
            <p:nvPr/>
          </p:nvSpPr>
          <p:spPr>
            <a:xfrm>
              <a:off x="7950844" y="3315451"/>
              <a:ext cx="3021955" cy="683264"/>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a:t>
              </a:r>
              <a:r>
                <a:rPr lang="zh-CN" altLang="en-US" sz="1600" dirty="0" smtClean="0">
                  <a:latin typeface="汉仪小麦体简" panose="00020600040101010101" pitchFamily="18" charset="-122"/>
                  <a:ea typeface="汉仪小麦体简" panose="00020600040101010101" pitchFamily="18" charset="-122"/>
                </a:rPr>
                <a:t>计算以</a:t>
              </a:r>
              <a:r>
                <a:rPr lang="zh-CN" altLang="en-US" sz="1600" dirty="0">
                  <a:latin typeface="汉仪小麦体简" panose="00020600040101010101" pitchFamily="18" charset="-122"/>
                  <a:ea typeface="汉仪小麦体简" panose="00020600040101010101" pitchFamily="18" charset="-122"/>
                </a:rPr>
                <a:t>将演示文稿打印出来</a:t>
              </a:r>
              <a:r>
                <a:rPr lang="zh-CN" altLang="en-US" sz="1600" dirty="0" smtClean="0">
                  <a:latin typeface="汉仪小麦体简" panose="00020600040101010101" pitchFamily="18" charset="-122"/>
                  <a:ea typeface="汉仪小麦体简" panose="00020600040101010101" pitchFamily="18" charset="-122"/>
                </a:rPr>
                <a:t>制作</a:t>
              </a:r>
              <a:endParaRPr lang="zh-CN" altLang="en-US" sz="1600" dirty="0">
                <a:latin typeface="汉仪小麦体简" panose="00020600040101010101" pitchFamily="18" charset="-122"/>
                <a:ea typeface="汉仪小麦体简" panose="00020600040101010101" pitchFamily="18" charset="-122"/>
              </a:endParaRPr>
            </a:p>
          </p:txBody>
        </p:sp>
        <p:sp>
          <p:nvSpPr>
            <p:cNvPr id="24" name="矩形 23"/>
            <p:cNvSpPr/>
            <p:nvPr/>
          </p:nvSpPr>
          <p:spPr>
            <a:xfrm>
              <a:off x="8340834" y="2822232"/>
              <a:ext cx="2241974" cy="512641"/>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2400" b="1" dirty="0" smtClean="0">
                  <a:latin typeface="汉仪小麦体简" panose="00020600040101010101" pitchFamily="18" charset="-122"/>
                  <a:ea typeface="汉仪小麦体简" panose="00020600040101010101" pitchFamily="18" charset="-122"/>
                </a:rPr>
                <a:t>文字</a:t>
              </a:r>
              <a:r>
                <a:rPr lang="zh-CN" altLang="en-US" sz="2400" b="1" dirty="0">
                  <a:latin typeface="汉仪小麦体简" panose="00020600040101010101" pitchFamily="18" charset="-122"/>
                  <a:ea typeface="汉仪小麦体简" panose="00020600040101010101" pitchFamily="18" charset="-122"/>
                </a:rPr>
                <a:t>添加</a:t>
              </a:r>
            </a:p>
          </p:txBody>
        </p:sp>
      </p:grpSp>
      <p:pic>
        <p:nvPicPr>
          <p:cNvPr id="25" name="图片 24"/>
          <p:cNvPicPr>
            <a:picLocks noChangeAspect="1"/>
          </p:cNvPicPr>
          <p:nvPr/>
        </p:nvPicPr>
        <p:blipFill>
          <a:blip r:embed="rId6"/>
          <a:stretch>
            <a:fillRect/>
          </a:stretch>
        </p:blipFill>
        <p:spPr>
          <a:xfrm>
            <a:off x="3143315" y="899018"/>
            <a:ext cx="632651" cy="532137"/>
          </a:xfrm>
          <a:prstGeom prst="rect">
            <a:avLst/>
          </a:prstGeom>
        </p:spPr>
      </p:pic>
      <p:sp>
        <p:nvSpPr>
          <p:cNvPr id="26" name="文本框 25"/>
          <p:cNvSpPr txBox="1"/>
          <p:nvPr/>
        </p:nvSpPr>
        <p:spPr>
          <a:xfrm>
            <a:off x="4411083" y="994103"/>
            <a:ext cx="336983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3.</a:t>
            </a:r>
            <a:r>
              <a:rPr lang="zh-CN" altLang="en-US" sz="3600" dirty="0" smtClean="0">
                <a:solidFill>
                  <a:srgbClr val="C64A90"/>
                </a:solidFill>
                <a:latin typeface="汉仪小麦体简" panose="00020600040101010101" pitchFamily="18" charset="-122"/>
                <a:ea typeface="汉仪小麦体简" panose="00020600040101010101" pitchFamily="18" charset="-122"/>
              </a:rPr>
              <a:t>给家长的建议</a:t>
            </a:r>
          </a:p>
        </p:txBody>
      </p:sp>
    </p:spTree>
    <p:extLst>
      <p:ext uri="{BB962C8B-B14F-4D97-AF65-F5344CB8AC3E}">
        <p14:creationId xmlns:p14="http://schemas.microsoft.com/office/powerpoint/2010/main" val="493131734"/>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par>
                          <p:cTn id="25" fill="hold">
                            <p:stCondLst>
                              <p:cond delay="500"/>
                            </p:stCondLst>
                            <p:childTnLst>
                              <p:par>
                                <p:cTn id="26" presetID="42"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1000" fill="hold"/>
                                        <p:tgtEl>
                                          <p:spTgt spid="13"/>
                                        </p:tgtEl>
                                        <p:attrNameLst>
                                          <p:attrName>ppt_y</p:attrName>
                                        </p:attrNameLst>
                                      </p:cBhvr>
                                      <p:tavLst>
                                        <p:tav tm="0">
                                          <p:val>
                                            <p:strVal val="#ppt_y+.1"/>
                                          </p:val>
                                        </p:tav>
                                        <p:tav tm="100000">
                                          <p:val>
                                            <p:strVal val="#ppt_y"/>
                                          </p:val>
                                        </p:tav>
                                      </p:tavLst>
                                    </p:anim>
                                  </p:childTnLst>
                                </p:cTn>
                              </p:par>
                              <p:par>
                                <p:cTn id="31" presetID="47" presetClass="entr" presetSubtype="0" fill="hold" nodeType="withEffect">
                                  <p:stCondLst>
                                    <p:cond delay="25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1000"/>
                                        <p:tgtEl>
                                          <p:spTgt spid="19"/>
                                        </p:tgtEl>
                                      </p:cBhvr>
                                    </p:animEffect>
                                    <p:anim calcmode="lin" valueType="num">
                                      <p:cBhvr>
                                        <p:cTn id="34" dur="1000" fill="hold"/>
                                        <p:tgtEl>
                                          <p:spTgt spid="19"/>
                                        </p:tgtEl>
                                        <p:attrNameLst>
                                          <p:attrName>ppt_x</p:attrName>
                                        </p:attrNameLst>
                                      </p:cBhvr>
                                      <p:tavLst>
                                        <p:tav tm="0">
                                          <p:val>
                                            <p:strVal val="#ppt_x"/>
                                          </p:val>
                                        </p:tav>
                                        <p:tav tm="100000">
                                          <p:val>
                                            <p:strVal val="#ppt_x"/>
                                          </p:val>
                                        </p:tav>
                                      </p:tavLst>
                                    </p:anim>
                                    <p:anim calcmode="lin" valueType="num">
                                      <p:cBhvr>
                                        <p:cTn id="35" dur="1000" fill="hold"/>
                                        <p:tgtEl>
                                          <p:spTgt spid="19"/>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50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par>
                                <p:cTn id="41" presetID="47" presetClass="entr" presetSubtype="0" fill="hold" nodeType="withEffect">
                                  <p:stCondLst>
                                    <p:cond delay="75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1000"/>
                                        <p:tgtEl>
                                          <p:spTgt spid="22"/>
                                        </p:tgtEl>
                                      </p:cBhvr>
                                    </p:animEffect>
                                    <p:anim calcmode="lin" valueType="num">
                                      <p:cBhvr>
                                        <p:cTn id="44" dur="1000" fill="hold"/>
                                        <p:tgtEl>
                                          <p:spTgt spid="22"/>
                                        </p:tgtEl>
                                        <p:attrNameLst>
                                          <p:attrName>ppt_x</p:attrName>
                                        </p:attrNameLst>
                                      </p:cBhvr>
                                      <p:tavLst>
                                        <p:tav tm="0">
                                          <p:val>
                                            <p:strVal val="#ppt_x"/>
                                          </p:val>
                                        </p:tav>
                                        <p:tav tm="100000">
                                          <p:val>
                                            <p:strVal val="#ppt_x"/>
                                          </p:val>
                                        </p:tav>
                                      </p:tavLst>
                                    </p:anim>
                                    <p:anim calcmode="lin" valueType="num">
                                      <p:cBhvr>
                                        <p:cTn id="45"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10323189" y="532844"/>
            <a:ext cx="1183107" cy="1213530"/>
          </a:xfrm>
          <a:prstGeom prst="rect">
            <a:avLst/>
          </a:prstGeom>
        </p:spPr>
      </p:pic>
      <p:pic>
        <p:nvPicPr>
          <p:cNvPr id="4" name="图片 3"/>
          <p:cNvPicPr>
            <a:picLocks noChangeAspect="1"/>
          </p:cNvPicPr>
          <p:nvPr/>
        </p:nvPicPr>
        <p:blipFill>
          <a:blip r:embed="rId4"/>
          <a:stretch>
            <a:fillRect/>
          </a:stretch>
        </p:blipFill>
        <p:spPr>
          <a:xfrm>
            <a:off x="9555424" y="854098"/>
            <a:ext cx="1417375" cy="948393"/>
          </a:xfrm>
          <a:prstGeom prst="rect">
            <a:avLst/>
          </a:prstGeom>
        </p:spPr>
      </p:pic>
      <p:pic>
        <p:nvPicPr>
          <p:cNvPr id="5" name="图片 4"/>
          <p:cNvPicPr>
            <a:picLocks noChangeAspect="1"/>
          </p:cNvPicPr>
          <p:nvPr/>
        </p:nvPicPr>
        <p:blipFill>
          <a:blip r:embed="rId5"/>
          <a:stretch>
            <a:fillRect/>
          </a:stretch>
        </p:blipFill>
        <p:spPr>
          <a:xfrm>
            <a:off x="1118835" y="963041"/>
            <a:ext cx="1174422" cy="783333"/>
          </a:xfrm>
          <a:prstGeom prst="rect">
            <a:avLst/>
          </a:prstGeom>
        </p:spPr>
      </p:pic>
      <p:pic>
        <p:nvPicPr>
          <p:cNvPr id="6" name="图片 5"/>
          <p:cNvPicPr>
            <a:picLocks noChangeAspect="1"/>
          </p:cNvPicPr>
          <p:nvPr/>
        </p:nvPicPr>
        <p:blipFill>
          <a:blip r:embed="rId6"/>
          <a:stretch>
            <a:fillRect/>
          </a:stretch>
        </p:blipFill>
        <p:spPr>
          <a:xfrm>
            <a:off x="8287657" y="736276"/>
            <a:ext cx="632651" cy="532137"/>
          </a:xfrm>
          <a:prstGeom prst="rect">
            <a:avLst/>
          </a:prstGeom>
        </p:spPr>
      </p:pic>
      <p:pic>
        <p:nvPicPr>
          <p:cNvPr id="2" name="图片 1"/>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114799" y="2167509"/>
            <a:ext cx="3962402" cy="3711700"/>
          </a:xfrm>
          <a:prstGeom prst="rect">
            <a:avLst/>
          </a:prstGeom>
        </p:spPr>
      </p:pic>
      <p:grpSp>
        <p:nvGrpSpPr>
          <p:cNvPr id="7" name="组合 6"/>
          <p:cNvGrpSpPr/>
          <p:nvPr/>
        </p:nvGrpSpPr>
        <p:grpSpPr>
          <a:xfrm>
            <a:off x="285488" y="6223835"/>
            <a:ext cx="11614412" cy="325683"/>
            <a:chOff x="285488" y="6219825"/>
            <a:chExt cx="11304520" cy="316993"/>
          </a:xfrm>
        </p:grpSpPr>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85488" y="6219825"/>
              <a:ext cx="2826178" cy="316993"/>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111602" y="6219825"/>
              <a:ext cx="2826178" cy="316993"/>
            </a:xfrm>
            <a:prstGeom prst="rect">
              <a:avLst/>
            </a:prstGeom>
          </p:spPr>
        </p:pic>
        <p:pic>
          <p:nvPicPr>
            <p:cNvPr id="10" name="图片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937716" y="6219825"/>
              <a:ext cx="2826178" cy="316993"/>
            </a:xfrm>
            <a:prstGeom prst="rect">
              <a:avLst/>
            </a:prstGeom>
          </p:spPr>
        </p:pic>
        <p:pic>
          <p:nvPicPr>
            <p:cNvPr id="11" name="图片 1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763830" y="6219825"/>
              <a:ext cx="2826178" cy="316993"/>
            </a:xfrm>
            <a:prstGeom prst="rect">
              <a:avLst/>
            </a:prstGeom>
          </p:spPr>
        </p:pic>
      </p:grpSp>
      <p:grpSp>
        <p:nvGrpSpPr>
          <p:cNvPr id="12" name="组合 11"/>
          <p:cNvGrpSpPr/>
          <p:nvPr/>
        </p:nvGrpSpPr>
        <p:grpSpPr>
          <a:xfrm>
            <a:off x="1118835" y="2381816"/>
            <a:ext cx="3410227" cy="1165673"/>
            <a:chOff x="874712" y="3195403"/>
            <a:chExt cx="3410227" cy="1165673"/>
          </a:xfrm>
        </p:grpSpPr>
        <p:sp>
          <p:nvSpPr>
            <p:cNvPr id="13" name="矩形 12"/>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4" name="矩形 13"/>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grpSp>
        <p:nvGrpSpPr>
          <p:cNvPr id="15" name="组合 14"/>
          <p:cNvGrpSpPr/>
          <p:nvPr/>
        </p:nvGrpSpPr>
        <p:grpSpPr>
          <a:xfrm>
            <a:off x="1118835" y="4368910"/>
            <a:ext cx="3410227" cy="1165673"/>
            <a:chOff x="874712" y="3195403"/>
            <a:chExt cx="3410227" cy="1165673"/>
          </a:xfrm>
        </p:grpSpPr>
        <p:sp>
          <p:nvSpPr>
            <p:cNvPr id="16" name="矩形 15"/>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17" name="矩形 16"/>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grpSp>
        <p:nvGrpSpPr>
          <p:cNvPr id="18" name="组合 17"/>
          <p:cNvGrpSpPr/>
          <p:nvPr/>
        </p:nvGrpSpPr>
        <p:grpSpPr>
          <a:xfrm>
            <a:off x="7722835" y="2381816"/>
            <a:ext cx="3410227" cy="1165673"/>
            <a:chOff x="874712" y="3195403"/>
            <a:chExt cx="3410227" cy="1165673"/>
          </a:xfrm>
        </p:grpSpPr>
        <p:sp>
          <p:nvSpPr>
            <p:cNvPr id="19" name="矩形 18"/>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20" name="矩形 19"/>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grpSp>
        <p:nvGrpSpPr>
          <p:cNvPr id="21" name="组合 20"/>
          <p:cNvGrpSpPr/>
          <p:nvPr/>
        </p:nvGrpSpPr>
        <p:grpSpPr>
          <a:xfrm>
            <a:off x="7722835" y="4368910"/>
            <a:ext cx="3410227" cy="1165673"/>
            <a:chOff x="874712" y="3195403"/>
            <a:chExt cx="3410227" cy="1165673"/>
          </a:xfrm>
        </p:grpSpPr>
        <p:sp>
          <p:nvSpPr>
            <p:cNvPr id="22" name="矩形 21"/>
            <p:cNvSpPr/>
            <p:nvPr/>
          </p:nvSpPr>
          <p:spPr>
            <a:xfrm>
              <a:off x="874712" y="3677812"/>
              <a:ext cx="3410227"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sz="1600" dirty="0" smtClean="0">
                  <a:latin typeface="汉仪小麦体简" panose="00020600040101010101" pitchFamily="18" charset="-122"/>
                  <a:ea typeface="汉仪小麦体简" panose="00020600040101010101" pitchFamily="18" charset="-122"/>
                </a:rPr>
                <a:t>出来</a:t>
              </a:r>
              <a:endParaRPr lang="zh-CN" altLang="en-US" sz="1600" dirty="0">
                <a:latin typeface="汉仪小麦体简" panose="00020600040101010101" pitchFamily="18" charset="-122"/>
                <a:ea typeface="汉仪小麦体简" panose="00020600040101010101" pitchFamily="18" charset="-122"/>
              </a:endParaRPr>
            </a:p>
          </p:txBody>
        </p:sp>
        <p:sp>
          <p:nvSpPr>
            <p:cNvPr id="23" name="矩形 22"/>
            <p:cNvSpPr/>
            <p:nvPr/>
          </p:nvSpPr>
          <p:spPr>
            <a:xfrm>
              <a:off x="2042965" y="3195403"/>
              <a:ext cx="2241974"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pic>
        <p:nvPicPr>
          <p:cNvPr id="24" name="图片 23"/>
          <p:cNvPicPr>
            <a:picLocks noChangeAspect="1"/>
          </p:cNvPicPr>
          <p:nvPr/>
        </p:nvPicPr>
        <p:blipFill>
          <a:blip r:embed="rId6"/>
          <a:stretch>
            <a:fillRect/>
          </a:stretch>
        </p:blipFill>
        <p:spPr>
          <a:xfrm>
            <a:off x="3143315" y="899018"/>
            <a:ext cx="632651" cy="532137"/>
          </a:xfrm>
          <a:prstGeom prst="rect">
            <a:avLst/>
          </a:prstGeom>
        </p:spPr>
      </p:pic>
      <p:sp>
        <p:nvSpPr>
          <p:cNvPr id="25" name="文本框 24"/>
          <p:cNvSpPr txBox="1"/>
          <p:nvPr/>
        </p:nvSpPr>
        <p:spPr>
          <a:xfrm>
            <a:off x="4411083" y="994103"/>
            <a:ext cx="336983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3.</a:t>
            </a:r>
            <a:r>
              <a:rPr lang="zh-CN" altLang="en-US" sz="3600" dirty="0" smtClean="0">
                <a:solidFill>
                  <a:srgbClr val="C64A90"/>
                </a:solidFill>
                <a:latin typeface="汉仪小麦体简" panose="00020600040101010101" pitchFamily="18" charset="-122"/>
                <a:ea typeface="汉仪小麦体简" panose="00020600040101010101" pitchFamily="18" charset="-122"/>
              </a:rPr>
              <a:t>给家长的建议</a:t>
            </a:r>
          </a:p>
        </p:txBody>
      </p:sp>
    </p:spTree>
    <p:extLst>
      <p:ext uri="{BB962C8B-B14F-4D97-AF65-F5344CB8AC3E}">
        <p14:creationId xmlns:p14="http://schemas.microsoft.com/office/powerpoint/2010/main" val="3360949106"/>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0-#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000"/>
                            </p:stCondLst>
                            <p:childTnLst>
                              <p:par>
                                <p:cTn id="20" presetID="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 calcmode="lin" valueType="num">
                                      <p:cBhvr additive="base">
                                        <p:cTn id="26" dur="500" fill="hold"/>
                                        <p:tgtEl>
                                          <p:spTgt spid="21"/>
                                        </p:tgtEl>
                                        <p:attrNameLst>
                                          <p:attrName>ppt_x</p:attrName>
                                        </p:attrNameLst>
                                      </p:cBhvr>
                                      <p:tavLst>
                                        <p:tav tm="0">
                                          <p:val>
                                            <p:strVal val="1+#ppt_w/2"/>
                                          </p:val>
                                        </p:tav>
                                        <p:tav tm="100000">
                                          <p:val>
                                            <p:strVal val="#ppt_x"/>
                                          </p:val>
                                        </p:tav>
                                      </p:tavLst>
                                    </p:anim>
                                    <p:anim calcmode="lin" valueType="num">
                                      <p:cBhvr additive="base">
                                        <p:cTn id="27"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r="15968"/>
          <a:stretch/>
        </p:blipFill>
        <p:spPr>
          <a:xfrm>
            <a:off x="1533395" y="1976212"/>
            <a:ext cx="3989052" cy="3626302"/>
          </a:xfrm>
          <a:prstGeom prst="rect">
            <a:avLst/>
          </a:prstGeom>
        </p:spPr>
      </p:pic>
      <p:pic>
        <p:nvPicPr>
          <p:cNvPr id="3" name="图片 2"/>
          <p:cNvPicPr>
            <a:picLocks noChangeAspect="1"/>
          </p:cNvPicPr>
          <p:nvPr/>
        </p:nvPicPr>
        <p:blipFill>
          <a:blip r:embed="rId4"/>
          <a:stretch>
            <a:fillRect/>
          </a:stretch>
        </p:blipFill>
        <p:spPr>
          <a:xfrm>
            <a:off x="10323189" y="532844"/>
            <a:ext cx="1183107" cy="1213530"/>
          </a:xfrm>
          <a:prstGeom prst="rect">
            <a:avLst/>
          </a:prstGeom>
        </p:spPr>
      </p:pic>
      <p:pic>
        <p:nvPicPr>
          <p:cNvPr id="4" name="图片 3"/>
          <p:cNvPicPr>
            <a:picLocks noChangeAspect="1"/>
          </p:cNvPicPr>
          <p:nvPr/>
        </p:nvPicPr>
        <p:blipFill>
          <a:blip r:embed="rId5"/>
          <a:stretch>
            <a:fillRect/>
          </a:stretch>
        </p:blipFill>
        <p:spPr>
          <a:xfrm>
            <a:off x="9555424" y="854098"/>
            <a:ext cx="1417375" cy="948393"/>
          </a:xfrm>
          <a:prstGeom prst="rect">
            <a:avLst/>
          </a:prstGeom>
        </p:spPr>
      </p:pic>
      <p:pic>
        <p:nvPicPr>
          <p:cNvPr id="5" name="图片 4"/>
          <p:cNvPicPr>
            <a:picLocks noChangeAspect="1"/>
          </p:cNvPicPr>
          <p:nvPr/>
        </p:nvPicPr>
        <p:blipFill>
          <a:blip r:embed="rId6"/>
          <a:stretch>
            <a:fillRect/>
          </a:stretch>
        </p:blipFill>
        <p:spPr>
          <a:xfrm>
            <a:off x="1118835" y="963041"/>
            <a:ext cx="1174422" cy="783333"/>
          </a:xfrm>
          <a:prstGeom prst="rect">
            <a:avLst/>
          </a:prstGeom>
        </p:spPr>
      </p:pic>
      <p:pic>
        <p:nvPicPr>
          <p:cNvPr id="6" name="图片 5"/>
          <p:cNvPicPr>
            <a:picLocks noChangeAspect="1"/>
          </p:cNvPicPr>
          <p:nvPr/>
        </p:nvPicPr>
        <p:blipFill>
          <a:blip r:embed="rId7"/>
          <a:stretch>
            <a:fillRect/>
          </a:stretch>
        </p:blipFill>
        <p:spPr>
          <a:xfrm>
            <a:off x="8287657" y="736276"/>
            <a:ext cx="632651" cy="532137"/>
          </a:xfrm>
          <a:prstGeom prst="rect">
            <a:avLst/>
          </a:prstGeom>
        </p:spPr>
      </p:pic>
      <p:pic>
        <p:nvPicPr>
          <p:cNvPr id="7" name="图片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34957" y="2383467"/>
            <a:ext cx="1440543" cy="503068"/>
          </a:xfrm>
          <a:prstGeom prst="rect">
            <a:avLst/>
          </a:prstGeom>
        </p:spPr>
      </p:pic>
      <p:pic>
        <p:nvPicPr>
          <p:cNvPr id="8" name="图片 7"/>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34957" y="3565131"/>
            <a:ext cx="1440543" cy="503068"/>
          </a:xfrm>
          <a:prstGeom prst="rect">
            <a:avLst/>
          </a:prstGeom>
        </p:spPr>
      </p:pic>
      <p:pic>
        <p:nvPicPr>
          <p:cNvPr id="9" name="图片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734957" y="4746795"/>
            <a:ext cx="1440543" cy="503068"/>
          </a:xfrm>
          <a:prstGeom prst="rect">
            <a:avLst/>
          </a:prstGeom>
        </p:spPr>
      </p:pic>
      <p:grpSp>
        <p:nvGrpSpPr>
          <p:cNvPr id="10" name="组合 9"/>
          <p:cNvGrpSpPr/>
          <p:nvPr/>
        </p:nvGrpSpPr>
        <p:grpSpPr>
          <a:xfrm>
            <a:off x="7175500" y="2211939"/>
            <a:ext cx="4025900" cy="819407"/>
            <a:chOff x="874712" y="3195403"/>
            <a:chExt cx="4025900" cy="819407"/>
          </a:xfrm>
        </p:grpSpPr>
        <p:sp>
          <p:nvSpPr>
            <p:cNvPr id="11" name="矩形 10"/>
            <p:cNvSpPr/>
            <p:nvPr/>
          </p:nvSpPr>
          <p:spPr>
            <a:xfrm>
              <a:off x="874712" y="3627012"/>
              <a:ext cx="4025900"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a:t>
              </a:r>
              <a:r>
                <a:rPr lang="zh-CN" altLang="en-US" sz="1600" dirty="0" smtClean="0">
                  <a:latin typeface="汉仪小麦体简" panose="00020600040101010101" pitchFamily="18" charset="-122"/>
                  <a:ea typeface="汉仪小麦体简" panose="00020600040101010101" pitchFamily="18" charset="-122"/>
                </a:rPr>
                <a:t>演示</a:t>
              </a:r>
              <a:endParaRPr lang="zh-CN" altLang="en-US" sz="1600" dirty="0">
                <a:latin typeface="汉仪小麦体简" panose="00020600040101010101" pitchFamily="18" charset="-122"/>
                <a:ea typeface="汉仪小麦体简" panose="00020600040101010101" pitchFamily="18" charset="-122"/>
              </a:endParaRPr>
            </a:p>
          </p:txBody>
        </p:sp>
        <p:sp>
          <p:nvSpPr>
            <p:cNvPr id="12" name="矩形 11"/>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grpSp>
        <p:nvGrpSpPr>
          <p:cNvPr id="13" name="组合 12"/>
          <p:cNvGrpSpPr/>
          <p:nvPr/>
        </p:nvGrpSpPr>
        <p:grpSpPr>
          <a:xfrm>
            <a:off x="7175500" y="3406961"/>
            <a:ext cx="4025900" cy="819407"/>
            <a:chOff x="874712" y="3195403"/>
            <a:chExt cx="4025900" cy="819407"/>
          </a:xfrm>
        </p:grpSpPr>
        <p:sp>
          <p:nvSpPr>
            <p:cNvPr id="14" name="矩形 13"/>
            <p:cNvSpPr/>
            <p:nvPr/>
          </p:nvSpPr>
          <p:spPr>
            <a:xfrm>
              <a:off x="874712" y="3627012"/>
              <a:ext cx="4025900"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a:t>
              </a:r>
              <a:r>
                <a:rPr lang="zh-CN" altLang="en-US" sz="1600" dirty="0" smtClean="0">
                  <a:latin typeface="汉仪小麦体简" panose="00020600040101010101" pitchFamily="18" charset="-122"/>
                  <a:ea typeface="汉仪小麦体简" panose="00020600040101010101" pitchFamily="18" charset="-122"/>
                </a:rPr>
                <a:t>演示</a:t>
              </a:r>
              <a:endParaRPr lang="zh-CN" altLang="en-US" sz="1600" dirty="0">
                <a:latin typeface="汉仪小麦体简" panose="00020600040101010101" pitchFamily="18" charset="-122"/>
                <a:ea typeface="汉仪小麦体简" panose="00020600040101010101" pitchFamily="18" charset="-122"/>
              </a:endParaRPr>
            </a:p>
          </p:txBody>
        </p:sp>
        <p:sp>
          <p:nvSpPr>
            <p:cNvPr id="15" name="矩形 14"/>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grpSp>
        <p:nvGrpSpPr>
          <p:cNvPr id="16" name="组合 15"/>
          <p:cNvGrpSpPr/>
          <p:nvPr/>
        </p:nvGrpSpPr>
        <p:grpSpPr>
          <a:xfrm>
            <a:off x="7175500" y="4588187"/>
            <a:ext cx="4025900" cy="819407"/>
            <a:chOff x="874712" y="3195403"/>
            <a:chExt cx="4025900" cy="819407"/>
          </a:xfrm>
        </p:grpSpPr>
        <p:sp>
          <p:nvSpPr>
            <p:cNvPr id="17" name="矩形 16"/>
            <p:cNvSpPr/>
            <p:nvPr/>
          </p:nvSpPr>
          <p:spPr>
            <a:xfrm>
              <a:off x="874712" y="3627012"/>
              <a:ext cx="4025900" cy="3877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a:t>
              </a:r>
              <a:r>
                <a:rPr lang="zh-CN" altLang="en-US" sz="1600" dirty="0" smtClean="0">
                  <a:latin typeface="汉仪小麦体简" panose="00020600040101010101" pitchFamily="18" charset="-122"/>
                  <a:ea typeface="汉仪小麦体简" panose="00020600040101010101" pitchFamily="18" charset="-122"/>
                </a:rPr>
                <a:t>演示</a:t>
              </a:r>
              <a:endParaRPr lang="zh-CN" altLang="en-US" sz="1600" dirty="0">
                <a:latin typeface="汉仪小麦体简" panose="00020600040101010101" pitchFamily="18" charset="-122"/>
                <a:ea typeface="汉仪小麦体简" panose="00020600040101010101" pitchFamily="18" charset="-122"/>
              </a:endParaRPr>
            </a:p>
          </p:txBody>
        </p:sp>
        <p:sp>
          <p:nvSpPr>
            <p:cNvPr id="18" name="矩形 17"/>
            <p:cNvSpPr/>
            <p:nvPr/>
          </p:nvSpPr>
          <p:spPr>
            <a:xfrm>
              <a:off x="874713" y="3195403"/>
              <a:ext cx="2241974" cy="51264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400" b="1" dirty="0">
                  <a:latin typeface="汉仪小麦体简" panose="00020600040101010101" pitchFamily="18" charset="-122"/>
                  <a:ea typeface="汉仪小麦体简" panose="00020600040101010101" pitchFamily="18" charset="-122"/>
                </a:rPr>
                <a:t>标题文字添加</a:t>
              </a:r>
            </a:p>
          </p:txBody>
        </p:sp>
      </p:grpSp>
      <p:pic>
        <p:nvPicPr>
          <p:cNvPr id="19" name="图片 18"/>
          <p:cNvPicPr>
            <a:picLocks noChangeAspect="1"/>
          </p:cNvPicPr>
          <p:nvPr/>
        </p:nvPicPr>
        <p:blipFill>
          <a:blip r:embed="rId7"/>
          <a:stretch>
            <a:fillRect/>
          </a:stretch>
        </p:blipFill>
        <p:spPr>
          <a:xfrm>
            <a:off x="3143315" y="899018"/>
            <a:ext cx="632651" cy="532137"/>
          </a:xfrm>
          <a:prstGeom prst="rect">
            <a:avLst/>
          </a:prstGeom>
        </p:spPr>
      </p:pic>
      <p:sp>
        <p:nvSpPr>
          <p:cNvPr id="20" name="文本框 19"/>
          <p:cNvSpPr txBox="1"/>
          <p:nvPr/>
        </p:nvSpPr>
        <p:spPr>
          <a:xfrm>
            <a:off x="4411083" y="994103"/>
            <a:ext cx="336983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3.</a:t>
            </a:r>
            <a:r>
              <a:rPr lang="zh-CN" altLang="en-US" sz="3600" dirty="0" smtClean="0">
                <a:solidFill>
                  <a:srgbClr val="C64A90"/>
                </a:solidFill>
                <a:latin typeface="汉仪小麦体简" panose="00020600040101010101" pitchFamily="18" charset="-122"/>
                <a:ea typeface="汉仪小麦体简" panose="00020600040101010101" pitchFamily="18" charset="-122"/>
              </a:rPr>
              <a:t>给家长的建议</a:t>
            </a:r>
          </a:p>
        </p:txBody>
      </p:sp>
    </p:spTree>
    <p:extLst>
      <p:ext uri="{BB962C8B-B14F-4D97-AF65-F5344CB8AC3E}">
        <p14:creationId xmlns:p14="http://schemas.microsoft.com/office/powerpoint/2010/main" val="340265175"/>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31" presetClass="entr" presetSubtype="0"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1000" fill="hold"/>
                                        <p:tgtEl>
                                          <p:spTgt spid="7"/>
                                        </p:tgtEl>
                                        <p:attrNameLst>
                                          <p:attrName>ppt_w</p:attrName>
                                        </p:attrNameLst>
                                      </p:cBhvr>
                                      <p:tavLst>
                                        <p:tav tm="0">
                                          <p:val>
                                            <p:fltVal val="0"/>
                                          </p:val>
                                        </p:tav>
                                        <p:tav tm="100000">
                                          <p:val>
                                            <p:strVal val="#ppt_w"/>
                                          </p:val>
                                        </p:tav>
                                      </p:tavLst>
                                    </p:anim>
                                    <p:anim calcmode="lin" valueType="num">
                                      <p:cBhvr>
                                        <p:cTn id="14" dur="1000" fill="hold"/>
                                        <p:tgtEl>
                                          <p:spTgt spid="7"/>
                                        </p:tgtEl>
                                        <p:attrNameLst>
                                          <p:attrName>ppt_h</p:attrName>
                                        </p:attrNameLst>
                                      </p:cBhvr>
                                      <p:tavLst>
                                        <p:tav tm="0">
                                          <p:val>
                                            <p:fltVal val="0"/>
                                          </p:val>
                                        </p:tav>
                                        <p:tav tm="100000">
                                          <p:val>
                                            <p:strVal val="#ppt_h"/>
                                          </p:val>
                                        </p:tav>
                                      </p:tavLst>
                                    </p:anim>
                                    <p:anim calcmode="lin" valueType="num">
                                      <p:cBhvr>
                                        <p:cTn id="15" dur="1000" fill="hold"/>
                                        <p:tgtEl>
                                          <p:spTgt spid="7"/>
                                        </p:tgtEl>
                                        <p:attrNameLst>
                                          <p:attrName>style.rotation</p:attrName>
                                        </p:attrNameLst>
                                      </p:cBhvr>
                                      <p:tavLst>
                                        <p:tav tm="0">
                                          <p:val>
                                            <p:fltVal val="90"/>
                                          </p:val>
                                        </p:tav>
                                        <p:tav tm="100000">
                                          <p:val>
                                            <p:fltVal val="0"/>
                                          </p:val>
                                        </p:tav>
                                      </p:tavLst>
                                    </p:anim>
                                    <p:animEffect transition="in" filter="fade">
                                      <p:cBhvr>
                                        <p:cTn id="16" dur="1000"/>
                                        <p:tgtEl>
                                          <p:spTgt spid="7"/>
                                        </p:tgtEl>
                                      </p:cBhvr>
                                    </p:animEffect>
                                  </p:childTnLst>
                                </p:cTn>
                              </p:par>
                              <p:par>
                                <p:cTn id="17" presetID="3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p:cTn id="19" dur="1000" fill="hold"/>
                                        <p:tgtEl>
                                          <p:spTgt spid="8"/>
                                        </p:tgtEl>
                                        <p:attrNameLst>
                                          <p:attrName>ppt_w</p:attrName>
                                        </p:attrNameLst>
                                      </p:cBhvr>
                                      <p:tavLst>
                                        <p:tav tm="0">
                                          <p:val>
                                            <p:fltVal val="0"/>
                                          </p:val>
                                        </p:tav>
                                        <p:tav tm="100000">
                                          <p:val>
                                            <p:strVal val="#ppt_w"/>
                                          </p:val>
                                        </p:tav>
                                      </p:tavLst>
                                    </p:anim>
                                    <p:anim calcmode="lin" valueType="num">
                                      <p:cBhvr>
                                        <p:cTn id="20" dur="1000" fill="hold"/>
                                        <p:tgtEl>
                                          <p:spTgt spid="8"/>
                                        </p:tgtEl>
                                        <p:attrNameLst>
                                          <p:attrName>ppt_h</p:attrName>
                                        </p:attrNameLst>
                                      </p:cBhvr>
                                      <p:tavLst>
                                        <p:tav tm="0">
                                          <p:val>
                                            <p:fltVal val="0"/>
                                          </p:val>
                                        </p:tav>
                                        <p:tav tm="100000">
                                          <p:val>
                                            <p:strVal val="#ppt_h"/>
                                          </p:val>
                                        </p:tav>
                                      </p:tavLst>
                                    </p:anim>
                                    <p:anim calcmode="lin" valueType="num">
                                      <p:cBhvr>
                                        <p:cTn id="21" dur="1000" fill="hold"/>
                                        <p:tgtEl>
                                          <p:spTgt spid="8"/>
                                        </p:tgtEl>
                                        <p:attrNameLst>
                                          <p:attrName>style.rotation</p:attrName>
                                        </p:attrNameLst>
                                      </p:cBhvr>
                                      <p:tavLst>
                                        <p:tav tm="0">
                                          <p:val>
                                            <p:fltVal val="90"/>
                                          </p:val>
                                        </p:tav>
                                        <p:tav tm="100000">
                                          <p:val>
                                            <p:fltVal val="0"/>
                                          </p:val>
                                        </p:tav>
                                      </p:tavLst>
                                    </p:anim>
                                    <p:animEffect transition="in" filter="fade">
                                      <p:cBhvr>
                                        <p:cTn id="22" dur="1000"/>
                                        <p:tgtEl>
                                          <p:spTgt spid="8"/>
                                        </p:tgtEl>
                                      </p:cBhvr>
                                    </p:animEffect>
                                  </p:childTnLst>
                                </p:cTn>
                              </p:par>
                              <p:par>
                                <p:cTn id="23" presetID="31" presetClass="entr" presetSubtype="0" fill="hold"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1000" fill="hold"/>
                                        <p:tgtEl>
                                          <p:spTgt spid="9"/>
                                        </p:tgtEl>
                                        <p:attrNameLst>
                                          <p:attrName>ppt_w</p:attrName>
                                        </p:attrNameLst>
                                      </p:cBhvr>
                                      <p:tavLst>
                                        <p:tav tm="0">
                                          <p:val>
                                            <p:fltVal val="0"/>
                                          </p:val>
                                        </p:tav>
                                        <p:tav tm="100000">
                                          <p:val>
                                            <p:strVal val="#ppt_w"/>
                                          </p:val>
                                        </p:tav>
                                      </p:tavLst>
                                    </p:anim>
                                    <p:anim calcmode="lin" valueType="num">
                                      <p:cBhvr>
                                        <p:cTn id="26" dur="1000" fill="hold"/>
                                        <p:tgtEl>
                                          <p:spTgt spid="9"/>
                                        </p:tgtEl>
                                        <p:attrNameLst>
                                          <p:attrName>ppt_h</p:attrName>
                                        </p:attrNameLst>
                                      </p:cBhvr>
                                      <p:tavLst>
                                        <p:tav tm="0">
                                          <p:val>
                                            <p:fltVal val="0"/>
                                          </p:val>
                                        </p:tav>
                                        <p:tav tm="100000">
                                          <p:val>
                                            <p:strVal val="#ppt_h"/>
                                          </p:val>
                                        </p:tav>
                                      </p:tavLst>
                                    </p:anim>
                                    <p:anim calcmode="lin" valueType="num">
                                      <p:cBhvr>
                                        <p:cTn id="27" dur="1000" fill="hold"/>
                                        <p:tgtEl>
                                          <p:spTgt spid="9"/>
                                        </p:tgtEl>
                                        <p:attrNameLst>
                                          <p:attrName>style.rotation</p:attrName>
                                        </p:attrNameLst>
                                      </p:cBhvr>
                                      <p:tavLst>
                                        <p:tav tm="0">
                                          <p:val>
                                            <p:fltVal val="90"/>
                                          </p:val>
                                        </p:tav>
                                        <p:tav tm="100000">
                                          <p:val>
                                            <p:fltVal val="0"/>
                                          </p:val>
                                        </p:tav>
                                      </p:tavLst>
                                    </p:anim>
                                    <p:animEffect transition="in" filter="fade">
                                      <p:cBhvr>
                                        <p:cTn id="28" dur="1000"/>
                                        <p:tgtEl>
                                          <p:spTgt spid="9"/>
                                        </p:tgtEl>
                                      </p:cBhvr>
                                    </p:animEffect>
                                  </p:childTnLst>
                                </p:cTn>
                              </p:par>
                            </p:childTnLst>
                          </p:cTn>
                        </p:par>
                        <p:par>
                          <p:cTn id="29" fill="hold">
                            <p:stCondLst>
                              <p:cond delay="1500"/>
                            </p:stCondLst>
                            <p:childTnLst>
                              <p:par>
                                <p:cTn id="30" presetID="22" presetClass="entr" presetSubtype="8" fill="hold"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left)">
                                      <p:cBhvr>
                                        <p:cTn id="32" dur="500"/>
                                        <p:tgtEl>
                                          <p:spTgt spid="10"/>
                                        </p:tgtEl>
                                      </p:cBhvr>
                                    </p:animEffect>
                                  </p:childTnLst>
                                </p:cTn>
                              </p:par>
                            </p:childTnLst>
                          </p:cTn>
                        </p:par>
                        <p:par>
                          <p:cTn id="33" fill="hold">
                            <p:stCondLst>
                              <p:cond delay="2000"/>
                            </p:stCondLst>
                            <p:childTnLst>
                              <p:par>
                                <p:cTn id="34" presetID="2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wipe(left)">
                                      <p:cBhvr>
                                        <p:cTn id="36" dur="500"/>
                                        <p:tgtEl>
                                          <p:spTgt spid="13"/>
                                        </p:tgtEl>
                                      </p:cBhvr>
                                    </p:animEffect>
                                  </p:childTnLst>
                                </p:cTn>
                              </p:par>
                            </p:childTnLst>
                          </p:cTn>
                        </p:par>
                        <p:par>
                          <p:cTn id="37" fill="hold">
                            <p:stCondLst>
                              <p:cond delay="2500"/>
                            </p:stCondLst>
                            <p:childTnLst>
                              <p:par>
                                <p:cTn id="38" presetID="22" presetClass="entr" presetSubtype="8" fill="hold" nodeType="after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ipe(left)">
                                      <p:cBhvr>
                                        <p:cTn id="4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stretch>
            <a:fillRect/>
          </a:stretch>
        </p:blipFill>
        <p:spPr>
          <a:xfrm>
            <a:off x="8026416" y="2034300"/>
            <a:ext cx="893892" cy="1149856"/>
          </a:xfrm>
          <a:prstGeom prst="rect">
            <a:avLst/>
          </a:prstGeom>
        </p:spPr>
      </p:pic>
      <p:pic>
        <p:nvPicPr>
          <p:cNvPr id="4" name="图片 3"/>
          <p:cNvPicPr>
            <a:picLocks noChangeAspect="1"/>
          </p:cNvPicPr>
          <p:nvPr/>
        </p:nvPicPr>
        <p:blipFill>
          <a:blip r:embed="rId4"/>
          <a:stretch>
            <a:fillRect/>
          </a:stretch>
        </p:blipFill>
        <p:spPr>
          <a:xfrm>
            <a:off x="2975430" y="2061936"/>
            <a:ext cx="1374948" cy="1122220"/>
          </a:xfrm>
          <a:prstGeom prst="rect">
            <a:avLst/>
          </a:prstGeom>
        </p:spPr>
      </p:pic>
      <p:pic>
        <p:nvPicPr>
          <p:cNvPr id="5" name="图片 4"/>
          <p:cNvPicPr>
            <a:picLocks noChangeAspect="1"/>
          </p:cNvPicPr>
          <p:nvPr/>
        </p:nvPicPr>
        <p:blipFill>
          <a:blip r:embed="rId5"/>
          <a:stretch>
            <a:fillRect/>
          </a:stretch>
        </p:blipFill>
        <p:spPr>
          <a:xfrm>
            <a:off x="10323189" y="532844"/>
            <a:ext cx="1183107" cy="1213530"/>
          </a:xfrm>
          <a:prstGeom prst="rect">
            <a:avLst/>
          </a:prstGeom>
        </p:spPr>
      </p:pic>
      <p:pic>
        <p:nvPicPr>
          <p:cNvPr id="6" name="图片 5"/>
          <p:cNvPicPr>
            <a:picLocks noChangeAspect="1"/>
          </p:cNvPicPr>
          <p:nvPr/>
        </p:nvPicPr>
        <p:blipFill>
          <a:blip r:embed="rId6"/>
          <a:stretch>
            <a:fillRect/>
          </a:stretch>
        </p:blipFill>
        <p:spPr>
          <a:xfrm>
            <a:off x="9555424" y="854098"/>
            <a:ext cx="1417375" cy="948393"/>
          </a:xfrm>
          <a:prstGeom prst="rect">
            <a:avLst/>
          </a:prstGeom>
        </p:spPr>
      </p:pic>
      <p:pic>
        <p:nvPicPr>
          <p:cNvPr id="7" name="图片 6"/>
          <p:cNvPicPr>
            <a:picLocks noChangeAspect="1"/>
          </p:cNvPicPr>
          <p:nvPr/>
        </p:nvPicPr>
        <p:blipFill>
          <a:blip r:embed="rId7"/>
          <a:stretch>
            <a:fillRect/>
          </a:stretch>
        </p:blipFill>
        <p:spPr>
          <a:xfrm>
            <a:off x="1118835" y="963041"/>
            <a:ext cx="1174422" cy="783333"/>
          </a:xfrm>
          <a:prstGeom prst="rect">
            <a:avLst/>
          </a:prstGeom>
        </p:spPr>
      </p:pic>
      <p:pic>
        <p:nvPicPr>
          <p:cNvPr id="8" name="图片 7"/>
          <p:cNvPicPr>
            <a:picLocks noChangeAspect="1"/>
          </p:cNvPicPr>
          <p:nvPr/>
        </p:nvPicPr>
        <p:blipFill>
          <a:blip r:embed="rId8"/>
          <a:stretch>
            <a:fillRect/>
          </a:stretch>
        </p:blipFill>
        <p:spPr>
          <a:xfrm>
            <a:off x="8287657" y="736276"/>
            <a:ext cx="632651" cy="532137"/>
          </a:xfrm>
          <a:prstGeom prst="rect">
            <a:avLst/>
          </a:prstGeom>
        </p:spPr>
      </p:pic>
      <p:grpSp>
        <p:nvGrpSpPr>
          <p:cNvPr id="11" name="组合 10"/>
          <p:cNvGrpSpPr/>
          <p:nvPr/>
        </p:nvGrpSpPr>
        <p:grpSpPr>
          <a:xfrm>
            <a:off x="3628756" y="4753357"/>
            <a:ext cx="4949842" cy="703075"/>
            <a:chOff x="3553828" y="4753357"/>
            <a:chExt cx="4949842" cy="703075"/>
          </a:xfrm>
        </p:grpSpPr>
        <p:pic>
          <p:nvPicPr>
            <p:cNvPr id="9" name="图片 8"/>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553828" y="4753357"/>
              <a:ext cx="796550" cy="703075"/>
            </a:xfrm>
            <a:prstGeom prst="rect">
              <a:avLst/>
            </a:prstGeom>
          </p:spPr>
        </p:pic>
        <p:pic>
          <p:nvPicPr>
            <p:cNvPr id="10" name="图片 9"/>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flipH="1">
              <a:off x="7707120" y="4753357"/>
              <a:ext cx="796550" cy="703075"/>
            </a:xfrm>
            <a:prstGeom prst="rect">
              <a:avLst/>
            </a:prstGeom>
          </p:spPr>
        </p:pic>
      </p:grpSp>
      <p:sp>
        <p:nvSpPr>
          <p:cNvPr id="12" name="文本框 11"/>
          <p:cNvSpPr txBox="1"/>
          <p:nvPr/>
        </p:nvSpPr>
        <p:spPr>
          <a:xfrm>
            <a:off x="4618672" y="4691145"/>
            <a:ext cx="2954655" cy="845044"/>
          </a:xfrm>
          <a:prstGeom prst="rect">
            <a:avLst/>
          </a:prstGeom>
          <a:noFill/>
        </p:spPr>
        <p:txBody>
          <a:bodyPr wrap="none" rtlCol="0">
            <a:prstTxWarp prst="textChevron">
              <a:avLst/>
            </a:prstTxWarp>
            <a:spAutoFit/>
          </a:bodyPr>
          <a:lstStyle/>
          <a:p>
            <a:pPr algn="ctr"/>
            <a:r>
              <a:rPr lang="zh-CN" altLang="en-US" sz="3600" dirty="0" smtClean="0">
                <a:latin typeface="汉仪小麦体简" panose="00020600040101010101" pitchFamily="18" charset="-122"/>
                <a:ea typeface="汉仪小麦体简" panose="00020600040101010101" pitchFamily="18" charset="-122"/>
              </a:rPr>
              <a:t>新学期的工作安排</a:t>
            </a:r>
          </a:p>
        </p:txBody>
      </p:sp>
      <p:pic>
        <p:nvPicPr>
          <p:cNvPr id="13" name="图片 12"/>
          <p:cNvPicPr>
            <a:picLocks noChangeAspect="1"/>
          </p:cNvPicPr>
          <p:nvPr/>
        </p:nvPicPr>
        <p:blipFill>
          <a:blip r:embed="rId10"/>
          <a:stretch>
            <a:fillRect/>
          </a:stretch>
        </p:blipFill>
        <p:spPr>
          <a:xfrm>
            <a:off x="4985494" y="0"/>
            <a:ext cx="4432176" cy="4487045"/>
          </a:xfrm>
          <a:prstGeom prst="rect">
            <a:avLst/>
          </a:prstGeom>
        </p:spPr>
      </p:pic>
    </p:spTree>
    <p:extLst>
      <p:ext uri="{BB962C8B-B14F-4D97-AF65-F5344CB8AC3E}">
        <p14:creationId xmlns:p14="http://schemas.microsoft.com/office/powerpoint/2010/main" val="1452054736"/>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Effect transition="in" filter="fade">
                                      <p:cBhvr>
                                        <p:cTn id="9" dur="10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fltVal val="0"/>
                                          </p:val>
                                        </p:tav>
                                        <p:tav tm="100000">
                                          <p:val>
                                            <p:strVal val="#ppt_w"/>
                                          </p:val>
                                        </p:tav>
                                      </p:tavLst>
                                    </p:anim>
                                    <p:anim calcmode="lin" valueType="num">
                                      <p:cBhvr>
                                        <p:cTn id="13" dur="1000" fill="hold"/>
                                        <p:tgtEl>
                                          <p:spTgt spid="3"/>
                                        </p:tgtEl>
                                        <p:attrNameLst>
                                          <p:attrName>ppt_h</p:attrName>
                                        </p:attrNameLst>
                                      </p:cBhvr>
                                      <p:tavLst>
                                        <p:tav tm="0">
                                          <p:val>
                                            <p:fltVal val="0"/>
                                          </p:val>
                                        </p:tav>
                                        <p:tav tm="100000">
                                          <p:val>
                                            <p:strVal val="#ppt_h"/>
                                          </p:val>
                                        </p:tav>
                                      </p:tavLst>
                                    </p:anim>
                                    <p:animEffect transition="in" filter="fade">
                                      <p:cBhvr>
                                        <p:cTn id="14" dur="1000"/>
                                        <p:tgtEl>
                                          <p:spTgt spid="3"/>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1000"/>
                                        <p:tgtEl>
                                          <p:spTgt spid="11"/>
                                        </p:tgtEl>
                                      </p:cBhvr>
                                    </p:animEffect>
                                    <p:anim calcmode="lin" valueType="num">
                                      <p:cBhvr>
                                        <p:cTn id="19" dur="1000" fill="hold"/>
                                        <p:tgtEl>
                                          <p:spTgt spid="11"/>
                                        </p:tgtEl>
                                        <p:attrNameLst>
                                          <p:attrName>ppt_x</p:attrName>
                                        </p:attrNameLst>
                                      </p:cBhvr>
                                      <p:tavLst>
                                        <p:tav tm="0">
                                          <p:val>
                                            <p:strVal val="#ppt_x"/>
                                          </p:val>
                                        </p:tav>
                                        <p:tav tm="100000">
                                          <p:val>
                                            <p:strVal val="#ppt_x"/>
                                          </p:val>
                                        </p:tav>
                                      </p:tavLst>
                                    </p:anim>
                                    <p:anim calcmode="lin" valueType="num">
                                      <p:cBhvr>
                                        <p:cTn id="20" dur="1000" fill="hold"/>
                                        <p:tgtEl>
                                          <p:spTgt spid="1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1000"/>
                                        <p:tgtEl>
                                          <p:spTgt spid="12"/>
                                        </p:tgtEl>
                                      </p:cBhvr>
                                    </p:animEffect>
                                    <p:anim calcmode="lin" valueType="num">
                                      <p:cBhvr>
                                        <p:cTn id="24" dur="1000" fill="hold"/>
                                        <p:tgtEl>
                                          <p:spTgt spid="12"/>
                                        </p:tgtEl>
                                        <p:attrNameLst>
                                          <p:attrName>ppt_x</p:attrName>
                                        </p:attrNameLst>
                                      </p:cBhvr>
                                      <p:tavLst>
                                        <p:tav tm="0">
                                          <p:val>
                                            <p:strVal val="#ppt_x"/>
                                          </p:val>
                                        </p:tav>
                                        <p:tav tm="100000">
                                          <p:val>
                                            <p:strVal val="#ppt_x"/>
                                          </p:val>
                                        </p:tav>
                                      </p:tavLst>
                                    </p:anim>
                                    <p:anim calcmode="lin" valueType="num">
                                      <p:cBhvr>
                                        <p:cTn id="25"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srcRect t="17455" r="13605"/>
          <a:stretch/>
        </p:blipFill>
        <p:spPr>
          <a:xfrm>
            <a:off x="9321904" y="12700"/>
            <a:ext cx="2870095" cy="2324100"/>
          </a:xfrm>
          <a:prstGeom prst="rect">
            <a:avLst/>
          </a:prstGeom>
        </p:spPr>
      </p:pic>
      <p:pic>
        <p:nvPicPr>
          <p:cNvPr id="3" name="图片 2"/>
          <p:cNvPicPr>
            <a:picLocks noChangeAspect="1"/>
          </p:cNvPicPr>
          <p:nvPr/>
        </p:nvPicPr>
        <p:blipFill rotWithShape="1">
          <a:blip r:embed="rId4"/>
          <a:srcRect l="12839" b="18639"/>
          <a:stretch/>
        </p:blipFill>
        <p:spPr>
          <a:xfrm>
            <a:off x="1" y="4368800"/>
            <a:ext cx="3154250" cy="2489200"/>
          </a:xfrm>
          <a:prstGeom prst="rect">
            <a:avLst/>
          </a:prstGeom>
        </p:spPr>
      </p:pic>
      <p:pic>
        <p:nvPicPr>
          <p:cNvPr id="4" name="图片 3"/>
          <p:cNvPicPr>
            <a:picLocks noChangeAspect="1"/>
          </p:cNvPicPr>
          <p:nvPr/>
        </p:nvPicPr>
        <p:blipFill>
          <a:blip r:embed="rId5"/>
          <a:stretch>
            <a:fillRect/>
          </a:stretch>
        </p:blipFill>
        <p:spPr>
          <a:xfrm>
            <a:off x="1733362" y="532844"/>
            <a:ext cx="1183107" cy="1213530"/>
          </a:xfrm>
          <a:prstGeom prst="rect">
            <a:avLst/>
          </a:prstGeom>
        </p:spPr>
      </p:pic>
      <p:pic>
        <p:nvPicPr>
          <p:cNvPr id="5" name="图片 4"/>
          <p:cNvPicPr>
            <a:picLocks noChangeAspect="1"/>
          </p:cNvPicPr>
          <p:nvPr/>
        </p:nvPicPr>
        <p:blipFill>
          <a:blip r:embed="rId6"/>
          <a:stretch>
            <a:fillRect/>
          </a:stretch>
        </p:blipFill>
        <p:spPr>
          <a:xfrm>
            <a:off x="965597" y="854098"/>
            <a:ext cx="1417375" cy="948393"/>
          </a:xfrm>
          <a:prstGeom prst="rect">
            <a:avLst/>
          </a:prstGeom>
        </p:spPr>
      </p:pic>
      <p:pic>
        <p:nvPicPr>
          <p:cNvPr id="6" name="图片 5"/>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5400000">
            <a:off x="5502830" y="55563"/>
            <a:ext cx="1160940" cy="7137400"/>
          </a:xfrm>
          <a:prstGeom prst="rect">
            <a:avLst/>
          </a:prstGeom>
        </p:spPr>
      </p:pic>
      <p:sp>
        <p:nvSpPr>
          <p:cNvPr id="7" name="矩形 6"/>
          <p:cNvSpPr/>
          <p:nvPr/>
        </p:nvSpPr>
        <p:spPr>
          <a:xfrm>
            <a:off x="2273300" y="2072535"/>
            <a:ext cx="7645400" cy="757130"/>
          </a:xfrm>
          <a:prstGeom prst="rect">
            <a:avLst/>
          </a:prstGeom>
        </p:spPr>
        <p:txBody>
          <a:bodyPr wrap="square">
            <a:spAutoFit/>
          </a:bodyPr>
          <a:lstStyle/>
          <a:p>
            <a:pPr algn="just">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用户可以在投影仪或者计算机上进行演示也可以将演示文稿打印出来制作成胶片以便应用到更广泛的领域中</a:t>
            </a:r>
          </a:p>
        </p:txBody>
      </p:sp>
      <p:sp>
        <p:nvSpPr>
          <p:cNvPr id="9" name="矩形 8"/>
          <p:cNvSpPr/>
          <p:nvPr/>
        </p:nvSpPr>
        <p:spPr>
          <a:xfrm>
            <a:off x="2272752" y="4396635"/>
            <a:ext cx="2146300" cy="1089529"/>
          </a:xfrm>
          <a:prstGeom prst="rect">
            <a:avLst/>
          </a:prstGeom>
        </p:spPr>
        <p:txBody>
          <a:bodyPr wrap="square">
            <a:spAutoFit/>
          </a:bodyPr>
          <a:lstStyle/>
          <a:p>
            <a:pPr algn="ctr">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a:t>
            </a:r>
            <a:r>
              <a:rPr lang="zh-CN" altLang="en-US" dirty="0" smtClean="0">
                <a:latin typeface="汉仪小麦体简" panose="00020600040101010101" pitchFamily="18" charset="-122"/>
                <a:ea typeface="汉仪小麦体简" panose="00020600040101010101" pitchFamily="18" charset="-122"/>
              </a:rPr>
              <a:t>演示</a:t>
            </a:r>
            <a:endParaRPr lang="zh-CN" altLang="en-US" dirty="0">
              <a:latin typeface="汉仪小麦体简" panose="00020600040101010101" pitchFamily="18" charset="-122"/>
              <a:ea typeface="汉仪小麦体简" panose="00020600040101010101" pitchFamily="18" charset="-122"/>
            </a:endParaRPr>
          </a:p>
        </p:txBody>
      </p:sp>
      <p:sp>
        <p:nvSpPr>
          <p:cNvPr id="10" name="矩形 9"/>
          <p:cNvSpPr/>
          <p:nvPr/>
        </p:nvSpPr>
        <p:spPr>
          <a:xfrm>
            <a:off x="5022576" y="4396635"/>
            <a:ext cx="2146300" cy="1089529"/>
          </a:xfrm>
          <a:prstGeom prst="rect">
            <a:avLst/>
          </a:prstGeom>
        </p:spPr>
        <p:txBody>
          <a:bodyPr wrap="square">
            <a:spAutoFit/>
          </a:bodyPr>
          <a:lstStyle/>
          <a:p>
            <a:pPr algn="ctr">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a:t>
            </a:r>
            <a:r>
              <a:rPr lang="zh-CN" altLang="en-US" dirty="0" smtClean="0">
                <a:latin typeface="汉仪小麦体简" panose="00020600040101010101" pitchFamily="18" charset="-122"/>
                <a:ea typeface="汉仪小麦体简" panose="00020600040101010101" pitchFamily="18" charset="-122"/>
              </a:rPr>
              <a:t>演示</a:t>
            </a:r>
            <a:endParaRPr lang="zh-CN" altLang="en-US" dirty="0">
              <a:latin typeface="汉仪小麦体简" panose="00020600040101010101" pitchFamily="18" charset="-122"/>
              <a:ea typeface="汉仪小麦体简" panose="00020600040101010101" pitchFamily="18" charset="-122"/>
            </a:endParaRPr>
          </a:p>
        </p:txBody>
      </p:sp>
      <p:sp>
        <p:nvSpPr>
          <p:cNvPr id="11" name="矩形 10"/>
          <p:cNvSpPr/>
          <p:nvPr/>
        </p:nvSpPr>
        <p:spPr>
          <a:xfrm>
            <a:off x="7772400" y="4396635"/>
            <a:ext cx="2146300" cy="1089529"/>
          </a:xfrm>
          <a:prstGeom prst="rect">
            <a:avLst/>
          </a:prstGeom>
        </p:spPr>
        <p:txBody>
          <a:bodyPr wrap="square">
            <a:spAutoFit/>
          </a:bodyPr>
          <a:lstStyle/>
          <a:p>
            <a:pPr algn="ctr">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a:t>
            </a:r>
            <a:r>
              <a:rPr lang="zh-CN" altLang="en-US" dirty="0" smtClean="0">
                <a:latin typeface="汉仪小麦体简" panose="00020600040101010101" pitchFamily="18" charset="-122"/>
                <a:ea typeface="汉仪小麦体简" panose="00020600040101010101" pitchFamily="18" charset="-122"/>
              </a:rPr>
              <a:t>演示</a:t>
            </a:r>
            <a:endParaRPr lang="zh-CN" altLang="en-US" dirty="0">
              <a:latin typeface="汉仪小麦体简" panose="00020600040101010101" pitchFamily="18" charset="-122"/>
              <a:ea typeface="汉仪小麦体简" panose="00020600040101010101" pitchFamily="18" charset="-122"/>
            </a:endParaRPr>
          </a:p>
        </p:txBody>
      </p:sp>
      <p:sp>
        <p:nvSpPr>
          <p:cNvPr id="12" name="文本框 11"/>
          <p:cNvSpPr txBox="1"/>
          <p:nvPr/>
        </p:nvSpPr>
        <p:spPr>
          <a:xfrm>
            <a:off x="3949418" y="994103"/>
            <a:ext cx="429316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4.</a:t>
            </a:r>
            <a:r>
              <a:rPr lang="zh-CN" altLang="en-US" sz="3600" dirty="0" smtClean="0">
                <a:solidFill>
                  <a:srgbClr val="C64A90"/>
                </a:solidFill>
                <a:latin typeface="汉仪小麦体简" panose="00020600040101010101" pitchFamily="18" charset="-122"/>
                <a:ea typeface="汉仪小麦体简" panose="00020600040101010101" pitchFamily="18" charset="-122"/>
              </a:rPr>
              <a:t>新学期的工作安排</a:t>
            </a:r>
          </a:p>
        </p:txBody>
      </p:sp>
    </p:spTree>
    <p:extLst>
      <p:ext uri="{BB962C8B-B14F-4D97-AF65-F5344CB8AC3E}">
        <p14:creationId xmlns:p14="http://schemas.microsoft.com/office/powerpoint/2010/main" val="701494549"/>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0-#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ppt_w</p:attrName>
                                        </p:attrNameLst>
                                      </p:cBhvr>
                                      <p:tavLst>
                                        <p:tav tm="0">
                                          <p:val>
                                            <p:fltVal val="0"/>
                                          </p:val>
                                        </p:tav>
                                        <p:tav tm="100000">
                                          <p:val>
                                            <p:strVal val="#ppt_w"/>
                                          </p:val>
                                        </p:tav>
                                      </p:tavLst>
                                    </p:anim>
                                    <p:anim calcmode="lin" valueType="num">
                                      <p:cBhvr>
                                        <p:cTn id="23" dur="500" fill="hold"/>
                                        <p:tgtEl>
                                          <p:spTgt spid="10"/>
                                        </p:tgtEl>
                                        <p:attrNameLst>
                                          <p:attrName>ppt_h</p:attrName>
                                        </p:attrNameLst>
                                      </p:cBhvr>
                                      <p:tavLst>
                                        <p:tav tm="0">
                                          <p:val>
                                            <p:fltVal val="0"/>
                                          </p:val>
                                        </p:tav>
                                        <p:tav tm="100000">
                                          <p:val>
                                            <p:strVal val="#ppt_h"/>
                                          </p:val>
                                        </p:tav>
                                      </p:tavLst>
                                    </p:anim>
                                    <p:animEffect transition="in" filter="fade">
                                      <p:cBhvr>
                                        <p:cTn id="24" dur="500"/>
                                        <p:tgtEl>
                                          <p:spTgt spid="10"/>
                                        </p:tgtEl>
                                      </p:cBhvr>
                                    </p:animEffect>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733362" y="532844"/>
            <a:ext cx="1183107" cy="1213530"/>
          </a:xfrm>
          <a:prstGeom prst="rect">
            <a:avLst/>
          </a:prstGeom>
        </p:spPr>
      </p:pic>
      <p:pic>
        <p:nvPicPr>
          <p:cNvPr id="5" name="图片 4"/>
          <p:cNvPicPr>
            <a:picLocks noChangeAspect="1"/>
          </p:cNvPicPr>
          <p:nvPr/>
        </p:nvPicPr>
        <p:blipFill>
          <a:blip r:embed="rId4"/>
          <a:stretch>
            <a:fillRect/>
          </a:stretch>
        </p:blipFill>
        <p:spPr>
          <a:xfrm>
            <a:off x="965597" y="854098"/>
            <a:ext cx="1417375" cy="948393"/>
          </a:xfrm>
          <a:prstGeom prst="rect">
            <a:avLst/>
          </a:prstGeom>
        </p:spPr>
      </p:pic>
      <p:pic>
        <p:nvPicPr>
          <p:cNvPr id="6" name="图片 5"/>
          <p:cNvPicPr>
            <a:picLocks noChangeAspect="1"/>
          </p:cNvPicPr>
          <p:nvPr/>
        </p:nvPicPr>
        <p:blipFill rotWithShape="1">
          <a:blip r:embed="rId5"/>
          <a:srcRect t="17455" r="13605"/>
          <a:stretch/>
        </p:blipFill>
        <p:spPr>
          <a:xfrm>
            <a:off x="9321904" y="0"/>
            <a:ext cx="2870095" cy="2324100"/>
          </a:xfrm>
          <a:prstGeom prst="rect">
            <a:avLst/>
          </a:prstGeom>
        </p:spPr>
      </p:pic>
      <p:pic>
        <p:nvPicPr>
          <p:cNvPr id="7" name="图片 6"/>
          <p:cNvPicPr>
            <a:picLocks noChangeAspect="1"/>
          </p:cNvPicPr>
          <p:nvPr/>
        </p:nvPicPr>
        <p:blipFill rotWithShape="1">
          <a:blip r:embed="rId6"/>
          <a:srcRect l="12839" b="18639"/>
          <a:stretch/>
        </p:blipFill>
        <p:spPr>
          <a:xfrm>
            <a:off x="1" y="4368800"/>
            <a:ext cx="3154250" cy="2489200"/>
          </a:xfrm>
          <a:prstGeom prst="rect">
            <a:avLst/>
          </a:prstGeom>
        </p:spPr>
      </p:pic>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2341177" y="2093620"/>
            <a:ext cx="2009451" cy="2009451"/>
          </a:xfrm>
          <a:prstGeom prst="rect">
            <a:avLst/>
          </a:prstGeom>
        </p:spPr>
      </p:pic>
      <p:pic>
        <p:nvPicPr>
          <p:cNvPr id="9" name="图片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91274" y="2093620"/>
            <a:ext cx="2009451" cy="2009451"/>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41370" y="2093620"/>
            <a:ext cx="2009451" cy="2009451"/>
          </a:xfrm>
          <a:prstGeom prst="rect">
            <a:avLst/>
          </a:prstGeom>
        </p:spPr>
      </p:pic>
      <p:sp>
        <p:nvSpPr>
          <p:cNvPr id="14" name="矩形 13"/>
          <p:cNvSpPr/>
          <p:nvPr/>
        </p:nvSpPr>
        <p:spPr>
          <a:xfrm>
            <a:off x="2272752" y="4267237"/>
            <a:ext cx="2146300" cy="1089529"/>
          </a:xfrm>
          <a:prstGeom prst="rect">
            <a:avLst/>
          </a:prstGeom>
        </p:spPr>
        <p:txBody>
          <a:bodyPr wrap="square">
            <a:spAutoFit/>
          </a:bodyPr>
          <a:lstStyle/>
          <a:p>
            <a:pPr algn="ctr">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a:t>
            </a:r>
            <a:r>
              <a:rPr lang="zh-CN" altLang="en-US" dirty="0" smtClean="0">
                <a:latin typeface="汉仪小麦体简" panose="00020600040101010101" pitchFamily="18" charset="-122"/>
                <a:ea typeface="汉仪小麦体简" panose="00020600040101010101" pitchFamily="18" charset="-122"/>
              </a:rPr>
              <a:t>演示</a:t>
            </a:r>
            <a:endParaRPr lang="zh-CN" altLang="en-US" dirty="0">
              <a:latin typeface="汉仪小麦体简" panose="00020600040101010101" pitchFamily="18" charset="-122"/>
              <a:ea typeface="汉仪小麦体简" panose="00020600040101010101" pitchFamily="18" charset="-122"/>
            </a:endParaRPr>
          </a:p>
        </p:txBody>
      </p:sp>
      <p:sp>
        <p:nvSpPr>
          <p:cNvPr id="15" name="矩形 14"/>
          <p:cNvSpPr/>
          <p:nvPr/>
        </p:nvSpPr>
        <p:spPr>
          <a:xfrm>
            <a:off x="5022849" y="4267237"/>
            <a:ext cx="2146300" cy="1089529"/>
          </a:xfrm>
          <a:prstGeom prst="rect">
            <a:avLst/>
          </a:prstGeom>
        </p:spPr>
        <p:txBody>
          <a:bodyPr wrap="square">
            <a:spAutoFit/>
          </a:bodyPr>
          <a:lstStyle/>
          <a:p>
            <a:pPr algn="ctr">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a:t>
            </a:r>
            <a:r>
              <a:rPr lang="zh-CN" altLang="en-US" dirty="0" smtClean="0">
                <a:latin typeface="汉仪小麦体简" panose="00020600040101010101" pitchFamily="18" charset="-122"/>
                <a:ea typeface="汉仪小麦体简" panose="00020600040101010101" pitchFamily="18" charset="-122"/>
              </a:rPr>
              <a:t>演示</a:t>
            </a:r>
            <a:endParaRPr lang="zh-CN" altLang="en-US" dirty="0">
              <a:latin typeface="汉仪小麦体简" panose="00020600040101010101" pitchFamily="18" charset="-122"/>
              <a:ea typeface="汉仪小麦体简" panose="00020600040101010101" pitchFamily="18" charset="-122"/>
            </a:endParaRPr>
          </a:p>
        </p:txBody>
      </p:sp>
      <p:sp>
        <p:nvSpPr>
          <p:cNvPr id="16" name="矩形 15"/>
          <p:cNvSpPr/>
          <p:nvPr/>
        </p:nvSpPr>
        <p:spPr>
          <a:xfrm>
            <a:off x="7744637" y="4267237"/>
            <a:ext cx="2146300" cy="1089529"/>
          </a:xfrm>
          <a:prstGeom prst="rect">
            <a:avLst/>
          </a:prstGeom>
        </p:spPr>
        <p:txBody>
          <a:bodyPr wrap="square">
            <a:spAutoFit/>
          </a:bodyPr>
          <a:lstStyle/>
          <a:p>
            <a:pPr algn="ctr">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a:t>
            </a:r>
            <a:r>
              <a:rPr lang="zh-CN" altLang="en-US" dirty="0" smtClean="0">
                <a:latin typeface="汉仪小麦体简" panose="00020600040101010101" pitchFamily="18" charset="-122"/>
                <a:ea typeface="汉仪小麦体简" panose="00020600040101010101" pitchFamily="18" charset="-122"/>
              </a:rPr>
              <a:t>演示</a:t>
            </a:r>
            <a:endParaRPr lang="zh-CN" altLang="en-US" dirty="0">
              <a:latin typeface="汉仪小麦体简" panose="00020600040101010101" pitchFamily="18" charset="-122"/>
              <a:ea typeface="汉仪小麦体简" panose="00020600040101010101" pitchFamily="18" charset="-122"/>
            </a:endParaRPr>
          </a:p>
        </p:txBody>
      </p:sp>
      <p:sp>
        <p:nvSpPr>
          <p:cNvPr id="18" name="文本框 17"/>
          <p:cNvSpPr txBox="1"/>
          <p:nvPr/>
        </p:nvSpPr>
        <p:spPr>
          <a:xfrm>
            <a:off x="3949418" y="994103"/>
            <a:ext cx="429316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4.</a:t>
            </a:r>
            <a:r>
              <a:rPr lang="zh-CN" altLang="en-US" sz="3600" dirty="0" smtClean="0">
                <a:solidFill>
                  <a:srgbClr val="C64A90"/>
                </a:solidFill>
                <a:latin typeface="汉仪小麦体简" panose="00020600040101010101" pitchFamily="18" charset="-122"/>
                <a:ea typeface="汉仪小麦体简" panose="00020600040101010101" pitchFamily="18" charset="-122"/>
              </a:rPr>
              <a:t>新学期的工作安排</a:t>
            </a:r>
          </a:p>
        </p:txBody>
      </p:sp>
      <p:pic>
        <p:nvPicPr>
          <p:cNvPr id="23" name="图片占位符 22"/>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l="12500" r="12500"/>
          <a:stretch>
            <a:fillRect/>
          </a:stretch>
        </p:blipFill>
        <p:spPr/>
      </p:pic>
      <p:pic>
        <p:nvPicPr>
          <p:cNvPr id="24" name="图片占位符 23"/>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14845" r="14845"/>
          <a:stretch>
            <a:fillRect/>
          </a:stretch>
        </p:blipFill>
        <p:spPr/>
      </p:pic>
      <p:pic>
        <p:nvPicPr>
          <p:cNvPr id="25" name="图片占位符 24"/>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12500" r="12500"/>
          <a:stretch>
            <a:fillRect/>
          </a:stretch>
        </p:blipFill>
        <p:spPr/>
      </p:pic>
    </p:spTree>
    <p:extLst>
      <p:ext uri="{BB962C8B-B14F-4D97-AF65-F5344CB8AC3E}">
        <p14:creationId xmlns:p14="http://schemas.microsoft.com/office/powerpoint/2010/main" val="2199788307"/>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par>
                                <p:cTn id="23" presetID="31" presetClass="entr" presetSubtype="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par>
                                <p:cTn id="29" presetID="3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anim calcmode="lin" valueType="num">
                                      <p:cBhvr>
                                        <p:cTn id="31" dur="1000" fill="hold"/>
                                        <p:tgtEl>
                                          <p:spTgt spid="24"/>
                                        </p:tgtEl>
                                        <p:attrNameLst>
                                          <p:attrName>ppt_w</p:attrName>
                                        </p:attrNameLst>
                                      </p:cBhvr>
                                      <p:tavLst>
                                        <p:tav tm="0">
                                          <p:val>
                                            <p:fltVal val="0"/>
                                          </p:val>
                                        </p:tav>
                                        <p:tav tm="100000">
                                          <p:val>
                                            <p:strVal val="#ppt_w"/>
                                          </p:val>
                                        </p:tav>
                                      </p:tavLst>
                                    </p:anim>
                                    <p:anim calcmode="lin" valueType="num">
                                      <p:cBhvr>
                                        <p:cTn id="32" dur="1000" fill="hold"/>
                                        <p:tgtEl>
                                          <p:spTgt spid="24"/>
                                        </p:tgtEl>
                                        <p:attrNameLst>
                                          <p:attrName>ppt_h</p:attrName>
                                        </p:attrNameLst>
                                      </p:cBhvr>
                                      <p:tavLst>
                                        <p:tav tm="0">
                                          <p:val>
                                            <p:fltVal val="0"/>
                                          </p:val>
                                        </p:tav>
                                        <p:tav tm="100000">
                                          <p:val>
                                            <p:strVal val="#ppt_h"/>
                                          </p:val>
                                        </p:tav>
                                      </p:tavLst>
                                    </p:anim>
                                    <p:anim calcmode="lin" valueType="num">
                                      <p:cBhvr>
                                        <p:cTn id="33" dur="1000" fill="hold"/>
                                        <p:tgtEl>
                                          <p:spTgt spid="24"/>
                                        </p:tgtEl>
                                        <p:attrNameLst>
                                          <p:attrName>style.rotation</p:attrName>
                                        </p:attrNameLst>
                                      </p:cBhvr>
                                      <p:tavLst>
                                        <p:tav tm="0">
                                          <p:val>
                                            <p:fltVal val="90"/>
                                          </p:val>
                                        </p:tav>
                                        <p:tav tm="100000">
                                          <p:val>
                                            <p:fltVal val="0"/>
                                          </p:val>
                                        </p:tav>
                                      </p:tavLst>
                                    </p:anim>
                                    <p:animEffect transition="in" filter="fade">
                                      <p:cBhvr>
                                        <p:cTn id="34" dur="1000"/>
                                        <p:tgtEl>
                                          <p:spTgt spid="24"/>
                                        </p:tgtEl>
                                      </p:cBhvr>
                                    </p:animEffect>
                                  </p:childTnLst>
                                </p:cTn>
                              </p:par>
                              <p:par>
                                <p:cTn id="35" presetID="31" presetClass="entr" presetSubtype="0" fill="hold" nodeType="with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ppt_w</p:attrName>
                                        </p:attrNameLst>
                                      </p:cBhvr>
                                      <p:tavLst>
                                        <p:tav tm="0">
                                          <p:val>
                                            <p:fltVal val="0"/>
                                          </p:val>
                                        </p:tav>
                                        <p:tav tm="100000">
                                          <p:val>
                                            <p:strVal val="#ppt_w"/>
                                          </p:val>
                                        </p:tav>
                                      </p:tavLst>
                                    </p:anim>
                                    <p:anim calcmode="lin" valueType="num">
                                      <p:cBhvr>
                                        <p:cTn id="38" dur="1000" fill="hold"/>
                                        <p:tgtEl>
                                          <p:spTgt spid="25"/>
                                        </p:tgtEl>
                                        <p:attrNameLst>
                                          <p:attrName>ppt_h</p:attrName>
                                        </p:attrNameLst>
                                      </p:cBhvr>
                                      <p:tavLst>
                                        <p:tav tm="0">
                                          <p:val>
                                            <p:fltVal val="0"/>
                                          </p:val>
                                        </p:tav>
                                        <p:tav tm="100000">
                                          <p:val>
                                            <p:strVal val="#ppt_h"/>
                                          </p:val>
                                        </p:tav>
                                      </p:tavLst>
                                    </p:anim>
                                    <p:anim calcmode="lin" valueType="num">
                                      <p:cBhvr>
                                        <p:cTn id="39" dur="1000" fill="hold"/>
                                        <p:tgtEl>
                                          <p:spTgt spid="25"/>
                                        </p:tgtEl>
                                        <p:attrNameLst>
                                          <p:attrName>style.rotation</p:attrName>
                                        </p:attrNameLst>
                                      </p:cBhvr>
                                      <p:tavLst>
                                        <p:tav tm="0">
                                          <p:val>
                                            <p:fltVal val="90"/>
                                          </p:val>
                                        </p:tav>
                                        <p:tav tm="100000">
                                          <p:val>
                                            <p:fltVal val="0"/>
                                          </p:val>
                                        </p:tav>
                                      </p:tavLst>
                                    </p:anim>
                                    <p:animEffect transition="in" filter="fade">
                                      <p:cBhvr>
                                        <p:cTn id="40" dur="1000"/>
                                        <p:tgtEl>
                                          <p:spTgt spid="25"/>
                                        </p:tgtEl>
                                      </p:cBhvr>
                                    </p:animEffect>
                                  </p:childTnLst>
                                </p:cTn>
                              </p:par>
                            </p:childTnLst>
                          </p:cTn>
                        </p:par>
                        <p:par>
                          <p:cTn id="41" fill="hold">
                            <p:stCondLst>
                              <p:cond delay="1000"/>
                            </p:stCondLst>
                            <p:childTnLst>
                              <p:par>
                                <p:cTn id="42" presetID="42" presetClass="entr" presetSubtype="0" fill="hold" grpId="0"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childTnLst>
                          </p:cTn>
                        </p:par>
                        <p:par>
                          <p:cTn id="47" fill="hold">
                            <p:stCondLst>
                              <p:cond delay="2000"/>
                            </p:stCondLst>
                            <p:childTnLst>
                              <p:par>
                                <p:cTn id="48" presetID="42"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1000"/>
                                        <p:tgtEl>
                                          <p:spTgt spid="15"/>
                                        </p:tgtEl>
                                      </p:cBhvr>
                                    </p:animEffect>
                                    <p:anim calcmode="lin" valueType="num">
                                      <p:cBhvr>
                                        <p:cTn id="51" dur="1000" fill="hold"/>
                                        <p:tgtEl>
                                          <p:spTgt spid="15"/>
                                        </p:tgtEl>
                                        <p:attrNameLst>
                                          <p:attrName>ppt_x</p:attrName>
                                        </p:attrNameLst>
                                      </p:cBhvr>
                                      <p:tavLst>
                                        <p:tav tm="0">
                                          <p:val>
                                            <p:strVal val="#ppt_x"/>
                                          </p:val>
                                        </p:tav>
                                        <p:tav tm="100000">
                                          <p:val>
                                            <p:strVal val="#ppt_x"/>
                                          </p:val>
                                        </p:tav>
                                      </p:tavLst>
                                    </p:anim>
                                    <p:anim calcmode="lin" valueType="num">
                                      <p:cBhvr>
                                        <p:cTn id="52" dur="1000" fill="hold"/>
                                        <p:tgtEl>
                                          <p:spTgt spid="15"/>
                                        </p:tgtEl>
                                        <p:attrNameLst>
                                          <p:attrName>ppt_y</p:attrName>
                                        </p:attrNameLst>
                                      </p:cBhvr>
                                      <p:tavLst>
                                        <p:tav tm="0">
                                          <p:val>
                                            <p:strVal val="#ppt_y+.1"/>
                                          </p:val>
                                        </p:tav>
                                        <p:tav tm="100000">
                                          <p:val>
                                            <p:strVal val="#ppt_y"/>
                                          </p:val>
                                        </p:tav>
                                      </p:tavLst>
                                    </p:anim>
                                  </p:childTnLst>
                                </p:cTn>
                              </p:par>
                            </p:childTnLst>
                          </p:cTn>
                        </p:par>
                        <p:par>
                          <p:cTn id="53" fill="hold">
                            <p:stCondLst>
                              <p:cond delay="3000"/>
                            </p:stCondLst>
                            <p:childTnLst>
                              <p:par>
                                <p:cTn id="54" presetID="42" presetClass="entr" presetSubtype="0" fill="hold" grpId="0" nodeType="after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1000"/>
                                        <p:tgtEl>
                                          <p:spTgt spid="16"/>
                                        </p:tgtEl>
                                      </p:cBhvr>
                                    </p:animEffect>
                                    <p:anim calcmode="lin" valueType="num">
                                      <p:cBhvr>
                                        <p:cTn id="57" dur="1000" fill="hold"/>
                                        <p:tgtEl>
                                          <p:spTgt spid="16"/>
                                        </p:tgtEl>
                                        <p:attrNameLst>
                                          <p:attrName>ppt_x</p:attrName>
                                        </p:attrNameLst>
                                      </p:cBhvr>
                                      <p:tavLst>
                                        <p:tav tm="0">
                                          <p:val>
                                            <p:strVal val="#ppt_x"/>
                                          </p:val>
                                        </p:tav>
                                        <p:tav tm="100000">
                                          <p:val>
                                            <p:strVal val="#ppt_x"/>
                                          </p:val>
                                        </p:tav>
                                      </p:tavLst>
                                    </p:anim>
                                    <p:anim calcmode="lin" valueType="num">
                                      <p:cBhvr>
                                        <p:cTn id="5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733362" y="532844"/>
            <a:ext cx="1183107" cy="1213530"/>
          </a:xfrm>
          <a:prstGeom prst="rect">
            <a:avLst/>
          </a:prstGeom>
        </p:spPr>
      </p:pic>
      <p:pic>
        <p:nvPicPr>
          <p:cNvPr id="5" name="图片 4"/>
          <p:cNvPicPr>
            <a:picLocks noChangeAspect="1"/>
          </p:cNvPicPr>
          <p:nvPr/>
        </p:nvPicPr>
        <p:blipFill>
          <a:blip r:embed="rId4"/>
          <a:stretch>
            <a:fillRect/>
          </a:stretch>
        </p:blipFill>
        <p:spPr>
          <a:xfrm>
            <a:off x="965597" y="854098"/>
            <a:ext cx="1417375" cy="948393"/>
          </a:xfrm>
          <a:prstGeom prst="rect">
            <a:avLst/>
          </a:prstGeom>
        </p:spPr>
      </p:pic>
      <p:pic>
        <p:nvPicPr>
          <p:cNvPr id="8" name="图片 7"/>
          <p:cNvPicPr>
            <a:picLocks noChangeAspect="1"/>
          </p:cNvPicPr>
          <p:nvPr/>
        </p:nvPicPr>
        <p:blipFill rotWithShape="1">
          <a:blip r:embed="rId5"/>
          <a:srcRect t="17455" r="13605"/>
          <a:stretch/>
        </p:blipFill>
        <p:spPr>
          <a:xfrm>
            <a:off x="9321904" y="0"/>
            <a:ext cx="2870095" cy="2324100"/>
          </a:xfrm>
          <a:prstGeom prst="rect">
            <a:avLst/>
          </a:prstGeom>
        </p:spPr>
      </p:pic>
      <p:pic>
        <p:nvPicPr>
          <p:cNvPr id="9" name="图片 8"/>
          <p:cNvPicPr>
            <a:picLocks noChangeAspect="1"/>
          </p:cNvPicPr>
          <p:nvPr/>
        </p:nvPicPr>
        <p:blipFill rotWithShape="1">
          <a:blip r:embed="rId6"/>
          <a:srcRect l="12839" b="18639"/>
          <a:stretch/>
        </p:blipFill>
        <p:spPr>
          <a:xfrm>
            <a:off x="1" y="4368800"/>
            <a:ext cx="3154250" cy="2489200"/>
          </a:xfrm>
          <a:prstGeom prst="rect">
            <a:avLst/>
          </a:prstGeom>
        </p:spPr>
      </p:pic>
      <p:pic>
        <p:nvPicPr>
          <p:cNvPr id="10" name="图片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11633" y="2000052"/>
            <a:ext cx="3514733" cy="3156674"/>
          </a:xfrm>
          <a:prstGeom prst="rect">
            <a:avLst/>
          </a:prstGeom>
        </p:spPr>
      </p:pic>
      <p:sp>
        <p:nvSpPr>
          <p:cNvPr id="11" name="矩形 10"/>
          <p:cNvSpPr/>
          <p:nvPr/>
        </p:nvSpPr>
        <p:spPr>
          <a:xfrm>
            <a:off x="1776301" y="2222500"/>
            <a:ext cx="3036999" cy="1089529"/>
          </a:xfrm>
          <a:prstGeom prst="rect">
            <a:avLst/>
          </a:prstGeom>
        </p:spPr>
        <p:txBody>
          <a:bodyPr wrap="square">
            <a:spAutoFit/>
          </a:bodyPr>
          <a:lstStyle/>
          <a:p>
            <a:pPr algn="just">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dirty="0" smtClean="0">
                <a:latin typeface="汉仪小麦体简" panose="00020600040101010101" pitchFamily="18" charset="-122"/>
                <a:ea typeface="汉仪小麦体简" panose="00020600040101010101" pitchFamily="18" charset="-122"/>
              </a:rPr>
              <a:t>出来</a:t>
            </a:r>
            <a:endParaRPr lang="zh-CN" altLang="en-US" dirty="0">
              <a:latin typeface="汉仪小麦体简" panose="00020600040101010101" pitchFamily="18" charset="-122"/>
              <a:ea typeface="汉仪小麦体简" panose="00020600040101010101" pitchFamily="18" charset="-122"/>
            </a:endParaRPr>
          </a:p>
        </p:txBody>
      </p:sp>
      <p:sp>
        <p:nvSpPr>
          <p:cNvPr id="12" name="矩形 11"/>
          <p:cNvSpPr/>
          <p:nvPr/>
        </p:nvSpPr>
        <p:spPr>
          <a:xfrm>
            <a:off x="1776300" y="4519382"/>
            <a:ext cx="3036999" cy="1089529"/>
          </a:xfrm>
          <a:prstGeom prst="rect">
            <a:avLst/>
          </a:prstGeom>
        </p:spPr>
        <p:txBody>
          <a:bodyPr wrap="square">
            <a:spAutoFit/>
          </a:bodyPr>
          <a:lstStyle/>
          <a:p>
            <a:pPr algn="just">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dirty="0" smtClean="0">
                <a:latin typeface="汉仪小麦体简" panose="00020600040101010101" pitchFamily="18" charset="-122"/>
                <a:ea typeface="汉仪小麦体简" panose="00020600040101010101" pitchFamily="18" charset="-122"/>
              </a:rPr>
              <a:t>出来</a:t>
            </a:r>
            <a:endParaRPr lang="zh-CN" altLang="en-US" dirty="0">
              <a:latin typeface="汉仪小麦体简" panose="00020600040101010101" pitchFamily="18" charset="-122"/>
              <a:ea typeface="汉仪小麦体简" panose="00020600040101010101" pitchFamily="18" charset="-122"/>
            </a:endParaRPr>
          </a:p>
        </p:txBody>
      </p:sp>
      <p:sp>
        <p:nvSpPr>
          <p:cNvPr id="13" name="矩形 12"/>
          <p:cNvSpPr/>
          <p:nvPr/>
        </p:nvSpPr>
        <p:spPr>
          <a:xfrm>
            <a:off x="7676404" y="2222499"/>
            <a:ext cx="3036999" cy="1089529"/>
          </a:xfrm>
          <a:prstGeom prst="rect">
            <a:avLst/>
          </a:prstGeom>
        </p:spPr>
        <p:txBody>
          <a:bodyPr wrap="square">
            <a:spAutoFit/>
          </a:bodyPr>
          <a:lstStyle/>
          <a:p>
            <a:pPr algn="just">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dirty="0" smtClean="0">
                <a:latin typeface="汉仪小麦体简" panose="00020600040101010101" pitchFamily="18" charset="-122"/>
                <a:ea typeface="汉仪小麦体简" panose="00020600040101010101" pitchFamily="18" charset="-122"/>
              </a:rPr>
              <a:t>出来</a:t>
            </a:r>
            <a:endParaRPr lang="zh-CN" altLang="en-US" dirty="0">
              <a:latin typeface="汉仪小麦体简" panose="00020600040101010101" pitchFamily="18" charset="-122"/>
              <a:ea typeface="汉仪小麦体简" panose="00020600040101010101" pitchFamily="18" charset="-122"/>
            </a:endParaRPr>
          </a:p>
        </p:txBody>
      </p:sp>
      <p:sp>
        <p:nvSpPr>
          <p:cNvPr id="14" name="矩形 13"/>
          <p:cNvSpPr/>
          <p:nvPr/>
        </p:nvSpPr>
        <p:spPr>
          <a:xfrm>
            <a:off x="7676404" y="4519382"/>
            <a:ext cx="3036999" cy="1089529"/>
          </a:xfrm>
          <a:prstGeom prst="rect">
            <a:avLst/>
          </a:prstGeom>
        </p:spPr>
        <p:txBody>
          <a:bodyPr wrap="square">
            <a:spAutoFit/>
          </a:bodyPr>
          <a:lstStyle/>
          <a:p>
            <a:pPr algn="just">
              <a:lnSpc>
                <a:spcPct val="120000"/>
              </a:lnSpc>
            </a:pPr>
            <a:r>
              <a:rPr lang="zh-CN" altLang="en-US" dirty="0">
                <a:latin typeface="汉仪小麦体简" panose="00020600040101010101" pitchFamily="18" charset="-122"/>
                <a:ea typeface="汉仪小麦体简" panose="00020600040101010101" pitchFamily="18" charset="-122"/>
              </a:rPr>
              <a:t>用户可以在投影仪或者计算机上进行演示也可以将演示文稿打印</a:t>
            </a:r>
            <a:r>
              <a:rPr lang="zh-CN" altLang="en-US" dirty="0" smtClean="0">
                <a:latin typeface="汉仪小麦体简" panose="00020600040101010101" pitchFamily="18" charset="-122"/>
                <a:ea typeface="汉仪小麦体简" panose="00020600040101010101" pitchFamily="18" charset="-122"/>
              </a:rPr>
              <a:t>出来</a:t>
            </a:r>
            <a:endParaRPr lang="zh-CN" altLang="en-US" dirty="0">
              <a:latin typeface="汉仪小麦体简" panose="00020600040101010101" pitchFamily="18" charset="-122"/>
              <a:ea typeface="汉仪小麦体简" panose="00020600040101010101" pitchFamily="18" charset="-122"/>
            </a:endParaRPr>
          </a:p>
        </p:txBody>
      </p:sp>
      <p:sp>
        <p:nvSpPr>
          <p:cNvPr id="15" name="文本框 14"/>
          <p:cNvSpPr txBox="1"/>
          <p:nvPr/>
        </p:nvSpPr>
        <p:spPr>
          <a:xfrm>
            <a:off x="3949418" y="994103"/>
            <a:ext cx="4293163" cy="646331"/>
          </a:xfrm>
          <a:prstGeom prst="rect">
            <a:avLst/>
          </a:prstGeom>
          <a:noFill/>
        </p:spPr>
        <p:txBody>
          <a:bodyPr wrap="none" rtlCol="0">
            <a:spAutoFit/>
          </a:bodyPr>
          <a:lstStyle/>
          <a:p>
            <a:pPr algn="ctr"/>
            <a:r>
              <a:rPr lang="en-US" altLang="zh-CN" sz="3600" dirty="0" smtClean="0">
                <a:solidFill>
                  <a:srgbClr val="C64A90"/>
                </a:solidFill>
                <a:latin typeface="汉仪小麦体简" panose="00020600040101010101" pitchFamily="18" charset="-122"/>
                <a:ea typeface="汉仪小麦体简" panose="00020600040101010101" pitchFamily="18" charset="-122"/>
              </a:rPr>
              <a:t>4.</a:t>
            </a:r>
            <a:r>
              <a:rPr lang="zh-CN" altLang="en-US" sz="3600" dirty="0" smtClean="0">
                <a:solidFill>
                  <a:srgbClr val="C64A90"/>
                </a:solidFill>
                <a:latin typeface="汉仪小麦体简" panose="00020600040101010101" pitchFamily="18" charset="-122"/>
                <a:ea typeface="汉仪小麦体简" panose="00020600040101010101" pitchFamily="18" charset="-122"/>
              </a:rPr>
              <a:t>新学期的工作安排</a:t>
            </a:r>
          </a:p>
        </p:txBody>
      </p:sp>
    </p:spTree>
    <p:extLst>
      <p:ext uri="{BB962C8B-B14F-4D97-AF65-F5344CB8AC3E}">
        <p14:creationId xmlns:p14="http://schemas.microsoft.com/office/powerpoint/2010/main" val="2299321458"/>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p:cTn id="19" dur="500" fill="hold"/>
                                        <p:tgtEl>
                                          <p:spTgt spid="12"/>
                                        </p:tgtEl>
                                        <p:attrNameLst>
                                          <p:attrName>ppt_w</p:attrName>
                                        </p:attrNameLst>
                                      </p:cBhvr>
                                      <p:tavLst>
                                        <p:tav tm="0">
                                          <p:val>
                                            <p:fltVal val="0"/>
                                          </p:val>
                                        </p:tav>
                                        <p:tav tm="100000">
                                          <p:val>
                                            <p:strVal val="#ppt_w"/>
                                          </p:val>
                                        </p:tav>
                                      </p:tavLst>
                                    </p:anim>
                                    <p:anim calcmode="lin" valueType="num">
                                      <p:cBhvr>
                                        <p:cTn id="20" dur="500" fill="hold"/>
                                        <p:tgtEl>
                                          <p:spTgt spid="12"/>
                                        </p:tgtEl>
                                        <p:attrNameLst>
                                          <p:attrName>ppt_h</p:attrName>
                                        </p:attrNameLst>
                                      </p:cBhvr>
                                      <p:tavLst>
                                        <p:tav tm="0">
                                          <p:val>
                                            <p:fltVal val="0"/>
                                          </p:val>
                                        </p:tav>
                                        <p:tav tm="100000">
                                          <p:val>
                                            <p:strVal val="#ppt_h"/>
                                          </p:val>
                                        </p:tav>
                                      </p:tavLst>
                                    </p:anim>
                                    <p:animEffect transition="in" filter="fade">
                                      <p:cBhvr>
                                        <p:cTn id="21" dur="500"/>
                                        <p:tgtEl>
                                          <p:spTgt spid="12"/>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733362" y="532844"/>
            <a:ext cx="1183107" cy="1213530"/>
          </a:xfrm>
          <a:prstGeom prst="rect">
            <a:avLst/>
          </a:prstGeom>
        </p:spPr>
      </p:pic>
      <p:pic>
        <p:nvPicPr>
          <p:cNvPr id="5" name="图片 4"/>
          <p:cNvPicPr>
            <a:picLocks noChangeAspect="1"/>
          </p:cNvPicPr>
          <p:nvPr/>
        </p:nvPicPr>
        <p:blipFill>
          <a:blip r:embed="rId4"/>
          <a:stretch>
            <a:fillRect/>
          </a:stretch>
        </p:blipFill>
        <p:spPr>
          <a:xfrm>
            <a:off x="965597" y="854098"/>
            <a:ext cx="1417375" cy="948393"/>
          </a:xfrm>
          <a:prstGeom prst="rect">
            <a:avLst/>
          </a:prstGeom>
        </p:spPr>
      </p:pic>
      <p:pic>
        <p:nvPicPr>
          <p:cNvPr id="6" name="图片 5"/>
          <p:cNvPicPr>
            <a:picLocks noChangeAspect="1"/>
          </p:cNvPicPr>
          <p:nvPr/>
        </p:nvPicPr>
        <p:blipFill rotWithShape="1">
          <a:blip r:embed="rId5"/>
          <a:srcRect t="17455" r="13605"/>
          <a:stretch/>
        </p:blipFill>
        <p:spPr>
          <a:xfrm>
            <a:off x="9321904" y="0"/>
            <a:ext cx="2870095" cy="2324100"/>
          </a:xfrm>
          <a:prstGeom prst="rect">
            <a:avLst/>
          </a:prstGeom>
        </p:spPr>
      </p:pic>
      <p:pic>
        <p:nvPicPr>
          <p:cNvPr id="7" name="图片 6"/>
          <p:cNvPicPr>
            <a:picLocks noChangeAspect="1"/>
          </p:cNvPicPr>
          <p:nvPr/>
        </p:nvPicPr>
        <p:blipFill rotWithShape="1">
          <a:blip r:embed="rId6"/>
          <a:srcRect l="12839" b="18639"/>
          <a:stretch/>
        </p:blipFill>
        <p:spPr>
          <a:xfrm>
            <a:off x="1" y="4368800"/>
            <a:ext cx="3154250" cy="2489200"/>
          </a:xfrm>
          <a:prstGeom prst="rect">
            <a:avLst/>
          </a:prstGeom>
        </p:spPr>
      </p:pic>
      <p:sp>
        <p:nvSpPr>
          <p:cNvPr id="9" name="矩形 8"/>
          <p:cNvSpPr/>
          <p:nvPr/>
        </p:nvSpPr>
        <p:spPr>
          <a:xfrm>
            <a:off x="2514599" y="3096661"/>
            <a:ext cx="7162802" cy="1849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latin typeface="汉仪小麦体简" panose="00020600040101010101" pitchFamily="18" charset="-122"/>
                <a:ea typeface="汉仪小麦体简" panose="00020600040101010101" pitchFamily="18" charset="-122"/>
              </a:rPr>
              <a:t>用户可以在投影仪或者计算机上进行演示也可以将演示文稿打印出来制作成胶片以便应用到更广泛的领域</a:t>
            </a:r>
            <a:r>
              <a:rPr lang="zh-CN" altLang="en-US" sz="1600" dirty="0" smtClean="0">
                <a:latin typeface="汉仪小麦体简" panose="00020600040101010101" pitchFamily="18" charset="-122"/>
                <a:ea typeface="汉仪小麦体简" panose="00020600040101010101" pitchFamily="18" charset="-122"/>
              </a:rPr>
              <a:t>中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用户可以在投影仪或者计算机上进行演示也可以将演示文稿打印出来制作成胶片以便应用到更广泛的领域中</a:t>
            </a:r>
          </a:p>
        </p:txBody>
      </p:sp>
      <p:grpSp>
        <p:nvGrpSpPr>
          <p:cNvPr id="11" name="组合 10"/>
          <p:cNvGrpSpPr/>
          <p:nvPr/>
        </p:nvGrpSpPr>
        <p:grpSpPr>
          <a:xfrm>
            <a:off x="3873726" y="1473200"/>
            <a:ext cx="4444548" cy="1307494"/>
            <a:chOff x="3873726" y="1473200"/>
            <a:chExt cx="4444548" cy="1307494"/>
          </a:xfrm>
        </p:grpSpPr>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873726" y="1473200"/>
              <a:ext cx="4444548" cy="1307494"/>
            </a:xfrm>
            <a:prstGeom prst="rect">
              <a:avLst/>
            </a:prstGeom>
          </p:spPr>
        </p:pic>
        <p:sp>
          <p:nvSpPr>
            <p:cNvPr id="10" name="文本框 9"/>
            <p:cNvSpPr txBox="1"/>
            <p:nvPr/>
          </p:nvSpPr>
          <p:spPr>
            <a:xfrm rot="174255">
              <a:off x="5215778" y="1931225"/>
              <a:ext cx="1756522" cy="467643"/>
            </a:xfrm>
            <a:prstGeom prst="rect">
              <a:avLst/>
            </a:prstGeom>
            <a:noFill/>
          </p:spPr>
          <p:txBody>
            <a:bodyPr wrap="none" rtlCol="0">
              <a:prstTxWarp prst="textWave1">
                <a:avLst/>
              </a:prstTxWarp>
              <a:spAutoFit/>
            </a:bodyPr>
            <a:lstStyle/>
            <a:p>
              <a:pPr algn="ctr"/>
              <a:r>
                <a:rPr lang="zh-CN" altLang="en-US" sz="7200" dirty="0" smtClean="0">
                  <a:latin typeface="汉仪小麦体简" panose="00020600040101010101" pitchFamily="18" charset="-122"/>
                  <a:ea typeface="汉仪小麦体简" panose="00020600040101010101" pitchFamily="18" charset="-122"/>
                </a:rPr>
                <a:t>结束语</a:t>
              </a:r>
              <a:endParaRPr lang="zh-CN" altLang="en-US" sz="7200" dirty="0">
                <a:latin typeface="汉仪小麦体简" panose="00020600040101010101" pitchFamily="18" charset="-122"/>
                <a:ea typeface="汉仪小麦体简" panose="00020600040101010101" pitchFamily="18" charset="-122"/>
              </a:endParaRPr>
            </a:p>
          </p:txBody>
        </p:sp>
      </p:grpSp>
    </p:spTree>
    <p:extLst>
      <p:ext uri="{BB962C8B-B14F-4D97-AF65-F5344CB8AC3E}">
        <p14:creationId xmlns:p14="http://schemas.microsoft.com/office/powerpoint/2010/main" val="259656588"/>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fltVal val="0"/>
                                          </p:val>
                                        </p:tav>
                                        <p:tav tm="100000">
                                          <p:val>
                                            <p:strVal val="#ppt_w"/>
                                          </p:val>
                                        </p:tav>
                                      </p:tavLst>
                                    </p:anim>
                                    <p:anim calcmode="lin" valueType="num">
                                      <p:cBhvr>
                                        <p:cTn id="8" dur="1000" fill="hold"/>
                                        <p:tgtEl>
                                          <p:spTgt spid="11"/>
                                        </p:tgtEl>
                                        <p:attrNameLst>
                                          <p:attrName>ppt_h</p:attrName>
                                        </p:attrNameLst>
                                      </p:cBhvr>
                                      <p:tavLst>
                                        <p:tav tm="0">
                                          <p:val>
                                            <p:fltVal val="0"/>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19000" r="-19000"/>
          </a:stretch>
        </a:blip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a:stretch>
            <a:fillRect/>
          </a:stretch>
        </p:blipFill>
        <p:spPr>
          <a:xfrm>
            <a:off x="10323189" y="532844"/>
            <a:ext cx="1183107" cy="1213530"/>
          </a:xfrm>
          <a:prstGeom prst="rect">
            <a:avLst/>
          </a:prstGeom>
        </p:spPr>
      </p:pic>
      <p:pic>
        <p:nvPicPr>
          <p:cNvPr id="4" name="图片 3"/>
          <p:cNvPicPr>
            <a:picLocks noChangeAspect="1"/>
          </p:cNvPicPr>
          <p:nvPr/>
        </p:nvPicPr>
        <p:blipFill>
          <a:blip r:embed="rId5"/>
          <a:stretch>
            <a:fillRect/>
          </a:stretch>
        </p:blipFill>
        <p:spPr>
          <a:xfrm>
            <a:off x="9555424" y="854098"/>
            <a:ext cx="1417375" cy="948393"/>
          </a:xfrm>
          <a:prstGeom prst="rect">
            <a:avLst/>
          </a:prstGeom>
        </p:spPr>
      </p:pic>
      <p:pic>
        <p:nvPicPr>
          <p:cNvPr id="5" name="图片 4"/>
          <p:cNvPicPr>
            <a:picLocks noChangeAspect="1"/>
          </p:cNvPicPr>
          <p:nvPr/>
        </p:nvPicPr>
        <p:blipFill>
          <a:blip r:embed="rId6"/>
          <a:stretch>
            <a:fillRect/>
          </a:stretch>
        </p:blipFill>
        <p:spPr>
          <a:xfrm>
            <a:off x="1118835" y="963041"/>
            <a:ext cx="1174422" cy="783333"/>
          </a:xfrm>
          <a:prstGeom prst="rect">
            <a:avLst/>
          </a:prstGeom>
        </p:spPr>
      </p:pic>
      <p:pic>
        <p:nvPicPr>
          <p:cNvPr id="6" name="图片 5"/>
          <p:cNvPicPr>
            <a:picLocks noChangeAspect="1"/>
          </p:cNvPicPr>
          <p:nvPr/>
        </p:nvPicPr>
        <p:blipFill>
          <a:blip r:embed="rId7"/>
          <a:stretch>
            <a:fillRect/>
          </a:stretch>
        </p:blipFill>
        <p:spPr>
          <a:xfrm>
            <a:off x="8287657" y="736276"/>
            <a:ext cx="632651" cy="532137"/>
          </a:xfrm>
          <a:prstGeom prst="rect">
            <a:avLst/>
          </a:prstGeom>
        </p:spPr>
      </p:pic>
      <p:sp>
        <p:nvSpPr>
          <p:cNvPr id="7" name="文本框 6"/>
          <p:cNvSpPr txBox="1"/>
          <p:nvPr/>
        </p:nvSpPr>
        <p:spPr>
          <a:xfrm>
            <a:off x="4980482" y="2496695"/>
            <a:ext cx="6248400" cy="1026318"/>
          </a:xfrm>
          <a:prstGeom prst="rect">
            <a:avLst/>
          </a:prstGeom>
          <a:noFill/>
        </p:spPr>
        <p:txBody>
          <a:bodyPr wrap="none" rtlCol="0">
            <a:prstTxWarp prst="textDoubleWave1">
              <a:avLst/>
            </a:prstTxWarp>
            <a:spAutoFit/>
          </a:bodyPr>
          <a:lstStyle/>
          <a:p>
            <a:pPr algn="ctr"/>
            <a:r>
              <a:rPr lang="zh-CN" altLang="en-US" sz="11500" dirty="0" smtClean="0">
                <a:blipFill dpi="0" rotWithShape="1">
                  <a:blip r:embed="rId8"/>
                  <a:srcRect/>
                  <a:tile tx="0" ty="0" sx="100000" sy="100000" flip="none" algn="ctr"/>
                </a:blipFill>
                <a:latin typeface="汉仪小麦体简" panose="00020600040101010101" pitchFamily="18" charset="-122"/>
                <a:ea typeface="汉仪小麦体简" panose="00020600040101010101" pitchFamily="18" charset="-122"/>
              </a:rPr>
              <a:t>感谢您的观看</a:t>
            </a:r>
            <a:endParaRPr lang="zh-CN" altLang="en-US" sz="11500" dirty="0">
              <a:blipFill dpi="0" rotWithShape="1">
                <a:blip r:embed="rId8"/>
                <a:srcRect/>
                <a:tile tx="0" ty="0" sx="100000" sy="100000" flip="none" algn="ctr"/>
              </a:blipFill>
              <a:latin typeface="汉仪小麦体简" panose="00020600040101010101" pitchFamily="18" charset="-122"/>
              <a:ea typeface="汉仪小麦体简" panose="00020600040101010101" pitchFamily="18" charset="-122"/>
            </a:endParaRPr>
          </a:p>
        </p:txBody>
      </p:sp>
    </p:spTree>
    <p:extLst>
      <p:ext uri="{BB962C8B-B14F-4D97-AF65-F5344CB8AC3E}">
        <p14:creationId xmlns:p14="http://schemas.microsoft.com/office/powerpoint/2010/main" val="2187141947"/>
      </p:ext>
    </p:extLst>
  </p:cSld>
  <p:clrMapOvr>
    <a:masterClrMapping/>
  </p:clrMapOvr>
  <mc:AlternateContent xmlns:mc="http://schemas.openxmlformats.org/markup-compatibility/2006" xmlns:p14="http://schemas.microsoft.com/office/powerpoint/2010/main">
    <mc:Choice Requires="p14">
      <p:transition spd="slow" p14:dur="2000" advTm="3000">
        <p14:rippl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1000"/>
                                        <p:tgtEl>
                                          <p:spTgt spid="6"/>
                                        </p:tgtEl>
                                      </p:cBhvr>
                                    </p:animEffect>
                                    <p:anim calcmode="lin" valueType="num">
                                      <p:cBhvr>
                                        <p:cTn id="23" dur="1000" fill="hold"/>
                                        <p:tgtEl>
                                          <p:spTgt spid="6"/>
                                        </p:tgtEl>
                                        <p:attrNameLst>
                                          <p:attrName>ppt_x</p:attrName>
                                        </p:attrNameLst>
                                      </p:cBhvr>
                                      <p:tavLst>
                                        <p:tav tm="0">
                                          <p:val>
                                            <p:strVal val="#ppt_x"/>
                                          </p:val>
                                        </p:tav>
                                        <p:tav tm="100000">
                                          <p:val>
                                            <p:strVal val="#ppt_x"/>
                                          </p:val>
                                        </p:tav>
                                      </p:tavLst>
                                    </p:anim>
                                    <p:anim calcmode="lin" valueType="num">
                                      <p:cBhvr>
                                        <p:cTn id="24" dur="1000" fill="hold"/>
                                        <p:tgtEl>
                                          <p:spTgt spid="6"/>
                                        </p:tgtEl>
                                        <p:attrNameLst>
                                          <p:attrName>ppt_y</p:attrName>
                                        </p:attrNameLst>
                                      </p:cBhvr>
                                      <p:tavLst>
                                        <p:tav tm="0">
                                          <p:val>
                                            <p:strVal val="#ppt_y-.1"/>
                                          </p:val>
                                        </p:tav>
                                        <p:tav tm="100000">
                                          <p:val>
                                            <p:strVal val="#ppt_y"/>
                                          </p:val>
                                        </p:tav>
                                      </p:tavLst>
                                    </p:anim>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小清新开学季班会家长会PPT模板"/>
</p:tagLst>
</file>

<file path=ppt/theme/theme1.xml><?xml version="1.0" encoding="utf-8"?>
<a:theme xmlns:a="http://schemas.openxmlformats.org/drawingml/2006/main" name="包图主题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192</TotalTime>
  <Words>1373</Words>
  <Application>Microsoft Office PowerPoint</Application>
  <PresentationFormat>宽屏</PresentationFormat>
  <Paragraphs>154</Paragraphs>
  <Slides>25</Slides>
  <Notes>25</Notes>
  <HiddenSlides>0</HiddenSlides>
  <MMClips>1</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等线</vt:lpstr>
      <vt:lpstr>汉仪小麦体简</vt:lpstr>
      <vt:lpstr>微软雅黑</vt:lpstr>
      <vt:lpstr>Arial</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小清新开学季班会家长会PPT模板</dc:title>
  <dc:creator>逆流的小鱼</dc:creator>
  <cp:lastModifiedBy>LSJ-TM</cp:lastModifiedBy>
  <cp:revision>47</cp:revision>
  <dcterms:created xsi:type="dcterms:W3CDTF">2017-09-06T13:42:43Z</dcterms:created>
  <dcterms:modified xsi:type="dcterms:W3CDTF">2017-11-02T06:00:41Z</dcterms:modified>
</cp:coreProperties>
</file>