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89" r:id="rId3"/>
    <p:sldId id="309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2" r:id="rId17"/>
  </p:sldIdLst>
  <p:sldSz cx="9144000" cy="5143500" type="screen16x9"/>
  <p:notesSz cx="6858000" cy="9144000"/>
  <p:embeddedFontLst>
    <p:embeddedFont>
      <p:font typeface="方正兰亭黑简体" panose="02000000000000000000" pitchFamily="2" charset="-122"/>
      <p:regular r:id="rId21"/>
    </p:embeddedFont>
    <p:embeddedFont>
      <p:font typeface="方正静蕾简体" panose="02000000000000000000" pitchFamily="2" charset="-122"/>
      <p:regular r:id="rId22"/>
    </p:embeddedFont>
    <p:embeddedFont>
      <p:font typeface="微软雅黑 Light" panose="020B0502040204020203" pitchFamily="34" charset="-122"/>
      <p:regular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Arial Unicode MS" panose="020B0604020202020204" pitchFamily="34" charset="-122"/>
      <p:regular r:id="rId28"/>
    </p:embeddedFont>
    <p:embeddedFont>
      <p:font typeface="Calibri" panose="020F0502020204030204" charset="0"/>
      <p:regular r:id="rId29"/>
      <p:bold r:id="rId30"/>
      <p:italic r:id="rId31"/>
      <p:boldItalic r:id="rId32"/>
    </p:embeddedFont>
  </p:embeddedFontLst>
  <p:custDataLst>
    <p:tags r:id="rId33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85B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2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1.xml"/><Relationship Id="rId32" Type="http://schemas.openxmlformats.org/officeDocument/2006/relationships/font" Target="fonts/font12.fntdata"/><Relationship Id="rId31" Type="http://schemas.openxmlformats.org/officeDocument/2006/relationships/font" Target="fonts/font11.fntdata"/><Relationship Id="rId30" Type="http://schemas.openxmlformats.org/officeDocument/2006/relationships/font" Target="fonts/font10.fntdata"/><Relationship Id="rId3" Type="http://schemas.openxmlformats.org/officeDocument/2006/relationships/slide" Target="slides/slide1.xml"/><Relationship Id="rId29" Type="http://schemas.openxmlformats.org/officeDocument/2006/relationships/font" Target="fonts/font9.fntdata"/><Relationship Id="rId28" Type="http://schemas.openxmlformats.org/officeDocument/2006/relationships/font" Target="fonts/font8.fntdata"/><Relationship Id="rId27" Type="http://schemas.openxmlformats.org/officeDocument/2006/relationships/font" Target="fonts/font7.fntdata"/><Relationship Id="rId26" Type="http://schemas.openxmlformats.org/officeDocument/2006/relationships/font" Target="fonts/font6.fntdata"/><Relationship Id="rId25" Type="http://schemas.openxmlformats.org/officeDocument/2006/relationships/font" Target="fonts/font5.fntdata"/><Relationship Id="rId24" Type="http://schemas.openxmlformats.org/officeDocument/2006/relationships/font" Target="fonts/font4.fntdata"/><Relationship Id="rId23" Type="http://schemas.openxmlformats.org/officeDocument/2006/relationships/font" Target="fonts/font3.fntdata"/><Relationship Id="rId22" Type="http://schemas.openxmlformats.org/officeDocument/2006/relationships/font" Target="fonts/font2.fntdata"/><Relationship Id="rId21" Type="http://schemas.openxmlformats.org/officeDocument/2006/relationships/font" Target="fonts/font1.fntdata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B371879-E661-4861-A58B-75F0549796EF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DB7FCC1-BC71-4945-AA61-23A54B98FAB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B7FCC1-BC71-4945-AA61-23A54B98F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B7FCC1-BC71-4945-AA61-23A54B98F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840137"/>
            <a:ext cx="9144000" cy="30008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615131"/>
            <a:ext cx="9144000" cy="42942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defRPr/>
            </a:pPr>
            <a:fld id="{C81F8018-82A9-486B-B83B-475D6D6CC493}" type="datetimeFigureOut">
              <a:rPr lang="zh-CN" altLang="en-US"/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defRPr/>
            </a:pPr>
            <a:fld id="{8806B08E-C887-4AEC-AC3E-611E81BA69C7}" type="slidenum">
              <a:rPr lang="zh-CN" altLang="en-US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70322" y="1975315"/>
            <a:ext cx="486831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200" dirty="0" smtClean="0">
                <a:solidFill>
                  <a:schemeClr val="bg1"/>
                </a:solidFill>
                <a:latin typeface="+mn-ea"/>
                <a:ea typeface="+mn-ea"/>
              </a:rPr>
              <a:t>学生会干部竞选</a:t>
            </a:r>
            <a:endParaRPr lang="zh-CN" altLang="en-US" sz="5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239492" y="3082637"/>
            <a:ext cx="4329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适用于学生会竞选 </a:t>
            </a:r>
            <a:r>
              <a:rPr lang="en-US" altLang="zh-CN" sz="14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社团竞选 </a:t>
            </a:r>
            <a:r>
              <a:rPr lang="en-US" altLang="zh-CN" sz="14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主席竞选 </a:t>
            </a:r>
            <a:r>
              <a:rPr lang="en-US" altLang="zh-CN" sz="14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等场景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4" name="Audio Machine - Breath and Life-恢弘、大气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094135" y="-74659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1318386" y="1566742"/>
            <a:ext cx="1817078" cy="2347099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rgbClr val="1E6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4037287" y="1571523"/>
            <a:ext cx="3277109" cy="698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姓名</a:t>
            </a:r>
            <a:r>
              <a:rPr lang="zh-CN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：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XXX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037286" y="2270023"/>
            <a:ext cx="455121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座右铭：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具有成功意识的人一定会成功，随意容许自己产生失败意识的人必定失败一次 </a:t>
            </a:r>
            <a:endParaRPr lang="zh-CN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11" name="文本框 10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自我介绍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Self introduction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563888" y="1481970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  <a:cs typeface="Arial" panose="020B0604020202020204" pitchFamily="34" charset="0"/>
              </a:rPr>
              <a:t>1</a:t>
            </a:r>
            <a:endParaRPr lang="zh-CN" altLang="en-US" sz="20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961284" y="2128645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  <a:cs typeface="Arial" panose="020B0604020202020204" pitchFamily="34" charset="0"/>
              </a:rPr>
              <a:t>2</a:t>
            </a:r>
            <a:endParaRPr lang="zh-CN" altLang="en-US" sz="20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61284" y="2888876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  <a:cs typeface="Arial" panose="020B0604020202020204" pitchFamily="34" charset="0"/>
              </a:rPr>
              <a:t>3</a:t>
            </a:r>
            <a:endParaRPr lang="zh-CN" altLang="en-US" sz="20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563888" y="3535550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  <a:cs typeface="Arial" panose="020B0604020202020204" pitchFamily="34" charset="0"/>
              </a:rPr>
              <a:t>4</a:t>
            </a:r>
            <a:endParaRPr lang="zh-CN" altLang="en-US" sz="20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3995937" y="147267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活动内容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1</a:t>
            </a: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：迎新杯足球赛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 Light" panose="020B0502040204020203" pitchFamily="34" charset="-122"/>
            </a:endParaRPr>
          </a:p>
        </p:txBody>
      </p:sp>
      <p:sp>
        <p:nvSpPr>
          <p:cNvPr id="15" name="TextBox 22"/>
          <p:cNvSpPr txBox="1"/>
          <p:nvPr/>
        </p:nvSpPr>
        <p:spPr>
          <a:xfrm>
            <a:off x="4421284" y="212075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活动内容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2</a:t>
            </a: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：学院拔河比赛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 Light" panose="020B0502040204020203" pitchFamily="34" charset="-122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440676" y="291423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活动内容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3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：</a:t>
            </a: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越野赛选手选拔训练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 Light" panose="020B0502040204020203" pitchFamily="34" charset="-122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067944" y="35598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活动内容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4</a:t>
            </a: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：毕业杯篮球赛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 Light" panose="020B0502040204020203" pitchFamily="34" charset="-122"/>
            </a:endParaRPr>
          </a:p>
        </p:txBody>
      </p:sp>
      <p:sp>
        <p:nvSpPr>
          <p:cNvPr id="18" name="弧形 17"/>
          <p:cNvSpPr/>
          <p:nvPr/>
        </p:nvSpPr>
        <p:spPr>
          <a:xfrm rot="2700000">
            <a:off x="-103679" y="931402"/>
            <a:ext cx="3573400" cy="3573400"/>
          </a:xfrm>
          <a:prstGeom prst="arc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994517" y="1569812"/>
            <a:ext cx="2289699" cy="2289699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grpSp>
        <p:nvGrpSpPr>
          <p:cNvPr id="20" name="组合 19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21" name="文本框 20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工作经历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experience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" y="1376450"/>
            <a:ext cx="4378037" cy="273164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21" name="组合 20"/>
          <p:cNvGrpSpPr/>
          <p:nvPr/>
        </p:nvGrpSpPr>
        <p:grpSpPr>
          <a:xfrm>
            <a:off x="4532546" y="1376450"/>
            <a:ext cx="4433456" cy="2831496"/>
            <a:chOff x="4578926" y="1582650"/>
            <a:chExt cx="4433456" cy="2831498"/>
          </a:xfrm>
        </p:grpSpPr>
        <p:sp>
          <p:nvSpPr>
            <p:cNvPr id="22" name="文本框 21"/>
            <p:cNvSpPr txBox="1"/>
            <p:nvPr/>
          </p:nvSpPr>
          <p:spPr>
            <a:xfrm>
              <a:off x="4578926" y="1582650"/>
              <a:ext cx="34494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竞选宣言</a:t>
              </a:r>
              <a:endPara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578926" y="1898073"/>
              <a:ext cx="4433456" cy="2516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拿破仑说过，不想当元帅的士兵不是好士兵，如今，我作为学生会的一员，学习部的委员，我想说，我不仅要做元帅，而且要做一名出色的元帅。所以，我要竞选学习部副部长。于去年参加竞争并加入了学生会学习部，有幸成为学生会这个大家庭中的一员，与伙伴们一起工作，为同学们创造一个良好学习氛围的宗旨而努力，感受其中的辛酸和快乐。在学习部工作的一年中，对于我来说，首先，让我的大学生活变得丰富多彩。在这一年中，我积极地参与了学生会组织的各项活动，给我的大学生活带来了许许多多的色彩。在服务于同学们的同时，为自己的大学生活添彩还可以结交许多志同道合的朋友，这是我觉得收获最大也是最开心的事情。</a:t>
              </a:r>
              <a:endParaRPr lang="zh-CN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13" name="文本框 12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我的宣言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My declaration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 bwMode="auto">
          <a:xfrm>
            <a:off x="4516587" y="2230934"/>
            <a:ext cx="1917700" cy="1805306"/>
            <a:chOff x="4550962" y="2269866"/>
            <a:chExt cx="1918783" cy="1805606"/>
          </a:xfrm>
        </p:grpSpPr>
        <p:sp>
          <p:nvSpPr>
            <p:cNvPr id="12" name="弧形 11"/>
            <p:cNvSpPr/>
            <p:nvPr/>
          </p:nvSpPr>
          <p:spPr bwMode="auto">
            <a:xfrm>
              <a:off x="4919470" y="2269866"/>
              <a:ext cx="1283424" cy="1282913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 bwMode="auto">
            <a:xfrm>
              <a:off x="4979829" y="2550901"/>
              <a:ext cx="1177001" cy="1015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 Light" panose="020B0502040204020203" pitchFamily="34" charset="-122"/>
                </a:rPr>
                <a:t>监督</a:t>
              </a:r>
              <a:endPara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 Light" panose="020B0502040204020203" pitchFamily="34" charset="-122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 Light" panose="020B0502040204020203" pitchFamily="34" charset="-122"/>
                </a:rPr>
                <a:t>寝室文明</a:t>
              </a:r>
              <a:endPara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 Light" panose="020B0502040204020203" pitchFamily="34" charset="-122"/>
              </a:endParaRPr>
            </a:p>
          </p:txBody>
        </p:sp>
        <p:sp>
          <p:nvSpPr>
            <p:cNvPr id="14" name="文本框 17"/>
            <p:cNvSpPr txBox="1">
              <a:spLocks noChangeArrowheads="1"/>
            </p:cNvSpPr>
            <p:nvPr/>
          </p:nvSpPr>
          <p:spPr bwMode="auto">
            <a:xfrm>
              <a:off x="4550962" y="3582947"/>
              <a:ext cx="1918783" cy="4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此次添加详细介绍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言短意赅即可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2636988" y="2230934"/>
            <a:ext cx="1682750" cy="1805306"/>
            <a:chOff x="2672370" y="2269866"/>
            <a:chExt cx="1681419" cy="1805606"/>
          </a:xfrm>
        </p:grpSpPr>
        <p:sp>
          <p:nvSpPr>
            <p:cNvPr id="16" name="弧形 15"/>
            <p:cNvSpPr/>
            <p:nvPr/>
          </p:nvSpPr>
          <p:spPr bwMode="auto">
            <a:xfrm>
              <a:off x="2894444" y="2269866"/>
              <a:ext cx="1283271" cy="1282913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 bwMode="auto">
            <a:xfrm>
              <a:off x="2976929" y="2550901"/>
              <a:ext cx="1176993" cy="6464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 Light" panose="020B0502040204020203" pitchFamily="34" charset="-122"/>
                </a:rPr>
                <a:t>承办</a:t>
              </a:r>
              <a:endPara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 Light" panose="020B0502040204020203" pitchFamily="34" charset="-122"/>
              </a:endParaRPr>
            </a:p>
            <a:p>
              <a:pPr algn="ctr">
                <a:defRPr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 Light" panose="020B0502040204020203" pitchFamily="34" charset="-122"/>
                </a:rPr>
                <a:t>竞赛比赛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 Light" panose="020B0502040204020203" pitchFamily="34" charset="-122"/>
              </a:endParaRPr>
            </a:p>
          </p:txBody>
        </p:sp>
        <p:sp>
          <p:nvSpPr>
            <p:cNvPr id="18" name="文本框 21"/>
            <p:cNvSpPr txBox="1">
              <a:spLocks noChangeArrowheads="1"/>
            </p:cNvSpPr>
            <p:nvPr/>
          </p:nvSpPr>
          <p:spPr bwMode="auto">
            <a:xfrm>
              <a:off x="2672370" y="3582947"/>
              <a:ext cx="1681419" cy="4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此次添加详细介绍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言短意赅即可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705000" y="2230932"/>
            <a:ext cx="1735138" cy="1802131"/>
            <a:chOff x="739904" y="2269866"/>
            <a:chExt cx="1735293" cy="1802032"/>
          </a:xfrm>
        </p:grpSpPr>
        <p:sp>
          <p:nvSpPr>
            <p:cNvPr id="28" name="弧形 27"/>
            <p:cNvSpPr/>
            <p:nvPr/>
          </p:nvSpPr>
          <p:spPr bwMode="auto">
            <a:xfrm>
              <a:off x="1016154" y="2269866"/>
              <a:ext cx="1285990" cy="1284217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 bwMode="auto">
            <a:xfrm>
              <a:off x="1073309" y="2566713"/>
              <a:ext cx="1178030" cy="64629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 Light" panose="020B0502040204020203" pitchFamily="34" charset="-122"/>
                </a:rPr>
                <a:t>组织</a:t>
              </a:r>
              <a:endPara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 Light" panose="020B0502040204020203" pitchFamily="34" charset="-122"/>
              </a:endParaRPr>
            </a:p>
            <a:p>
              <a:pPr algn="ctr">
                <a:defRPr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 Light" panose="020B0502040204020203" pitchFamily="34" charset="-122"/>
                </a:rPr>
                <a:t>问题活动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 Light" panose="020B0502040204020203" pitchFamily="34" charset="-122"/>
              </a:endParaRPr>
            </a:p>
          </p:txBody>
        </p:sp>
        <p:sp>
          <p:nvSpPr>
            <p:cNvPr id="31" name="文本框 25"/>
            <p:cNvSpPr txBox="1">
              <a:spLocks noChangeArrowheads="1"/>
            </p:cNvSpPr>
            <p:nvPr/>
          </p:nvSpPr>
          <p:spPr bwMode="auto">
            <a:xfrm>
              <a:off x="739904" y="3579482"/>
              <a:ext cx="1735293" cy="492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此次添加详细介绍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言短意赅即可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6632725" y="2230934"/>
            <a:ext cx="1698625" cy="1805306"/>
            <a:chOff x="6666918" y="2269866"/>
            <a:chExt cx="1698818" cy="1805606"/>
          </a:xfrm>
        </p:grpSpPr>
        <p:sp>
          <p:nvSpPr>
            <p:cNvPr id="33" name="弧形 32"/>
            <p:cNvSpPr/>
            <p:nvPr/>
          </p:nvSpPr>
          <p:spPr bwMode="auto">
            <a:xfrm>
              <a:off x="6909834" y="2269866"/>
              <a:ext cx="1284433" cy="1282913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 bwMode="auto">
            <a:xfrm>
              <a:off x="6968577" y="2547725"/>
              <a:ext cx="1176472" cy="1015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 Light" panose="020B0502040204020203" pitchFamily="34" charset="-122"/>
                </a:rPr>
                <a:t>营造</a:t>
              </a:r>
              <a:endPara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 Light" panose="020B0502040204020203" pitchFamily="34" charset="-122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 Light" panose="020B0502040204020203" pitchFamily="34" charset="-122"/>
                </a:rPr>
                <a:t>和谐环境</a:t>
              </a:r>
              <a:endPara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 Light" panose="020B0502040204020203" pitchFamily="34" charset="-122"/>
              </a:endParaRPr>
            </a:p>
          </p:txBody>
        </p:sp>
        <p:sp>
          <p:nvSpPr>
            <p:cNvPr id="35" name="文本框 29"/>
            <p:cNvSpPr txBox="1">
              <a:spLocks noChangeArrowheads="1"/>
            </p:cNvSpPr>
            <p:nvPr/>
          </p:nvSpPr>
          <p:spPr bwMode="auto">
            <a:xfrm>
              <a:off x="6666918" y="3582947"/>
              <a:ext cx="1698818" cy="4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此次添加详细介绍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言短意赅即可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6" name="文本框 12"/>
          <p:cNvSpPr txBox="1">
            <a:spLocks noChangeArrowheads="1"/>
          </p:cNvSpPr>
          <p:nvPr/>
        </p:nvSpPr>
        <p:spPr bwMode="auto">
          <a:xfrm>
            <a:off x="2919563" y="1295896"/>
            <a:ext cx="31908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800" dirty="0">
                <a:latin typeface="+mn-ea"/>
                <a:ea typeface="+mn-ea"/>
              </a:rPr>
              <a:t>我的郑重承诺</a:t>
            </a:r>
            <a:endParaRPr lang="zh-CN" altLang="en-US" sz="2800" dirty="0">
              <a:latin typeface="+mn-ea"/>
              <a:ea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37" name="文本框 36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我的承诺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My promise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927245" y="1413163"/>
            <a:ext cx="643869" cy="812109"/>
          </a:xfrm>
          <a:custGeom>
            <a:avLst/>
            <a:gdLst>
              <a:gd name="T0" fmla="*/ 306 w 344"/>
              <a:gd name="T1" fmla="*/ 250 h 434"/>
              <a:gd name="T2" fmla="*/ 296 w 344"/>
              <a:gd name="T3" fmla="*/ 78 h 434"/>
              <a:gd name="T4" fmla="*/ 133 w 344"/>
              <a:gd name="T5" fmla="*/ 21 h 434"/>
              <a:gd name="T6" fmla="*/ 18 w 344"/>
              <a:gd name="T7" fmla="*/ 151 h 434"/>
              <a:gd name="T8" fmla="*/ 78 w 344"/>
              <a:gd name="T9" fmla="*/ 304 h 434"/>
              <a:gd name="T10" fmla="*/ 86 w 344"/>
              <a:gd name="T11" fmla="*/ 287 h 434"/>
              <a:gd name="T12" fmla="*/ 85 w 344"/>
              <a:gd name="T13" fmla="*/ 286 h 434"/>
              <a:gd name="T14" fmla="*/ 84 w 344"/>
              <a:gd name="T15" fmla="*/ 285 h 434"/>
              <a:gd name="T16" fmla="*/ 28 w 344"/>
              <a:gd name="T17" fmla="*/ 179 h 434"/>
              <a:gd name="T18" fmla="*/ 262 w 344"/>
              <a:gd name="T19" fmla="*/ 283 h 434"/>
              <a:gd name="T20" fmla="*/ 262 w 344"/>
              <a:gd name="T21" fmla="*/ 283 h 434"/>
              <a:gd name="T22" fmla="*/ 260 w 344"/>
              <a:gd name="T23" fmla="*/ 285 h 434"/>
              <a:gd name="T24" fmla="*/ 310 w 344"/>
              <a:gd name="T25" fmla="*/ 160 h 434"/>
              <a:gd name="T26" fmla="*/ 31 w 344"/>
              <a:gd name="T27" fmla="*/ 162 h 434"/>
              <a:gd name="T28" fmla="*/ 146 w 344"/>
              <a:gd name="T29" fmla="*/ 35 h 434"/>
              <a:gd name="T30" fmla="*/ 111 w 344"/>
              <a:gd name="T31" fmla="*/ 49 h 434"/>
              <a:gd name="T32" fmla="*/ 78 w 344"/>
              <a:gd name="T33" fmla="*/ 68 h 434"/>
              <a:gd name="T34" fmla="*/ 40 w 344"/>
              <a:gd name="T35" fmla="*/ 128 h 434"/>
              <a:gd name="T36" fmla="*/ 33 w 344"/>
              <a:gd name="T37" fmla="*/ 143 h 434"/>
              <a:gd name="T38" fmla="*/ 130 w 344"/>
              <a:gd name="T39" fmla="*/ 39 h 434"/>
              <a:gd name="T40" fmla="*/ 96 w 344"/>
              <a:gd name="T41" fmla="*/ 57 h 434"/>
              <a:gd name="T42" fmla="*/ 46 w 344"/>
              <a:gd name="T43" fmla="*/ 111 h 434"/>
              <a:gd name="T44" fmla="*/ 34 w 344"/>
              <a:gd name="T45" fmla="*/ 182 h 434"/>
              <a:gd name="T46" fmla="*/ 163 w 344"/>
              <a:gd name="T47" fmla="*/ 312 h 434"/>
              <a:gd name="T48" fmla="*/ 35 w 344"/>
              <a:gd name="T49" fmla="*/ 197 h 434"/>
              <a:gd name="T50" fmla="*/ 50 w 344"/>
              <a:gd name="T51" fmla="*/ 232 h 434"/>
              <a:gd name="T52" fmla="*/ 69 w 344"/>
              <a:gd name="T53" fmla="*/ 264 h 434"/>
              <a:gd name="T54" fmla="*/ 129 w 344"/>
              <a:gd name="T55" fmla="*/ 303 h 434"/>
              <a:gd name="T56" fmla="*/ 144 w 344"/>
              <a:gd name="T57" fmla="*/ 309 h 434"/>
              <a:gd name="T58" fmla="*/ 40 w 344"/>
              <a:gd name="T59" fmla="*/ 213 h 434"/>
              <a:gd name="T60" fmla="*/ 58 w 344"/>
              <a:gd name="T61" fmla="*/ 247 h 434"/>
              <a:gd name="T62" fmla="*/ 112 w 344"/>
              <a:gd name="T63" fmla="*/ 296 h 434"/>
              <a:gd name="T64" fmla="*/ 182 w 344"/>
              <a:gd name="T65" fmla="*/ 309 h 434"/>
              <a:gd name="T66" fmla="*/ 312 w 344"/>
              <a:gd name="T67" fmla="*/ 180 h 434"/>
              <a:gd name="T68" fmla="*/ 197 w 344"/>
              <a:gd name="T69" fmla="*/ 307 h 434"/>
              <a:gd name="T70" fmla="*/ 232 w 344"/>
              <a:gd name="T71" fmla="*/ 293 h 434"/>
              <a:gd name="T72" fmla="*/ 265 w 344"/>
              <a:gd name="T73" fmla="*/ 274 h 434"/>
              <a:gd name="T74" fmla="*/ 303 w 344"/>
              <a:gd name="T75" fmla="*/ 214 h 434"/>
              <a:gd name="T76" fmla="*/ 310 w 344"/>
              <a:gd name="T77" fmla="*/ 199 h 434"/>
              <a:gd name="T78" fmla="*/ 213 w 344"/>
              <a:gd name="T79" fmla="*/ 303 h 434"/>
              <a:gd name="T80" fmla="*/ 247 w 344"/>
              <a:gd name="T81" fmla="*/ 285 h 434"/>
              <a:gd name="T82" fmla="*/ 297 w 344"/>
              <a:gd name="T83" fmla="*/ 231 h 434"/>
              <a:gd name="T84" fmla="*/ 178 w 344"/>
              <a:gd name="T85" fmla="*/ 32 h 434"/>
              <a:gd name="T86" fmla="*/ 310 w 344"/>
              <a:gd name="T87" fmla="*/ 143 h 434"/>
              <a:gd name="T88" fmla="*/ 297 w 344"/>
              <a:gd name="T89" fmla="*/ 111 h 434"/>
              <a:gd name="T90" fmla="*/ 274 w 344"/>
              <a:gd name="T91" fmla="*/ 81 h 434"/>
              <a:gd name="T92" fmla="*/ 247 w 344"/>
              <a:gd name="T93" fmla="*/ 55 h 434"/>
              <a:gd name="T94" fmla="*/ 197 w 344"/>
              <a:gd name="T95" fmla="*/ 35 h 434"/>
              <a:gd name="T96" fmla="*/ 305 w 344"/>
              <a:gd name="T97" fmla="*/ 126 h 434"/>
              <a:gd name="T98" fmla="*/ 288 w 344"/>
              <a:gd name="T99" fmla="*/ 96 h 434"/>
              <a:gd name="T100" fmla="*/ 232 w 344"/>
              <a:gd name="T101" fmla="*/ 49 h 434"/>
              <a:gd name="T102" fmla="*/ 261 w 344"/>
              <a:gd name="T103" fmla="*/ 65 h 434"/>
              <a:gd name="T104" fmla="*/ 166 w 344"/>
              <a:gd name="T105" fmla="*/ 80 h 434"/>
              <a:gd name="T106" fmla="*/ 140 w 344"/>
              <a:gd name="T107" fmla="*/ 419 h 434"/>
              <a:gd name="T108" fmla="*/ 174 w 344"/>
              <a:gd name="T109" fmla="*/ 315 h 434"/>
              <a:gd name="T110" fmla="*/ 179 w 344"/>
              <a:gd name="T111" fmla="*/ 315 h 434"/>
              <a:gd name="T112" fmla="*/ 179 w 344"/>
              <a:gd name="T113" fmla="*/ 315 h 434"/>
              <a:gd name="T114" fmla="*/ 203 w 344"/>
              <a:gd name="T115" fmla="*/ 394 h 434"/>
              <a:gd name="T116" fmla="*/ 147 w 344"/>
              <a:gd name="T117" fmla="*/ 43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4" h="434">
                <a:moveTo>
                  <a:pt x="257" y="287"/>
                </a:moveTo>
                <a:cubicBezTo>
                  <a:pt x="285" y="378"/>
                  <a:pt x="285" y="378"/>
                  <a:pt x="285" y="378"/>
                </a:cubicBezTo>
                <a:cubicBezTo>
                  <a:pt x="292" y="379"/>
                  <a:pt x="292" y="379"/>
                  <a:pt x="292" y="379"/>
                </a:cubicBezTo>
                <a:cubicBezTo>
                  <a:pt x="267" y="296"/>
                  <a:pt x="267" y="296"/>
                  <a:pt x="267" y="296"/>
                </a:cubicBezTo>
                <a:cubicBezTo>
                  <a:pt x="301" y="286"/>
                  <a:pt x="301" y="286"/>
                  <a:pt x="301" y="286"/>
                </a:cubicBezTo>
                <a:cubicBezTo>
                  <a:pt x="306" y="250"/>
                  <a:pt x="306" y="250"/>
                  <a:pt x="306" y="250"/>
                </a:cubicBezTo>
                <a:cubicBezTo>
                  <a:pt x="335" y="228"/>
                  <a:pt x="335" y="228"/>
                  <a:pt x="335" y="228"/>
                </a:cubicBezTo>
                <a:cubicBezTo>
                  <a:pt x="326" y="193"/>
                  <a:pt x="326" y="193"/>
                  <a:pt x="326" y="193"/>
                </a:cubicBezTo>
                <a:cubicBezTo>
                  <a:pt x="344" y="162"/>
                  <a:pt x="344" y="162"/>
                  <a:pt x="344" y="162"/>
                </a:cubicBezTo>
                <a:cubicBezTo>
                  <a:pt x="322" y="132"/>
                  <a:pt x="322" y="132"/>
                  <a:pt x="322" y="132"/>
                </a:cubicBezTo>
                <a:cubicBezTo>
                  <a:pt x="327" y="97"/>
                  <a:pt x="327" y="97"/>
                  <a:pt x="327" y="97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51" y="38"/>
                  <a:pt x="251" y="38"/>
                  <a:pt x="251" y="38"/>
                </a:cubicBezTo>
                <a:cubicBezTo>
                  <a:pt x="229" y="9"/>
                  <a:pt x="229" y="9"/>
                  <a:pt x="229" y="9"/>
                </a:cubicBezTo>
                <a:cubicBezTo>
                  <a:pt x="193" y="18"/>
                  <a:pt x="193" y="18"/>
                  <a:pt x="193" y="18"/>
                </a:cubicBezTo>
                <a:cubicBezTo>
                  <a:pt x="162" y="0"/>
                  <a:pt x="162" y="0"/>
                  <a:pt x="162" y="0"/>
                </a:cubicBezTo>
                <a:cubicBezTo>
                  <a:pt x="133" y="21"/>
                  <a:pt x="133" y="21"/>
                  <a:pt x="133" y="21"/>
                </a:cubicBezTo>
                <a:cubicBezTo>
                  <a:pt x="97" y="17"/>
                  <a:pt x="97" y="17"/>
                  <a:pt x="97" y="17"/>
                </a:cubicBezTo>
                <a:cubicBezTo>
                  <a:pt x="78" y="48"/>
                  <a:pt x="78" y="48"/>
                  <a:pt x="78" y="48"/>
                </a:cubicBezTo>
                <a:cubicBezTo>
                  <a:pt x="43" y="57"/>
                  <a:pt x="43" y="57"/>
                  <a:pt x="43" y="57"/>
                </a:cubicBezTo>
                <a:cubicBezTo>
                  <a:pt x="38" y="93"/>
                  <a:pt x="38" y="93"/>
                  <a:pt x="38" y="93"/>
                </a:cubicBezTo>
                <a:cubicBezTo>
                  <a:pt x="9" y="115"/>
                  <a:pt x="9" y="115"/>
                  <a:pt x="9" y="115"/>
                </a:cubicBezTo>
                <a:cubicBezTo>
                  <a:pt x="18" y="151"/>
                  <a:pt x="18" y="151"/>
                  <a:pt x="18" y="151"/>
                </a:cubicBezTo>
                <a:cubicBezTo>
                  <a:pt x="0" y="182"/>
                  <a:pt x="0" y="182"/>
                  <a:pt x="0" y="182"/>
                </a:cubicBezTo>
                <a:cubicBezTo>
                  <a:pt x="21" y="211"/>
                  <a:pt x="21" y="211"/>
                  <a:pt x="21" y="211"/>
                </a:cubicBezTo>
                <a:cubicBezTo>
                  <a:pt x="17" y="247"/>
                  <a:pt x="17" y="247"/>
                  <a:pt x="17" y="247"/>
                </a:cubicBezTo>
                <a:cubicBezTo>
                  <a:pt x="48" y="266"/>
                  <a:pt x="48" y="266"/>
                  <a:pt x="48" y="266"/>
                </a:cubicBezTo>
                <a:cubicBezTo>
                  <a:pt x="57" y="301"/>
                  <a:pt x="57" y="301"/>
                  <a:pt x="57" y="301"/>
                </a:cubicBezTo>
                <a:cubicBezTo>
                  <a:pt x="78" y="304"/>
                  <a:pt x="78" y="304"/>
                  <a:pt x="78" y="304"/>
                </a:cubicBezTo>
                <a:cubicBezTo>
                  <a:pt x="50" y="407"/>
                  <a:pt x="50" y="407"/>
                  <a:pt x="50" y="407"/>
                </a:cubicBezTo>
                <a:cubicBezTo>
                  <a:pt x="58" y="406"/>
                  <a:pt x="58" y="406"/>
                  <a:pt x="58" y="406"/>
                </a:cubicBezTo>
                <a:cubicBezTo>
                  <a:pt x="89" y="289"/>
                  <a:pt x="89" y="289"/>
                  <a:pt x="89" y="289"/>
                </a:cubicBezTo>
                <a:cubicBezTo>
                  <a:pt x="88" y="288"/>
                  <a:pt x="87" y="288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6"/>
                  <a:pt x="86" y="286"/>
                  <a:pt x="86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4" y="286"/>
                  <a:pt x="84" y="286"/>
                  <a:pt x="84" y="286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51" y="260"/>
                  <a:pt x="30" y="222"/>
                  <a:pt x="28" y="179"/>
                </a:cubicBezTo>
                <a:cubicBezTo>
                  <a:pt x="23" y="99"/>
                  <a:pt x="84" y="31"/>
                  <a:pt x="163" y="26"/>
                </a:cubicBezTo>
                <a:cubicBezTo>
                  <a:pt x="243" y="22"/>
                  <a:pt x="311" y="83"/>
                  <a:pt x="316" y="162"/>
                </a:cubicBezTo>
                <a:cubicBezTo>
                  <a:pt x="319" y="210"/>
                  <a:pt x="298" y="254"/>
                  <a:pt x="263" y="283"/>
                </a:cubicBezTo>
                <a:cubicBezTo>
                  <a:pt x="263" y="283"/>
                  <a:pt x="263" y="283"/>
                  <a:pt x="263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59" y="286"/>
                  <a:pt x="258" y="286"/>
                  <a:pt x="257" y="287"/>
                </a:cubicBezTo>
                <a:close/>
                <a:moveTo>
                  <a:pt x="310" y="160"/>
                </a:moveTo>
                <a:cubicBezTo>
                  <a:pt x="311" y="160"/>
                  <a:pt x="312" y="161"/>
                  <a:pt x="312" y="162"/>
                </a:cubicBezTo>
                <a:cubicBezTo>
                  <a:pt x="312" y="163"/>
                  <a:pt x="311" y="164"/>
                  <a:pt x="310" y="164"/>
                </a:cubicBezTo>
                <a:cubicBezTo>
                  <a:pt x="309" y="164"/>
                  <a:pt x="308" y="164"/>
                  <a:pt x="307" y="162"/>
                </a:cubicBezTo>
                <a:cubicBezTo>
                  <a:pt x="307" y="161"/>
                  <a:pt x="308" y="160"/>
                  <a:pt x="310" y="160"/>
                </a:cubicBezTo>
                <a:close/>
                <a:moveTo>
                  <a:pt x="33" y="164"/>
                </a:moveTo>
                <a:cubicBezTo>
                  <a:pt x="32" y="164"/>
                  <a:pt x="31" y="163"/>
                  <a:pt x="31" y="162"/>
                </a:cubicBezTo>
                <a:cubicBezTo>
                  <a:pt x="31" y="160"/>
                  <a:pt x="32" y="159"/>
                  <a:pt x="33" y="159"/>
                </a:cubicBezTo>
                <a:cubicBezTo>
                  <a:pt x="35" y="160"/>
                  <a:pt x="36" y="161"/>
                  <a:pt x="36" y="162"/>
                </a:cubicBezTo>
                <a:cubicBezTo>
                  <a:pt x="36" y="163"/>
                  <a:pt x="34" y="164"/>
                  <a:pt x="33" y="164"/>
                </a:cubicBezTo>
                <a:close/>
                <a:moveTo>
                  <a:pt x="142" y="36"/>
                </a:moveTo>
                <a:cubicBezTo>
                  <a:pt x="142" y="34"/>
                  <a:pt x="142" y="33"/>
                  <a:pt x="144" y="33"/>
                </a:cubicBezTo>
                <a:cubicBezTo>
                  <a:pt x="145" y="33"/>
                  <a:pt x="146" y="33"/>
                  <a:pt x="146" y="35"/>
                </a:cubicBezTo>
                <a:cubicBezTo>
                  <a:pt x="147" y="36"/>
                  <a:pt x="146" y="37"/>
                  <a:pt x="145" y="37"/>
                </a:cubicBezTo>
                <a:cubicBezTo>
                  <a:pt x="143" y="38"/>
                  <a:pt x="142" y="37"/>
                  <a:pt x="142" y="36"/>
                </a:cubicBezTo>
                <a:close/>
                <a:moveTo>
                  <a:pt x="108" y="48"/>
                </a:moveTo>
                <a:cubicBezTo>
                  <a:pt x="107" y="47"/>
                  <a:pt x="107" y="45"/>
                  <a:pt x="109" y="45"/>
                </a:cubicBezTo>
                <a:cubicBezTo>
                  <a:pt x="110" y="44"/>
                  <a:pt x="111" y="45"/>
                  <a:pt x="112" y="46"/>
                </a:cubicBezTo>
                <a:cubicBezTo>
                  <a:pt x="112" y="47"/>
                  <a:pt x="112" y="48"/>
                  <a:pt x="111" y="49"/>
                </a:cubicBezTo>
                <a:cubicBezTo>
                  <a:pt x="110" y="50"/>
                  <a:pt x="108" y="49"/>
                  <a:pt x="108" y="48"/>
                </a:cubicBezTo>
                <a:close/>
                <a:moveTo>
                  <a:pt x="78" y="68"/>
                </a:moveTo>
                <a:cubicBezTo>
                  <a:pt x="78" y="67"/>
                  <a:pt x="78" y="66"/>
                  <a:pt x="79" y="65"/>
                </a:cubicBezTo>
                <a:cubicBezTo>
                  <a:pt x="80" y="64"/>
                  <a:pt x="81" y="64"/>
                  <a:pt x="82" y="65"/>
                </a:cubicBezTo>
                <a:cubicBezTo>
                  <a:pt x="83" y="66"/>
                  <a:pt x="83" y="68"/>
                  <a:pt x="82" y="68"/>
                </a:cubicBezTo>
                <a:cubicBezTo>
                  <a:pt x="81" y="69"/>
                  <a:pt x="79" y="69"/>
                  <a:pt x="78" y="68"/>
                </a:cubicBezTo>
                <a:close/>
                <a:moveTo>
                  <a:pt x="55" y="95"/>
                </a:moveTo>
                <a:cubicBezTo>
                  <a:pt x="54" y="95"/>
                  <a:pt x="54" y="93"/>
                  <a:pt x="55" y="92"/>
                </a:cubicBezTo>
                <a:cubicBezTo>
                  <a:pt x="55" y="91"/>
                  <a:pt x="57" y="91"/>
                  <a:pt x="58" y="91"/>
                </a:cubicBezTo>
                <a:cubicBezTo>
                  <a:pt x="59" y="92"/>
                  <a:pt x="59" y="94"/>
                  <a:pt x="59" y="95"/>
                </a:cubicBezTo>
                <a:cubicBezTo>
                  <a:pt x="58" y="96"/>
                  <a:pt x="57" y="96"/>
                  <a:pt x="55" y="95"/>
                </a:cubicBezTo>
                <a:close/>
                <a:moveTo>
                  <a:pt x="40" y="128"/>
                </a:moveTo>
                <a:cubicBezTo>
                  <a:pt x="38" y="128"/>
                  <a:pt x="38" y="127"/>
                  <a:pt x="38" y="125"/>
                </a:cubicBezTo>
                <a:cubicBezTo>
                  <a:pt x="39" y="124"/>
                  <a:pt x="40" y="124"/>
                  <a:pt x="41" y="124"/>
                </a:cubicBezTo>
                <a:cubicBezTo>
                  <a:pt x="42" y="124"/>
                  <a:pt x="43" y="126"/>
                  <a:pt x="43" y="127"/>
                </a:cubicBezTo>
                <a:cubicBezTo>
                  <a:pt x="42" y="128"/>
                  <a:pt x="41" y="129"/>
                  <a:pt x="40" y="128"/>
                </a:cubicBezTo>
                <a:close/>
                <a:moveTo>
                  <a:pt x="35" y="146"/>
                </a:moveTo>
                <a:cubicBezTo>
                  <a:pt x="34" y="146"/>
                  <a:pt x="33" y="144"/>
                  <a:pt x="33" y="143"/>
                </a:cubicBezTo>
                <a:cubicBezTo>
                  <a:pt x="34" y="142"/>
                  <a:pt x="35" y="141"/>
                  <a:pt x="36" y="141"/>
                </a:cubicBezTo>
                <a:cubicBezTo>
                  <a:pt x="37" y="141"/>
                  <a:pt x="38" y="143"/>
                  <a:pt x="38" y="144"/>
                </a:cubicBezTo>
                <a:cubicBezTo>
                  <a:pt x="38" y="145"/>
                  <a:pt x="37" y="146"/>
                  <a:pt x="35" y="146"/>
                </a:cubicBezTo>
                <a:close/>
                <a:moveTo>
                  <a:pt x="125" y="40"/>
                </a:moveTo>
                <a:cubicBezTo>
                  <a:pt x="125" y="39"/>
                  <a:pt x="125" y="38"/>
                  <a:pt x="127" y="37"/>
                </a:cubicBezTo>
                <a:cubicBezTo>
                  <a:pt x="128" y="37"/>
                  <a:pt x="129" y="38"/>
                  <a:pt x="130" y="39"/>
                </a:cubicBezTo>
                <a:cubicBezTo>
                  <a:pt x="130" y="40"/>
                  <a:pt x="129" y="41"/>
                  <a:pt x="128" y="42"/>
                </a:cubicBezTo>
                <a:cubicBezTo>
                  <a:pt x="127" y="42"/>
                  <a:pt x="126" y="42"/>
                  <a:pt x="125" y="40"/>
                </a:cubicBezTo>
                <a:close/>
                <a:moveTo>
                  <a:pt x="93" y="57"/>
                </a:moveTo>
                <a:cubicBezTo>
                  <a:pt x="92" y="56"/>
                  <a:pt x="93" y="54"/>
                  <a:pt x="94" y="54"/>
                </a:cubicBezTo>
                <a:cubicBezTo>
                  <a:pt x="95" y="53"/>
                  <a:pt x="96" y="53"/>
                  <a:pt x="97" y="54"/>
                </a:cubicBezTo>
                <a:cubicBezTo>
                  <a:pt x="98" y="55"/>
                  <a:pt x="97" y="57"/>
                  <a:pt x="96" y="57"/>
                </a:cubicBezTo>
                <a:cubicBezTo>
                  <a:pt x="95" y="58"/>
                  <a:pt x="94" y="58"/>
                  <a:pt x="93" y="57"/>
                </a:cubicBezTo>
                <a:close/>
                <a:moveTo>
                  <a:pt x="46" y="111"/>
                </a:moveTo>
                <a:cubicBezTo>
                  <a:pt x="45" y="111"/>
                  <a:pt x="45" y="109"/>
                  <a:pt x="45" y="108"/>
                </a:cubicBezTo>
                <a:cubicBezTo>
                  <a:pt x="46" y="107"/>
                  <a:pt x="47" y="107"/>
                  <a:pt x="48" y="107"/>
                </a:cubicBezTo>
                <a:cubicBezTo>
                  <a:pt x="50" y="108"/>
                  <a:pt x="50" y="109"/>
                  <a:pt x="50" y="110"/>
                </a:cubicBezTo>
                <a:cubicBezTo>
                  <a:pt x="49" y="111"/>
                  <a:pt x="48" y="112"/>
                  <a:pt x="46" y="111"/>
                </a:cubicBezTo>
                <a:close/>
                <a:moveTo>
                  <a:pt x="66" y="81"/>
                </a:moveTo>
                <a:cubicBezTo>
                  <a:pt x="65" y="80"/>
                  <a:pt x="65" y="79"/>
                  <a:pt x="66" y="78"/>
                </a:cubicBezTo>
                <a:cubicBezTo>
                  <a:pt x="67" y="77"/>
                  <a:pt x="68" y="77"/>
                  <a:pt x="69" y="77"/>
                </a:cubicBezTo>
                <a:cubicBezTo>
                  <a:pt x="70" y="78"/>
                  <a:pt x="70" y="80"/>
                  <a:pt x="69" y="81"/>
                </a:cubicBezTo>
                <a:cubicBezTo>
                  <a:pt x="69" y="82"/>
                  <a:pt x="67" y="82"/>
                  <a:pt x="66" y="81"/>
                </a:cubicBezTo>
                <a:close/>
                <a:moveTo>
                  <a:pt x="34" y="182"/>
                </a:moveTo>
                <a:cubicBezTo>
                  <a:pt x="32" y="182"/>
                  <a:pt x="31" y="181"/>
                  <a:pt x="31" y="180"/>
                </a:cubicBezTo>
                <a:cubicBezTo>
                  <a:pt x="31" y="179"/>
                  <a:pt x="32" y="178"/>
                  <a:pt x="33" y="178"/>
                </a:cubicBezTo>
                <a:cubicBezTo>
                  <a:pt x="34" y="178"/>
                  <a:pt x="36" y="179"/>
                  <a:pt x="36" y="180"/>
                </a:cubicBezTo>
                <a:cubicBezTo>
                  <a:pt x="36" y="181"/>
                  <a:pt x="35" y="182"/>
                  <a:pt x="34" y="182"/>
                </a:cubicBezTo>
                <a:close/>
                <a:moveTo>
                  <a:pt x="165" y="309"/>
                </a:moveTo>
                <a:cubicBezTo>
                  <a:pt x="165" y="311"/>
                  <a:pt x="164" y="312"/>
                  <a:pt x="163" y="312"/>
                </a:cubicBezTo>
                <a:cubicBezTo>
                  <a:pt x="161" y="312"/>
                  <a:pt x="160" y="310"/>
                  <a:pt x="161" y="309"/>
                </a:cubicBezTo>
                <a:cubicBezTo>
                  <a:pt x="161" y="308"/>
                  <a:pt x="162" y="307"/>
                  <a:pt x="163" y="307"/>
                </a:cubicBezTo>
                <a:cubicBezTo>
                  <a:pt x="164" y="307"/>
                  <a:pt x="165" y="308"/>
                  <a:pt x="165" y="309"/>
                </a:cubicBezTo>
                <a:close/>
                <a:moveTo>
                  <a:pt x="36" y="201"/>
                </a:moveTo>
                <a:cubicBezTo>
                  <a:pt x="35" y="201"/>
                  <a:pt x="34" y="201"/>
                  <a:pt x="34" y="199"/>
                </a:cubicBezTo>
                <a:cubicBezTo>
                  <a:pt x="33" y="198"/>
                  <a:pt x="34" y="197"/>
                  <a:pt x="35" y="197"/>
                </a:cubicBezTo>
                <a:cubicBezTo>
                  <a:pt x="37" y="196"/>
                  <a:pt x="38" y="197"/>
                  <a:pt x="38" y="198"/>
                </a:cubicBezTo>
                <a:cubicBezTo>
                  <a:pt x="38" y="200"/>
                  <a:pt x="38" y="201"/>
                  <a:pt x="36" y="201"/>
                </a:cubicBezTo>
                <a:close/>
                <a:moveTo>
                  <a:pt x="49" y="235"/>
                </a:moveTo>
                <a:cubicBezTo>
                  <a:pt x="48" y="236"/>
                  <a:pt x="46" y="235"/>
                  <a:pt x="46" y="234"/>
                </a:cubicBezTo>
                <a:cubicBezTo>
                  <a:pt x="45" y="233"/>
                  <a:pt x="46" y="232"/>
                  <a:pt x="47" y="231"/>
                </a:cubicBezTo>
                <a:cubicBezTo>
                  <a:pt x="48" y="231"/>
                  <a:pt x="49" y="231"/>
                  <a:pt x="50" y="232"/>
                </a:cubicBezTo>
                <a:cubicBezTo>
                  <a:pt x="50" y="233"/>
                  <a:pt x="50" y="235"/>
                  <a:pt x="49" y="235"/>
                </a:cubicBezTo>
                <a:close/>
                <a:moveTo>
                  <a:pt x="69" y="264"/>
                </a:moveTo>
                <a:cubicBezTo>
                  <a:pt x="68" y="265"/>
                  <a:pt x="67" y="265"/>
                  <a:pt x="66" y="264"/>
                </a:cubicBezTo>
                <a:cubicBezTo>
                  <a:pt x="65" y="263"/>
                  <a:pt x="65" y="262"/>
                  <a:pt x="66" y="261"/>
                </a:cubicBezTo>
                <a:cubicBezTo>
                  <a:pt x="67" y="260"/>
                  <a:pt x="68" y="260"/>
                  <a:pt x="69" y="261"/>
                </a:cubicBezTo>
                <a:cubicBezTo>
                  <a:pt x="70" y="262"/>
                  <a:pt x="70" y="264"/>
                  <a:pt x="69" y="264"/>
                </a:cubicBezTo>
                <a:close/>
                <a:moveTo>
                  <a:pt x="96" y="287"/>
                </a:moveTo>
                <a:cubicBezTo>
                  <a:pt x="96" y="288"/>
                  <a:pt x="94" y="289"/>
                  <a:pt x="93" y="288"/>
                </a:cubicBezTo>
                <a:cubicBezTo>
                  <a:pt x="92" y="287"/>
                  <a:pt x="92" y="286"/>
                  <a:pt x="92" y="285"/>
                </a:cubicBezTo>
                <a:cubicBezTo>
                  <a:pt x="93" y="284"/>
                  <a:pt x="95" y="283"/>
                  <a:pt x="96" y="284"/>
                </a:cubicBezTo>
                <a:cubicBezTo>
                  <a:pt x="97" y="285"/>
                  <a:pt x="97" y="286"/>
                  <a:pt x="96" y="287"/>
                </a:cubicBezTo>
                <a:close/>
                <a:moveTo>
                  <a:pt x="129" y="303"/>
                </a:moveTo>
                <a:cubicBezTo>
                  <a:pt x="129" y="304"/>
                  <a:pt x="128" y="305"/>
                  <a:pt x="126" y="304"/>
                </a:cubicBezTo>
                <a:cubicBezTo>
                  <a:pt x="125" y="304"/>
                  <a:pt x="125" y="303"/>
                  <a:pt x="125" y="302"/>
                </a:cubicBezTo>
                <a:cubicBezTo>
                  <a:pt x="125" y="300"/>
                  <a:pt x="127" y="300"/>
                  <a:pt x="128" y="300"/>
                </a:cubicBezTo>
                <a:cubicBezTo>
                  <a:pt x="129" y="300"/>
                  <a:pt x="130" y="302"/>
                  <a:pt x="129" y="303"/>
                </a:cubicBezTo>
                <a:close/>
                <a:moveTo>
                  <a:pt x="147" y="307"/>
                </a:moveTo>
                <a:cubicBezTo>
                  <a:pt x="147" y="309"/>
                  <a:pt x="145" y="309"/>
                  <a:pt x="144" y="309"/>
                </a:cubicBezTo>
                <a:cubicBezTo>
                  <a:pt x="143" y="309"/>
                  <a:pt x="142" y="308"/>
                  <a:pt x="142" y="306"/>
                </a:cubicBezTo>
                <a:cubicBezTo>
                  <a:pt x="143" y="305"/>
                  <a:pt x="144" y="304"/>
                  <a:pt x="145" y="305"/>
                </a:cubicBezTo>
                <a:cubicBezTo>
                  <a:pt x="146" y="305"/>
                  <a:pt x="147" y="306"/>
                  <a:pt x="147" y="307"/>
                </a:cubicBezTo>
                <a:close/>
                <a:moveTo>
                  <a:pt x="41" y="218"/>
                </a:moveTo>
                <a:cubicBezTo>
                  <a:pt x="40" y="218"/>
                  <a:pt x="39" y="217"/>
                  <a:pt x="38" y="216"/>
                </a:cubicBezTo>
                <a:cubicBezTo>
                  <a:pt x="38" y="215"/>
                  <a:pt x="38" y="214"/>
                  <a:pt x="40" y="213"/>
                </a:cubicBezTo>
                <a:cubicBezTo>
                  <a:pt x="41" y="213"/>
                  <a:pt x="42" y="214"/>
                  <a:pt x="42" y="215"/>
                </a:cubicBezTo>
                <a:cubicBezTo>
                  <a:pt x="43" y="216"/>
                  <a:pt x="42" y="217"/>
                  <a:pt x="41" y="218"/>
                </a:cubicBezTo>
                <a:close/>
                <a:moveTo>
                  <a:pt x="58" y="250"/>
                </a:moveTo>
                <a:cubicBezTo>
                  <a:pt x="57" y="251"/>
                  <a:pt x="55" y="250"/>
                  <a:pt x="54" y="249"/>
                </a:cubicBezTo>
                <a:cubicBezTo>
                  <a:pt x="54" y="248"/>
                  <a:pt x="54" y="247"/>
                  <a:pt x="55" y="246"/>
                </a:cubicBezTo>
                <a:cubicBezTo>
                  <a:pt x="56" y="245"/>
                  <a:pt x="58" y="246"/>
                  <a:pt x="58" y="247"/>
                </a:cubicBezTo>
                <a:cubicBezTo>
                  <a:pt x="59" y="248"/>
                  <a:pt x="59" y="249"/>
                  <a:pt x="58" y="250"/>
                </a:cubicBezTo>
                <a:close/>
                <a:moveTo>
                  <a:pt x="112" y="296"/>
                </a:moveTo>
                <a:cubicBezTo>
                  <a:pt x="112" y="297"/>
                  <a:pt x="110" y="298"/>
                  <a:pt x="109" y="297"/>
                </a:cubicBezTo>
                <a:cubicBezTo>
                  <a:pt x="108" y="297"/>
                  <a:pt x="108" y="295"/>
                  <a:pt x="108" y="294"/>
                </a:cubicBezTo>
                <a:cubicBezTo>
                  <a:pt x="109" y="293"/>
                  <a:pt x="110" y="293"/>
                  <a:pt x="111" y="293"/>
                </a:cubicBezTo>
                <a:cubicBezTo>
                  <a:pt x="112" y="294"/>
                  <a:pt x="113" y="295"/>
                  <a:pt x="112" y="296"/>
                </a:cubicBezTo>
                <a:close/>
                <a:moveTo>
                  <a:pt x="82" y="277"/>
                </a:moveTo>
                <a:cubicBezTo>
                  <a:pt x="81" y="278"/>
                  <a:pt x="80" y="278"/>
                  <a:pt x="79" y="277"/>
                </a:cubicBezTo>
                <a:cubicBezTo>
                  <a:pt x="78" y="276"/>
                  <a:pt x="78" y="275"/>
                  <a:pt x="78" y="274"/>
                </a:cubicBezTo>
                <a:cubicBezTo>
                  <a:pt x="79" y="273"/>
                  <a:pt x="81" y="273"/>
                  <a:pt x="82" y="273"/>
                </a:cubicBezTo>
                <a:cubicBezTo>
                  <a:pt x="83" y="274"/>
                  <a:pt x="83" y="276"/>
                  <a:pt x="82" y="277"/>
                </a:cubicBezTo>
                <a:close/>
                <a:moveTo>
                  <a:pt x="182" y="309"/>
                </a:moveTo>
                <a:cubicBezTo>
                  <a:pt x="182" y="310"/>
                  <a:pt x="182" y="311"/>
                  <a:pt x="180" y="311"/>
                </a:cubicBezTo>
                <a:cubicBezTo>
                  <a:pt x="179" y="312"/>
                  <a:pt x="178" y="311"/>
                  <a:pt x="178" y="309"/>
                </a:cubicBezTo>
                <a:cubicBezTo>
                  <a:pt x="178" y="308"/>
                  <a:pt x="179" y="307"/>
                  <a:pt x="180" y="307"/>
                </a:cubicBezTo>
                <a:cubicBezTo>
                  <a:pt x="181" y="307"/>
                  <a:pt x="182" y="308"/>
                  <a:pt x="182" y="309"/>
                </a:cubicBezTo>
                <a:close/>
                <a:moveTo>
                  <a:pt x="310" y="178"/>
                </a:moveTo>
                <a:cubicBezTo>
                  <a:pt x="311" y="178"/>
                  <a:pt x="312" y="179"/>
                  <a:pt x="312" y="180"/>
                </a:cubicBezTo>
                <a:cubicBezTo>
                  <a:pt x="312" y="182"/>
                  <a:pt x="311" y="183"/>
                  <a:pt x="310" y="183"/>
                </a:cubicBezTo>
                <a:cubicBezTo>
                  <a:pt x="309" y="183"/>
                  <a:pt x="308" y="181"/>
                  <a:pt x="308" y="180"/>
                </a:cubicBezTo>
                <a:cubicBezTo>
                  <a:pt x="308" y="179"/>
                  <a:pt x="309" y="178"/>
                  <a:pt x="310" y="178"/>
                </a:cubicBezTo>
                <a:close/>
                <a:moveTo>
                  <a:pt x="201" y="306"/>
                </a:moveTo>
                <a:cubicBezTo>
                  <a:pt x="201" y="308"/>
                  <a:pt x="201" y="309"/>
                  <a:pt x="199" y="309"/>
                </a:cubicBezTo>
                <a:cubicBezTo>
                  <a:pt x="198" y="309"/>
                  <a:pt x="197" y="309"/>
                  <a:pt x="197" y="307"/>
                </a:cubicBezTo>
                <a:cubicBezTo>
                  <a:pt x="196" y="306"/>
                  <a:pt x="197" y="305"/>
                  <a:pt x="198" y="305"/>
                </a:cubicBezTo>
                <a:cubicBezTo>
                  <a:pt x="200" y="304"/>
                  <a:pt x="201" y="305"/>
                  <a:pt x="201" y="306"/>
                </a:cubicBezTo>
                <a:close/>
                <a:moveTo>
                  <a:pt x="235" y="294"/>
                </a:moveTo>
                <a:cubicBezTo>
                  <a:pt x="236" y="295"/>
                  <a:pt x="236" y="296"/>
                  <a:pt x="234" y="297"/>
                </a:cubicBezTo>
                <a:cubicBezTo>
                  <a:pt x="233" y="298"/>
                  <a:pt x="232" y="297"/>
                  <a:pt x="231" y="296"/>
                </a:cubicBezTo>
                <a:cubicBezTo>
                  <a:pt x="231" y="295"/>
                  <a:pt x="231" y="294"/>
                  <a:pt x="232" y="293"/>
                </a:cubicBezTo>
                <a:cubicBezTo>
                  <a:pt x="233" y="292"/>
                  <a:pt x="235" y="293"/>
                  <a:pt x="235" y="294"/>
                </a:cubicBezTo>
                <a:close/>
                <a:moveTo>
                  <a:pt x="265" y="274"/>
                </a:moveTo>
                <a:cubicBezTo>
                  <a:pt x="265" y="275"/>
                  <a:pt x="265" y="276"/>
                  <a:pt x="264" y="277"/>
                </a:cubicBezTo>
                <a:cubicBezTo>
                  <a:pt x="263" y="278"/>
                  <a:pt x="262" y="278"/>
                  <a:pt x="261" y="277"/>
                </a:cubicBezTo>
                <a:cubicBezTo>
                  <a:pt x="260" y="276"/>
                  <a:pt x="260" y="274"/>
                  <a:pt x="261" y="274"/>
                </a:cubicBezTo>
                <a:cubicBezTo>
                  <a:pt x="262" y="273"/>
                  <a:pt x="264" y="273"/>
                  <a:pt x="265" y="274"/>
                </a:cubicBezTo>
                <a:close/>
                <a:moveTo>
                  <a:pt x="288" y="247"/>
                </a:moveTo>
                <a:cubicBezTo>
                  <a:pt x="289" y="247"/>
                  <a:pt x="289" y="249"/>
                  <a:pt x="288" y="250"/>
                </a:cubicBezTo>
                <a:cubicBezTo>
                  <a:pt x="288" y="251"/>
                  <a:pt x="286" y="251"/>
                  <a:pt x="285" y="251"/>
                </a:cubicBezTo>
                <a:cubicBezTo>
                  <a:pt x="284" y="250"/>
                  <a:pt x="284" y="248"/>
                  <a:pt x="284" y="247"/>
                </a:cubicBezTo>
                <a:cubicBezTo>
                  <a:pt x="285" y="246"/>
                  <a:pt x="287" y="246"/>
                  <a:pt x="288" y="247"/>
                </a:cubicBezTo>
                <a:close/>
                <a:moveTo>
                  <a:pt x="303" y="214"/>
                </a:moveTo>
                <a:cubicBezTo>
                  <a:pt x="305" y="214"/>
                  <a:pt x="305" y="215"/>
                  <a:pt x="305" y="217"/>
                </a:cubicBezTo>
                <a:cubicBezTo>
                  <a:pt x="305" y="218"/>
                  <a:pt x="303" y="219"/>
                  <a:pt x="302" y="218"/>
                </a:cubicBezTo>
                <a:cubicBezTo>
                  <a:pt x="301" y="218"/>
                  <a:pt x="300" y="216"/>
                  <a:pt x="301" y="215"/>
                </a:cubicBezTo>
                <a:cubicBezTo>
                  <a:pt x="301" y="214"/>
                  <a:pt x="302" y="213"/>
                  <a:pt x="303" y="214"/>
                </a:cubicBezTo>
                <a:close/>
                <a:moveTo>
                  <a:pt x="308" y="196"/>
                </a:moveTo>
                <a:cubicBezTo>
                  <a:pt x="309" y="197"/>
                  <a:pt x="310" y="198"/>
                  <a:pt x="310" y="199"/>
                </a:cubicBezTo>
                <a:cubicBezTo>
                  <a:pt x="309" y="200"/>
                  <a:pt x="308" y="201"/>
                  <a:pt x="307" y="201"/>
                </a:cubicBezTo>
                <a:cubicBezTo>
                  <a:pt x="306" y="201"/>
                  <a:pt x="305" y="199"/>
                  <a:pt x="305" y="198"/>
                </a:cubicBezTo>
                <a:cubicBezTo>
                  <a:pt x="305" y="197"/>
                  <a:pt x="307" y="196"/>
                  <a:pt x="308" y="196"/>
                </a:cubicBezTo>
                <a:close/>
                <a:moveTo>
                  <a:pt x="218" y="302"/>
                </a:moveTo>
                <a:cubicBezTo>
                  <a:pt x="218" y="303"/>
                  <a:pt x="218" y="304"/>
                  <a:pt x="216" y="305"/>
                </a:cubicBezTo>
                <a:cubicBezTo>
                  <a:pt x="215" y="305"/>
                  <a:pt x="214" y="304"/>
                  <a:pt x="213" y="303"/>
                </a:cubicBezTo>
                <a:cubicBezTo>
                  <a:pt x="213" y="302"/>
                  <a:pt x="214" y="301"/>
                  <a:pt x="215" y="300"/>
                </a:cubicBezTo>
                <a:cubicBezTo>
                  <a:pt x="216" y="300"/>
                  <a:pt x="217" y="300"/>
                  <a:pt x="218" y="302"/>
                </a:cubicBezTo>
                <a:close/>
                <a:moveTo>
                  <a:pt x="250" y="285"/>
                </a:moveTo>
                <a:cubicBezTo>
                  <a:pt x="251" y="286"/>
                  <a:pt x="250" y="288"/>
                  <a:pt x="249" y="288"/>
                </a:cubicBezTo>
                <a:cubicBezTo>
                  <a:pt x="248" y="289"/>
                  <a:pt x="247" y="289"/>
                  <a:pt x="246" y="288"/>
                </a:cubicBezTo>
                <a:cubicBezTo>
                  <a:pt x="245" y="287"/>
                  <a:pt x="246" y="285"/>
                  <a:pt x="247" y="285"/>
                </a:cubicBezTo>
                <a:cubicBezTo>
                  <a:pt x="248" y="284"/>
                  <a:pt x="249" y="284"/>
                  <a:pt x="250" y="285"/>
                </a:cubicBezTo>
                <a:close/>
                <a:moveTo>
                  <a:pt x="297" y="231"/>
                </a:moveTo>
                <a:cubicBezTo>
                  <a:pt x="298" y="231"/>
                  <a:pt x="298" y="233"/>
                  <a:pt x="298" y="234"/>
                </a:cubicBezTo>
                <a:cubicBezTo>
                  <a:pt x="297" y="235"/>
                  <a:pt x="296" y="235"/>
                  <a:pt x="295" y="235"/>
                </a:cubicBezTo>
                <a:cubicBezTo>
                  <a:pt x="294" y="234"/>
                  <a:pt x="293" y="233"/>
                  <a:pt x="294" y="232"/>
                </a:cubicBezTo>
                <a:cubicBezTo>
                  <a:pt x="294" y="231"/>
                  <a:pt x="296" y="230"/>
                  <a:pt x="297" y="231"/>
                </a:cubicBezTo>
                <a:close/>
                <a:moveTo>
                  <a:pt x="277" y="261"/>
                </a:moveTo>
                <a:cubicBezTo>
                  <a:pt x="278" y="262"/>
                  <a:pt x="278" y="263"/>
                  <a:pt x="277" y="264"/>
                </a:cubicBezTo>
                <a:cubicBezTo>
                  <a:pt x="276" y="265"/>
                  <a:pt x="275" y="265"/>
                  <a:pt x="274" y="265"/>
                </a:cubicBezTo>
                <a:cubicBezTo>
                  <a:pt x="273" y="264"/>
                  <a:pt x="273" y="262"/>
                  <a:pt x="274" y="261"/>
                </a:cubicBezTo>
                <a:cubicBezTo>
                  <a:pt x="274" y="260"/>
                  <a:pt x="276" y="260"/>
                  <a:pt x="277" y="261"/>
                </a:cubicBezTo>
                <a:close/>
                <a:moveTo>
                  <a:pt x="178" y="32"/>
                </a:moveTo>
                <a:cubicBezTo>
                  <a:pt x="178" y="31"/>
                  <a:pt x="179" y="30"/>
                  <a:pt x="181" y="30"/>
                </a:cubicBezTo>
                <a:cubicBezTo>
                  <a:pt x="182" y="30"/>
                  <a:pt x="183" y="31"/>
                  <a:pt x="183" y="33"/>
                </a:cubicBezTo>
                <a:cubicBezTo>
                  <a:pt x="183" y="34"/>
                  <a:pt x="182" y="35"/>
                  <a:pt x="180" y="35"/>
                </a:cubicBezTo>
                <a:cubicBezTo>
                  <a:pt x="179" y="35"/>
                  <a:pt x="178" y="34"/>
                  <a:pt x="178" y="32"/>
                </a:cubicBezTo>
                <a:close/>
                <a:moveTo>
                  <a:pt x="307" y="141"/>
                </a:moveTo>
                <a:cubicBezTo>
                  <a:pt x="308" y="141"/>
                  <a:pt x="309" y="142"/>
                  <a:pt x="310" y="143"/>
                </a:cubicBezTo>
                <a:cubicBezTo>
                  <a:pt x="310" y="144"/>
                  <a:pt x="309" y="145"/>
                  <a:pt x="308" y="146"/>
                </a:cubicBezTo>
                <a:cubicBezTo>
                  <a:pt x="307" y="146"/>
                  <a:pt x="305" y="145"/>
                  <a:pt x="305" y="144"/>
                </a:cubicBezTo>
                <a:cubicBezTo>
                  <a:pt x="305" y="143"/>
                  <a:pt x="306" y="141"/>
                  <a:pt x="307" y="141"/>
                </a:cubicBezTo>
                <a:close/>
                <a:moveTo>
                  <a:pt x="294" y="107"/>
                </a:moveTo>
                <a:cubicBezTo>
                  <a:pt x="296" y="106"/>
                  <a:pt x="297" y="107"/>
                  <a:pt x="298" y="108"/>
                </a:cubicBezTo>
                <a:cubicBezTo>
                  <a:pt x="298" y="109"/>
                  <a:pt x="298" y="110"/>
                  <a:pt x="297" y="111"/>
                </a:cubicBezTo>
                <a:cubicBezTo>
                  <a:pt x="295" y="111"/>
                  <a:pt x="294" y="111"/>
                  <a:pt x="293" y="110"/>
                </a:cubicBezTo>
                <a:cubicBezTo>
                  <a:pt x="293" y="109"/>
                  <a:pt x="293" y="107"/>
                  <a:pt x="294" y="107"/>
                </a:cubicBezTo>
                <a:close/>
                <a:moveTo>
                  <a:pt x="274" y="78"/>
                </a:moveTo>
                <a:cubicBezTo>
                  <a:pt x="275" y="77"/>
                  <a:pt x="277" y="77"/>
                  <a:pt x="277" y="78"/>
                </a:cubicBezTo>
                <a:cubicBezTo>
                  <a:pt x="278" y="79"/>
                  <a:pt x="278" y="80"/>
                  <a:pt x="277" y="81"/>
                </a:cubicBezTo>
                <a:cubicBezTo>
                  <a:pt x="276" y="82"/>
                  <a:pt x="275" y="82"/>
                  <a:pt x="274" y="81"/>
                </a:cubicBezTo>
                <a:cubicBezTo>
                  <a:pt x="273" y="80"/>
                  <a:pt x="273" y="79"/>
                  <a:pt x="274" y="78"/>
                </a:cubicBezTo>
                <a:close/>
                <a:moveTo>
                  <a:pt x="247" y="55"/>
                </a:moveTo>
                <a:cubicBezTo>
                  <a:pt x="248" y="54"/>
                  <a:pt x="249" y="53"/>
                  <a:pt x="250" y="54"/>
                </a:cubicBezTo>
                <a:cubicBezTo>
                  <a:pt x="251" y="55"/>
                  <a:pt x="252" y="56"/>
                  <a:pt x="251" y="57"/>
                </a:cubicBezTo>
                <a:cubicBezTo>
                  <a:pt x="250" y="58"/>
                  <a:pt x="249" y="59"/>
                  <a:pt x="248" y="58"/>
                </a:cubicBezTo>
                <a:cubicBezTo>
                  <a:pt x="247" y="57"/>
                  <a:pt x="246" y="56"/>
                  <a:pt x="247" y="55"/>
                </a:cubicBezTo>
                <a:close/>
                <a:moveTo>
                  <a:pt x="214" y="39"/>
                </a:moveTo>
                <a:cubicBezTo>
                  <a:pt x="214" y="38"/>
                  <a:pt x="216" y="37"/>
                  <a:pt x="217" y="37"/>
                </a:cubicBezTo>
                <a:cubicBezTo>
                  <a:pt x="218" y="38"/>
                  <a:pt x="219" y="39"/>
                  <a:pt x="218" y="40"/>
                </a:cubicBezTo>
                <a:cubicBezTo>
                  <a:pt x="218" y="42"/>
                  <a:pt x="217" y="42"/>
                  <a:pt x="215" y="42"/>
                </a:cubicBezTo>
                <a:cubicBezTo>
                  <a:pt x="214" y="41"/>
                  <a:pt x="214" y="40"/>
                  <a:pt x="214" y="39"/>
                </a:cubicBezTo>
                <a:close/>
                <a:moveTo>
                  <a:pt x="197" y="35"/>
                </a:moveTo>
                <a:cubicBezTo>
                  <a:pt x="197" y="33"/>
                  <a:pt x="198" y="33"/>
                  <a:pt x="199" y="33"/>
                </a:cubicBezTo>
                <a:cubicBezTo>
                  <a:pt x="200" y="33"/>
                  <a:pt x="201" y="34"/>
                  <a:pt x="201" y="35"/>
                </a:cubicBezTo>
                <a:cubicBezTo>
                  <a:pt x="201" y="37"/>
                  <a:pt x="200" y="38"/>
                  <a:pt x="198" y="37"/>
                </a:cubicBezTo>
                <a:cubicBezTo>
                  <a:pt x="197" y="37"/>
                  <a:pt x="196" y="36"/>
                  <a:pt x="197" y="35"/>
                </a:cubicBezTo>
                <a:close/>
                <a:moveTo>
                  <a:pt x="302" y="124"/>
                </a:moveTo>
                <a:cubicBezTo>
                  <a:pt x="303" y="124"/>
                  <a:pt x="305" y="125"/>
                  <a:pt x="305" y="126"/>
                </a:cubicBezTo>
                <a:cubicBezTo>
                  <a:pt x="306" y="127"/>
                  <a:pt x="305" y="128"/>
                  <a:pt x="304" y="129"/>
                </a:cubicBezTo>
                <a:cubicBezTo>
                  <a:pt x="302" y="129"/>
                  <a:pt x="301" y="129"/>
                  <a:pt x="301" y="127"/>
                </a:cubicBezTo>
                <a:cubicBezTo>
                  <a:pt x="300" y="126"/>
                  <a:pt x="301" y="125"/>
                  <a:pt x="302" y="124"/>
                </a:cubicBezTo>
                <a:close/>
                <a:moveTo>
                  <a:pt x="286" y="92"/>
                </a:moveTo>
                <a:cubicBezTo>
                  <a:pt x="287" y="91"/>
                  <a:pt x="288" y="92"/>
                  <a:pt x="289" y="93"/>
                </a:cubicBezTo>
                <a:cubicBezTo>
                  <a:pt x="290" y="94"/>
                  <a:pt x="289" y="95"/>
                  <a:pt x="288" y="96"/>
                </a:cubicBezTo>
                <a:cubicBezTo>
                  <a:pt x="287" y="97"/>
                  <a:pt x="286" y="96"/>
                  <a:pt x="285" y="95"/>
                </a:cubicBezTo>
                <a:cubicBezTo>
                  <a:pt x="284" y="94"/>
                  <a:pt x="285" y="93"/>
                  <a:pt x="286" y="92"/>
                </a:cubicBezTo>
                <a:close/>
                <a:moveTo>
                  <a:pt x="231" y="46"/>
                </a:moveTo>
                <a:cubicBezTo>
                  <a:pt x="232" y="45"/>
                  <a:pt x="233" y="44"/>
                  <a:pt x="234" y="45"/>
                </a:cubicBezTo>
                <a:cubicBezTo>
                  <a:pt x="235" y="45"/>
                  <a:pt x="236" y="47"/>
                  <a:pt x="235" y="48"/>
                </a:cubicBezTo>
                <a:cubicBezTo>
                  <a:pt x="235" y="49"/>
                  <a:pt x="233" y="49"/>
                  <a:pt x="232" y="49"/>
                </a:cubicBezTo>
                <a:cubicBezTo>
                  <a:pt x="231" y="48"/>
                  <a:pt x="230" y="47"/>
                  <a:pt x="231" y="46"/>
                </a:cubicBezTo>
                <a:close/>
                <a:moveTo>
                  <a:pt x="261" y="65"/>
                </a:moveTo>
                <a:cubicBezTo>
                  <a:pt x="262" y="64"/>
                  <a:pt x="264" y="64"/>
                  <a:pt x="265" y="65"/>
                </a:cubicBezTo>
                <a:cubicBezTo>
                  <a:pt x="266" y="66"/>
                  <a:pt x="266" y="67"/>
                  <a:pt x="265" y="68"/>
                </a:cubicBezTo>
                <a:cubicBezTo>
                  <a:pt x="264" y="69"/>
                  <a:pt x="263" y="69"/>
                  <a:pt x="262" y="69"/>
                </a:cubicBezTo>
                <a:cubicBezTo>
                  <a:pt x="261" y="68"/>
                  <a:pt x="261" y="66"/>
                  <a:pt x="261" y="65"/>
                </a:cubicBezTo>
                <a:close/>
                <a:moveTo>
                  <a:pt x="166" y="70"/>
                </a:moveTo>
                <a:cubicBezTo>
                  <a:pt x="222" y="66"/>
                  <a:pt x="269" y="109"/>
                  <a:pt x="273" y="165"/>
                </a:cubicBezTo>
                <a:cubicBezTo>
                  <a:pt x="276" y="220"/>
                  <a:pt x="233" y="268"/>
                  <a:pt x="178" y="271"/>
                </a:cubicBezTo>
                <a:cubicBezTo>
                  <a:pt x="122" y="275"/>
                  <a:pt x="74" y="232"/>
                  <a:pt x="71" y="176"/>
                </a:cubicBezTo>
                <a:cubicBezTo>
                  <a:pt x="68" y="121"/>
                  <a:pt x="110" y="73"/>
                  <a:pt x="166" y="70"/>
                </a:cubicBezTo>
                <a:close/>
                <a:moveTo>
                  <a:pt x="166" y="80"/>
                </a:moveTo>
                <a:cubicBezTo>
                  <a:pt x="216" y="77"/>
                  <a:pt x="259" y="115"/>
                  <a:pt x="262" y="165"/>
                </a:cubicBezTo>
                <a:cubicBezTo>
                  <a:pt x="265" y="215"/>
                  <a:pt x="227" y="258"/>
                  <a:pt x="177" y="261"/>
                </a:cubicBezTo>
                <a:cubicBezTo>
                  <a:pt x="127" y="264"/>
                  <a:pt x="84" y="226"/>
                  <a:pt x="82" y="176"/>
                </a:cubicBezTo>
                <a:cubicBezTo>
                  <a:pt x="79" y="126"/>
                  <a:pt x="117" y="83"/>
                  <a:pt x="166" y="80"/>
                </a:cubicBezTo>
                <a:close/>
                <a:moveTo>
                  <a:pt x="168" y="316"/>
                </a:moveTo>
                <a:cubicBezTo>
                  <a:pt x="140" y="419"/>
                  <a:pt x="140" y="419"/>
                  <a:pt x="140" y="419"/>
                </a:cubicBezTo>
                <a:cubicBezTo>
                  <a:pt x="129" y="396"/>
                  <a:pt x="129" y="396"/>
                  <a:pt x="129" y="39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115" y="306"/>
                  <a:pt x="141" y="314"/>
                  <a:pt x="168" y="315"/>
                </a:cubicBezTo>
                <a:cubicBezTo>
                  <a:pt x="168" y="315"/>
                  <a:pt x="168" y="315"/>
                  <a:pt x="168" y="315"/>
                </a:cubicBezTo>
                <a:cubicBezTo>
                  <a:pt x="170" y="315"/>
                  <a:pt x="172" y="315"/>
                  <a:pt x="174" y="315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5" y="315"/>
                  <a:pt x="177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80" y="315"/>
                  <a:pt x="180" y="315"/>
                </a:cubicBezTo>
                <a:cubicBezTo>
                  <a:pt x="207" y="313"/>
                  <a:pt x="232" y="304"/>
                  <a:pt x="253" y="290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13" y="370"/>
                  <a:pt x="213" y="370"/>
                  <a:pt x="213" y="370"/>
                </a:cubicBezTo>
                <a:cubicBezTo>
                  <a:pt x="203" y="394"/>
                  <a:pt x="203" y="394"/>
                  <a:pt x="203" y="394"/>
                </a:cubicBezTo>
                <a:cubicBezTo>
                  <a:pt x="179" y="316"/>
                  <a:pt x="179" y="316"/>
                  <a:pt x="179" y="316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200" y="400"/>
                  <a:pt x="200" y="400"/>
                  <a:pt x="200" y="400"/>
                </a:cubicBezTo>
                <a:cubicBezTo>
                  <a:pt x="196" y="408"/>
                  <a:pt x="196" y="408"/>
                  <a:pt x="196" y="408"/>
                </a:cubicBezTo>
                <a:cubicBezTo>
                  <a:pt x="174" y="334"/>
                  <a:pt x="174" y="334"/>
                  <a:pt x="174" y="334"/>
                </a:cubicBezTo>
                <a:cubicBezTo>
                  <a:pt x="147" y="434"/>
                  <a:pt x="147" y="434"/>
                  <a:pt x="147" y="434"/>
                </a:cubicBezTo>
                <a:cubicBezTo>
                  <a:pt x="143" y="426"/>
                  <a:pt x="143" y="426"/>
                  <a:pt x="143" y="426"/>
                </a:cubicBezTo>
                <a:cubicBezTo>
                  <a:pt x="171" y="324"/>
                  <a:pt x="171" y="324"/>
                  <a:pt x="171" y="324"/>
                </a:cubicBezTo>
                <a:lnTo>
                  <a:pt x="168" y="3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772836" y="1468226"/>
            <a:ext cx="2631001" cy="687357"/>
            <a:chOff x="3397955" y="2790056"/>
            <a:chExt cx="3088828" cy="916472"/>
          </a:xfrm>
        </p:grpSpPr>
        <p:sp>
          <p:nvSpPr>
            <p:cNvPr id="38" name="TextBox 19"/>
            <p:cNvSpPr txBox="1"/>
            <p:nvPr/>
          </p:nvSpPr>
          <p:spPr>
            <a:xfrm>
              <a:off x="3397955" y="2790056"/>
              <a:ext cx="2874952" cy="323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微软雅黑 Light" panose="020B0502040204020203" pitchFamily="34" charset="-122"/>
                  <a:cs typeface="Open Sans" panose="020B0606030504020204" pitchFamily="34" charset="0"/>
                </a:rPr>
                <a:t>优势一</a:t>
              </a:r>
              <a:endParaRPr 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9" name="Text Placeholder 5"/>
            <p:cNvSpPr txBox="1"/>
            <p:nvPr/>
          </p:nvSpPr>
          <p:spPr>
            <a:xfrm>
              <a:off x="3397955" y="3075915"/>
              <a:ext cx="3088828" cy="6306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强大的人脉，对工作可以长时间保持热情并带动其他人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40" name="Freeform 5"/>
          <p:cNvSpPr>
            <a:spLocks noEditPoints="1"/>
          </p:cNvSpPr>
          <p:nvPr/>
        </p:nvSpPr>
        <p:spPr bwMode="auto">
          <a:xfrm>
            <a:off x="4740166" y="1409701"/>
            <a:ext cx="643869" cy="812109"/>
          </a:xfrm>
          <a:custGeom>
            <a:avLst/>
            <a:gdLst>
              <a:gd name="T0" fmla="*/ 306 w 344"/>
              <a:gd name="T1" fmla="*/ 250 h 434"/>
              <a:gd name="T2" fmla="*/ 296 w 344"/>
              <a:gd name="T3" fmla="*/ 78 h 434"/>
              <a:gd name="T4" fmla="*/ 133 w 344"/>
              <a:gd name="T5" fmla="*/ 21 h 434"/>
              <a:gd name="T6" fmla="*/ 18 w 344"/>
              <a:gd name="T7" fmla="*/ 151 h 434"/>
              <a:gd name="T8" fmla="*/ 78 w 344"/>
              <a:gd name="T9" fmla="*/ 304 h 434"/>
              <a:gd name="T10" fmla="*/ 86 w 344"/>
              <a:gd name="T11" fmla="*/ 287 h 434"/>
              <a:gd name="T12" fmla="*/ 85 w 344"/>
              <a:gd name="T13" fmla="*/ 286 h 434"/>
              <a:gd name="T14" fmla="*/ 84 w 344"/>
              <a:gd name="T15" fmla="*/ 285 h 434"/>
              <a:gd name="T16" fmla="*/ 28 w 344"/>
              <a:gd name="T17" fmla="*/ 179 h 434"/>
              <a:gd name="T18" fmla="*/ 262 w 344"/>
              <a:gd name="T19" fmla="*/ 283 h 434"/>
              <a:gd name="T20" fmla="*/ 262 w 344"/>
              <a:gd name="T21" fmla="*/ 283 h 434"/>
              <a:gd name="T22" fmla="*/ 260 w 344"/>
              <a:gd name="T23" fmla="*/ 285 h 434"/>
              <a:gd name="T24" fmla="*/ 310 w 344"/>
              <a:gd name="T25" fmla="*/ 160 h 434"/>
              <a:gd name="T26" fmla="*/ 31 w 344"/>
              <a:gd name="T27" fmla="*/ 162 h 434"/>
              <a:gd name="T28" fmla="*/ 146 w 344"/>
              <a:gd name="T29" fmla="*/ 35 h 434"/>
              <a:gd name="T30" fmla="*/ 111 w 344"/>
              <a:gd name="T31" fmla="*/ 49 h 434"/>
              <a:gd name="T32" fmla="*/ 78 w 344"/>
              <a:gd name="T33" fmla="*/ 68 h 434"/>
              <a:gd name="T34" fmla="*/ 40 w 344"/>
              <a:gd name="T35" fmla="*/ 128 h 434"/>
              <a:gd name="T36" fmla="*/ 33 w 344"/>
              <a:gd name="T37" fmla="*/ 143 h 434"/>
              <a:gd name="T38" fmla="*/ 130 w 344"/>
              <a:gd name="T39" fmla="*/ 39 h 434"/>
              <a:gd name="T40" fmla="*/ 96 w 344"/>
              <a:gd name="T41" fmla="*/ 57 h 434"/>
              <a:gd name="T42" fmla="*/ 46 w 344"/>
              <a:gd name="T43" fmla="*/ 111 h 434"/>
              <a:gd name="T44" fmla="*/ 34 w 344"/>
              <a:gd name="T45" fmla="*/ 182 h 434"/>
              <a:gd name="T46" fmla="*/ 163 w 344"/>
              <a:gd name="T47" fmla="*/ 312 h 434"/>
              <a:gd name="T48" fmla="*/ 35 w 344"/>
              <a:gd name="T49" fmla="*/ 197 h 434"/>
              <a:gd name="T50" fmla="*/ 50 w 344"/>
              <a:gd name="T51" fmla="*/ 232 h 434"/>
              <a:gd name="T52" fmla="*/ 69 w 344"/>
              <a:gd name="T53" fmla="*/ 264 h 434"/>
              <a:gd name="T54" fmla="*/ 129 w 344"/>
              <a:gd name="T55" fmla="*/ 303 h 434"/>
              <a:gd name="T56" fmla="*/ 144 w 344"/>
              <a:gd name="T57" fmla="*/ 309 h 434"/>
              <a:gd name="T58" fmla="*/ 40 w 344"/>
              <a:gd name="T59" fmla="*/ 213 h 434"/>
              <a:gd name="T60" fmla="*/ 58 w 344"/>
              <a:gd name="T61" fmla="*/ 247 h 434"/>
              <a:gd name="T62" fmla="*/ 112 w 344"/>
              <a:gd name="T63" fmla="*/ 296 h 434"/>
              <a:gd name="T64" fmla="*/ 182 w 344"/>
              <a:gd name="T65" fmla="*/ 309 h 434"/>
              <a:gd name="T66" fmla="*/ 312 w 344"/>
              <a:gd name="T67" fmla="*/ 180 h 434"/>
              <a:gd name="T68" fmla="*/ 197 w 344"/>
              <a:gd name="T69" fmla="*/ 307 h 434"/>
              <a:gd name="T70" fmla="*/ 232 w 344"/>
              <a:gd name="T71" fmla="*/ 293 h 434"/>
              <a:gd name="T72" fmla="*/ 265 w 344"/>
              <a:gd name="T73" fmla="*/ 274 h 434"/>
              <a:gd name="T74" fmla="*/ 303 w 344"/>
              <a:gd name="T75" fmla="*/ 214 h 434"/>
              <a:gd name="T76" fmla="*/ 310 w 344"/>
              <a:gd name="T77" fmla="*/ 199 h 434"/>
              <a:gd name="T78" fmla="*/ 213 w 344"/>
              <a:gd name="T79" fmla="*/ 303 h 434"/>
              <a:gd name="T80" fmla="*/ 247 w 344"/>
              <a:gd name="T81" fmla="*/ 285 h 434"/>
              <a:gd name="T82" fmla="*/ 297 w 344"/>
              <a:gd name="T83" fmla="*/ 231 h 434"/>
              <a:gd name="T84" fmla="*/ 178 w 344"/>
              <a:gd name="T85" fmla="*/ 32 h 434"/>
              <a:gd name="T86" fmla="*/ 310 w 344"/>
              <a:gd name="T87" fmla="*/ 143 h 434"/>
              <a:gd name="T88" fmla="*/ 297 w 344"/>
              <a:gd name="T89" fmla="*/ 111 h 434"/>
              <a:gd name="T90" fmla="*/ 274 w 344"/>
              <a:gd name="T91" fmla="*/ 81 h 434"/>
              <a:gd name="T92" fmla="*/ 247 w 344"/>
              <a:gd name="T93" fmla="*/ 55 h 434"/>
              <a:gd name="T94" fmla="*/ 197 w 344"/>
              <a:gd name="T95" fmla="*/ 35 h 434"/>
              <a:gd name="T96" fmla="*/ 305 w 344"/>
              <a:gd name="T97" fmla="*/ 126 h 434"/>
              <a:gd name="T98" fmla="*/ 288 w 344"/>
              <a:gd name="T99" fmla="*/ 96 h 434"/>
              <a:gd name="T100" fmla="*/ 232 w 344"/>
              <a:gd name="T101" fmla="*/ 49 h 434"/>
              <a:gd name="T102" fmla="*/ 261 w 344"/>
              <a:gd name="T103" fmla="*/ 65 h 434"/>
              <a:gd name="T104" fmla="*/ 166 w 344"/>
              <a:gd name="T105" fmla="*/ 80 h 434"/>
              <a:gd name="T106" fmla="*/ 140 w 344"/>
              <a:gd name="T107" fmla="*/ 419 h 434"/>
              <a:gd name="T108" fmla="*/ 174 w 344"/>
              <a:gd name="T109" fmla="*/ 315 h 434"/>
              <a:gd name="T110" fmla="*/ 179 w 344"/>
              <a:gd name="T111" fmla="*/ 315 h 434"/>
              <a:gd name="T112" fmla="*/ 179 w 344"/>
              <a:gd name="T113" fmla="*/ 315 h 434"/>
              <a:gd name="T114" fmla="*/ 203 w 344"/>
              <a:gd name="T115" fmla="*/ 394 h 434"/>
              <a:gd name="T116" fmla="*/ 147 w 344"/>
              <a:gd name="T117" fmla="*/ 43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4" h="434">
                <a:moveTo>
                  <a:pt x="257" y="287"/>
                </a:moveTo>
                <a:cubicBezTo>
                  <a:pt x="285" y="378"/>
                  <a:pt x="285" y="378"/>
                  <a:pt x="285" y="378"/>
                </a:cubicBezTo>
                <a:cubicBezTo>
                  <a:pt x="292" y="379"/>
                  <a:pt x="292" y="379"/>
                  <a:pt x="292" y="379"/>
                </a:cubicBezTo>
                <a:cubicBezTo>
                  <a:pt x="267" y="296"/>
                  <a:pt x="267" y="296"/>
                  <a:pt x="267" y="296"/>
                </a:cubicBezTo>
                <a:cubicBezTo>
                  <a:pt x="301" y="286"/>
                  <a:pt x="301" y="286"/>
                  <a:pt x="301" y="286"/>
                </a:cubicBezTo>
                <a:cubicBezTo>
                  <a:pt x="306" y="250"/>
                  <a:pt x="306" y="250"/>
                  <a:pt x="306" y="250"/>
                </a:cubicBezTo>
                <a:cubicBezTo>
                  <a:pt x="335" y="228"/>
                  <a:pt x="335" y="228"/>
                  <a:pt x="335" y="228"/>
                </a:cubicBezTo>
                <a:cubicBezTo>
                  <a:pt x="326" y="193"/>
                  <a:pt x="326" y="193"/>
                  <a:pt x="326" y="193"/>
                </a:cubicBezTo>
                <a:cubicBezTo>
                  <a:pt x="344" y="162"/>
                  <a:pt x="344" y="162"/>
                  <a:pt x="344" y="162"/>
                </a:cubicBezTo>
                <a:cubicBezTo>
                  <a:pt x="322" y="132"/>
                  <a:pt x="322" y="132"/>
                  <a:pt x="322" y="132"/>
                </a:cubicBezTo>
                <a:cubicBezTo>
                  <a:pt x="327" y="97"/>
                  <a:pt x="327" y="97"/>
                  <a:pt x="327" y="97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51" y="38"/>
                  <a:pt x="251" y="38"/>
                  <a:pt x="251" y="38"/>
                </a:cubicBezTo>
                <a:cubicBezTo>
                  <a:pt x="229" y="9"/>
                  <a:pt x="229" y="9"/>
                  <a:pt x="229" y="9"/>
                </a:cubicBezTo>
                <a:cubicBezTo>
                  <a:pt x="193" y="18"/>
                  <a:pt x="193" y="18"/>
                  <a:pt x="193" y="18"/>
                </a:cubicBezTo>
                <a:cubicBezTo>
                  <a:pt x="162" y="0"/>
                  <a:pt x="162" y="0"/>
                  <a:pt x="162" y="0"/>
                </a:cubicBezTo>
                <a:cubicBezTo>
                  <a:pt x="133" y="21"/>
                  <a:pt x="133" y="21"/>
                  <a:pt x="133" y="21"/>
                </a:cubicBezTo>
                <a:cubicBezTo>
                  <a:pt x="97" y="17"/>
                  <a:pt x="97" y="17"/>
                  <a:pt x="97" y="17"/>
                </a:cubicBezTo>
                <a:cubicBezTo>
                  <a:pt x="78" y="48"/>
                  <a:pt x="78" y="48"/>
                  <a:pt x="78" y="48"/>
                </a:cubicBezTo>
                <a:cubicBezTo>
                  <a:pt x="43" y="57"/>
                  <a:pt x="43" y="57"/>
                  <a:pt x="43" y="57"/>
                </a:cubicBezTo>
                <a:cubicBezTo>
                  <a:pt x="38" y="93"/>
                  <a:pt x="38" y="93"/>
                  <a:pt x="38" y="93"/>
                </a:cubicBezTo>
                <a:cubicBezTo>
                  <a:pt x="9" y="115"/>
                  <a:pt x="9" y="115"/>
                  <a:pt x="9" y="115"/>
                </a:cubicBezTo>
                <a:cubicBezTo>
                  <a:pt x="18" y="151"/>
                  <a:pt x="18" y="151"/>
                  <a:pt x="18" y="151"/>
                </a:cubicBezTo>
                <a:cubicBezTo>
                  <a:pt x="0" y="182"/>
                  <a:pt x="0" y="182"/>
                  <a:pt x="0" y="182"/>
                </a:cubicBezTo>
                <a:cubicBezTo>
                  <a:pt x="21" y="211"/>
                  <a:pt x="21" y="211"/>
                  <a:pt x="21" y="211"/>
                </a:cubicBezTo>
                <a:cubicBezTo>
                  <a:pt x="17" y="247"/>
                  <a:pt x="17" y="247"/>
                  <a:pt x="17" y="247"/>
                </a:cubicBezTo>
                <a:cubicBezTo>
                  <a:pt x="48" y="266"/>
                  <a:pt x="48" y="266"/>
                  <a:pt x="48" y="266"/>
                </a:cubicBezTo>
                <a:cubicBezTo>
                  <a:pt x="57" y="301"/>
                  <a:pt x="57" y="301"/>
                  <a:pt x="57" y="301"/>
                </a:cubicBezTo>
                <a:cubicBezTo>
                  <a:pt x="78" y="304"/>
                  <a:pt x="78" y="304"/>
                  <a:pt x="78" y="304"/>
                </a:cubicBezTo>
                <a:cubicBezTo>
                  <a:pt x="50" y="407"/>
                  <a:pt x="50" y="407"/>
                  <a:pt x="50" y="407"/>
                </a:cubicBezTo>
                <a:cubicBezTo>
                  <a:pt x="58" y="406"/>
                  <a:pt x="58" y="406"/>
                  <a:pt x="58" y="406"/>
                </a:cubicBezTo>
                <a:cubicBezTo>
                  <a:pt x="89" y="289"/>
                  <a:pt x="89" y="289"/>
                  <a:pt x="89" y="289"/>
                </a:cubicBezTo>
                <a:cubicBezTo>
                  <a:pt x="88" y="288"/>
                  <a:pt x="87" y="288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6"/>
                  <a:pt x="86" y="286"/>
                  <a:pt x="86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4" y="286"/>
                  <a:pt x="84" y="286"/>
                  <a:pt x="84" y="286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51" y="260"/>
                  <a:pt x="30" y="222"/>
                  <a:pt x="28" y="179"/>
                </a:cubicBezTo>
                <a:cubicBezTo>
                  <a:pt x="23" y="99"/>
                  <a:pt x="84" y="31"/>
                  <a:pt x="163" y="26"/>
                </a:cubicBezTo>
                <a:cubicBezTo>
                  <a:pt x="243" y="22"/>
                  <a:pt x="311" y="83"/>
                  <a:pt x="316" y="162"/>
                </a:cubicBezTo>
                <a:cubicBezTo>
                  <a:pt x="319" y="210"/>
                  <a:pt x="298" y="254"/>
                  <a:pt x="263" y="283"/>
                </a:cubicBezTo>
                <a:cubicBezTo>
                  <a:pt x="263" y="283"/>
                  <a:pt x="263" y="283"/>
                  <a:pt x="263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59" y="286"/>
                  <a:pt x="258" y="286"/>
                  <a:pt x="257" y="287"/>
                </a:cubicBezTo>
                <a:close/>
                <a:moveTo>
                  <a:pt x="310" y="160"/>
                </a:moveTo>
                <a:cubicBezTo>
                  <a:pt x="311" y="160"/>
                  <a:pt x="312" y="161"/>
                  <a:pt x="312" y="162"/>
                </a:cubicBezTo>
                <a:cubicBezTo>
                  <a:pt x="312" y="163"/>
                  <a:pt x="311" y="164"/>
                  <a:pt x="310" y="164"/>
                </a:cubicBezTo>
                <a:cubicBezTo>
                  <a:pt x="309" y="164"/>
                  <a:pt x="308" y="164"/>
                  <a:pt x="307" y="162"/>
                </a:cubicBezTo>
                <a:cubicBezTo>
                  <a:pt x="307" y="161"/>
                  <a:pt x="308" y="160"/>
                  <a:pt x="310" y="160"/>
                </a:cubicBezTo>
                <a:close/>
                <a:moveTo>
                  <a:pt x="33" y="164"/>
                </a:moveTo>
                <a:cubicBezTo>
                  <a:pt x="32" y="164"/>
                  <a:pt x="31" y="163"/>
                  <a:pt x="31" y="162"/>
                </a:cubicBezTo>
                <a:cubicBezTo>
                  <a:pt x="31" y="160"/>
                  <a:pt x="32" y="159"/>
                  <a:pt x="33" y="159"/>
                </a:cubicBezTo>
                <a:cubicBezTo>
                  <a:pt x="35" y="160"/>
                  <a:pt x="36" y="161"/>
                  <a:pt x="36" y="162"/>
                </a:cubicBezTo>
                <a:cubicBezTo>
                  <a:pt x="36" y="163"/>
                  <a:pt x="34" y="164"/>
                  <a:pt x="33" y="164"/>
                </a:cubicBezTo>
                <a:close/>
                <a:moveTo>
                  <a:pt x="142" y="36"/>
                </a:moveTo>
                <a:cubicBezTo>
                  <a:pt x="142" y="34"/>
                  <a:pt x="142" y="33"/>
                  <a:pt x="144" y="33"/>
                </a:cubicBezTo>
                <a:cubicBezTo>
                  <a:pt x="145" y="33"/>
                  <a:pt x="146" y="33"/>
                  <a:pt x="146" y="35"/>
                </a:cubicBezTo>
                <a:cubicBezTo>
                  <a:pt x="147" y="36"/>
                  <a:pt x="146" y="37"/>
                  <a:pt x="145" y="37"/>
                </a:cubicBezTo>
                <a:cubicBezTo>
                  <a:pt x="143" y="38"/>
                  <a:pt x="142" y="37"/>
                  <a:pt x="142" y="36"/>
                </a:cubicBezTo>
                <a:close/>
                <a:moveTo>
                  <a:pt x="108" y="48"/>
                </a:moveTo>
                <a:cubicBezTo>
                  <a:pt x="107" y="47"/>
                  <a:pt x="107" y="45"/>
                  <a:pt x="109" y="45"/>
                </a:cubicBezTo>
                <a:cubicBezTo>
                  <a:pt x="110" y="44"/>
                  <a:pt x="111" y="45"/>
                  <a:pt x="112" y="46"/>
                </a:cubicBezTo>
                <a:cubicBezTo>
                  <a:pt x="112" y="47"/>
                  <a:pt x="112" y="48"/>
                  <a:pt x="111" y="49"/>
                </a:cubicBezTo>
                <a:cubicBezTo>
                  <a:pt x="110" y="50"/>
                  <a:pt x="108" y="49"/>
                  <a:pt x="108" y="48"/>
                </a:cubicBezTo>
                <a:close/>
                <a:moveTo>
                  <a:pt x="78" y="68"/>
                </a:moveTo>
                <a:cubicBezTo>
                  <a:pt x="78" y="67"/>
                  <a:pt x="78" y="66"/>
                  <a:pt x="79" y="65"/>
                </a:cubicBezTo>
                <a:cubicBezTo>
                  <a:pt x="80" y="64"/>
                  <a:pt x="81" y="64"/>
                  <a:pt x="82" y="65"/>
                </a:cubicBezTo>
                <a:cubicBezTo>
                  <a:pt x="83" y="66"/>
                  <a:pt x="83" y="68"/>
                  <a:pt x="82" y="68"/>
                </a:cubicBezTo>
                <a:cubicBezTo>
                  <a:pt x="81" y="69"/>
                  <a:pt x="79" y="69"/>
                  <a:pt x="78" y="68"/>
                </a:cubicBezTo>
                <a:close/>
                <a:moveTo>
                  <a:pt x="55" y="95"/>
                </a:moveTo>
                <a:cubicBezTo>
                  <a:pt x="54" y="95"/>
                  <a:pt x="54" y="93"/>
                  <a:pt x="55" y="92"/>
                </a:cubicBezTo>
                <a:cubicBezTo>
                  <a:pt x="55" y="91"/>
                  <a:pt x="57" y="91"/>
                  <a:pt x="58" y="91"/>
                </a:cubicBezTo>
                <a:cubicBezTo>
                  <a:pt x="59" y="92"/>
                  <a:pt x="59" y="94"/>
                  <a:pt x="59" y="95"/>
                </a:cubicBezTo>
                <a:cubicBezTo>
                  <a:pt x="58" y="96"/>
                  <a:pt x="57" y="96"/>
                  <a:pt x="55" y="95"/>
                </a:cubicBezTo>
                <a:close/>
                <a:moveTo>
                  <a:pt x="40" y="128"/>
                </a:moveTo>
                <a:cubicBezTo>
                  <a:pt x="38" y="128"/>
                  <a:pt x="38" y="127"/>
                  <a:pt x="38" y="125"/>
                </a:cubicBezTo>
                <a:cubicBezTo>
                  <a:pt x="39" y="124"/>
                  <a:pt x="40" y="124"/>
                  <a:pt x="41" y="124"/>
                </a:cubicBezTo>
                <a:cubicBezTo>
                  <a:pt x="42" y="124"/>
                  <a:pt x="43" y="126"/>
                  <a:pt x="43" y="127"/>
                </a:cubicBezTo>
                <a:cubicBezTo>
                  <a:pt x="42" y="128"/>
                  <a:pt x="41" y="129"/>
                  <a:pt x="40" y="128"/>
                </a:cubicBezTo>
                <a:close/>
                <a:moveTo>
                  <a:pt x="35" y="146"/>
                </a:moveTo>
                <a:cubicBezTo>
                  <a:pt x="34" y="146"/>
                  <a:pt x="33" y="144"/>
                  <a:pt x="33" y="143"/>
                </a:cubicBezTo>
                <a:cubicBezTo>
                  <a:pt x="34" y="142"/>
                  <a:pt x="35" y="141"/>
                  <a:pt x="36" y="141"/>
                </a:cubicBezTo>
                <a:cubicBezTo>
                  <a:pt x="37" y="141"/>
                  <a:pt x="38" y="143"/>
                  <a:pt x="38" y="144"/>
                </a:cubicBezTo>
                <a:cubicBezTo>
                  <a:pt x="38" y="145"/>
                  <a:pt x="37" y="146"/>
                  <a:pt x="35" y="146"/>
                </a:cubicBezTo>
                <a:close/>
                <a:moveTo>
                  <a:pt x="125" y="40"/>
                </a:moveTo>
                <a:cubicBezTo>
                  <a:pt x="125" y="39"/>
                  <a:pt x="125" y="38"/>
                  <a:pt x="127" y="37"/>
                </a:cubicBezTo>
                <a:cubicBezTo>
                  <a:pt x="128" y="37"/>
                  <a:pt x="129" y="38"/>
                  <a:pt x="130" y="39"/>
                </a:cubicBezTo>
                <a:cubicBezTo>
                  <a:pt x="130" y="40"/>
                  <a:pt x="129" y="41"/>
                  <a:pt x="128" y="42"/>
                </a:cubicBezTo>
                <a:cubicBezTo>
                  <a:pt x="127" y="42"/>
                  <a:pt x="126" y="42"/>
                  <a:pt x="125" y="40"/>
                </a:cubicBezTo>
                <a:close/>
                <a:moveTo>
                  <a:pt x="93" y="57"/>
                </a:moveTo>
                <a:cubicBezTo>
                  <a:pt x="92" y="56"/>
                  <a:pt x="93" y="54"/>
                  <a:pt x="94" y="54"/>
                </a:cubicBezTo>
                <a:cubicBezTo>
                  <a:pt x="95" y="53"/>
                  <a:pt x="96" y="53"/>
                  <a:pt x="97" y="54"/>
                </a:cubicBezTo>
                <a:cubicBezTo>
                  <a:pt x="98" y="55"/>
                  <a:pt x="97" y="57"/>
                  <a:pt x="96" y="57"/>
                </a:cubicBezTo>
                <a:cubicBezTo>
                  <a:pt x="95" y="58"/>
                  <a:pt x="94" y="58"/>
                  <a:pt x="93" y="57"/>
                </a:cubicBezTo>
                <a:close/>
                <a:moveTo>
                  <a:pt x="46" y="111"/>
                </a:moveTo>
                <a:cubicBezTo>
                  <a:pt x="45" y="111"/>
                  <a:pt x="45" y="109"/>
                  <a:pt x="45" y="108"/>
                </a:cubicBezTo>
                <a:cubicBezTo>
                  <a:pt x="46" y="107"/>
                  <a:pt x="47" y="107"/>
                  <a:pt x="48" y="107"/>
                </a:cubicBezTo>
                <a:cubicBezTo>
                  <a:pt x="50" y="108"/>
                  <a:pt x="50" y="109"/>
                  <a:pt x="50" y="110"/>
                </a:cubicBezTo>
                <a:cubicBezTo>
                  <a:pt x="49" y="111"/>
                  <a:pt x="48" y="112"/>
                  <a:pt x="46" y="111"/>
                </a:cubicBezTo>
                <a:close/>
                <a:moveTo>
                  <a:pt x="66" y="81"/>
                </a:moveTo>
                <a:cubicBezTo>
                  <a:pt x="65" y="80"/>
                  <a:pt x="65" y="79"/>
                  <a:pt x="66" y="78"/>
                </a:cubicBezTo>
                <a:cubicBezTo>
                  <a:pt x="67" y="77"/>
                  <a:pt x="68" y="77"/>
                  <a:pt x="69" y="77"/>
                </a:cubicBezTo>
                <a:cubicBezTo>
                  <a:pt x="70" y="78"/>
                  <a:pt x="70" y="80"/>
                  <a:pt x="69" y="81"/>
                </a:cubicBezTo>
                <a:cubicBezTo>
                  <a:pt x="69" y="82"/>
                  <a:pt x="67" y="82"/>
                  <a:pt x="66" y="81"/>
                </a:cubicBezTo>
                <a:close/>
                <a:moveTo>
                  <a:pt x="34" y="182"/>
                </a:moveTo>
                <a:cubicBezTo>
                  <a:pt x="32" y="182"/>
                  <a:pt x="31" y="181"/>
                  <a:pt x="31" y="180"/>
                </a:cubicBezTo>
                <a:cubicBezTo>
                  <a:pt x="31" y="179"/>
                  <a:pt x="32" y="178"/>
                  <a:pt x="33" y="178"/>
                </a:cubicBezTo>
                <a:cubicBezTo>
                  <a:pt x="34" y="178"/>
                  <a:pt x="36" y="179"/>
                  <a:pt x="36" y="180"/>
                </a:cubicBezTo>
                <a:cubicBezTo>
                  <a:pt x="36" y="181"/>
                  <a:pt x="35" y="182"/>
                  <a:pt x="34" y="182"/>
                </a:cubicBezTo>
                <a:close/>
                <a:moveTo>
                  <a:pt x="165" y="309"/>
                </a:moveTo>
                <a:cubicBezTo>
                  <a:pt x="165" y="311"/>
                  <a:pt x="164" y="312"/>
                  <a:pt x="163" y="312"/>
                </a:cubicBezTo>
                <a:cubicBezTo>
                  <a:pt x="161" y="312"/>
                  <a:pt x="160" y="310"/>
                  <a:pt x="161" y="309"/>
                </a:cubicBezTo>
                <a:cubicBezTo>
                  <a:pt x="161" y="308"/>
                  <a:pt x="162" y="307"/>
                  <a:pt x="163" y="307"/>
                </a:cubicBezTo>
                <a:cubicBezTo>
                  <a:pt x="164" y="307"/>
                  <a:pt x="165" y="308"/>
                  <a:pt x="165" y="309"/>
                </a:cubicBezTo>
                <a:close/>
                <a:moveTo>
                  <a:pt x="36" y="201"/>
                </a:moveTo>
                <a:cubicBezTo>
                  <a:pt x="35" y="201"/>
                  <a:pt x="34" y="201"/>
                  <a:pt x="34" y="199"/>
                </a:cubicBezTo>
                <a:cubicBezTo>
                  <a:pt x="33" y="198"/>
                  <a:pt x="34" y="197"/>
                  <a:pt x="35" y="197"/>
                </a:cubicBezTo>
                <a:cubicBezTo>
                  <a:pt x="37" y="196"/>
                  <a:pt x="38" y="197"/>
                  <a:pt x="38" y="198"/>
                </a:cubicBezTo>
                <a:cubicBezTo>
                  <a:pt x="38" y="200"/>
                  <a:pt x="38" y="201"/>
                  <a:pt x="36" y="201"/>
                </a:cubicBezTo>
                <a:close/>
                <a:moveTo>
                  <a:pt x="49" y="235"/>
                </a:moveTo>
                <a:cubicBezTo>
                  <a:pt x="48" y="236"/>
                  <a:pt x="46" y="235"/>
                  <a:pt x="46" y="234"/>
                </a:cubicBezTo>
                <a:cubicBezTo>
                  <a:pt x="45" y="233"/>
                  <a:pt x="46" y="232"/>
                  <a:pt x="47" y="231"/>
                </a:cubicBezTo>
                <a:cubicBezTo>
                  <a:pt x="48" y="231"/>
                  <a:pt x="49" y="231"/>
                  <a:pt x="50" y="232"/>
                </a:cubicBezTo>
                <a:cubicBezTo>
                  <a:pt x="50" y="233"/>
                  <a:pt x="50" y="235"/>
                  <a:pt x="49" y="235"/>
                </a:cubicBezTo>
                <a:close/>
                <a:moveTo>
                  <a:pt x="69" y="264"/>
                </a:moveTo>
                <a:cubicBezTo>
                  <a:pt x="68" y="265"/>
                  <a:pt x="67" y="265"/>
                  <a:pt x="66" y="264"/>
                </a:cubicBezTo>
                <a:cubicBezTo>
                  <a:pt x="65" y="263"/>
                  <a:pt x="65" y="262"/>
                  <a:pt x="66" y="261"/>
                </a:cubicBezTo>
                <a:cubicBezTo>
                  <a:pt x="67" y="260"/>
                  <a:pt x="68" y="260"/>
                  <a:pt x="69" y="261"/>
                </a:cubicBezTo>
                <a:cubicBezTo>
                  <a:pt x="70" y="262"/>
                  <a:pt x="70" y="264"/>
                  <a:pt x="69" y="264"/>
                </a:cubicBezTo>
                <a:close/>
                <a:moveTo>
                  <a:pt x="96" y="287"/>
                </a:moveTo>
                <a:cubicBezTo>
                  <a:pt x="96" y="288"/>
                  <a:pt x="94" y="289"/>
                  <a:pt x="93" y="288"/>
                </a:cubicBezTo>
                <a:cubicBezTo>
                  <a:pt x="92" y="287"/>
                  <a:pt x="92" y="286"/>
                  <a:pt x="92" y="285"/>
                </a:cubicBezTo>
                <a:cubicBezTo>
                  <a:pt x="93" y="284"/>
                  <a:pt x="95" y="283"/>
                  <a:pt x="96" y="284"/>
                </a:cubicBezTo>
                <a:cubicBezTo>
                  <a:pt x="97" y="285"/>
                  <a:pt x="97" y="286"/>
                  <a:pt x="96" y="287"/>
                </a:cubicBezTo>
                <a:close/>
                <a:moveTo>
                  <a:pt x="129" y="303"/>
                </a:moveTo>
                <a:cubicBezTo>
                  <a:pt x="129" y="304"/>
                  <a:pt x="128" y="305"/>
                  <a:pt x="126" y="304"/>
                </a:cubicBezTo>
                <a:cubicBezTo>
                  <a:pt x="125" y="304"/>
                  <a:pt x="125" y="303"/>
                  <a:pt x="125" y="302"/>
                </a:cubicBezTo>
                <a:cubicBezTo>
                  <a:pt x="125" y="300"/>
                  <a:pt x="127" y="300"/>
                  <a:pt x="128" y="300"/>
                </a:cubicBezTo>
                <a:cubicBezTo>
                  <a:pt x="129" y="300"/>
                  <a:pt x="130" y="302"/>
                  <a:pt x="129" y="303"/>
                </a:cubicBezTo>
                <a:close/>
                <a:moveTo>
                  <a:pt x="147" y="307"/>
                </a:moveTo>
                <a:cubicBezTo>
                  <a:pt x="147" y="309"/>
                  <a:pt x="145" y="309"/>
                  <a:pt x="144" y="309"/>
                </a:cubicBezTo>
                <a:cubicBezTo>
                  <a:pt x="143" y="309"/>
                  <a:pt x="142" y="308"/>
                  <a:pt x="142" y="306"/>
                </a:cubicBezTo>
                <a:cubicBezTo>
                  <a:pt x="143" y="305"/>
                  <a:pt x="144" y="304"/>
                  <a:pt x="145" y="305"/>
                </a:cubicBezTo>
                <a:cubicBezTo>
                  <a:pt x="146" y="305"/>
                  <a:pt x="147" y="306"/>
                  <a:pt x="147" y="307"/>
                </a:cubicBezTo>
                <a:close/>
                <a:moveTo>
                  <a:pt x="41" y="218"/>
                </a:moveTo>
                <a:cubicBezTo>
                  <a:pt x="40" y="218"/>
                  <a:pt x="39" y="217"/>
                  <a:pt x="38" y="216"/>
                </a:cubicBezTo>
                <a:cubicBezTo>
                  <a:pt x="38" y="215"/>
                  <a:pt x="38" y="214"/>
                  <a:pt x="40" y="213"/>
                </a:cubicBezTo>
                <a:cubicBezTo>
                  <a:pt x="41" y="213"/>
                  <a:pt x="42" y="214"/>
                  <a:pt x="42" y="215"/>
                </a:cubicBezTo>
                <a:cubicBezTo>
                  <a:pt x="43" y="216"/>
                  <a:pt x="42" y="217"/>
                  <a:pt x="41" y="218"/>
                </a:cubicBezTo>
                <a:close/>
                <a:moveTo>
                  <a:pt x="58" y="250"/>
                </a:moveTo>
                <a:cubicBezTo>
                  <a:pt x="57" y="251"/>
                  <a:pt x="55" y="250"/>
                  <a:pt x="54" y="249"/>
                </a:cubicBezTo>
                <a:cubicBezTo>
                  <a:pt x="54" y="248"/>
                  <a:pt x="54" y="247"/>
                  <a:pt x="55" y="246"/>
                </a:cubicBezTo>
                <a:cubicBezTo>
                  <a:pt x="56" y="245"/>
                  <a:pt x="58" y="246"/>
                  <a:pt x="58" y="247"/>
                </a:cubicBezTo>
                <a:cubicBezTo>
                  <a:pt x="59" y="248"/>
                  <a:pt x="59" y="249"/>
                  <a:pt x="58" y="250"/>
                </a:cubicBezTo>
                <a:close/>
                <a:moveTo>
                  <a:pt x="112" y="296"/>
                </a:moveTo>
                <a:cubicBezTo>
                  <a:pt x="112" y="297"/>
                  <a:pt x="110" y="298"/>
                  <a:pt x="109" y="297"/>
                </a:cubicBezTo>
                <a:cubicBezTo>
                  <a:pt x="108" y="297"/>
                  <a:pt x="108" y="295"/>
                  <a:pt x="108" y="294"/>
                </a:cubicBezTo>
                <a:cubicBezTo>
                  <a:pt x="109" y="293"/>
                  <a:pt x="110" y="293"/>
                  <a:pt x="111" y="293"/>
                </a:cubicBezTo>
                <a:cubicBezTo>
                  <a:pt x="112" y="294"/>
                  <a:pt x="113" y="295"/>
                  <a:pt x="112" y="296"/>
                </a:cubicBezTo>
                <a:close/>
                <a:moveTo>
                  <a:pt x="82" y="277"/>
                </a:moveTo>
                <a:cubicBezTo>
                  <a:pt x="81" y="278"/>
                  <a:pt x="80" y="278"/>
                  <a:pt x="79" y="277"/>
                </a:cubicBezTo>
                <a:cubicBezTo>
                  <a:pt x="78" y="276"/>
                  <a:pt x="78" y="275"/>
                  <a:pt x="78" y="274"/>
                </a:cubicBezTo>
                <a:cubicBezTo>
                  <a:pt x="79" y="273"/>
                  <a:pt x="81" y="273"/>
                  <a:pt x="82" y="273"/>
                </a:cubicBezTo>
                <a:cubicBezTo>
                  <a:pt x="83" y="274"/>
                  <a:pt x="83" y="276"/>
                  <a:pt x="82" y="277"/>
                </a:cubicBezTo>
                <a:close/>
                <a:moveTo>
                  <a:pt x="182" y="309"/>
                </a:moveTo>
                <a:cubicBezTo>
                  <a:pt x="182" y="310"/>
                  <a:pt x="182" y="311"/>
                  <a:pt x="180" y="311"/>
                </a:cubicBezTo>
                <a:cubicBezTo>
                  <a:pt x="179" y="312"/>
                  <a:pt x="178" y="311"/>
                  <a:pt x="178" y="309"/>
                </a:cubicBezTo>
                <a:cubicBezTo>
                  <a:pt x="178" y="308"/>
                  <a:pt x="179" y="307"/>
                  <a:pt x="180" y="307"/>
                </a:cubicBezTo>
                <a:cubicBezTo>
                  <a:pt x="181" y="307"/>
                  <a:pt x="182" y="308"/>
                  <a:pt x="182" y="309"/>
                </a:cubicBezTo>
                <a:close/>
                <a:moveTo>
                  <a:pt x="310" y="178"/>
                </a:moveTo>
                <a:cubicBezTo>
                  <a:pt x="311" y="178"/>
                  <a:pt x="312" y="179"/>
                  <a:pt x="312" y="180"/>
                </a:cubicBezTo>
                <a:cubicBezTo>
                  <a:pt x="312" y="182"/>
                  <a:pt x="311" y="183"/>
                  <a:pt x="310" y="183"/>
                </a:cubicBezTo>
                <a:cubicBezTo>
                  <a:pt x="309" y="183"/>
                  <a:pt x="308" y="181"/>
                  <a:pt x="308" y="180"/>
                </a:cubicBezTo>
                <a:cubicBezTo>
                  <a:pt x="308" y="179"/>
                  <a:pt x="309" y="178"/>
                  <a:pt x="310" y="178"/>
                </a:cubicBezTo>
                <a:close/>
                <a:moveTo>
                  <a:pt x="201" y="306"/>
                </a:moveTo>
                <a:cubicBezTo>
                  <a:pt x="201" y="308"/>
                  <a:pt x="201" y="309"/>
                  <a:pt x="199" y="309"/>
                </a:cubicBezTo>
                <a:cubicBezTo>
                  <a:pt x="198" y="309"/>
                  <a:pt x="197" y="309"/>
                  <a:pt x="197" y="307"/>
                </a:cubicBezTo>
                <a:cubicBezTo>
                  <a:pt x="196" y="306"/>
                  <a:pt x="197" y="305"/>
                  <a:pt x="198" y="305"/>
                </a:cubicBezTo>
                <a:cubicBezTo>
                  <a:pt x="200" y="304"/>
                  <a:pt x="201" y="305"/>
                  <a:pt x="201" y="306"/>
                </a:cubicBezTo>
                <a:close/>
                <a:moveTo>
                  <a:pt x="235" y="294"/>
                </a:moveTo>
                <a:cubicBezTo>
                  <a:pt x="236" y="295"/>
                  <a:pt x="236" y="296"/>
                  <a:pt x="234" y="297"/>
                </a:cubicBezTo>
                <a:cubicBezTo>
                  <a:pt x="233" y="298"/>
                  <a:pt x="232" y="297"/>
                  <a:pt x="231" y="296"/>
                </a:cubicBezTo>
                <a:cubicBezTo>
                  <a:pt x="231" y="295"/>
                  <a:pt x="231" y="294"/>
                  <a:pt x="232" y="293"/>
                </a:cubicBezTo>
                <a:cubicBezTo>
                  <a:pt x="233" y="292"/>
                  <a:pt x="235" y="293"/>
                  <a:pt x="235" y="294"/>
                </a:cubicBezTo>
                <a:close/>
                <a:moveTo>
                  <a:pt x="265" y="274"/>
                </a:moveTo>
                <a:cubicBezTo>
                  <a:pt x="265" y="275"/>
                  <a:pt x="265" y="276"/>
                  <a:pt x="264" y="277"/>
                </a:cubicBezTo>
                <a:cubicBezTo>
                  <a:pt x="263" y="278"/>
                  <a:pt x="262" y="278"/>
                  <a:pt x="261" y="277"/>
                </a:cubicBezTo>
                <a:cubicBezTo>
                  <a:pt x="260" y="276"/>
                  <a:pt x="260" y="274"/>
                  <a:pt x="261" y="274"/>
                </a:cubicBezTo>
                <a:cubicBezTo>
                  <a:pt x="262" y="273"/>
                  <a:pt x="264" y="273"/>
                  <a:pt x="265" y="274"/>
                </a:cubicBezTo>
                <a:close/>
                <a:moveTo>
                  <a:pt x="288" y="247"/>
                </a:moveTo>
                <a:cubicBezTo>
                  <a:pt x="289" y="247"/>
                  <a:pt x="289" y="249"/>
                  <a:pt x="288" y="250"/>
                </a:cubicBezTo>
                <a:cubicBezTo>
                  <a:pt x="288" y="251"/>
                  <a:pt x="286" y="251"/>
                  <a:pt x="285" y="251"/>
                </a:cubicBezTo>
                <a:cubicBezTo>
                  <a:pt x="284" y="250"/>
                  <a:pt x="284" y="248"/>
                  <a:pt x="284" y="247"/>
                </a:cubicBezTo>
                <a:cubicBezTo>
                  <a:pt x="285" y="246"/>
                  <a:pt x="287" y="246"/>
                  <a:pt x="288" y="247"/>
                </a:cubicBezTo>
                <a:close/>
                <a:moveTo>
                  <a:pt x="303" y="214"/>
                </a:moveTo>
                <a:cubicBezTo>
                  <a:pt x="305" y="214"/>
                  <a:pt x="305" y="215"/>
                  <a:pt x="305" y="217"/>
                </a:cubicBezTo>
                <a:cubicBezTo>
                  <a:pt x="305" y="218"/>
                  <a:pt x="303" y="219"/>
                  <a:pt x="302" y="218"/>
                </a:cubicBezTo>
                <a:cubicBezTo>
                  <a:pt x="301" y="218"/>
                  <a:pt x="300" y="216"/>
                  <a:pt x="301" y="215"/>
                </a:cubicBezTo>
                <a:cubicBezTo>
                  <a:pt x="301" y="214"/>
                  <a:pt x="302" y="213"/>
                  <a:pt x="303" y="214"/>
                </a:cubicBezTo>
                <a:close/>
                <a:moveTo>
                  <a:pt x="308" y="196"/>
                </a:moveTo>
                <a:cubicBezTo>
                  <a:pt x="309" y="197"/>
                  <a:pt x="310" y="198"/>
                  <a:pt x="310" y="199"/>
                </a:cubicBezTo>
                <a:cubicBezTo>
                  <a:pt x="309" y="200"/>
                  <a:pt x="308" y="201"/>
                  <a:pt x="307" y="201"/>
                </a:cubicBezTo>
                <a:cubicBezTo>
                  <a:pt x="306" y="201"/>
                  <a:pt x="305" y="199"/>
                  <a:pt x="305" y="198"/>
                </a:cubicBezTo>
                <a:cubicBezTo>
                  <a:pt x="305" y="197"/>
                  <a:pt x="307" y="196"/>
                  <a:pt x="308" y="196"/>
                </a:cubicBezTo>
                <a:close/>
                <a:moveTo>
                  <a:pt x="218" y="302"/>
                </a:moveTo>
                <a:cubicBezTo>
                  <a:pt x="218" y="303"/>
                  <a:pt x="218" y="304"/>
                  <a:pt x="216" y="305"/>
                </a:cubicBezTo>
                <a:cubicBezTo>
                  <a:pt x="215" y="305"/>
                  <a:pt x="214" y="304"/>
                  <a:pt x="213" y="303"/>
                </a:cubicBezTo>
                <a:cubicBezTo>
                  <a:pt x="213" y="302"/>
                  <a:pt x="214" y="301"/>
                  <a:pt x="215" y="300"/>
                </a:cubicBezTo>
                <a:cubicBezTo>
                  <a:pt x="216" y="300"/>
                  <a:pt x="217" y="300"/>
                  <a:pt x="218" y="302"/>
                </a:cubicBezTo>
                <a:close/>
                <a:moveTo>
                  <a:pt x="250" y="285"/>
                </a:moveTo>
                <a:cubicBezTo>
                  <a:pt x="251" y="286"/>
                  <a:pt x="250" y="288"/>
                  <a:pt x="249" y="288"/>
                </a:cubicBezTo>
                <a:cubicBezTo>
                  <a:pt x="248" y="289"/>
                  <a:pt x="247" y="289"/>
                  <a:pt x="246" y="288"/>
                </a:cubicBezTo>
                <a:cubicBezTo>
                  <a:pt x="245" y="287"/>
                  <a:pt x="246" y="285"/>
                  <a:pt x="247" y="285"/>
                </a:cubicBezTo>
                <a:cubicBezTo>
                  <a:pt x="248" y="284"/>
                  <a:pt x="249" y="284"/>
                  <a:pt x="250" y="285"/>
                </a:cubicBezTo>
                <a:close/>
                <a:moveTo>
                  <a:pt x="297" y="231"/>
                </a:moveTo>
                <a:cubicBezTo>
                  <a:pt x="298" y="231"/>
                  <a:pt x="298" y="233"/>
                  <a:pt x="298" y="234"/>
                </a:cubicBezTo>
                <a:cubicBezTo>
                  <a:pt x="297" y="235"/>
                  <a:pt x="296" y="235"/>
                  <a:pt x="295" y="235"/>
                </a:cubicBezTo>
                <a:cubicBezTo>
                  <a:pt x="294" y="234"/>
                  <a:pt x="293" y="233"/>
                  <a:pt x="294" y="232"/>
                </a:cubicBezTo>
                <a:cubicBezTo>
                  <a:pt x="294" y="231"/>
                  <a:pt x="296" y="230"/>
                  <a:pt x="297" y="231"/>
                </a:cubicBezTo>
                <a:close/>
                <a:moveTo>
                  <a:pt x="277" y="261"/>
                </a:moveTo>
                <a:cubicBezTo>
                  <a:pt x="278" y="262"/>
                  <a:pt x="278" y="263"/>
                  <a:pt x="277" y="264"/>
                </a:cubicBezTo>
                <a:cubicBezTo>
                  <a:pt x="276" y="265"/>
                  <a:pt x="275" y="265"/>
                  <a:pt x="274" y="265"/>
                </a:cubicBezTo>
                <a:cubicBezTo>
                  <a:pt x="273" y="264"/>
                  <a:pt x="273" y="262"/>
                  <a:pt x="274" y="261"/>
                </a:cubicBezTo>
                <a:cubicBezTo>
                  <a:pt x="274" y="260"/>
                  <a:pt x="276" y="260"/>
                  <a:pt x="277" y="261"/>
                </a:cubicBezTo>
                <a:close/>
                <a:moveTo>
                  <a:pt x="178" y="32"/>
                </a:moveTo>
                <a:cubicBezTo>
                  <a:pt x="178" y="31"/>
                  <a:pt x="179" y="30"/>
                  <a:pt x="181" y="30"/>
                </a:cubicBezTo>
                <a:cubicBezTo>
                  <a:pt x="182" y="30"/>
                  <a:pt x="183" y="31"/>
                  <a:pt x="183" y="33"/>
                </a:cubicBezTo>
                <a:cubicBezTo>
                  <a:pt x="183" y="34"/>
                  <a:pt x="182" y="35"/>
                  <a:pt x="180" y="35"/>
                </a:cubicBezTo>
                <a:cubicBezTo>
                  <a:pt x="179" y="35"/>
                  <a:pt x="178" y="34"/>
                  <a:pt x="178" y="32"/>
                </a:cubicBezTo>
                <a:close/>
                <a:moveTo>
                  <a:pt x="307" y="141"/>
                </a:moveTo>
                <a:cubicBezTo>
                  <a:pt x="308" y="141"/>
                  <a:pt x="309" y="142"/>
                  <a:pt x="310" y="143"/>
                </a:cubicBezTo>
                <a:cubicBezTo>
                  <a:pt x="310" y="144"/>
                  <a:pt x="309" y="145"/>
                  <a:pt x="308" y="146"/>
                </a:cubicBezTo>
                <a:cubicBezTo>
                  <a:pt x="307" y="146"/>
                  <a:pt x="305" y="145"/>
                  <a:pt x="305" y="144"/>
                </a:cubicBezTo>
                <a:cubicBezTo>
                  <a:pt x="305" y="143"/>
                  <a:pt x="306" y="141"/>
                  <a:pt x="307" y="141"/>
                </a:cubicBezTo>
                <a:close/>
                <a:moveTo>
                  <a:pt x="294" y="107"/>
                </a:moveTo>
                <a:cubicBezTo>
                  <a:pt x="296" y="106"/>
                  <a:pt x="297" y="107"/>
                  <a:pt x="298" y="108"/>
                </a:cubicBezTo>
                <a:cubicBezTo>
                  <a:pt x="298" y="109"/>
                  <a:pt x="298" y="110"/>
                  <a:pt x="297" y="111"/>
                </a:cubicBezTo>
                <a:cubicBezTo>
                  <a:pt x="295" y="111"/>
                  <a:pt x="294" y="111"/>
                  <a:pt x="293" y="110"/>
                </a:cubicBezTo>
                <a:cubicBezTo>
                  <a:pt x="293" y="109"/>
                  <a:pt x="293" y="107"/>
                  <a:pt x="294" y="107"/>
                </a:cubicBezTo>
                <a:close/>
                <a:moveTo>
                  <a:pt x="274" y="78"/>
                </a:moveTo>
                <a:cubicBezTo>
                  <a:pt x="275" y="77"/>
                  <a:pt x="277" y="77"/>
                  <a:pt x="277" y="78"/>
                </a:cubicBezTo>
                <a:cubicBezTo>
                  <a:pt x="278" y="79"/>
                  <a:pt x="278" y="80"/>
                  <a:pt x="277" y="81"/>
                </a:cubicBezTo>
                <a:cubicBezTo>
                  <a:pt x="276" y="82"/>
                  <a:pt x="275" y="82"/>
                  <a:pt x="274" y="81"/>
                </a:cubicBezTo>
                <a:cubicBezTo>
                  <a:pt x="273" y="80"/>
                  <a:pt x="273" y="79"/>
                  <a:pt x="274" y="78"/>
                </a:cubicBezTo>
                <a:close/>
                <a:moveTo>
                  <a:pt x="247" y="55"/>
                </a:moveTo>
                <a:cubicBezTo>
                  <a:pt x="248" y="54"/>
                  <a:pt x="249" y="53"/>
                  <a:pt x="250" y="54"/>
                </a:cubicBezTo>
                <a:cubicBezTo>
                  <a:pt x="251" y="55"/>
                  <a:pt x="252" y="56"/>
                  <a:pt x="251" y="57"/>
                </a:cubicBezTo>
                <a:cubicBezTo>
                  <a:pt x="250" y="58"/>
                  <a:pt x="249" y="59"/>
                  <a:pt x="248" y="58"/>
                </a:cubicBezTo>
                <a:cubicBezTo>
                  <a:pt x="247" y="57"/>
                  <a:pt x="246" y="56"/>
                  <a:pt x="247" y="55"/>
                </a:cubicBezTo>
                <a:close/>
                <a:moveTo>
                  <a:pt x="214" y="39"/>
                </a:moveTo>
                <a:cubicBezTo>
                  <a:pt x="214" y="38"/>
                  <a:pt x="216" y="37"/>
                  <a:pt x="217" y="37"/>
                </a:cubicBezTo>
                <a:cubicBezTo>
                  <a:pt x="218" y="38"/>
                  <a:pt x="219" y="39"/>
                  <a:pt x="218" y="40"/>
                </a:cubicBezTo>
                <a:cubicBezTo>
                  <a:pt x="218" y="42"/>
                  <a:pt x="217" y="42"/>
                  <a:pt x="215" y="42"/>
                </a:cubicBezTo>
                <a:cubicBezTo>
                  <a:pt x="214" y="41"/>
                  <a:pt x="214" y="40"/>
                  <a:pt x="214" y="39"/>
                </a:cubicBezTo>
                <a:close/>
                <a:moveTo>
                  <a:pt x="197" y="35"/>
                </a:moveTo>
                <a:cubicBezTo>
                  <a:pt x="197" y="33"/>
                  <a:pt x="198" y="33"/>
                  <a:pt x="199" y="33"/>
                </a:cubicBezTo>
                <a:cubicBezTo>
                  <a:pt x="200" y="33"/>
                  <a:pt x="201" y="34"/>
                  <a:pt x="201" y="35"/>
                </a:cubicBezTo>
                <a:cubicBezTo>
                  <a:pt x="201" y="37"/>
                  <a:pt x="200" y="38"/>
                  <a:pt x="198" y="37"/>
                </a:cubicBezTo>
                <a:cubicBezTo>
                  <a:pt x="197" y="37"/>
                  <a:pt x="196" y="36"/>
                  <a:pt x="197" y="35"/>
                </a:cubicBezTo>
                <a:close/>
                <a:moveTo>
                  <a:pt x="302" y="124"/>
                </a:moveTo>
                <a:cubicBezTo>
                  <a:pt x="303" y="124"/>
                  <a:pt x="305" y="125"/>
                  <a:pt x="305" y="126"/>
                </a:cubicBezTo>
                <a:cubicBezTo>
                  <a:pt x="306" y="127"/>
                  <a:pt x="305" y="128"/>
                  <a:pt x="304" y="129"/>
                </a:cubicBezTo>
                <a:cubicBezTo>
                  <a:pt x="302" y="129"/>
                  <a:pt x="301" y="129"/>
                  <a:pt x="301" y="127"/>
                </a:cubicBezTo>
                <a:cubicBezTo>
                  <a:pt x="300" y="126"/>
                  <a:pt x="301" y="125"/>
                  <a:pt x="302" y="124"/>
                </a:cubicBezTo>
                <a:close/>
                <a:moveTo>
                  <a:pt x="286" y="92"/>
                </a:moveTo>
                <a:cubicBezTo>
                  <a:pt x="287" y="91"/>
                  <a:pt x="288" y="92"/>
                  <a:pt x="289" y="93"/>
                </a:cubicBezTo>
                <a:cubicBezTo>
                  <a:pt x="290" y="94"/>
                  <a:pt x="289" y="95"/>
                  <a:pt x="288" y="96"/>
                </a:cubicBezTo>
                <a:cubicBezTo>
                  <a:pt x="287" y="97"/>
                  <a:pt x="286" y="96"/>
                  <a:pt x="285" y="95"/>
                </a:cubicBezTo>
                <a:cubicBezTo>
                  <a:pt x="284" y="94"/>
                  <a:pt x="285" y="93"/>
                  <a:pt x="286" y="92"/>
                </a:cubicBezTo>
                <a:close/>
                <a:moveTo>
                  <a:pt x="231" y="46"/>
                </a:moveTo>
                <a:cubicBezTo>
                  <a:pt x="232" y="45"/>
                  <a:pt x="233" y="44"/>
                  <a:pt x="234" y="45"/>
                </a:cubicBezTo>
                <a:cubicBezTo>
                  <a:pt x="235" y="45"/>
                  <a:pt x="236" y="47"/>
                  <a:pt x="235" y="48"/>
                </a:cubicBezTo>
                <a:cubicBezTo>
                  <a:pt x="235" y="49"/>
                  <a:pt x="233" y="49"/>
                  <a:pt x="232" y="49"/>
                </a:cubicBezTo>
                <a:cubicBezTo>
                  <a:pt x="231" y="48"/>
                  <a:pt x="230" y="47"/>
                  <a:pt x="231" y="46"/>
                </a:cubicBezTo>
                <a:close/>
                <a:moveTo>
                  <a:pt x="261" y="65"/>
                </a:moveTo>
                <a:cubicBezTo>
                  <a:pt x="262" y="64"/>
                  <a:pt x="264" y="64"/>
                  <a:pt x="265" y="65"/>
                </a:cubicBezTo>
                <a:cubicBezTo>
                  <a:pt x="266" y="66"/>
                  <a:pt x="266" y="67"/>
                  <a:pt x="265" y="68"/>
                </a:cubicBezTo>
                <a:cubicBezTo>
                  <a:pt x="264" y="69"/>
                  <a:pt x="263" y="69"/>
                  <a:pt x="262" y="69"/>
                </a:cubicBezTo>
                <a:cubicBezTo>
                  <a:pt x="261" y="68"/>
                  <a:pt x="261" y="66"/>
                  <a:pt x="261" y="65"/>
                </a:cubicBezTo>
                <a:close/>
                <a:moveTo>
                  <a:pt x="166" y="70"/>
                </a:moveTo>
                <a:cubicBezTo>
                  <a:pt x="222" y="66"/>
                  <a:pt x="269" y="109"/>
                  <a:pt x="273" y="165"/>
                </a:cubicBezTo>
                <a:cubicBezTo>
                  <a:pt x="276" y="220"/>
                  <a:pt x="233" y="268"/>
                  <a:pt x="178" y="271"/>
                </a:cubicBezTo>
                <a:cubicBezTo>
                  <a:pt x="122" y="275"/>
                  <a:pt x="74" y="232"/>
                  <a:pt x="71" y="176"/>
                </a:cubicBezTo>
                <a:cubicBezTo>
                  <a:pt x="68" y="121"/>
                  <a:pt x="110" y="73"/>
                  <a:pt x="166" y="70"/>
                </a:cubicBezTo>
                <a:close/>
                <a:moveTo>
                  <a:pt x="166" y="80"/>
                </a:moveTo>
                <a:cubicBezTo>
                  <a:pt x="216" y="77"/>
                  <a:pt x="259" y="115"/>
                  <a:pt x="262" y="165"/>
                </a:cubicBezTo>
                <a:cubicBezTo>
                  <a:pt x="265" y="215"/>
                  <a:pt x="227" y="258"/>
                  <a:pt x="177" y="261"/>
                </a:cubicBezTo>
                <a:cubicBezTo>
                  <a:pt x="127" y="264"/>
                  <a:pt x="84" y="226"/>
                  <a:pt x="82" y="176"/>
                </a:cubicBezTo>
                <a:cubicBezTo>
                  <a:pt x="79" y="126"/>
                  <a:pt x="117" y="83"/>
                  <a:pt x="166" y="80"/>
                </a:cubicBezTo>
                <a:close/>
                <a:moveTo>
                  <a:pt x="168" y="316"/>
                </a:moveTo>
                <a:cubicBezTo>
                  <a:pt x="140" y="419"/>
                  <a:pt x="140" y="419"/>
                  <a:pt x="140" y="419"/>
                </a:cubicBezTo>
                <a:cubicBezTo>
                  <a:pt x="129" y="396"/>
                  <a:pt x="129" y="396"/>
                  <a:pt x="129" y="39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115" y="306"/>
                  <a:pt x="141" y="314"/>
                  <a:pt x="168" y="315"/>
                </a:cubicBezTo>
                <a:cubicBezTo>
                  <a:pt x="168" y="315"/>
                  <a:pt x="168" y="315"/>
                  <a:pt x="168" y="315"/>
                </a:cubicBezTo>
                <a:cubicBezTo>
                  <a:pt x="170" y="315"/>
                  <a:pt x="172" y="315"/>
                  <a:pt x="174" y="315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5" y="315"/>
                  <a:pt x="177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80" y="315"/>
                  <a:pt x="180" y="315"/>
                </a:cubicBezTo>
                <a:cubicBezTo>
                  <a:pt x="207" y="313"/>
                  <a:pt x="232" y="304"/>
                  <a:pt x="253" y="290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13" y="370"/>
                  <a:pt x="213" y="370"/>
                  <a:pt x="213" y="370"/>
                </a:cubicBezTo>
                <a:cubicBezTo>
                  <a:pt x="203" y="394"/>
                  <a:pt x="203" y="394"/>
                  <a:pt x="203" y="394"/>
                </a:cubicBezTo>
                <a:cubicBezTo>
                  <a:pt x="179" y="316"/>
                  <a:pt x="179" y="316"/>
                  <a:pt x="179" y="316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200" y="400"/>
                  <a:pt x="200" y="400"/>
                  <a:pt x="200" y="400"/>
                </a:cubicBezTo>
                <a:cubicBezTo>
                  <a:pt x="196" y="408"/>
                  <a:pt x="196" y="408"/>
                  <a:pt x="196" y="408"/>
                </a:cubicBezTo>
                <a:cubicBezTo>
                  <a:pt x="174" y="334"/>
                  <a:pt x="174" y="334"/>
                  <a:pt x="174" y="334"/>
                </a:cubicBezTo>
                <a:cubicBezTo>
                  <a:pt x="147" y="434"/>
                  <a:pt x="147" y="434"/>
                  <a:pt x="147" y="434"/>
                </a:cubicBezTo>
                <a:cubicBezTo>
                  <a:pt x="143" y="426"/>
                  <a:pt x="143" y="426"/>
                  <a:pt x="143" y="426"/>
                </a:cubicBezTo>
                <a:cubicBezTo>
                  <a:pt x="171" y="324"/>
                  <a:pt x="171" y="324"/>
                  <a:pt x="171" y="324"/>
                </a:cubicBezTo>
                <a:lnTo>
                  <a:pt x="168" y="3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585756" y="1464764"/>
            <a:ext cx="2631001" cy="687357"/>
            <a:chOff x="3397955" y="2790056"/>
            <a:chExt cx="3088828" cy="916472"/>
          </a:xfrm>
        </p:grpSpPr>
        <p:sp>
          <p:nvSpPr>
            <p:cNvPr id="42" name="TextBox 19"/>
            <p:cNvSpPr txBox="1"/>
            <p:nvPr/>
          </p:nvSpPr>
          <p:spPr>
            <a:xfrm>
              <a:off x="3397955" y="2790056"/>
              <a:ext cx="2874952" cy="323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微软雅黑 Light" panose="020B0502040204020203" pitchFamily="34" charset="-122"/>
                  <a:cs typeface="Open Sans" panose="020B0606030504020204" pitchFamily="34" charset="0"/>
                </a:rPr>
                <a:t>优势二</a:t>
              </a:r>
              <a:endParaRPr 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43" name="Text Placeholder 5"/>
            <p:cNvSpPr txBox="1"/>
            <p:nvPr/>
          </p:nvSpPr>
          <p:spPr>
            <a:xfrm>
              <a:off x="3397955" y="3075915"/>
              <a:ext cx="3088828" cy="6306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经验丰富，有较强的大局观和领导统筹能力，以集体利益为重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930166" y="3161425"/>
            <a:ext cx="643869" cy="812109"/>
          </a:xfrm>
          <a:custGeom>
            <a:avLst/>
            <a:gdLst>
              <a:gd name="T0" fmla="*/ 306 w 344"/>
              <a:gd name="T1" fmla="*/ 250 h 434"/>
              <a:gd name="T2" fmla="*/ 296 w 344"/>
              <a:gd name="T3" fmla="*/ 78 h 434"/>
              <a:gd name="T4" fmla="*/ 133 w 344"/>
              <a:gd name="T5" fmla="*/ 21 h 434"/>
              <a:gd name="T6" fmla="*/ 18 w 344"/>
              <a:gd name="T7" fmla="*/ 151 h 434"/>
              <a:gd name="T8" fmla="*/ 78 w 344"/>
              <a:gd name="T9" fmla="*/ 304 h 434"/>
              <a:gd name="T10" fmla="*/ 86 w 344"/>
              <a:gd name="T11" fmla="*/ 287 h 434"/>
              <a:gd name="T12" fmla="*/ 85 w 344"/>
              <a:gd name="T13" fmla="*/ 286 h 434"/>
              <a:gd name="T14" fmla="*/ 84 w 344"/>
              <a:gd name="T15" fmla="*/ 285 h 434"/>
              <a:gd name="T16" fmla="*/ 28 w 344"/>
              <a:gd name="T17" fmla="*/ 179 h 434"/>
              <a:gd name="T18" fmla="*/ 262 w 344"/>
              <a:gd name="T19" fmla="*/ 283 h 434"/>
              <a:gd name="T20" fmla="*/ 262 w 344"/>
              <a:gd name="T21" fmla="*/ 283 h 434"/>
              <a:gd name="T22" fmla="*/ 260 w 344"/>
              <a:gd name="T23" fmla="*/ 285 h 434"/>
              <a:gd name="T24" fmla="*/ 310 w 344"/>
              <a:gd name="T25" fmla="*/ 160 h 434"/>
              <a:gd name="T26" fmla="*/ 31 w 344"/>
              <a:gd name="T27" fmla="*/ 162 h 434"/>
              <a:gd name="T28" fmla="*/ 146 w 344"/>
              <a:gd name="T29" fmla="*/ 35 h 434"/>
              <a:gd name="T30" fmla="*/ 111 w 344"/>
              <a:gd name="T31" fmla="*/ 49 h 434"/>
              <a:gd name="T32" fmla="*/ 78 w 344"/>
              <a:gd name="T33" fmla="*/ 68 h 434"/>
              <a:gd name="T34" fmla="*/ 40 w 344"/>
              <a:gd name="T35" fmla="*/ 128 h 434"/>
              <a:gd name="T36" fmla="*/ 33 w 344"/>
              <a:gd name="T37" fmla="*/ 143 h 434"/>
              <a:gd name="T38" fmla="*/ 130 w 344"/>
              <a:gd name="T39" fmla="*/ 39 h 434"/>
              <a:gd name="T40" fmla="*/ 96 w 344"/>
              <a:gd name="T41" fmla="*/ 57 h 434"/>
              <a:gd name="T42" fmla="*/ 46 w 344"/>
              <a:gd name="T43" fmla="*/ 111 h 434"/>
              <a:gd name="T44" fmla="*/ 34 w 344"/>
              <a:gd name="T45" fmla="*/ 182 h 434"/>
              <a:gd name="T46" fmla="*/ 163 w 344"/>
              <a:gd name="T47" fmla="*/ 312 h 434"/>
              <a:gd name="T48" fmla="*/ 35 w 344"/>
              <a:gd name="T49" fmla="*/ 197 h 434"/>
              <a:gd name="T50" fmla="*/ 50 w 344"/>
              <a:gd name="T51" fmla="*/ 232 h 434"/>
              <a:gd name="T52" fmla="*/ 69 w 344"/>
              <a:gd name="T53" fmla="*/ 264 h 434"/>
              <a:gd name="T54" fmla="*/ 129 w 344"/>
              <a:gd name="T55" fmla="*/ 303 h 434"/>
              <a:gd name="T56" fmla="*/ 144 w 344"/>
              <a:gd name="T57" fmla="*/ 309 h 434"/>
              <a:gd name="T58" fmla="*/ 40 w 344"/>
              <a:gd name="T59" fmla="*/ 213 h 434"/>
              <a:gd name="T60" fmla="*/ 58 w 344"/>
              <a:gd name="T61" fmla="*/ 247 h 434"/>
              <a:gd name="T62" fmla="*/ 112 w 344"/>
              <a:gd name="T63" fmla="*/ 296 h 434"/>
              <a:gd name="T64" fmla="*/ 182 w 344"/>
              <a:gd name="T65" fmla="*/ 309 h 434"/>
              <a:gd name="T66" fmla="*/ 312 w 344"/>
              <a:gd name="T67" fmla="*/ 180 h 434"/>
              <a:gd name="T68" fmla="*/ 197 w 344"/>
              <a:gd name="T69" fmla="*/ 307 h 434"/>
              <a:gd name="T70" fmla="*/ 232 w 344"/>
              <a:gd name="T71" fmla="*/ 293 h 434"/>
              <a:gd name="T72" fmla="*/ 265 w 344"/>
              <a:gd name="T73" fmla="*/ 274 h 434"/>
              <a:gd name="T74" fmla="*/ 303 w 344"/>
              <a:gd name="T75" fmla="*/ 214 h 434"/>
              <a:gd name="T76" fmla="*/ 310 w 344"/>
              <a:gd name="T77" fmla="*/ 199 h 434"/>
              <a:gd name="T78" fmla="*/ 213 w 344"/>
              <a:gd name="T79" fmla="*/ 303 h 434"/>
              <a:gd name="T80" fmla="*/ 247 w 344"/>
              <a:gd name="T81" fmla="*/ 285 h 434"/>
              <a:gd name="T82" fmla="*/ 297 w 344"/>
              <a:gd name="T83" fmla="*/ 231 h 434"/>
              <a:gd name="T84" fmla="*/ 178 w 344"/>
              <a:gd name="T85" fmla="*/ 32 h 434"/>
              <a:gd name="T86" fmla="*/ 310 w 344"/>
              <a:gd name="T87" fmla="*/ 143 h 434"/>
              <a:gd name="T88" fmla="*/ 297 w 344"/>
              <a:gd name="T89" fmla="*/ 111 h 434"/>
              <a:gd name="T90" fmla="*/ 274 w 344"/>
              <a:gd name="T91" fmla="*/ 81 h 434"/>
              <a:gd name="T92" fmla="*/ 247 w 344"/>
              <a:gd name="T93" fmla="*/ 55 h 434"/>
              <a:gd name="T94" fmla="*/ 197 w 344"/>
              <a:gd name="T95" fmla="*/ 35 h 434"/>
              <a:gd name="T96" fmla="*/ 305 w 344"/>
              <a:gd name="T97" fmla="*/ 126 h 434"/>
              <a:gd name="T98" fmla="*/ 288 w 344"/>
              <a:gd name="T99" fmla="*/ 96 h 434"/>
              <a:gd name="T100" fmla="*/ 232 w 344"/>
              <a:gd name="T101" fmla="*/ 49 h 434"/>
              <a:gd name="T102" fmla="*/ 261 w 344"/>
              <a:gd name="T103" fmla="*/ 65 h 434"/>
              <a:gd name="T104" fmla="*/ 166 w 344"/>
              <a:gd name="T105" fmla="*/ 80 h 434"/>
              <a:gd name="T106" fmla="*/ 140 w 344"/>
              <a:gd name="T107" fmla="*/ 419 h 434"/>
              <a:gd name="T108" fmla="*/ 174 w 344"/>
              <a:gd name="T109" fmla="*/ 315 h 434"/>
              <a:gd name="T110" fmla="*/ 179 w 344"/>
              <a:gd name="T111" fmla="*/ 315 h 434"/>
              <a:gd name="T112" fmla="*/ 179 w 344"/>
              <a:gd name="T113" fmla="*/ 315 h 434"/>
              <a:gd name="T114" fmla="*/ 203 w 344"/>
              <a:gd name="T115" fmla="*/ 394 h 434"/>
              <a:gd name="T116" fmla="*/ 147 w 344"/>
              <a:gd name="T117" fmla="*/ 43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4" h="434">
                <a:moveTo>
                  <a:pt x="257" y="287"/>
                </a:moveTo>
                <a:cubicBezTo>
                  <a:pt x="285" y="378"/>
                  <a:pt x="285" y="378"/>
                  <a:pt x="285" y="378"/>
                </a:cubicBezTo>
                <a:cubicBezTo>
                  <a:pt x="292" y="379"/>
                  <a:pt x="292" y="379"/>
                  <a:pt x="292" y="379"/>
                </a:cubicBezTo>
                <a:cubicBezTo>
                  <a:pt x="267" y="296"/>
                  <a:pt x="267" y="296"/>
                  <a:pt x="267" y="296"/>
                </a:cubicBezTo>
                <a:cubicBezTo>
                  <a:pt x="301" y="286"/>
                  <a:pt x="301" y="286"/>
                  <a:pt x="301" y="286"/>
                </a:cubicBezTo>
                <a:cubicBezTo>
                  <a:pt x="306" y="250"/>
                  <a:pt x="306" y="250"/>
                  <a:pt x="306" y="250"/>
                </a:cubicBezTo>
                <a:cubicBezTo>
                  <a:pt x="335" y="228"/>
                  <a:pt x="335" y="228"/>
                  <a:pt x="335" y="228"/>
                </a:cubicBezTo>
                <a:cubicBezTo>
                  <a:pt x="326" y="193"/>
                  <a:pt x="326" y="193"/>
                  <a:pt x="326" y="193"/>
                </a:cubicBezTo>
                <a:cubicBezTo>
                  <a:pt x="344" y="162"/>
                  <a:pt x="344" y="162"/>
                  <a:pt x="344" y="162"/>
                </a:cubicBezTo>
                <a:cubicBezTo>
                  <a:pt x="322" y="132"/>
                  <a:pt x="322" y="132"/>
                  <a:pt x="322" y="132"/>
                </a:cubicBezTo>
                <a:cubicBezTo>
                  <a:pt x="327" y="97"/>
                  <a:pt x="327" y="97"/>
                  <a:pt x="327" y="97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51" y="38"/>
                  <a:pt x="251" y="38"/>
                  <a:pt x="251" y="38"/>
                </a:cubicBezTo>
                <a:cubicBezTo>
                  <a:pt x="229" y="9"/>
                  <a:pt x="229" y="9"/>
                  <a:pt x="229" y="9"/>
                </a:cubicBezTo>
                <a:cubicBezTo>
                  <a:pt x="193" y="18"/>
                  <a:pt x="193" y="18"/>
                  <a:pt x="193" y="18"/>
                </a:cubicBezTo>
                <a:cubicBezTo>
                  <a:pt x="162" y="0"/>
                  <a:pt x="162" y="0"/>
                  <a:pt x="162" y="0"/>
                </a:cubicBezTo>
                <a:cubicBezTo>
                  <a:pt x="133" y="21"/>
                  <a:pt x="133" y="21"/>
                  <a:pt x="133" y="21"/>
                </a:cubicBezTo>
                <a:cubicBezTo>
                  <a:pt x="97" y="17"/>
                  <a:pt x="97" y="17"/>
                  <a:pt x="97" y="17"/>
                </a:cubicBezTo>
                <a:cubicBezTo>
                  <a:pt x="78" y="48"/>
                  <a:pt x="78" y="48"/>
                  <a:pt x="78" y="48"/>
                </a:cubicBezTo>
                <a:cubicBezTo>
                  <a:pt x="43" y="57"/>
                  <a:pt x="43" y="57"/>
                  <a:pt x="43" y="57"/>
                </a:cubicBezTo>
                <a:cubicBezTo>
                  <a:pt x="38" y="93"/>
                  <a:pt x="38" y="93"/>
                  <a:pt x="38" y="93"/>
                </a:cubicBezTo>
                <a:cubicBezTo>
                  <a:pt x="9" y="115"/>
                  <a:pt x="9" y="115"/>
                  <a:pt x="9" y="115"/>
                </a:cubicBezTo>
                <a:cubicBezTo>
                  <a:pt x="18" y="151"/>
                  <a:pt x="18" y="151"/>
                  <a:pt x="18" y="151"/>
                </a:cubicBezTo>
                <a:cubicBezTo>
                  <a:pt x="0" y="182"/>
                  <a:pt x="0" y="182"/>
                  <a:pt x="0" y="182"/>
                </a:cubicBezTo>
                <a:cubicBezTo>
                  <a:pt x="21" y="211"/>
                  <a:pt x="21" y="211"/>
                  <a:pt x="21" y="211"/>
                </a:cubicBezTo>
                <a:cubicBezTo>
                  <a:pt x="17" y="247"/>
                  <a:pt x="17" y="247"/>
                  <a:pt x="17" y="247"/>
                </a:cubicBezTo>
                <a:cubicBezTo>
                  <a:pt x="48" y="266"/>
                  <a:pt x="48" y="266"/>
                  <a:pt x="48" y="266"/>
                </a:cubicBezTo>
                <a:cubicBezTo>
                  <a:pt x="57" y="301"/>
                  <a:pt x="57" y="301"/>
                  <a:pt x="57" y="301"/>
                </a:cubicBezTo>
                <a:cubicBezTo>
                  <a:pt x="78" y="304"/>
                  <a:pt x="78" y="304"/>
                  <a:pt x="78" y="304"/>
                </a:cubicBezTo>
                <a:cubicBezTo>
                  <a:pt x="50" y="407"/>
                  <a:pt x="50" y="407"/>
                  <a:pt x="50" y="407"/>
                </a:cubicBezTo>
                <a:cubicBezTo>
                  <a:pt x="58" y="406"/>
                  <a:pt x="58" y="406"/>
                  <a:pt x="58" y="406"/>
                </a:cubicBezTo>
                <a:cubicBezTo>
                  <a:pt x="89" y="289"/>
                  <a:pt x="89" y="289"/>
                  <a:pt x="89" y="289"/>
                </a:cubicBezTo>
                <a:cubicBezTo>
                  <a:pt x="88" y="288"/>
                  <a:pt x="87" y="288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6"/>
                  <a:pt x="86" y="286"/>
                  <a:pt x="86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4" y="286"/>
                  <a:pt x="84" y="286"/>
                  <a:pt x="84" y="286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51" y="260"/>
                  <a:pt x="30" y="222"/>
                  <a:pt x="28" y="179"/>
                </a:cubicBezTo>
                <a:cubicBezTo>
                  <a:pt x="23" y="99"/>
                  <a:pt x="84" y="31"/>
                  <a:pt x="163" y="26"/>
                </a:cubicBezTo>
                <a:cubicBezTo>
                  <a:pt x="243" y="22"/>
                  <a:pt x="311" y="83"/>
                  <a:pt x="316" y="162"/>
                </a:cubicBezTo>
                <a:cubicBezTo>
                  <a:pt x="319" y="210"/>
                  <a:pt x="298" y="254"/>
                  <a:pt x="263" y="283"/>
                </a:cubicBezTo>
                <a:cubicBezTo>
                  <a:pt x="263" y="283"/>
                  <a:pt x="263" y="283"/>
                  <a:pt x="263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59" y="286"/>
                  <a:pt x="258" y="286"/>
                  <a:pt x="257" y="287"/>
                </a:cubicBezTo>
                <a:close/>
                <a:moveTo>
                  <a:pt x="310" y="160"/>
                </a:moveTo>
                <a:cubicBezTo>
                  <a:pt x="311" y="160"/>
                  <a:pt x="312" y="161"/>
                  <a:pt x="312" y="162"/>
                </a:cubicBezTo>
                <a:cubicBezTo>
                  <a:pt x="312" y="163"/>
                  <a:pt x="311" y="164"/>
                  <a:pt x="310" y="164"/>
                </a:cubicBezTo>
                <a:cubicBezTo>
                  <a:pt x="309" y="164"/>
                  <a:pt x="308" y="164"/>
                  <a:pt x="307" y="162"/>
                </a:cubicBezTo>
                <a:cubicBezTo>
                  <a:pt x="307" y="161"/>
                  <a:pt x="308" y="160"/>
                  <a:pt x="310" y="160"/>
                </a:cubicBezTo>
                <a:close/>
                <a:moveTo>
                  <a:pt x="33" y="164"/>
                </a:moveTo>
                <a:cubicBezTo>
                  <a:pt x="32" y="164"/>
                  <a:pt x="31" y="163"/>
                  <a:pt x="31" y="162"/>
                </a:cubicBezTo>
                <a:cubicBezTo>
                  <a:pt x="31" y="160"/>
                  <a:pt x="32" y="159"/>
                  <a:pt x="33" y="159"/>
                </a:cubicBezTo>
                <a:cubicBezTo>
                  <a:pt x="35" y="160"/>
                  <a:pt x="36" y="161"/>
                  <a:pt x="36" y="162"/>
                </a:cubicBezTo>
                <a:cubicBezTo>
                  <a:pt x="36" y="163"/>
                  <a:pt x="34" y="164"/>
                  <a:pt x="33" y="164"/>
                </a:cubicBezTo>
                <a:close/>
                <a:moveTo>
                  <a:pt x="142" y="36"/>
                </a:moveTo>
                <a:cubicBezTo>
                  <a:pt x="142" y="34"/>
                  <a:pt x="142" y="33"/>
                  <a:pt x="144" y="33"/>
                </a:cubicBezTo>
                <a:cubicBezTo>
                  <a:pt x="145" y="33"/>
                  <a:pt x="146" y="33"/>
                  <a:pt x="146" y="35"/>
                </a:cubicBezTo>
                <a:cubicBezTo>
                  <a:pt x="147" y="36"/>
                  <a:pt x="146" y="37"/>
                  <a:pt x="145" y="37"/>
                </a:cubicBezTo>
                <a:cubicBezTo>
                  <a:pt x="143" y="38"/>
                  <a:pt x="142" y="37"/>
                  <a:pt x="142" y="36"/>
                </a:cubicBezTo>
                <a:close/>
                <a:moveTo>
                  <a:pt x="108" y="48"/>
                </a:moveTo>
                <a:cubicBezTo>
                  <a:pt x="107" y="47"/>
                  <a:pt x="107" y="45"/>
                  <a:pt x="109" y="45"/>
                </a:cubicBezTo>
                <a:cubicBezTo>
                  <a:pt x="110" y="44"/>
                  <a:pt x="111" y="45"/>
                  <a:pt x="112" y="46"/>
                </a:cubicBezTo>
                <a:cubicBezTo>
                  <a:pt x="112" y="47"/>
                  <a:pt x="112" y="48"/>
                  <a:pt x="111" y="49"/>
                </a:cubicBezTo>
                <a:cubicBezTo>
                  <a:pt x="110" y="50"/>
                  <a:pt x="108" y="49"/>
                  <a:pt x="108" y="48"/>
                </a:cubicBezTo>
                <a:close/>
                <a:moveTo>
                  <a:pt x="78" y="68"/>
                </a:moveTo>
                <a:cubicBezTo>
                  <a:pt x="78" y="67"/>
                  <a:pt x="78" y="66"/>
                  <a:pt x="79" y="65"/>
                </a:cubicBezTo>
                <a:cubicBezTo>
                  <a:pt x="80" y="64"/>
                  <a:pt x="81" y="64"/>
                  <a:pt x="82" y="65"/>
                </a:cubicBezTo>
                <a:cubicBezTo>
                  <a:pt x="83" y="66"/>
                  <a:pt x="83" y="68"/>
                  <a:pt x="82" y="68"/>
                </a:cubicBezTo>
                <a:cubicBezTo>
                  <a:pt x="81" y="69"/>
                  <a:pt x="79" y="69"/>
                  <a:pt x="78" y="68"/>
                </a:cubicBezTo>
                <a:close/>
                <a:moveTo>
                  <a:pt x="55" y="95"/>
                </a:moveTo>
                <a:cubicBezTo>
                  <a:pt x="54" y="95"/>
                  <a:pt x="54" y="93"/>
                  <a:pt x="55" y="92"/>
                </a:cubicBezTo>
                <a:cubicBezTo>
                  <a:pt x="55" y="91"/>
                  <a:pt x="57" y="91"/>
                  <a:pt x="58" y="91"/>
                </a:cubicBezTo>
                <a:cubicBezTo>
                  <a:pt x="59" y="92"/>
                  <a:pt x="59" y="94"/>
                  <a:pt x="59" y="95"/>
                </a:cubicBezTo>
                <a:cubicBezTo>
                  <a:pt x="58" y="96"/>
                  <a:pt x="57" y="96"/>
                  <a:pt x="55" y="95"/>
                </a:cubicBezTo>
                <a:close/>
                <a:moveTo>
                  <a:pt x="40" y="128"/>
                </a:moveTo>
                <a:cubicBezTo>
                  <a:pt x="38" y="128"/>
                  <a:pt x="38" y="127"/>
                  <a:pt x="38" y="125"/>
                </a:cubicBezTo>
                <a:cubicBezTo>
                  <a:pt x="39" y="124"/>
                  <a:pt x="40" y="124"/>
                  <a:pt x="41" y="124"/>
                </a:cubicBezTo>
                <a:cubicBezTo>
                  <a:pt x="42" y="124"/>
                  <a:pt x="43" y="126"/>
                  <a:pt x="43" y="127"/>
                </a:cubicBezTo>
                <a:cubicBezTo>
                  <a:pt x="42" y="128"/>
                  <a:pt x="41" y="129"/>
                  <a:pt x="40" y="128"/>
                </a:cubicBezTo>
                <a:close/>
                <a:moveTo>
                  <a:pt x="35" y="146"/>
                </a:moveTo>
                <a:cubicBezTo>
                  <a:pt x="34" y="146"/>
                  <a:pt x="33" y="144"/>
                  <a:pt x="33" y="143"/>
                </a:cubicBezTo>
                <a:cubicBezTo>
                  <a:pt x="34" y="142"/>
                  <a:pt x="35" y="141"/>
                  <a:pt x="36" y="141"/>
                </a:cubicBezTo>
                <a:cubicBezTo>
                  <a:pt x="37" y="141"/>
                  <a:pt x="38" y="143"/>
                  <a:pt x="38" y="144"/>
                </a:cubicBezTo>
                <a:cubicBezTo>
                  <a:pt x="38" y="145"/>
                  <a:pt x="37" y="146"/>
                  <a:pt x="35" y="146"/>
                </a:cubicBezTo>
                <a:close/>
                <a:moveTo>
                  <a:pt x="125" y="40"/>
                </a:moveTo>
                <a:cubicBezTo>
                  <a:pt x="125" y="39"/>
                  <a:pt x="125" y="38"/>
                  <a:pt x="127" y="37"/>
                </a:cubicBezTo>
                <a:cubicBezTo>
                  <a:pt x="128" y="37"/>
                  <a:pt x="129" y="38"/>
                  <a:pt x="130" y="39"/>
                </a:cubicBezTo>
                <a:cubicBezTo>
                  <a:pt x="130" y="40"/>
                  <a:pt x="129" y="41"/>
                  <a:pt x="128" y="42"/>
                </a:cubicBezTo>
                <a:cubicBezTo>
                  <a:pt x="127" y="42"/>
                  <a:pt x="126" y="42"/>
                  <a:pt x="125" y="40"/>
                </a:cubicBezTo>
                <a:close/>
                <a:moveTo>
                  <a:pt x="93" y="57"/>
                </a:moveTo>
                <a:cubicBezTo>
                  <a:pt x="92" y="56"/>
                  <a:pt x="93" y="54"/>
                  <a:pt x="94" y="54"/>
                </a:cubicBezTo>
                <a:cubicBezTo>
                  <a:pt x="95" y="53"/>
                  <a:pt x="96" y="53"/>
                  <a:pt x="97" y="54"/>
                </a:cubicBezTo>
                <a:cubicBezTo>
                  <a:pt x="98" y="55"/>
                  <a:pt x="97" y="57"/>
                  <a:pt x="96" y="57"/>
                </a:cubicBezTo>
                <a:cubicBezTo>
                  <a:pt x="95" y="58"/>
                  <a:pt x="94" y="58"/>
                  <a:pt x="93" y="57"/>
                </a:cubicBezTo>
                <a:close/>
                <a:moveTo>
                  <a:pt x="46" y="111"/>
                </a:moveTo>
                <a:cubicBezTo>
                  <a:pt x="45" y="111"/>
                  <a:pt x="45" y="109"/>
                  <a:pt x="45" y="108"/>
                </a:cubicBezTo>
                <a:cubicBezTo>
                  <a:pt x="46" y="107"/>
                  <a:pt x="47" y="107"/>
                  <a:pt x="48" y="107"/>
                </a:cubicBezTo>
                <a:cubicBezTo>
                  <a:pt x="50" y="108"/>
                  <a:pt x="50" y="109"/>
                  <a:pt x="50" y="110"/>
                </a:cubicBezTo>
                <a:cubicBezTo>
                  <a:pt x="49" y="111"/>
                  <a:pt x="48" y="112"/>
                  <a:pt x="46" y="111"/>
                </a:cubicBezTo>
                <a:close/>
                <a:moveTo>
                  <a:pt x="66" y="81"/>
                </a:moveTo>
                <a:cubicBezTo>
                  <a:pt x="65" y="80"/>
                  <a:pt x="65" y="79"/>
                  <a:pt x="66" y="78"/>
                </a:cubicBezTo>
                <a:cubicBezTo>
                  <a:pt x="67" y="77"/>
                  <a:pt x="68" y="77"/>
                  <a:pt x="69" y="77"/>
                </a:cubicBezTo>
                <a:cubicBezTo>
                  <a:pt x="70" y="78"/>
                  <a:pt x="70" y="80"/>
                  <a:pt x="69" y="81"/>
                </a:cubicBezTo>
                <a:cubicBezTo>
                  <a:pt x="69" y="82"/>
                  <a:pt x="67" y="82"/>
                  <a:pt x="66" y="81"/>
                </a:cubicBezTo>
                <a:close/>
                <a:moveTo>
                  <a:pt x="34" y="182"/>
                </a:moveTo>
                <a:cubicBezTo>
                  <a:pt x="32" y="182"/>
                  <a:pt x="31" y="181"/>
                  <a:pt x="31" y="180"/>
                </a:cubicBezTo>
                <a:cubicBezTo>
                  <a:pt x="31" y="179"/>
                  <a:pt x="32" y="178"/>
                  <a:pt x="33" y="178"/>
                </a:cubicBezTo>
                <a:cubicBezTo>
                  <a:pt x="34" y="178"/>
                  <a:pt x="36" y="179"/>
                  <a:pt x="36" y="180"/>
                </a:cubicBezTo>
                <a:cubicBezTo>
                  <a:pt x="36" y="181"/>
                  <a:pt x="35" y="182"/>
                  <a:pt x="34" y="182"/>
                </a:cubicBezTo>
                <a:close/>
                <a:moveTo>
                  <a:pt x="165" y="309"/>
                </a:moveTo>
                <a:cubicBezTo>
                  <a:pt x="165" y="311"/>
                  <a:pt x="164" y="312"/>
                  <a:pt x="163" y="312"/>
                </a:cubicBezTo>
                <a:cubicBezTo>
                  <a:pt x="161" y="312"/>
                  <a:pt x="160" y="310"/>
                  <a:pt x="161" y="309"/>
                </a:cubicBezTo>
                <a:cubicBezTo>
                  <a:pt x="161" y="308"/>
                  <a:pt x="162" y="307"/>
                  <a:pt x="163" y="307"/>
                </a:cubicBezTo>
                <a:cubicBezTo>
                  <a:pt x="164" y="307"/>
                  <a:pt x="165" y="308"/>
                  <a:pt x="165" y="309"/>
                </a:cubicBezTo>
                <a:close/>
                <a:moveTo>
                  <a:pt x="36" y="201"/>
                </a:moveTo>
                <a:cubicBezTo>
                  <a:pt x="35" y="201"/>
                  <a:pt x="34" y="201"/>
                  <a:pt x="34" y="199"/>
                </a:cubicBezTo>
                <a:cubicBezTo>
                  <a:pt x="33" y="198"/>
                  <a:pt x="34" y="197"/>
                  <a:pt x="35" y="197"/>
                </a:cubicBezTo>
                <a:cubicBezTo>
                  <a:pt x="37" y="196"/>
                  <a:pt x="38" y="197"/>
                  <a:pt x="38" y="198"/>
                </a:cubicBezTo>
                <a:cubicBezTo>
                  <a:pt x="38" y="200"/>
                  <a:pt x="38" y="201"/>
                  <a:pt x="36" y="201"/>
                </a:cubicBezTo>
                <a:close/>
                <a:moveTo>
                  <a:pt x="49" y="235"/>
                </a:moveTo>
                <a:cubicBezTo>
                  <a:pt x="48" y="236"/>
                  <a:pt x="46" y="235"/>
                  <a:pt x="46" y="234"/>
                </a:cubicBezTo>
                <a:cubicBezTo>
                  <a:pt x="45" y="233"/>
                  <a:pt x="46" y="232"/>
                  <a:pt x="47" y="231"/>
                </a:cubicBezTo>
                <a:cubicBezTo>
                  <a:pt x="48" y="231"/>
                  <a:pt x="49" y="231"/>
                  <a:pt x="50" y="232"/>
                </a:cubicBezTo>
                <a:cubicBezTo>
                  <a:pt x="50" y="233"/>
                  <a:pt x="50" y="235"/>
                  <a:pt x="49" y="235"/>
                </a:cubicBezTo>
                <a:close/>
                <a:moveTo>
                  <a:pt x="69" y="264"/>
                </a:moveTo>
                <a:cubicBezTo>
                  <a:pt x="68" y="265"/>
                  <a:pt x="67" y="265"/>
                  <a:pt x="66" y="264"/>
                </a:cubicBezTo>
                <a:cubicBezTo>
                  <a:pt x="65" y="263"/>
                  <a:pt x="65" y="262"/>
                  <a:pt x="66" y="261"/>
                </a:cubicBezTo>
                <a:cubicBezTo>
                  <a:pt x="67" y="260"/>
                  <a:pt x="68" y="260"/>
                  <a:pt x="69" y="261"/>
                </a:cubicBezTo>
                <a:cubicBezTo>
                  <a:pt x="70" y="262"/>
                  <a:pt x="70" y="264"/>
                  <a:pt x="69" y="264"/>
                </a:cubicBezTo>
                <a:close/>
                <a:moveTo>
                  <a:pt x="96" y="287"/>
                </a:moveTo>
                <a:cubicBezTo>
                  <a:pt x="96" y="288"/>
                  <a:pt x="94" y="289"/>
                  <a:pt x="93" y="288"/>
                </a:cubicBezTo>
                <a:cubicBezTo>
                  <a:pt x="92" y="287"/>
                  <a:pt x="92" y="286"/>
                  <a:pt x="92" y="285"/>
                </a:cubicBezTo>
                <a:cubicBezTo>
                  <a:pt x="93" y="284"/>
                  <a:pt x="95" y="283"/>
                  <a:pt x="96" y="284"/>
                </a:cubicBezTo>
                <a:cubicBezTo>
                  <a:pt x="97" y="285"/>
                  <a:pt x="97" y="286"/>
                  <a:pt x="96" y="287"/>
                </a:cubicBezTo>
                <a:close/>
                <a:moveTo>
                  <a:pt x="129" y="303"/>
                </a:moveTo>
                <a:cubicBezTo>
                  <a:pt x="129" y="304"/>
                  <a:pt x="128" y="305"/>
                  <a:pt x="126" y="304"/>
                </a:cubicBezTo>
                <a:cubicBezTo>
                  <a:pt x="125" y="304"/>
                  <a:pt x="125" y="303"/>
                  <a:pt x="125" y="302"/>
                </a:cubicBezTo>
                <a:cubicBezTo>
                  <a:pt x="125" y="300"/>
                  <a:pt x="127" y="300"/>
                  <a:pt x="128" y="300"/>
                </a:cubicBezTo>
                <a:cubicBezTo>
                  <a:pt x="129" y="300"/>
                  <a:pt x="130" y="302"/>
                  <a:pt x="129" y="303"/>
                </a:cubicBezTo>
                <a:close/>
                <a:moveTo>
                  <a:pt x="147" y="307"/>
                </a:moveTo>
                <a:cubicBezTo>
                  <a:pt x="147" y="309"/>
                  <a:pt x="145" y="309"/>
                  <a:pt x="144" y="309"/>
                </a:cubicBezTo>
                <a:cubicBezTo>
                  <a:pt x="143" y="309"/>
                  <a:pt x="142" y="308"/>
                  <a:pt x="142" y="306"/>
                </a:cubicBezTo>
                <a:cubicBezTo>
                  <a:pt x="143" y="305"/>
                  <a:pt x="144" y="304"/>
                  <a:pt x="145" y="305"/>
                </a:cubicBezTo>
                <a:cubicBezTo>
                  <a:pt x="146" y="305"/>
                  <a:pt x="147" y="306"/>
                  <a:pt x="147" y="307"/>
                </a:cubicBezTo>
                <a:close/>
                <a:moveTo>
                  <a:pt x="41" y="218"/>
                </a:moveTo>
                <a:cubicBezTo>
                  <a:pt x="40" y="218"/>
                  <a:pt x="39" y="217"/>
                  <a:pt x="38" y="216"/>
                </a:cubicBezTo>
                <a:cubicBezTo>
                  <a:pt x="38" y="215"/>
                  <a:pt x="38" y="214"/>
                  <a:pt x="40" y="213"/>
                </a:cubicBezTo>
                <a:cubicBezTo>
                  <a:pt x="41" y="213"/>
                  <a:pt x="42" y="214"/>
                  <a:pt x="42" y="215"/>
                </a:cubicBezTo>
                <a:cubicBezTo>
                  <a:pt x="43" y="216"/>
                  <a:pt x="42" y="217"/>
                  <a:pt x="41" y="218"/>
                </a:cubicBezTo>
                <a:close/>
                <a:moveTo>
                  <a:pt x="58" y="250"/>
                </a:moveTo>
                <a:cubicBezTo>
                  <a:pt x="57" y="251"/>
                  <a:pt x="55" y="250"/>
                  <a:pt x="54" y="249"/>
                </a:cubicBezTo>
                <a:cubicBezTo>
                  <a:pt x="54" y="248"/>
                  <a:pt x="54" y="247"/>
                  <a:pt x="55" y="246"/>
                </a:cubicBezTo>
                <a:cubicBezTo>
                  <a:pt x="56" y="245"/>
                  <a:pt x="58" y="246"/>
                  <a:pt x="58" y="247"/>
                </a:cubicBezTo>
                <a:cubicBezTo>
                  <a:pt x="59" y="248"/>
                  <a:pt x="59" y="249"/>
                  <a:pt x="58" y="250"/>
                </a:cubicBezTo>
                <a:close/>
                <a:moveTo>
                  <a:pt x="112" y="296"/>
                </a:moveTo>
                <a:cubicBezTo>
                  <a:pt x="112" y="297"/>
                  <a:pt x="110" y="298"/>
                  <a:pt x="109" y="297"/>
                </a:cubicBezTo>
                <a:cubicBezTo>
                  <a:pt x="108" y="297"/>
                  <a:pt x="108" y="295"/>
                  <a:pt x="108" y="294"/>
                </a:cubicBezTo>
                <a:cubicBezTo>
                  <a:pt x="109" y="293"/>
                  <a:pt x="110" y="293"/>
                  <a:pt x="111" y="293"/>
                </a:cubicBezTo>
                <a:cubicBezTo>
                  <a:pt x="112" y="294"/>
                  <a:pt x="113" y="295"/>
                  <a:pt x="112" y="296"/>
                </a:cubicBezTo>
                <a:close/>
                <a:moveTo>
                  <a:pt x="82" y="277"/>
                </a:moveTo>
                <a:cubicBezTo>
                  <a:pt x="81" y="278"/>
                  <a:pt x="80" y="278"/>
                  <a:pt x="79" y="277"/>
                </a:cubicBezTo>
                <a:cubicBezTo>
                  <a:pt x="78" y="276"/>
                  <a:pt x="78" y="275"/>
                  <a:pt x="78" y="274"/>
                </a:cubicBezTo>
                <a:cubicBezTo>
                  <a:pt x="79" y="273"/>
                  <a:pt x="81" y="273"/>
                  <a:pt x="82" y="273"/>
                </a:cubicBezTo>
                <a:cubicBezTo>
                  <a:pt x="83" y="274"/>
                  <a:pt x="83" y="276"/>
                  <a:pt x="82" y="277"/>
                </a:cubicBezTo>
                <a:close/>
                <a:moveTo>
                  <a:pt x="182" y="309"/>
                </a:moveTo>
                <a:cubicBezTo>
                  <a:pt x="182" y="310"/>
                  <a:pt x="182" y="311"/>
                  <a:pt x="180" y="311"/>
                </a:cubicBezTo>
                <a:cubicBezTo>
                  <a:pt x="179" y="312"/>
                  <a:pt x="178" y="311"/>
                  <a:pt x="178" y="309"/>
                </a:cubicBezTo>
                <a:cubicBezTo>
                  <a:pt x="178" y="308"/>
                  <a:pt x="179" y="307"/>
                  <a:pt x="180" y="307"/>
                </a:cubicBezTo>
                <a:cubicBezTo>
                  <a:pt x="181" y="307"/>
                  <a:pt x="182" y="308"/>
                  <a:pt x="182" y="309"/>
                </a:cubicBezTo>
                <a:close/>
                <a:moveTo>
                  <a:pt x="310" y="178"/>
                </a:moveTo>
                <a:cubicBezTo>
                  <a:pt x="311" y="178"/>
                  <a:pt x="312" y="179"/>
                  <a:pt x="312" y="180"/>
                </a:cubicBezTo>
                <a:cubicBezTo>
                  <a:pt x="312" y="182"/>
                  <a:pt x="311" y="183"/>
                  <a:pt x="310" y="183"/>
                </a:cubicBezTo>
                <a:cubicBezTo>
                  <a:pt x="309" y="183"/>
                  <a:pt x="308" y="181"/>
                  <a:pt x="308" y="180"/>
                </a:cubicBezTo>
                <a:cubicBezTo>
                  <a:pt x="308" y="179"/>
                  <a:pt x="309" y="178"/>
                  <a:pt x="310" y="178"/>
                </a:cubicBezTo>
                <a:close/>
                <a:moveTo>
                  <a:pt x="201" y="306"/>
                </a:moveTo>
                <a:cubicBezTo>
                  <a:pt x="201" y="308"/>
                  <a:pt x="201" y="309"/>
                  <a:pt x="199" y="309"/>
                </a:cubicBezTo>
                <a:cubicBezTo>
                  <a:pt x="198" y="309"/>
                  <a:pt x="197" y="309"/>
                  <a:pt x="197" y="307"/>
                </a:cubicBezTo>
                <a:cubicBezTo>
                  <a:pt x="196" y="306"/>
                  <a:pt x="197" y="305"/>
                  <a:pt x="198" y="305"/>
                </a:cubicBezTo>
                <a:cubicBezTo>
                  <a:pt x="200" y="304"/>
                  <a:pt x="201" y="305"/>
                  <a:pt x="201" y="306"/>
                </a:cubicBezTo>
                <a:close/>
                <a:moveTo>
                  <a:pt x="235" y="294"/>
                </a:moveTo>
                <a:cubicBezTo>
                  <a:pt x="236" y="295"/>
                  <a:pt x="236" y="296"/>
                  <a:pt x="234" y="297"/>
                </a:cubicBezTo>
                <a:cubicBezTo>
                  <a:pt x="233" y="298"/>
                  <a:pt x="232" y="297"/>
                  <a:pt x="231" y="296"/>
                </a:cubicBezTo>
                <a:cubicBezTo>
                  <a:pt x="231" y="295"/>
                  <a:pt x="231" y="294"/>
                  <a:pt x="232" y="293"/>
                </a:cubicBezTo>
                <a:cubicBezTo>
                  <a:pt x="233" y="292"/>
                  <a:pt x="235" y="293"/>
                  <a:pt x="235" y="294"/>
                </a:cubicBezTo>
                <a:close/>
                <a:moveTo>
                  <a:pt x="265" y="274"/>
                </a:moveTo>
                <a:cubicBezTo>
                  <a:pt x="265" y="275"/>
                  <a:pt x="265" y="276"/>
                  <a:pt x="264" y="277"/>
                </a:cubicBezTo>
                <a:cubicBezTo>
                  <a:pt x="263" y="278"/>
                  <a:pt x="262" y="278"/>
                  <a:pt x="261" y="277"/>
                </a:cubicBezTo>
                <a:cubicBezTo>
                  <a:pt x="260" y="276"/>
                  <a:pt x="260" y="274"/>
                  <a:pt x="261" y="274"/>
                </a:cubicBezTo>
                <a:cubicBezTo>
                  <a:pt x="262" y="273"/>
                  <a:pt x="264" y="273"/>
                  <a:pt x="265" y="274"/>
                </a:cubicBezTo>
                <a:close/>
                <a:moveTo>
                  <a:pt x="288" y="247"/>
                </a:moveTo>
                <a:cubicBezTo>
                  <a:pt x="289" y="247"/>
                  <a:pt x="289" y="249"/>
                  <a:pt x="288" y="250"/>
                </a:cubicBezTo>
                <a:cubicBezTo>
                  <a:pt x="288" y="251"/>
                  <a:pt x="286" y="251"/>
                  <a:pt x="285" y="251"/>
                </a:cubicBezTo>
                <a:cubicBezTo>
                  <a:pt x="284" y="250"/>
                  <a:pt x="284" y="248"/>
                  <a:pt x="284" y="247"/>
                </a:cubicBezTo>
                <a:cubicBezTo>
                  <a:pt x="285" y="246"/>
                  <a:pt x="287" y="246"/>
                  <a:pt x="288" y="247"/>
                </a:cubicBezTo>
                <a:close/>
                <a:moveTo>
                  <a:pt x="303" y="214"/>
                </a:moveTo>
                <a:cubicBezTo>
                  <a:pt x="305" y="214"/>
                  <a:pt x="305" y="215"/>
                  <a:pt x="305" y="217"/>
                </a:cubicBezTo>
                <a:cubicBezTo>
                  <a:pt x="305" y="218"/>
                  <a:pt x="303" y="219"/>
                  <a:pt x="302" y="218"/>
                </a:cubicBezTo>
                <a:cubicBezTo>
                  <a:pt x="301" y="218"/>
                  <a:pt x="300" y="216"/>
                  <a:pt x="301" y="215"/>
                </a:cubicBezTo>
                <a:cubicBezTo>
                  <a:pt x="301" y="214"/>
                  <a:pt x="302" y="213"/>
                  <a:pt x="303" y="214"/>
                </a:cubicBezTo>
                <a:close/>
                <a:moveTo>
                  <a:pt x="308" y="196"/>
                </a:moveTo>
                <a:cubicBezTo>
                  <a:pt x="309" y="197"/>
                  <a:pt x="310" y="198"/>
                  <a:pt x="310" y="199"/>
                </a:cubicBezTo>
                <a:cubicBezTo>
                  <a:pt x="309" y="200"/>
                  <a:pt x="308" y="201"/>
                  <a:pt x="307" y="201"/>
                </a:cubicBezTo>
                <a:cubicBezTo>
                  <a:pt x="306" y="201"/>
                  <a:pt x="305" y="199"/>
                  <a:pt x="305" y="198"/>
                </a:cubicBezTo>
                <a:cubicBezTo>
                  <a:pt x="305" y="197"/>
                  <a:pt x="307" y="196"/>
                  <a:pt x="308" y="196"/>
                </a:cubicBezTo>
                <a:close/>
                <a:moveTo>
                  <a:pt x="218" y="302"/>
                </a:moveTo>
                <a:cubicBezTo>
                  <a:pt x="218" y="303"/>
                  <a:pt x="218" y="304"/>
                  <a:pt x="216" y="305"/>
                </a:cubicBezTo>
                <a:cubicBezTo>
                  <a:pt x="215" y="305"/>
                  <a:pt x="214" y="304"/>
                  <a:pt x="213" y="303"/>
                </a:cubicBezTo>
                <a:cubicBezTo>
                  <a:pt x="213" y="302"/>
                  <a:pt x="214" y="301"/>
                  <a:pt x="215" y="300"/>
                </a:cubicBezTo>
                <a:cubicBezTo>
                  <a:pt x="216" y="300"/>
                  <a:pt x="217" y="300"/>
                  <a:pt x="218" y="302"/>
                </a:cubicBezTo>
                <a:close/>
                <a:moveTo>
                  <a:pt x="250" y="285"/>
                </a:moveTo>
                <a:cubicBezTo>
                  <a:pt x="251" y="286"/>
                  <a:pt x="250" y="288"/>
                  <a:pt x="249" y="288"/>
                </a:cubicBezTo>
                <a:cubicBezTo>
                  <a:pt x="248" y="289"/>
                  <a:pt x="247" y="289"/>
                  <a:pt x="246" y="288"/>
                </a:cubicBezTo>
                <a:cubicBezTo>
                  <a:pt x="245" y="287"/>
                  <a:pt x="246" y="285"/>
                  <a:pt x="247" y="285"/>
                </a:cubicBezTo>
                <a:cubicBezTo>
                  <a:pt x="248" y="284"/>
                  <a:pt x="249" y="284"/>
                  <a:pt x="250" y="285"/>
                </a:cubicBezTo>
                <a:close/>
                <a:moveTo>
                  <a:pt x="297" y="231"/>
                </a:moveTo>
                <a:cubicBezTo>
                  <a:pt x="298" y="231"/>
                  <a:pt x="298" y="233"/>
                  <a:pt x="298" y="234"/>
                </a:cubicBezTo>
                <a:cubicBezTo>
                  <a:pt x="297" y="235"/>
                  <a:pt x="296" y="235"/>
                  <a:pt x="295" y="235"/>
                </a:cubicBezTo>
                <a:cubicBezTo>
                  <a:pt x="294" y="234"/>
                  <a:pt x="293" y="233"/>
                  <a:pt x="294" y="232"/>
                </a:cubicBezTo>
                <a:cubicBezTo>
                  <a:pt x="294" y="231"/>
                  <a:pt x="296" y="230"/>
                  <a:pt x="297" y="231"/>
                </a:cubicBezTo>
                <a:close/>
                <a:moveTo>
                  <a:pt x="277" y="261"/>
                </a:moveTo>
                <a:cubicBezTo>
                  <a:pt x="278" y="262"/>
                  <a:pt x="278" y="263"/>
                  <a:pt x="277" y="264"/>
                </a:cubicBezTo>
                <a:cubicBezTo>
                  <a:pt x="276" y="265"/>
                  <a:pt x="275" y="265"/>
                  <a:pt x="274" y="265"/>
                </a:cubicBezTo>
                <a:cubicBezTo>
                  <a:pt x="273" y="264"/>
                  <a:pt x="273" y="262"/>
                  <a:pt x="274" y="261"/>
                </a:cubicBezTo>
                <a:cubicBezTo>
                  <a:pt x="274" y="260"/>
                  <a:pt x="276" y="260"/>
                  <a:pt x="277" y="261"/>
                </a:cubicBezTo>
                <a:close/>
                <a:moveTo>
                  <a:pt x="178" y="32"/>
                </a:moveTo>
                <a:cubicBezTo>
                  <a:pt x="178" y="31"/>
                  <a:pt x="179" y="30"/>
                  <a:pt x="181" y="30"/>
                </a:cubicBezTo>
                <a:cubicBezTo>
                  <a:pt x="182" y="30"/>
                  <a:pt x="183" y="31"/>
                  <a:pt x="183" y="33"/>
                </a:cubicBezTo>
                <a:cubicBezTo>
                  <a:pt x="183" y="34"/>
                  <a:pt x="182" y="35"/>
                  <a:pt x="180" y="35"/>
                </a:cubicBezTo>
                <a:cubicBezTo>
                  <a:pt x="179" y="35"/>
                  <a:pt x="178" y="34"/>
                  <a:pt x="178" y="32"/>
                </a:cubicBezTo>
                <a:close/>
                <a:moveTo>
                  <a:pt x="307" y="141"/>
                </a:moveTo>
                <a:cubicBezTo>
                  <a:pt x="308" y="141"/>
                  <a:pt x="309" y="142"/>
                  <a:pt x="310" y="143"/>
                </a:cubicBezTo>
                <a:cubicBezTo>
                  <a:pt x="310" y="144"/>
                  <a:pt x="309" y="145"/>
                  <a:pt x="308" y="146"/>
                </a:cubicBezTo>
                <a:cubicBezTo>
                  <a:pt x="307" y="146"/>
                  <a:pt x="305" y="145"/>
                  <a:pt x="305" y="144"/>
                </a:cubicBezTo>
                <a:cubicBezTo>
                  <a:pt x="305" y="143"/>
                  <a:pt x="306" y="141"/>
                  <a:pt x="307" y="141"/>
                </a:cubicBezTo>
                <a:close/>
                <a:moveTo>
                  <a:pt x="294" y="107"/>
                </a:moveTo>
                <a:cubicBezTo>
                  <a:pt x="296" y="106"/>
                  <a:pt x="297" y="107"/>
                  <a:pt x="298" y="108"/>
                </a:cubicBezTo>
                <a:cubicBezTo>
                  <a:pt x="298" y="109"/>
                  <a:pt x="298" y="110"/>
                  <a:pt x="297" y="111"/>
                </a:cubicBezTo>
                <a:cubicBezTo>
                  <a:pt x="295" y="111"/>
                  <a:pt x="294" y="111"/>
                  <a:pt x="293" y="110"/>
                </a:cubicBezTo>
                <a:cubicBezTo>
                  <a:pt x="293" y="109"/>
                  <a:pt x="293" y="107"/>
                  <a:pt x="294" y="107"/>
                </a:cubicBezTo>
                <a:close/>
                <a:moveTo>
                  <a:pt x="274" y="78"/>
                </a:moveTo>
                <a:cubicBezTo>
                  <a:pt x="275" y="77"/>
                  <a:pt x="277" y="77"/>
                  <a:pt x="277" y="78"/>
                </a:cubicBezTo>
                <a:cubicBezTo>
                  <a:pt x="278" y="79"/>
                  <a:pt x="278" y="80"/>
                  <a:pt x="277" y="81"/>
                </a:cubicBezTo>
                <a:cubicBezTo>
                  <a:pt x="276" y="82"/>
                  <a:pt x="275" y="82"/>
                  <a:pt x="274" y="81"/>
                </a:cubicBezTo>
                <a:cubicBezTo>
                  <a:pt x="273" y="80"/>
                  <a:pt x="273" y="79"/>
                  <a:pt x="274" y="78"/>
                </a:cubicBezTo>
                <a:close/>
                <a:moveTo>
                  <a:pt x="247" y="55"/>
                </a:moveTo>
                <a:cubicBezTo>
                  <a:pt x="248" y="54"/>
                  <a:pt x="249" y="53"/>
                  <a:pt x="250" y="54"/>
                </a:cubicBezTo>
                <a:cubicBezTo>
                  <a:pt x="251" y="55"/>
                  <a:pt x="252" y="56"/>
                  <a:pt x="251" y="57"/>
                </a:cubicBezTo>
                <a:cubicBezTo>
                  <a:pt x="250" y="58"/>
                  <a:pt x="249" y="59"/>
                  <a:pt x="248" y="58"/>
                </a:cubicBezTo>
                <a:cubicBezTo>
                  <a:pt x="247" y="57"/>
                  <a:pt x="246" y="56"/>
                  <a:pt x="247" y="55"/>
                </a:cubicBezTo>
                <a:close/>
                <a:moveTo>
                  <a:pt x="214" y="39"/>
                </a:moveTo>
                <a:cubicBezTo>
                  <a:pt x="214" y="38"/>
                  <a:pt x="216" y="37"/>
                  <a:pt x="217" y="37"/>
                </a:cubicBezTo>
                <a:cubicBezTo>
                  <a:pt x="218" y="38"/>
                  <a:pt x="219" y="39"/>
                  <a:pt x="218" y="40"/>
                </a:cubicBezTo>
                <a:cubicBezTo>
                  <a:pt x="218" y="42"/>
                  <a:pt x="217" y="42"/>
                  <a:pt x="215" y="42"/>
                </a:cubicBezTo>
                <a:cubicBezTo>
                  <a:pt x="214" y="41"/>
                  <a:pt x="214" y="40"/>
                  <a:pt x="214" y="39"/>
                </a:cubicBezTo>
                <a:close/>
                <a:moveTo>
                  <a:pt x="197" y="35"/>
                </a:moveTo>
                <a:cubicBezTo>
                  <a:pt x="197" y="33"/>
                  <a:pt x="198" y="33"/>
                  <a:pt x="199" y="33"/>
                </a:cubicBezTo>
                <a:cubicBezTo>
                  <a:pt x="200" y="33"/>
                  <a:pt x="201" y="34"/>
                  <a:pt x="201" y="35"/>
                </a:cubicBezTo>
                <a:cubicBezTo>
                  <a:pt x="201" y="37"/>
                  <a:pt x="200" y="38"/>
                  <a:pt x="198" y="37"/>
                </a:cubicBezTo>
                <a:cubicBezTo>
                  <a:pt x="197" y="37"/>
                  <a:pt x="196" y="36"/>
                  <a:pt x="197" y="35"/>
                </a:cubicBezTo>
                <a:close/>
                <a:moveTo>
                  <a:pt x="302" y="124"/>
                </a:moveTo>
                <a:cubicBezTo>
                  <a:pt x="303" y="124"/>
                  <a:pt x="305" y="125"/>
                  <a:pt x="305" y="126"/>
                </a:cubicBezTo>
                <a:cubicBezTo>
                  <a:pt x="306" y="127"/>
                  <a:pt x="305" y="128"/>
                  <a:pt x="304" y="129"/>
                </a:cubicBezTo>
                <a:cubicBezTo>
                  <a:pt x="302" y="129"/>
                  <a:pt x="301" y="129"/>
                  <a:pt x="301" y="127"/>
                </a:cubicBezTo>
                <a:cubicBezTo>
                  <a:pt x="300" y="126"/>
                  <a:pt x="301" y="125"/>
                  <a:pt x="302" y="124"/>
                </a:cubicBezTo>
                <a:close/>
                <a:moveTo>
                  <a:pt x="286" y="92"/>
                </a:moveTo>
                <a:cubicBezTo>
                  <a:pt x="287" y="91"/>
                  <a:pt x="288" y="92"/>
                  <a:pt x="289" y="93"/>
                </a:cubicBezTo>
                <a:cubicBezTo>
                  <a:pt x="290" y="94"/>
                  <a:pt x="289" y="95"/>
                  <a:pt x="288" y="96"/>
                </a:cubicBezTo>
                <a:cubicBezTo>
                  <a:pt x="287" y="97"/>
                  <a:pt x="286" y="96"/>
                  <a:pt x="285" y="95"/>
                </a:cubicBezTo>
                <a:cubicBezTo>
                  <a:pt x="284" y="94"/>
                  <a:pt x="285" y="93"/>
                  <a:pt x="286" y="92"/>
                </a:cubicBezTo>
                <a:close/>
                <a:moveTo>
                  <a:pt x="231" y="46"/>
                </a:moveTo>
                <a:cubicBezTo>
                  <a:pt x="232" y="45"/>
                  <a:pt x="233" y="44"/>
                  <a:pt x="234" y="45"/>
                </a:cubicBezTo>
                <a:cubicBezTo>
                  <a:pt x="235" y="45"/>
                  <a:pt x="236" y="47"/>
                  <a:pt x="235" y="48"/>
                </a:cubicBezTo>
                <a:cubicBezTo>
                  <a:pt x="235" y="49"/>
                  <a:pt x="233" y="49"/>
                  <a:pt x="232" y="49"/>
                </a:cubicBezTo>
                <a:cubicBezTo>
                  <a:pt x="231" y="48"/>
                  <a:pt x="230" y="47"/>
                  <a:pt x="231" y="46"/>
                </a:cubicBezTo>
                <a:close/>
                <a:moveTo>
                  <a:pt x="261" y="65"/>
                </a:moveTo>
                <a:cubicBezTo>
                  <a:pt x="262" y="64"/>
                  <a:pt x="264" y="64"/>
                  <a:pt x="265" y="65"/>
                </a:cubicBezTo>
                <a:cubicBezTo>
                  <a:pt x="266" y="66"/>
                  <a:pt x="266" y="67"/>
                  <a:pt x="265" y="68"/>
                </a:cubicBezTo>
                <a:cubicBezTo>
                  <a:pt x="264" y="69"/>
                  <a:pt x="263" y="69"/>
                  <a:pt x="262" y="69"/>
                </a:cubicBezTo>
                <a:cubicBezTo>
                  <a:pt x="261" y="68"/>
                  <a:pt x="261" y="66"/>
                  <a:pt x="261" y="65"/>
                </a:cubicBezTo>
                <a:close/>
                <a:moveTo>
                  <a:pt x="166" y="70"/>
                </a:moveTo>
                <a:cubicBezTo>
                  <a:pt x="222" y="66"/>
                  <a:pt x="269" y="109"/>
                  <a:pt x="273" y="165"/>
                </a:cubicBezTo>
                <a:cubicBezTo>
                  <a:pt x="276" y="220"/>
                  <a:pt x="233" y="268"/>
                  <a:pt x="178" y="271"/>
                </a:cubicBezTo>
                <a:cubicBezTo>
                  <a:pt x="122" y="275"/>
                  <a:pt x="74" y="232"/>
                  <a:pt x="71" y="176"/>
                </a:cubicBezTo>
                <a:cubicBezTo>
                  <a:pt x="68" y="121"/>
                  <a:pt x="110" y="73"/>
                  <a:pt x="166" y="70"/>
                </a:cubicBezTo>
                <a:close/>
                <a:moveTo>
                  <a:pt x="166" y="80"/>
                </a:moveTo>
                <a:cubicBezTo>
                  <a:pt x="216" y="77"/>
                  <a:pt x="259" y="115"/>
                  <a:pt x="262" y="165"/>
                </a:cubicBezTo>
                <a:cubicBezTo>
                  <a:pt x="265" y="215"/>
                  <a:pt x="227" y="258"/>
                  <a:pt x="177" y="261"/>
                </a:cubicBezTo>
                <a:cubicBezTo>
                  <a:pt x="127" y="264"/>
                  <a:pt x="84" y="226"/>
                  <a:pt x="82" y="176"/>
                </a:cubicBezTo>
                <a:cubicBezTo>
                  <a:pt x="79" y="126"/>
                  <a:pt x="117" y="83"/>
                  <a:pt x="166" y="80"/>
                </a:cubicBezTo>
                <a:close/>
                <a:moveTo>
                  <a:pt x="168" y="316"/>
                </a:moveTo>
                <a:cubicBezTo>
                  <a:pt x="140" y="419"/>
                  <a:pt x="140" y="419"/>
                  <a:pt x="140" y="419"/>
                </a:cubicBezTo>
                <a:cubicBezTo>
                  <a:pt x="129" y="396"/>
                  <a:pt x="129" y="396"/>
                  <a:pt x="129" y="39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115" y="306"/>
                  <a:pt x="141" y="314"/>
                  <a:pt x="168" y="315"/>
                </a:cubicBezTo>
                <a:cubicBezTo>
                  <a:pt x="168" y="315"/>
                  <a:pt x="168" y="315"/>
                  <a:pt x="168" y="315"/>
                </a:cubicBezTo>
                <a:cubicBezTo>
                  <a:pt x="170" y="315"/>
                  <a:pt x="172" y="315"/>
                  <a:pt x="174" y="315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5" y="315"/>
                  <a:pt x="177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80" y="315"/>
                  <a:pt x="180" y="315"/>
                </a:cubicBezTo>
                <a:cubicBezTo>
                  <a:pt x="207" y="313"/>
                  <a:pt x="232" y="304"/>
                  <a:pt x="253" y="290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13" y="370"/>
                  <a:pt x="213" y="370"/>
                  <a:pt x="213" y="370"/>
                </a:cubicBezTo>
                <a:cubicBezTo>
                  <a:pt x="203" y="394"/>
                  <a:pt x="203" y="394"/>
                  <a:pt x="203" y="394"/>
                </a:cubicBezTo>
                <a:cubicBezTo>
                  <a:pt x="179" y="316"/>
                  <a:pt x="179" y="316"/>
                  <a:pt x="179" y="316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200" y="400"/>
                  <a:pt x="200" y="400"/>
                  <a:pt x="200" y="400"/>
                </a:cubicBezTo>
                <a:cubicBezTo>
                  <a:pt x="196" y="408"/>
                  <a:pt x="196" y="408"/>
                  <a:pt x="196" y="408"/>
                </a:cubicBezTo>
                <a:cubicBezTo>
                  <a:pt x="174" y="334"/>
                  <a:pt x="174" y="334"/>
                  <a:pt x="174" y="334"/>
                </a:cubicBezTo>
                <a:cubicBezTo>
                  <a:pt x="147" y="434"/>
                  <a:pt x="147" y="434"/>
                  <a:pt x="147" y="434"/>
                </a:cubicBezTo>
                <a:cubicBezTo>
                  <a:pt x="143" y="426"/>
                  <a:pt x="143" y="426"/>
                  <a:pt x="143" y="426"/>
                </a:cubicBezTo>
                <a:cubicBezTo>
                  <a:pt x="171" y="324"/>
                  <a:pt x="171" y="324"/>
                  <a:pt x="171" y="324"/>
                </a:cubicBezTo>
                <a:lnTo>
                  <a:pt x="168" y="3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775756" y="3216488"/>
            <a:ext cx="2631001" cy="687357"/>
            <a:chOff x="3397955" y="2790056"/>
            <a:chExt cx="3088828" cy="916472"/>
          </a:xfrm>
        </p:grpSpPr>
        <p:sp>
          <p:nvSpPr>
            <p:cNvPr id="46" name="TextBox 19"/>
            <p:cNvSpPr txBox="1"/>
            <p:nvPr/>
          </p:nvSpPr>
          <p:spPr>
            <a:xfrm>
              <a:off x="3397955" y="2790056"/>
              <a:ext cx="2874952" cy="323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微软雅黑 Light" panose="020B0502040204020203" pitchFamily="34" charset="-122"/>
                  <a:cs typeface="Open Sans" panose="020B0606030504020204" pitchFamily="34" charset="0"/>
                </a:rPr>
                <a:t>优势三</a:t>
              </a:r>
              <a:endParaRPr 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47" name="Text Placeholder 5"/>
            <p:cNvSpPr txBox="1"/>
            <p:nvPr/>
          </p:nvSpPr>
          <p:spPr>
            <a:xfrm>
              <a:off x="3397955" y="3075915"/>
              <a:ext cx="3088828" cy="6306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热爱学生会，把学生会当做自己的家，有足够的时间精力为同学们服务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48" name="Freeform 5"/>
          <p:cNvSpPr>
            <a:spLocks noEditPoints="1"/>
          </p:cNvSpPr>
          <p:nvPr/>
        </p:nvSpPr>
        <p:spPr bwMode="auto">
          <a:xfrm>
            <a:off x="4740166" y="3161425"/>
            <a:ext cx="643869" cy="812109"/>
          </a:xfrm>
          <a:custGeom>
            <a:avLst/>
            <a:gdLst>
              <a:gd name="T0" fmla="*/ 306 w 344"/>
              <a:gd name="T1" fmla="*/ 250 h 434"/>
              <a:gd name="T2" fmla="*/ 296 w 344"/>
              <a:gd name="T3" fmla="*/ 78 h 434"/>
              <a:gd name="T4" fmla="*/ 133 w 344"/>
              <a:gd name="T5" fmla="*/ 21 h 434"/>
              <a:gd name="T6" fmla="*/ 18 w 344"/>
              <a:gd name="T7" fmla="*/ 151 h 434"/>
              <a:gd name="T8" fmla="*/ 78 w 344"/>
              <a:gd name="T9" fmla="*/ 304 h 434"/>
              <a:gd name="T10" fmla="*/ 86 w 344"/>
              <a:gd name="T11" fmla="*/ 287 h 434"/>
              <a:gd name="T12" fmla="*/ 85 w 344"/>
              <a:gd name="T13" fmla="*/ 286 h 434"/>
              <a:gd name="T14" fmla="*/ 84 w 344"/>
              <a:gd name="T15" fmla="*/ 285 h 434"/>
              <a:gd name="T16" fmla="*/ 28 w 344"/>
              <a:gd name="T17" fmla="*/ 179 h 434"/>
              <a:gd name="T18" fmla="*/ 262 w 344"/>
              <a:gd name="T19" fmla="*/ 283 h 434"/>
              <a:gd name="T20" fmla="*/ 262 w 344"/>
              <a:gd name="T21" fmla="*/ 283 h 434"/>
              <a:gd name="T22" fmla="*/ 260 w 344"/>
              <a:gd name="T23" fmla="*/ 285 h 434"/>
              <a:gd name="T24" fmla="*/ 310 w 344"/>
              <a:gd name="T25" fmla="*/ 160 h 434"/>
              <a:gd name="T26" fmla="*/ 31 w 344"/>
              <a:gd name="T27" fmla="*/ 162 h 434"/>
              <a:gd name="T28" fmla="*/ 146 w 344"/>
              <a:gd name="T29" fmla="*/ 35 h 434"/>
              <a:gd name="T30" fmla="*/ 111 w 344"/>
              <a:gd name="T31" fmla="*/ 49 h 434"/>
              <a:gd name="T32" fmla="*/ 78 w 344"/>
              <a:gd name="T33" fmla="*/ 68 h 434"/>
              <a:gd name="T34" fmla="*/ 40 w 344"/>
              <a:gd name="T35" fmla="*/ 128 h 434"/>
              <a:gd name="T36" fmla="*/ 33 w 344"/>
              <a:gd name="T37" fmla="*/ 143 h 434"/>
              <a:gd name="T38" fmla="*/ 130 w 344"/>
              <a:gd name="T39" fmla="*/ 39 h 434"/>
              <a:gd name="T40" fmla="*/ 96 w 344"/>
              <a:gd name="T41" fmla="*/ 57 h 434"/>
              <a:gd name="T42" fmla="*/ 46 w 344"/>
              <a:gd name="T43" fmla="*/ 111 h 434"/>
              <a:gd name="T44" fmla="*/ 34 w 344"/>
              <a:gd name="T45" fmla="*/ 182 h 434"/>
              <a:gd name="T46" fmla="*/ 163 w 344"/>
              <a:gd name="T47" fmla="*/ 312 h 434"/>
              <a:gd name="T48" fmla="*/ 35 w 344"/>
              <a:gd name="T49" fmla="*/ 197 h 434"/>
              <a:gd name="T50" fmla="*/ 50 w 344"/>
              <a:gd name="T51" fmla="*/ 232 h 434"/>
              <a:gd name="T52" fmla="*/ 69 w 344"/>
              <a:gd name="T53" fmla="*/ 264 h 434"/>
              <a:gd name="T54" fmla="*/ 129 w 344"/>
              <a:gd name="T55" fmla="*/ 303 h 434"/>
              <a:gd name="T56" fmla="*/ 144 w 344"/>
              <a:gd name="T57" fmla="*/ 309 h 434"/>
              <a:gd name="T58" fmla="*/ 40 w 344"/>
              <a:gd name="T59" fmla="*/ 213 h 434"/>
              <a:gd name="T60" fmla="*/ 58 w 344"/>
              <a:gd name="T61" fmla="*/ 247 h 434"/>
              <a:gd name="T62" fmla="*/ 112 w 344"/>
              <a:gd name="T63" fmla="*/ 296 h 434"/>
              <a:gd name="T64" fmla="*/ 182 w 344"/>
              <a:gd name="T65" fmla="*/ 309 h 434"/>
              <a:gd name="T66" fmla="*/ 312 w 344"/>
              <a:gd name="T67" fmla="*/ 180 h 434"/>
              <a:gd name="T68" fmla="*/ 197 w 344"/>
              <a:gd name="T69" fmla="*/ 307 h 434"/>
              <a:gd name="T70" fmla="*/ 232 w 344"/>
              <a:gd name="T71" fmla="*/ 293 h 434"/>
              <a:gd name="T72" fmla="*/ 265 w 344"/>
              <a:gd name="T73" fmla="*/ 274 h 434"/>
              <a:gd name="T74" fmla="*/ 303 w 344"/>
              <a:gd name="T75" fmla="*/ 214 h 434"/>
              <a:gd name="T76" fmla="*/ 310 w 344"/>
              <a:gd name="T77" fmla="*/ 199 h 434"/>
              <a:gd name="T78" fmla="*/ 213 w 344"/>
              <a:gd name="T79" fmla="*/ 303 h 434"/>
              <a:gd name="T80" fmla="*/ 247 w 344"/>
              <a:gd name="T81" fmla="*/ 285 h 434"/>
              <a:gd name="T82" fmla="*/ 297 w 344"/>
              <a:gd name="T83" fmla="*/ 231 h 434"/>
              <a:gd name="T84" fmla="*/ 178 w 344"/>
              <a:gd name="T85" fmla="*/ 32 h 434"/>
              <a:gd name="T86" fmla="*/ 310 w 344"/>
              <a:gd name="T87" fmla="*/ 143 h 434"/>
              <a:gd name="T88" fmla="*/ 297 w 344"/>
              <a:gd name="T89" fmla="*/ 111 h 434"/>
              <a:gd name="T90" fmla="*/ 274 w 344"/>
              <a:gd name="T91" fmla="*/ 81 h 434"/>
              <a:gd name="T92" fmla="*/ 247 w 344"/>
              <a:gd name="T93" fmla="*/ 55 h 434"/>
              <a:gd name="T94" fmla="*/ 197 w 344"/>
              <a:gd name="T95" fmla="*/ 35 h 434"/>
              <a:gd name="T96" fmla="*/ 305 w 344"/>
              <a:gd name="T97" fmla="*/ 126 h 434"/>
              <a:gd name="T98" fmla="*/ 288 w 344"/>
              <a:gd name="T99" fmla="*/ 96 h 434"/>
              <a:gd name="T100" fmla="*/ 232 w 344"/>
              <a:gd name="T101" fmla="*/ 49 h 434"/>
              <a:gd name="T102" fmla="*/ 261 w 344"/>
              <a:gd name="T103" fmla="*/ 65 h 434"/>
              <a:gd name="T104" fmla="*/ 166 w 344"/>
              <a:gd name="T105" fmla="*/ 80 h 434"/>
              <a:gd name="T106" fmla="*/ 140 w 344"/>
              <a:gd name="T107" fmla="*/ 419 h 434"/>
              <a:gd name="T108" fmla="*/ 174 w 344"/>
              <a:gd name="T109" fmla="*/ 315 h 434"/>
              <a:gd name="T110" fmla="*/ 179 w 344"/>
              <a:gd name="T111" fmla="*/ 315 h 434"/>
              <a:gd name="T112" fmla="*/ 179 w 344"/>
              <a:gd name="T113" fmla="*/ 315 h 434"/>
              <a:gd name="T114" fmla="*/ 203 w 344"/>
              <a:gd name="T115" fmla="*/ 394 h 434"/>
              <a:gd name="T116" fmla="*/ 147 w 344"/>
              <a:gd name="T117" fmla="*/ 43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4" h="434">
                <a:moveTo>
                  <a:pt x="257" y="287"/>
                </a:moveTo>
                <a:cubicBezTo>
                  <a:pt x="285" y="378"/>
                  <a:pt x="285" y="378"/>
                  <a:pt x="285" y="378"/>
                </a:cubicBezTo>
                <a:cubicBezTo>
                  <a:pt x="292" y="379"/>
                  <a:pt x="292" y="379"/>
                  <a:pt x="292" y="379"/>
                </a:cubicBezTo>
                <a:cubicBezTo>
                  <a:pt x="267" y="296"/>
                  <a:pt x="267" y="296"/>
                  <a:pt x="267" y="296"/>
                </a:cubicBezTo>
                <a:cubicBezTo>
                  <a:pt x="301" y="286"/>
                  <a:pt x="301" y="286"/>
                  <a:pt x="301" y="286"/>
                </a:cubicBezTo>
                <a:cubicBezTo>
                  <a:pt x="306" y="250"/>
                  <a:pt x="306" y="250"/>
                  <a:pt x="306" y="250"/>
                </a:cubicBezTo>
                <a:cubicBezTo>
                  <a:pt x="335" y="228"/>
                  <a:pt x="335" y="228"/>
                  <a:pt x="335" y="228"/>
                </a:cubicBezTo>
                <a:cubicBezTo>
                  <a:pt x="326" y="193"/>
                  <a:pt x="326" y="193"/>
                  <a:pt x="326" y="193"/>
                </a:cubicBezTo>
                <a:cubicBezTo>
                  <a:pt x="344" y="162"/>
                  <a:pt x="344" y="162"/>
                  <a:pt x="344" y="162"/>
                </a:cubicBezTo>
                <a:cubicBezTo>
                  <a:pt x="322" y="132"/>
                  <a:pt x="322" y="132"/>
                  <a:pt x="322" y="132"/>
                </a:cubicBezTo>
                <a:cubicBezTo>
                  <a:pt x="327" y="97"/>
                  <a:pt x="327" y="97"/>
                  <a:pt x="327" y="97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51" y="38"/>
                  <a:pt x="251" y="38"/>
                  <a:pt x="251" y="38"/>
                </a:cubicBezTo>
                <a:cubicBezTo>
                  <a:pt x="229" y="9"/>
                  <a:pt x="229" y="9"/>
                  <a:pt x="229" y="9"/>
                </a:cubicBezTo>
                <a:cubicBezTo>
                  <a:pt x="193" y="18"/>
                  <a:pt x="193" y="18"/>
                  <a:pt x="193" y="18"/>
                </a:cubicBezTo>
                <a:cubicBezTo>
                  <a:pt x="162" y="0"/>
                  <a:pt x="162" y="0"/>
                  <a:pt x="162" y="0"/>
                </a:cubicBezTo>
                <a:cubicBezTo>
                  <a:pt x="133" y="21"/>
                  <a:pt x="133" y="21"/>
                  <a:pt x="133" y="21"/>
                </a:cubicBezTo>
                <a:cubicBezTo>
                  <a:pt x="97" y="17"/>
                  <a:pt x="97" y="17"/>
                  <a:pt x="97" y="17"/>
                </a:cubicBezTo>
                <a:cubicBezTo>
                  <a:pt x="78" y="48"/>
                  <a:pt x="78" y="48"/>
                  <a:pt x="78" y="48"/>
                </a:cubicBezTo>
                <a:cubicBezTo>
                  <a:pt x="43" y="57"/>
                  <a:pt x="43" y="57"/>
                  <a:pt x="43" y="57"/>
                </a:cubicBezTo>
                <a:cubicBezTo>
                  <a:pt x="38" y="93"/>
                  <a:pt x="38" y="93"/>
                  <a:pt x="38" y="93"/>
                </a:cubicBezTo>
                <a:cubicBezTo>
                  <a:pt x="9" y="115"/>
                  <a:pt x="9" y="115"/>
                  <a:pt x="9" y="115"/>
                </a:cubicBezTo>
                <a:cubicBezTo>
                  <a:pt x="18" y="151"/>
                  <a:pt x="18" y="151"/>
                  <a:pt x="18" y="151"/>
                </a:cubicBezTo>
                <a:cubicBezTo>
                  <a:pt x="0" y="182"/>
                  <a:pt x="0" y="182"/>
                  <a:pt x="0" y="182"/>
                </a:cubicBezTo>
                <a:cubicBezTo>
                  <a:pt x="21" y="211"/>
                  <a:pt x="21" y="211"/>
                  <a:pt x="21" y="211"/>
                </a:cubicBezTo>
                <a:cubicBezTo>
                  <a:pt x="17" y="247"/>
                  <a:pt x="17" y="247"/>
                  <a:pt x="17" y="247"/>
                </a:cubicBezTo>
                <a:cubicBezTo>
                  <a:pt x="48" y="266"/>
                  <a:pt x="48" y="266"/>
                  <a:pt x="48" y="266"/>
                </a:cubicBezTo>
                <a:cubicBezTo>
                  <a:pt x="57" y="301"/>
                  <a:pt x="57" y="301"/>
                  <a:pt x="57" y="301"/>
                </a:cubicBezTo>
                <a:cubicBezTo>
                  <a:pt x="78" y="304"/>
                  <a:pt x="78" y="304"/>
                  <a:pt x="78" y="304"/>
                </a:cubicBezTo>
                <a:cubicBezTo>
                  <a:pt x="50" y="407"/>
                  <a:pt x="50" y="407"/>
                  <a:pt x="50" y="407"/>
                </a:cubicBezTo>
                <a:cubicBezTo>
                  <a:pt x="58" y="406"/>
                  <a:pt x="58" y="406"/>
                  <a:pt x="58" y="406"/>
                </a:cubicBezTo>
                <a:cubicBezTo>
                  <a:pt x="89" y="289"/>
                  <a:pt x="89" y="289"/>
                  <a:pt x="89" y="289"/>
                </a:cubicBezTo>
                <a:cubicBezTo>
                  <a:pt x="88" y="288"/>
                  <a:pt x="87" y="288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6"/>
                  <a:pt x="86" y="286"/>
                  <a:pt x="86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4" y="286"/>
                  <a:pt x="84" y="286"/>
                  <a:pt x="84" y="286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51" y="260"/>
                  <a:pt x="30" y="222"/>
                  <a:pt x="28" y="179"/>
                </a:cubicBezTo>
                <a:cubicBezTo>
                  <a:pt x="23" y="99"/>
                  <a:pt x="84" y="31"/>
                  <a:pt x="163" y="26"/>
                </a:cubicBezTo>
                <a:cubicBezTo>
                  <a:pt x="243" y="22"/>
                  <a:pt x="311" y="83"/>
                  <a:pt x="316" y="162"/>
                </a:cubicBezTo>
                <a:cubicBezTo>
                  <a:pt x="319" y="210"/>
                  <a:pt x="298" y="254"/>
                  <a:pt x="263" y="283"/>
                </a:cubicBezTo>
                <a:cubicBezTo>
                  <a:pt x="263" y="283"/>
                  <a:pt x="263" y="283"/>
                  <a:pt x="263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59" y="286"/>
                  <a:pt x="258" y="286"/>
                  <a:pt x="257" y="287"/>
                </a:cubicBezTo>
                <a:close/>
                <a:moveTo>
                  <a:pt x="310" y="160"/>
                </a:moveTo>
                <a:cubicBezTo>
                  <a:pt x="311" y="160"/>
                  <a:pt x="312" y="161"/>
                  <a:pt x="312" y="162"/>
                </a:cubicBezTo>
                <a:cubicBezTo>
                  <a:pt x="312" y="163"/>
                  <a:pt x="311" y="164"/>
                  <a:pt x="310" y="164"/>
                </a:cubicBezTo>
                <a:cubicBezTo>
                  <a:pt x="309" y="164"/>
                  <a:pt x="308" y="164"/>
                  <a:pt x="307" y="162"/>
                </a:cubicBezTo>
                <a:cubicBezTo>
                  <a:pt x="307" y="161"/>
                  <a:pt x="308" y="160"/>
                  <a:pt x="310" y="160"/>
                </a:cubicBezTo>
                <a:close/>
                <a:moveTo>
                  <a:pt x="33" y="164"/>
                </a:moveTo>
                <a:cubicBezTo>
                  <a:pt x="32" y="164"/>
                  <a:pt x="31" y="163"/>
                  <a:pt x="31" y="162"/>
                </a:cubicBezTo>
                <a:cubicBezTo>
                  <a:pt x="31" y="160"/>
                  <a:pt x="32" y="159"/>
                  <a:pt x="33" y="159"/>
                </a:cubicBezTo>
                <a:cubicBezTo>
                  <a:pt x="35" y="160"/>
                  <a:pt x="36" y="161"/>
                  <a:pt x="36" y="162"/>
                </a:cubicBezTo>
                <a:cubicBezTo>
                  <a:pt x="36" y="163"/>
                  <a:pt x="34" y="164"/>
                  <a:pt x="33" y="164"/>
                </a:cubicBezTo>
                <a:close/>
                <a:moveTo>
                  <a:pt x="142" y="36"/>
                </a:moveTo>
                <a:cubicBezTo>
                  <a:pt x="142" y="34"/>
                  <a:pt x="142" y="33"/>
                  <a:pt x="144" y="33"/>
                </a:cubicBezTo>
                <a:cubicBezTo>
                  <a:pt x="145" y="33"/>
                  <a:pt x="146" y="33"/>
                  <a:pt x="146" y="35"/>
                </a:cubicBezTo>
                <a:cubicBezTo>
                  <a:pt x="147" y="36"/>
                  <a:pt x="146" y="37"/>
                  <a:pt x="145" y="37"/>
                </a:cubicBezTo>
                <a:cubicBezTo>
                  <a:pt x="143" y="38"/>
                  <a:pt x="142" y="37"/>
                  <a:pt x="142" y="36"/>
                </a:cubicBezTo>
                <a:close/>
                <a:moveTo>
                  <a:pt x="108" y="48"/>
                </a:moveTo>
                <a:cubicBezTo>
                  <a:pt x="107" y="47"/>
                  <a:pt x="107" y="45"/>
                  <a:pt x="109" y="45"/>
                </a:cubicBezTo>
                <a:cubicBezTo>
                  <a:pt x="110" y="44"/>
                  <a:pt x="111" y="45"/>
                  <a:pt x="112" y="46"/>
                </a:cubicBezTo>
                <a:cubicBezTo>
                  <a:pt x="112" y="47"/>
                  <a:pt x="112" y="48"/>
                  <a:pt x="111" y="49"/>
                </a:cubicBezTo>
                <a:cubicBezTo>
                  <a:pt x="110" y="50"/>
                  <a:pt x="108" y="49"/>
                  <a:pt x="108" y="48"/>
                </a:cubicBezTo>
                <a:close/>
                <a:moveTo>
                  <a:pt x="78" y="68"/>
                </a:moveTo>
                <a:cubicBezTo>
                  <a:pt x="78" y="67"/>
                  <a:pt x="78" y="66"/>
                  <a:pt x="79" y="65"/>
                </a:cubicBezTo>
                <a:cubicBezTo>
                  <a:pt x="80" y="64"/>
                  <a:pt x="81" y="64"/>
                  <a:pt x="82" y="65"/>
                </a:cubicBezTo>
                <a:cubicBezTo>
                  <a:pt x="83" y="66"/>
                  <a:pt x="83" y="68"/>
                  <a:pt x="82" y="68"/>
                </a:cubicBezTo>
                <a:cubicBezTo>
                  <a:pt x="81" y="69"/>
                  <a:pt x="79" y="69"/>
                  <a:pt x="78" y="68"/>
                </a:cubicBezTo>
                <a:close/>
                <a:moveTo>
                  <a:pt x="55" y="95"/>
                </a:moveTo>
                <a:cubicBezTo>
                  <a:pt x="54" y="95"/>
                  <a:pt x="54" y="93"/>
                  <a:pt x="55" y="92"/>
                </a:cubicBezTo>
                <a:cubicBezTo>
                  <a:pt x="55" y="91"/>
                  <a:pt x="57" y="91"/>
                  <a:pt x="58" y="91"/>
                </a:cubicBezTo>
                <a:cubicBezTo>
                  <a:pt x="59" y="92"/>
                  <a:pt x="59" y="94"/>
                  <a:pt x="59" y="95"/>
                </a:cubicBezTo>
                <a:cubicBezTo>
                  <a:pt x="58" y="96"/>
                  <a:pt x="57" y="96"/>
                  <a:pt x="55" y="95"/>
                </a:cubicBezTo>
                <a:close/>
                <a:moveTo>
                  <a:pt x="40" y="128"/>
                </a:moveTo>
                <a:cubicBezTo>
                  <a:pt x="38" y="128"/>
                  <a:pt x="38" y="127"/>
                  <a:pt x="38" y="125"/>
                </a:cubicBezTo>
                <a:cubicBezTo>
                  <a:pt x="39" y="124"/>
                  <a:pt x="40" y="124"/>
                  <a:pt x="41" y="124"/>
                </a:cubicBezTo>
                <a:cubicBezTo>
                  <a:pt x="42" y="124"/>
                  <a:pt x="43" y="126"/>
                  <a:pt x="43" y="127"/>
                </a:cubicBezTo>
                <a:cubicBezTo>
                  <a:pt x="42" y="128"/>
                  <a:pt x="41" y="129"/>
                  <a:pt x="40" y="128"/>
                </a:cubicBezTo>
                <a:close/>
                <a:moveTo>
                  <a:pt x="35" y="146"/>
                </a:moveTo>
                <a:cubicBezTo>
                  <a:pt x="34" y="146"/>
                  <a:pt x="33" y="144"/>
                  <a:pt x="33" y="143"/>
                </a:cubicBezTo>
                <a:cubicBezTo>
                  <a:pt x="34" y="142"/>
                  <a:pt x="35" y="141"/>
                  <a:pt x="36" y="141"/>
                </a:cubicBezTo>
                <a:cubicBezTo>
                  <a:pt x="37" y="141"/>
                  <a:pt x="38" y="143"/>
                  <a:pt x="38" y="144"/>
                </a:cubicBezTo>
                <a:cubicBezTo>
                  <a:pt x="38" y="145"/>
                  <a:pt x="37" y="146"/>
                  <a:pt x="35" y="146"/>
                </a:cubicBezTo>
                <a:close/>
                <a:moveTo>
                  <a:pt x="125" y="40"/>
                </a:moveTo>
                <a:cubicBezTo>
                  <a:pt x="125" y="39"/>
                  <a:pt x="125" y="38"/>
                  <a:pt x="127" y="37"/>
                </a:cubicBezTo>
                <a:cubicBezTo>
                  <a:pt x="128" y="37"/>
                  <a:pt x="129" y="38"/>
                  <a:pt x="130" y="39"/>
                </a:cubicBezTo>
                <a:cubicBezTo>
                  <a:pt x="130" y="40"/>
                  <a:pt x="129" y="41"/>
                  <a:pt x="128" y="42"/>
                </a:cubicBezTo>
                <a:cubicBezTo>
                  <a:pt x="127" y="42"/>
                  <a:pt x="126" y="42"/>
                  <a:pt x="125" y="40"/>
                </a:cubicBezTo>
                <a:close/>
                <a:moveTo>
                  <a:pt x="93" y="57"/>
                </a:moveTo>
                <a:cubicBezTo>
                  <a:pt x="92" y="56"/>
                  <a:pt x="93" y="54"/>
                  <a:pt x="94" y="54"/>
                </a:cubicBezTo>
                <a:cubicBezTo>
                  <a:pt x="95" y="53"/>
                  <a:pt x="96" y="53"/>
                  <a:pt x="97" y="54"/>
                </a:cubicBezTo>
                <a:cubicBezTo>
                  <a:pt x="98" y="55"/>
                  <a:pt x="97" y="57"/>
                  <a:pt x="96" y="57"/>
                </a:cubicBezTo>
                <a:cubicBezTo>
                  <a:pt x="95" y="58"/>
                  <a:pt x="94" y="58"/>
                  <a:pt x="93" y="57"/>
                </a:cubicBezTo>
                <a:close/>
                <a:moveTo>
                  <a:pt x="46" y="111"/>
                </a:moveTo>
                <a:cubicBezTo>
                  <a:pt x="45" y="111"/>
                  <a:pt x="45" y="109"/>
                  <a:pt x="45" y="108"/>
                </a:cubicBezTo>
                <a:cubicBezTo>
                  <a:pt x="46" y="107"/>
                  <a:pt x="47" y="107"/>
                  <a:pt x="48" y="107"/>
                </a:cubicBezTo>
                <a:cubicBezTo>
                  <a:pt x="50" y="108"/>
                  <a:pt x="50" y="109"/>
                  <a:pt x="50" y="110"/>
                </a:cubicBezTo>
                <a:cubicBezTo>
                  <a:pt x="49" y="111"/>
                  <a:pt x="48" y="112"/>
                  <a:pt x="46" y="111"/>
                </a:cubicBezTo>
                <a:close/>
                <a:moveTo>
                  <a:pt x="66" y="81"/>
                </a:moveTo>
                <a:cubicBezTo>
                  <a:pt x="65" y="80"/>
                  <a:pt x="65" y="79"/>
                  <a:pt x="66" y="78"/>
                </a:cubicBezTo>
                <a:cubicBezTo>
                  <a:pt x="67" y="77"/>
                  <a:pt x="68" y="77"/>
                  <a:pt x="69" y="77"/>
                </a:cubicBezTo>
                <a:cubicBezTo>
                  <a:pt x="70" y="78"/>
                  <a:pt x="70" y="80"/>
                  <a:pt x="69" y="81"/>
                </a:cubicBezTo>
                <a:cubicBezTo>
                  <a:pt x="69" y="82"/>
                  <a:pt x="67" y="82"/>
                  <a:pt x="66" y="81"/>
                </a:cubicBezTo>
                <a:close/>
                <a:moveTo>
                  <a:pt x="34" y="182"/>
                </a:moveTo>
                <a:cubicBezTo>
                  <a:pt x="32" y="182"/>
                  <a:pt x="31" y="181"/>
                  <a:pt x="31" y="180"/>
                </a:cubicBezTo>
                <a:cubicBezTo>
                  <a:pt x="31" y="179"/>
                  <a:pt x="32" y="178"/>
                  <a:pt x="33" y="178"/>
                </a:cubicBezTo>
                <a:cubicBezTo>
                  <a:pt x="34" y="178"/>
                  <a:pt x="36" y="179"/>
                  <a:pt x="36" y="180"/>
                </a:cubicBezTo>
                <a:cubicBezTo>
                  <a:pt x="36" y="181"/>
                  <a:pt x="35" y="182"/>
                  <a:pt x="34" y="182"/>
                </a:cubicBezTo>
                <a:close/>
                <a:moveTo>
                  <a:pt x="165" y="309"/>
                </a:moveTo>
                <a:cubicBezTo>
                  <a:pt x="165" y="311"/>
                  <a:pt x="164" y="312"/>
                  <a:pt x="163" y="312"/>
                </a:cubicBezTo>
                <a:cubicBezTo>
                  <a:pt x="161" y="312"/>
                  <a:pt x="160" y="310"/>
                  <a:pt x="161" y="309"/>
                </a:cubicBezTo>
                <a:cubicBezTo>
                  <a:pt x="161" y="308"/>
                  <a:pt x="162" y="307"/>
                  <a:pt x="163" y="307"/>
                </a:cubicBezTo>
                <a:cubicBezTo>
                  <a:pt x="164" y="307"/>
                  <a:pt x="165" y="308"/>
                  <a:pt x="165" y="309"/>
                </a:cubicBezTo>
                <a:close/>
                <a:moveTo>
                  <a:pt x="36" y="201"/>
                </a:moveTo>
                <a:cubicBezTo>
                  <a:pt x="35" y="201"/>
                  <a:pt x="34" y="201"/>
                  <a:pt x="34" y="199"/>
                </a:cubicBezTo>
                <a:cubicBezTo>
                  <a:pt x="33" y="198"/>
                  <a:pt x="34" y="197"/>
                  <a:pt x="35" y="197"/>
                </a:cubicBezTo>
                <a:cubicBezTo>
                  <a:pt x="37" y="196"/>
                  <a:pt x="38" y="197"/>
                  <a:pt x="38" y="198"/>
                </a:cubicBezTo>
                <a:cubicBezTo>
                  <a:pt x="38" y="200"/>
                  <a:pt x="38" y="201"/>
                  <a:pt x="36" y="201"/>
                </a:cubicBezTo>
                <a:close/>
                <a:moveTo>
                  <a:pt x="49" y="235"/>
                </a:moveTo>
                <a:cubicBezTo>
                  <a:pt x="48" y="236"/>
                  <a:pt x="46" y="235"/>
                  <a:pt x="46" y="234"/>
                </a:cubicBezTo>
                <a:cubicBezTo>
                  <a:pt x="45" y="233"/>
                  <a:pt x="46" y="232"/>
                  <a:pt x="47" y="231"/>
                </a:cubicBezTo>
                <a:cubicBezTo>
                  <a:pt x="48" y="231"/>
                  <a:pt x="49" y="231"/>
                  <a:pt x="50" y="232"/>
                </a:cubicBezTo>
                <a:cubicBezTo>
                  <a:pt x="50" y="233"/>
                  <a:pt x="50" y="235"/>
                  <a:pt x="49" y="235"/>
                </a:cubicBezTo>
                <a:close/>
                <a:moveTo>
                  <a:pt x="69" y="264"/>
                </a:moveTo>
                <a:cubicBezTo>
                  <a:pt x="68" y="265"/>
                  <a:pt x="67" y="265"/>
                  <a:pt x="66" y="264"/>
                </a:cubicBezTo>
                <a:cubicBezTo>
                  <a:pt x="65" y="263"/>
                  <a:pt x="65" y="262"/>
                  <a:pt x="66" y="261"/>
                </a:cubicBezTo>
                <a:cubicBezTo>
                  <a:pt x="67" y="260"/>
                  <a:pt x="68" y="260"/>
                  <a:pt x="69" y="261"/>
                </a:cubicBezTo>
                <a:cubicBezTo>
                  <a:pt x="70" y="262"/>
                  <a:pt x="70" y="264"/>
                  <a:pt x="69" y="264"/>
                </a:cubicBezTo>
                <a:close/>
                <a:moveTo>
                  <a:pt x="96" y="287"/>
                </a:moveTo>
                <a:cubicBezTo>
                  <a:pt x="96" y="288"/>
                  <a:pt x="94" y="289"/>
                  <a:pt x="93" y="288"/>
                </a:cubicBezTo>
                <a:cubicBezTo>
                  <a:pt x="92" y="287"/>
                  <a:pt x="92" y="286"/>
                  <a:pt x="92" y="285"/>
                </a:cubicBezTo>
                <a:cubicBezTo>
                  <a:pt x="93" y="284"/>
                  <a:pt x="95" y="283"/>
                  <a:pt x="96" y="284"/>
                </a:cubicBezTo>
                <a:cubicBezTo>
                  <a:pt x="97" y="285"/>
                  <a:pt x="97" y="286"/>
                  <a:pt x="96" y="287"/>
                </a:cubicBezTo>
                <a:close/>
                <a:moveTo>
                  <a:pt x="129" y="303"/>
                </a:moveTo>
                <a:cubicBezTo>
                  <a:pt x="129" y="304"/>
                  <a:pt x="128" y="305"/>
                  <a:pt x="126" y="304"/>
                </a:cubicBezTo>
                <a:cubicBezTo>
                  <a:pt x="125" y="304"/>
                  <a:pt x="125" y="303"/>
                  <a:pt x="125" y="302"/>
                </a:cubicBezTo>
                <a:cubicBezTo>
                  <a:pt x="125" y="300"/>
                  <a:pt x="127" y="300"/>
                  <a:pt x="128" y="300"/>
                </a:cubicBezTo>
                <a:cubicBezTo>
                  <a:pt x="129" y="300"/>
                  <a:pt x="130" y="302"/>
                  <a:pt x="129" y="303"/>
                </a:cubicBezTo>
                <a:close/>
                <a:moveTo>
                  <a:pt x="147" y="307"/>
                </a:moveTo>
                <a:cubicBezTo>
                  <a:pt x="147" y="309"/>
                  <a:pt x="145" y="309"/>
                  <a:pt x="144" y="309"/>
                </a:cubicBezTo>
                <a:cubicBezTo>
                  <a:pt x="143" y="309"/>
                  <a:pt x="142" y="308"/>
                  <a:pt x="142" y="306"/>
                </a:cubicBezTo>
                <a:cubicBezTo>
                  <a:pt x="143" y="305"/>
                  <a:pt x="144" y="304"/>
                  <a:pt x="145" y="305"/>
                </a:cubicBezTo>
                <a:cubicBezTo>
                  <a:pt x="146" y="305"/>
                  <a:pt x="147" y="306"/>
                  <a:pt x="147" y="307"/>
                </a:cubicBezTo>
                <a:close/>
                <a:moveTo>
                  <a:pt x="41" y="218"/>
                </a:moveTo>
                <a:cubicBezTo>
                  <a:pt x="40" y="218"/>
                  <a:pt x="39" y="217"/>
                  <a:pt x="38" y="216"/>
                </a:cubicBezTo>
                <a:cubicBezTo>
                  <a:pt x="38" y="215"/>
                  <a:pt x="38" y="214"/>
                  <a:pt x="40" y="213"/>
                </a:cubicBezTo>
                <a:cubicBezTo>
                  <a:pt x="41" y="213"/>
                  <a:pt x="42" y="214"/>
                  <a:pt x="42" y="215"/>
                </a:cubicBezTo>
                <a:cubicBezTo>
                  <a:pt x="43" y="216"/>
                  <a:pt x="42" y="217"/>
                  <a:pt x="41" y="218"/>
                </a:cubicBezTo>
                <a:close/>
                <a:moveTo>
                  <a:pt x="58" y="250"/>
                </a:moveTo>
                <a:cubicBezTo>
                  <a:pt x="57" y="251"/>
                  <a:pt x="55" y="250"/>
                  <a:pt x="54" y="249"/>
                </a:cubicBezTo>
                <a:cubicBezTo>
                  <a:pt x="54" y="248"/>
                  <a:pt x="54" y="247"/>
                  <a:pt x="55" y="246"/>
                </a:cubicBezTo>
                <a:cubicBezTo>
                  <a:pt x="56" y="245"/>
                  <a:pt x="58" y="246"/>
                  <a:pt x="58" y="247"/>
                </a:cubicBezTo>
                <a:cubicBezTo>
                  <a:pt x="59" y="248"/>
                  <a:pt x="59" y="249"/>
                  <a:pt x="58" y="250"/>
                </a:cubicBezTo>
                <a:close/>
                <a:moveTo>
                  <a:pt x="112" y="296"/>
                </a:moveTo>
                <a:cubicBezTo>
                  <a:pt x="112" y="297"/>
                  <a:pt x="110" y="298"/>
                  <a:pt x="109" y="297"/>
                </a:cubicBezTo>
                <a:cubicBezTo>
                  <a:pt x="108" y="297"/>
                  <a:pt x="108" y="295"/>
                  <a:pt x="108" y="294"/>
                </a:cubicBezTo>
                <a:cubicBezTo>
                  <a:pt x="109" y="293"/>
                  <a:pt x="110" y="293"/>
                  <a:pt x="111" y="293"/>
                </a:cubicBezTo>
                <a:cubicBezTo>
                  <a:pt x="112" y="294"/>
                  <a:pt x="113" y="295"/>
                  <a:pt x="112" y="296"/>
                </a:cubicBezTo>
                <a:close/>
                <a:moveTo>
                  <a:pt x="82" y="277"/>
                </a:moveTo>
                <a:cubicBezTo>
                  <a:pt x="81" y="278"/>
                  <a:pt x="80" y="278"/>
                  <a:pt x="79" y="277"/>
                </a:cubicBezTo>
                <a:cubicBezTo>
                  <a:pt x="78" y="276"/>
                  <a:pt x="78" y="275"/>
                  <a:pt x="78" y="274"/>
                </a:cubicBezTo>
                <a:cubicBezTo>
                  <a:pt x="79" y="273"/>
                  <a:pt x="81" y="273"/>
                  <a:pt x="82" y="273"/>
                </a:cubicBezTo>
                <a:cubicBezTo>
                  <a:pt x="83" y="274"/>
                  <a:pt x="83" y="276"/>
                  <a:pt x="82" y="277"/>
                </a:cubicBezTo>
                <a:close/>
                <a:moveTo>
                  <a:pt x="182" y="309"/>
                </a:moveTo>
                <a:cubicBezTo>
                  <a:pt x="182" y="310"/>
                  <a:pt x="182" y="311"/>
                  <a:pt x="180" y="311"/>
                </a:cubicBezTo>
                <a:cubicBezTo>
                  <a:pt x="179" y="312"/>
                  <a:pt x="178" y="311"/>
                  <a:pt x="178" y="309"/>
                </a:cubicBezTo>
                <a:cubicBezTo>
                  <a:pt x="178" y="308"/>
                  <a:pt x="179" y="307"/>
                  <a:pt x="180" y="307"/>
                </a:cubicBezTo>
                <a:cubicBezTo>
                  <a:pt x="181" y="307"/>
                  <a:pt x="182" y="308"/>
                  <a:pt x="182" y="309"/>
                </a:cubicBezTo>
                <a:close/>
                <a:moveTo>
                  <a:pt x="310" y="178"/>
                </a:moveTo>
                <a:cubicBezTo>
                  <a:pt x="311" y="178"/>
                  <a:pt x="312" y="179"/>
                  <a:pt x="312" y="180"/>
                </a:cubicBezTo>
                <a:cubicBezTo>
                  <a:pt x="312" y="182"/>
                  <a:pt x="311" y="183"/>
                  <a:pt x="310" y="183"/>
                </a:cubicBezTo>
                <a:cubicBezTo>
                  <a:pt x="309" y="183"/>
                  <a:pt x="308" y="181"/>
                  <a:pt x="308" y="180"/>
                </a:cubicBezTo>
                <a:cubicBezTo>
                  <a:pt x="308" y="179"/>
                  <a:pt x="309" y="178"/>
                  <a:pt x="310" y="178"/>
                </a:cubicBezTo>
                <a:close/>
                <a:moveTo>
                  <a:pt x="201" y="306"/>
                </a:moveTo>
                <a:cubicBezTo>
                  <a:pt x="201" y="308"/>
                  <a:pt x="201" y="309"/>
                  <a:pt x="199" y="309"/>
                </a:cubicBezTo>
                <a:cubicBezTo>
                  <a:pt x="198" y="309"/>
                  <a:pt x="197" y="309"/>
                  <a:pt x="197" y="307"/>
                </a:cubicBezTo>
                <a:cubicBezTo>
                  <a:pt x="196" y="306"/>
                  <a:pt x="197" y="305"/>
                  <a:pt x="198" y="305"/>
                </a:cubicBezTo>
                <a:cubicBezTo>
                  <a:pt x="200" y="304"/>
                  <a:pt x="201" y="305"/>
                  <a:pt x="201" y="306"/>
                </a:cubicBezTo>
                <a:close/>
                <a:moveTo>
                  <a:pt x="235" y="294"/>
                </a:moveTo>
                <a:cubicBezTo>
                  <a:pt x="236" y="295"/>
                  <a:pt x="236" y="296"/>
                  <a:pt x="234" y="297"/>
                </a:cubicBezTo>
                <a:cubicBezTo>
                  <a:pt x="233" y="298"/>
                  <a:pt x="232" y="297"/>
                  <a:pt x="231" y="296"/>
                </a:cubicBezTo>
                <a:cubicBezTo>
                  <a:pt x="231" y="295"/>
                  <a:pt x="231" y="294"/>
                  <a:pt x="232" y="293"/>
                </a:cubicBezTo>
                <a:cubicBezTo>
                  <a:pt x="233" y="292"/>
                  <a:pt x="235" y="293"/>
                  <a:pt x="235" y="294"/>
                </a:cubicBezTo>
                <a:close/>
                <a:moveTo>
                  <a:pt x="265" y="274"/>
                </a:moveTo>
                <a:cubicBezTo>
                  <a:pt x="265" y="275"/>
                  <a:pt x="265" y="276"/>
                  <a:pt x="264" y="277"/>
                </a:cubicBezTo>
                <a:cubicBezTo>
                  <a:pt x="263" y="278"/>
                  <a:pt x="262" y="278"/>
                  <a:pt x="261" y="277"/>
                </a:cubicBezTo>
                <a:cubicBezTo>
                  <a:pt x="260" y="276"/>
                  <a:pt x="260" y="274"/>
                  <a:pt x="261" y="274"/>
                </a:cubicBezTo>
                <a:cubicBezTo>
                  <a:pt x="262" y="273"/>
                  <a:pt x="264" y="273"/>
                  <a:pt x="265" y="274"/>
                </a:cubicBezTo>
                <a:close/>
                <a:moveTo>
                  <a:pt x="288" y="247"/>
                </a:moveTo>
                <a:cubicBezTo>
                  <a:pt x="289" y="247"/>
                  <a:pt x="289" y="249"/>
                  <a:pt x="288" y="250"/>
                </a:cubicBezTo>
                <a:cubicBezTo>
                  <a:pt x="288" y="251"/>
                  <a:pt x="286" y="251"/>
                  <a:pt x="285" y="251"/>
                </a:cubicBezTo>
                <a:cubicBezTo>
                  <a:pt x="284" y="250"/>
                  <a:pt x="284" y="248"/>
                  <a:pt x="284" y="247"/>
                </a:cubicBezTo>
                <a:cubicBezTo>
                  <a:pt x="285" y="246"/>
                  <a:pt x="287" y="246"/>
                  <a:pt x="288" y="247"/>
                </a:cubicBezTo>
                <a:close/>
                <a:moveTo>
                  <a:pt x="303" y="214"/>
                </a:moveTo>
                <a:cubicBezTo>
                  <a:pt x="305" y="214"/>
                  <a:pt x="305" y="215"/>
                  <a:pt x="305" y="217"/>
                </a:cubicBezTo>
                <a:cubicBezTo>
                  <a:pt x="305" y="218"/>
                  <a:pt x="303" y="219"/>
                  <a:pt x="302" y="218"/>
                </a:cubicBezTo>
                <a:cubicBezTo>
                  <a:pt x="301" y="218"/>
                  <a:pt x="300" y="216"/>
                  <a:pt x="301" y="215"/>
                </a:cubicBezTo>
                <a:cubicBezTo>
                  <a:pt x="301" y="214"/>
                  <a:pt x="302" y="213"/>
                  <a:pt x="303" y="214"/>
                </a:cubicBezTo>
                <a:close/>
                <a:moveTo>
                  <a:pt x="308" y="196"/>
                </a:moveTo>
                <a:cubicBezTo>
                  <a:pt x="309" y="197"/>
                  <a:pt x="310" y="198"/>
                  <a:pt x="310" y="199"/>
                </a:cubicBezTo>
                <a:cubicBezTo>
                  <a:pt x="309" y="200"/>
                  <a:pt x="308" y="201"/>
                  <a:pt x="307" y="201"/>
                </a:cubicBezTo>
                <a:cubicBezTo>
                  <a:pt x="306" y="201"/>
                  <a:pt x="305" y="199"/>
                  <a:pt x="305" y="198"/>
                </a:cubicBezTo>
                <a:cubicBezTo>
                  <a:pt x="305" y="197"/>
                  <a:pt x="307" y="196"/>
                  <a:pt x="308" y="196"/>
                </a:cubicBezTo>
                <a:close/>
                <a:moveTo>
                  <a:pt x="218" y="302"/>
                </a:moveTo>
                <a:cubicBezTo>
                  <a:pt x="218" y="303"/>
                  <a:pt x="218" y="304"/>
                  <a:pt x="216" y="305"/>
                </a:cubicBezTo>
                <a:cubicBezTo>
                  <a:pt x="215" y="305"/>
                  <a:pt x="214" y="304"/>
                  <a:pt x="213" y="303"/>
                </a:cubicBezTo>
                <a:cubicBezTo>
                  <a:pt x="213" y="302"/>
                  <a:pt x="214" y="301"/>
                  <a:pt x="215" y="300"/>
                </a:cubicBezTo>
                <a:cubicBezTo>
                  <a:pt x="216" y="300"/>
                  <a:pt x="217" y="300"/>
                  <a:pt x="218" y="302"/>
                </a:cubicBezTo>
                <a:close/>
                <a:moveTo>
                  <a:pt x="250" y="285"/>
                </a:moveTo>
                <a:cubicBezTo>
                  <a:pt x="251" y="286"/>
                  <a:pt x="250" y="288"/>
                  <a:pt x="249" y="288"/>
                </a:cubicBezTo>
                <a:cubicBezTo>
                  <a:pt x="248" y="289"/>
                  <a:pt x="247" y="289"/>
                  <a:pt x="246" y="288"/>
                </a:cubicBezTo>
                <a:cubicBezTo>
                  <a:pt x="245" y="287"/>
                  <a:pt x="246" y="285"/>
                  <a:pt x="247" y="285"/>
                </a:cubicBezTo>
                <a:cubicBezTo>
                  <a:pt x="248" y="284"/>
                  <a:pt x="249" y="284"/>
                  <a:pt x="250" y="285"/>
                </a:cubicBezTo>
                <a:close/>
                <a:moveTo>
                  <a:pt x="297" y="231"/>
                </a:moveTo>
                <a:cubicBezTo>
                  <a:pt x="298" y="231"/>
                  <a:pt x="298" y="233"/>
                  <a:pt x="298" y="234"/>
                </a:cubicBezTo>
                <a:cubicBezTo>
                  <a:pt x="297" y="235"/>
                  <a:pt x="296" y="235"/>
                  <a:pt x="295" y="235"/>
                </a:cubicBezTo>
                <a:cubicBezTo>
                  <a:pt x="294" y="234"/>
                  <a:pt x="293" y="233"/>
                  <a:pt x="294" y="232"/>
                </a:cubicBezTo>
                <a:cubicBezTo>
                  <a:pt x="294" y="231"/>
                  <a:pt x="296" y="230"/>
                  <a:pt x="297" y="231"/>
                </a:cubicBezTo>
                <a:close/>
                <a:moveTo>
                  <a:pt x="277" y="261"/>
                </a:moveTo>
                <a:cubicBezTo>
                  <a:pt x="278" y="262"/>
                  <a:pt x="278" y="263"/>
                  <a:pt x="277" y="264"/>
                </a:cubicBezTo>
                <a:cubicBezTo>
                  <a:pt x="276" y="265"/>
                  <a:pt x="275" y="265"/>
                  <a:pt x="274" y="265"/>
                </a:cubicBezTo>
                <a:cubicBezTo>
                  <a:pt x="273" y="264"/>
                  <a:pt x="273" y="262"/>
                  <a:pt x="274" y="261"/>
                </a:cubicBezTo>
                <a:cubicBezTo>
                  <a:pt x="274" y="260"/>
                  <a:pt x="276" y="260"/>
                  <a:pt x="277" y="261"/>
                </a:cubicBezTo>
                <a:close/>
                <a:moveTo>
                  <a:pt x="178" y="32"/>
                </a:moveTo>
                <a:cubicBezTo>
                  <a:pt x="178" y="31"/>
                  <a:pt x="179" y="30"/>
                  <a:pt x="181" y="30"/>
                </a:cubicBezTo>
                <a:cubicBezTo>
                  <a:pt x="182" y="30"/>
                  <a:pt x="183" y="31"/>
                  <a:pt x="183" y="33"/>
                </a:cubicBezTo>
                <a:cubicBezTo>
                  <a:pt x="183" y="34"/>
                  <a:pt x="182" y="35"/>
                  <a:pt x="180" y="35"/>
                </a:cubicBezTo>
                <a:cubicBezTo>
                  <a:pt x="179" y="35"/>
                  <a:pt x="178" y="34"/>
                  <a:pt x="178" y="32"/>
                </a:cubicBezTo>
                <a:close/>
                <a:moveTo>
                  <a:pt x="307" y="141"/>
                </a:moveTo>
                <a:cubicBezTo>
                  <a:pt x="308" y="141"/>
                  <a:pt x="309" y="142"/>
                  <a:pt x="310" y="143"/>
                </a:cubicBezTo>
                <a:cubicBezTo>
                  <a:pt x="310" y="144"/>
                  <a:pt x="309" y="145"/>
                  <a:pt x="308" y="146"/>
                </a:cubicBezTo>
                <a:cubicBezTo>
                  <a:pt x="307" y="146"/>
                  <a:pt x="305" y="145"/>
                  <a:pt x="305" y="144"/>
                </a:cubicBezTo>
                <a:cubicBezTo>
                  <a:pt x="305" y="143"/>
                  <a:pt x="306" y="141"/>
                  <a:pt x="307" y="141"/>
                </a:cubicBezTo>
                <a:close/>
                <a:moveTo>
                  <a:pt x="294" y="107"/>
                </a:moveTo>
                <a:cubicBezTo>
                  <a:pt x="296" y="106"/>
                  <a:pt x="297" y="107"/>
                  <a:pt x="298" y="108"/>
                </a:cubicBezTo>
                <a:cubicBezTo>
                  <a:pt x="298" y="109"/>
                  <a:pt x="298" y="110"/>
                  <a:pt x="297" y="111"/>
                </a:cubicBezTo>
                <a:cubicBezTo>
                  <a:pt x="295" y="111"/>
                  <a:pt x="294" y="111"/>
                  <a:pt x="293" y="110"/>
                </a:cubicBezTo>
                <a:cubicBezTo>
                  <a:pt x="293" y="109"/>
                  <a:pt x="293" y="107"/>
                  <a:pt x="294" y="107"/>
                </a:cubicBezTo>
                <a:close/>
                <a:moveTo>
                  <a:pt x="274" y="78"/>
                </a:moveTo>
                <a:cubicBezTo>
                  <a:pt x="275" y="77"/>
                  <a:pt x="277" y="77"/>
                  <a:pt x="277" y="78"/>
                </a:cubicBezTo>
                <a:cubicBezTo>
                  <a:pt x="278" y="79"/>
                  <a:pt x="278" y="80"/>
                  <a:pt x="277" y="81"/>
                </a:cubicBezTo>
                <a:cubicBezTo>
                  <a:pt x="276" y="82"/>
                  <a:pt x="275" y="82"/>
                  <a:pt x="274" y="81"/>
                </a:cubicBezTo>
                <a:cubicBezTo>
                  <a:pt x="273" y="80"/>
                  <a:pt x="273" y="79"/>
                  <a:pt x="274" y="78"/>
                </a:cubicBezTo>
                <a:close/>
                <a:moveTo>
                  <a:pt x="247" y="55"/>
                </a:moveTo>
                <a:cubicBezTo>
                  <a:pt x="248" y="54"/>
                  <a:pt x="249" y="53"/>
                  <a:pt x="250" y="54"/>
                </a:cubicBezTo>
                <a:cubicBezTo>
                  <a:pt x="251" y="55"/>
                  <a:pt x="252" y="56"/>
                  <a:pt x="251" y="57"/>
                </a:cubicBezTo>
                <a:cubicBezTo>
                  <a:pt x="250" y="58"/>
                  <a:pt x="249" y="59"/>
                  <a:pt x="248" y="58"/>
                </a:cubicBezTo>
                <a:cubicBezTo>
                  <a:pt x="247" y="57"/>
                  <a:pt x="246" y="56"/>
                  <a:pt x="247" y="55"/>
                </a:cubicBezTo>
                <a:close/>
                <a:moveTo>
                  <a:pt x="214" y="39"/>
                </a:moveTo>
                <a:cubicBezTo>
                  <a:pt x="214" y="38"/>
                  <a:pt x="216" y="37"/>
                  <a:pt x="217" y="37"/>
                </a:cubicBezTo>
                <a:cubicBezTo>
                  <a:pt x="218" y="38"/>
                  <a:pt x="219" y="39"/>
                  <a:pt x="218" y="40"/>
                </a:cubicBezTo>
                <a:cubicBezTo>
                  <a:pt x="218" y="42"/>
                  <a:pt x="217" y="42"/>
                  <a:pt x="215" y="42"/>
                </a:cubicBezTo>
                <a:cubicBezTo>
                  <a:pt x="214" y="41"/>
                  <a:pt x="214" y="40"/>
                  <a:pt x="214" y="39"/>
                </a:cubicBezTo>
                <a:close/>
                <a:moveTo>
                  <a:pt x="197" y="35"/>
                </a:moveTo>
                <a:cubicBezTo>
                  <a:pt x="197" y="33"/>
                  <a:pt x="198" y="33"/>
                  <a:pt x="199" y="33"/>
                </a:cubicBezTo>
                <a:cubicBezTo>
                  <a:pt x="200" y="33"/>
                  <a:pt x="201" y="34"/>
                  <a:pt x="201" y="35"/>
                </a:cubicBezTo>
                <a:cubicBezTo>
                  <a:pt x="201" y="37"/>
                  <a:pt x="200" y="38"/>
                  <a:pt x="198" y="37"/>
                </a:cubicBezTo>
                <a:cubicBezTo>
                  <a:pt x="197" y="37"/>
                  <a:pt x="196" y="36"/>
                  <a:pt x="197" y="35"/>
                </a:cubicBezTo>
                <a:close/>
                <a:moveTo>
                  <a:pt x="302" y="124"/>
                </a:moveTo>
                <a:cubicBezTo>
                  <a:pt x="303" y="124"/>
                  <a:pt x="305" y="125"/>
                  <a:pt x="305" y="126"/>
                </a:cubicBezTo>
                <a:cubicBezTo>
                  <a:pt x="306" y="127"/>
                  <a:pt x="305" y="128"/>
                  <a:pt x="304" y="129"/>
                </a:cubicBezTo>
                <a:cubicBezTo>
                  <a:pt x="302" y="129"/>
                  <a:pt x="301" y="129"/>
                  <a:pt x="301" y="127"/>
                </a:cubicBezTo>
                <a:cubicBezTo>
                  <a:pt x="300" y="126"/>
                  <a:pt x="301" y="125"/>
                  <a:pt x="302" y="124"/>
                </a:cubicBezTo>
                <a:close/>
                <a:moveTo>
                  <a:pt x="286" y="92"/>
                </a:moveTo>
                <a:cubicBezTo>
                  <a:pt x="287" y="91"/>
                  <a:pt x="288" y="92"/>
                  <a:pt x="289" y="93"/>
                </a:cubicBezTo>
                <a:cubicBezTo>
                  <a:pt x="290" y="94"/>
                  <a:pt x="289" y="95"/>
                  <a:pt x="288" y="96"/>
                </a:cubicBezTo>
                <a:cubicBezTo>
                  <a:pt x="287" y="97"/>
                  <a:pt x="286" y="96"/>
                  <a:pt x="285" y="95"/>
                </a:cubicBezTo>
                <a:cubicBezTo>
                  <a:pt x="284" y="94"/>
                  <a:pt x="285" y="93"/>
                  <a:pt x="286" y="92"/>
                </a:cubicBezTo>
                <a:close/>
                <a:moveTo>
                  <a:pt x="231" y="46"/>
                </a:moveTo>
                <a:cubicBezTo>
                  <a:pt x="232" y="45"/>
                  <a:pt x="233" y="44"/>
                  <a:pt x="234" y="45"/>
                </a:cubicBezTo>
                <a:cubicBezTo>
                  <a:pt x="235" y="45"/>
                  <a:pt x="236" y="47"/>
                  <a:pt x="235" y="48"/>
                </a:cubicBezTo>
                <a:cubicBezTo>
                  <a:pt x="235" y="49"/>
                  <a:pt x="233" y="49"/>
                  <a:pt x="232" y="49"/>
                </a:cubicBezTo>
                <a:cubicBezTo>
                  <a:pt x="231" y="48"/>
                  <a:pt x="230" y="47"/>
                  <a:pt x="231" y="46"/>
                </a:cubicBezTo>
                <a:close/>
                <a:moveTo>
                  <a:pt x="261" y="65"/>
                </a:moveTo>
                <a:cubicBezTo>
                  <a:pt x="262" y="64"/>
                  <a:pt x="264" y="64"/>
                  <a:pt x="265" y="65"/>
                </a:cubicBezTo>
                <a:cubicBezTo>
                  <a:pt x="266" y="66"/>
                  <a:pt x="266" y="67"/>
                  <a:pt x="265" y="68"/>
                </a:cubicBezTo>
                <a:cubicBezTo>
                  <a:pt x="264" y="69"/>
                  <a:pt x="263" y="69"/>
                  <a:pt x="262" y="69"/>
                </a:cubicBezTo>
                <a:cubicBezTo>
                  <a:pt x="261" y="68"/>
                  <a:pt x="261" y="66"/>
                  <a:pt x="261" y="65"/>
                </a:cubicBezTo>
                <a:close/>
                <a:moveTo>
                  <a:pt x="166" y="70"/>
                </a:moveTo>
                <a:cubicBezTo>
                  <a:pt x="222" y="66"/>
                  <a:pt x="269" y="109"/>
                  <a:pt x="273" y="165"/>
                </a:cubicBezTo>
                <a:cubicBezTo>
                  <a:pt x="276" y="220"/>
                  <a:pt x="233" y="268"/>
                  <a:pt x="178" y="271"/>
                </a:cubicBezTo>
                <a:cubicBezTo>
                  <a:pt x="122" y="275"/>
                  <a:pt x="74" y="232"/>
                  <a:pt x="71" y="176"/>
                </a:cubicBezTo>
                <a:cubicBezTo>
                  <a:pt x="68" y="121"/>
                  <a:pt x="110" y="73"/>
                  <a:pt x="166" y="70"/>
                </a:cubicBezTo>
                <a:close/>
                <a:moveTo>
                  <a:pt x="166" y="80"/>
                </a:moveTo>
                <a:cubicBezTo>
                  <a:pt x="216" y="77"/>
                  <a:pt x="259" y="115"/>
                  <a:pt x="262" y="165"/>
                </a:cubicBezTo>
                <a:cubicBezTo>
                  <a:pt x="265" y="215"/>
                  <a:pt x="227" y="258"/>
                  <a:pt x="177" y="261"/>
                </a:cubicBezTo>
                <a:cubicBezTo>
                  <a:pt x="127" y="264"/>
                  <a:pt x="84" y="226"/>
                  <a:pt x="82" y="176"/>
                </a:cubicBezTo>
                <a:cubicBezTo>
                  <a:pt x="79" y="126"/>
                  <a:pt x="117" y="83"/>
                  <a:pt x="166" y="80"/>
                </a:cubicBezTo>
                <a:close/>
                <a:moveTo>
                  <a:pt x="168" y="316"/>
                </a:moveTo>
                <a:cubicBezTo>
                  <a:pt x="140" y="419"/>
                  <a:pt x="140" y="419"/>
                  <a:pt x="140" y="419"/>
                </a:cubicBezTo>
                <a:cubicBezTo>
                  <a:pt x="129" y="396"/>
                  <a:pt x="129" y="396"/>
                  <a:pt x="129" y="39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115" y="306"/>
                  <a:pt x="141" y="314"/>
                  <a:pt x="168" y="315"/>
                </a:cubicBezTo>
                <a:cubicBezTo>
                  <a:pt x="168" y="315"/>
                  <a:pt x="168" y="315"/>
                  <a:pt x="168" y="315"/>
                </a:cubicBezTo>
                <a:cubicBezTo>
                  <a:pt x="170" y="315"/>
                  <a:pt x="172" y="315"/>
                  <a:pt x="174" y="315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5" y="315"/>
                  <a:pt x="177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80" y="315"/>
                  <a:pt x="180" y="315"/>
                </a:cubicBezTo>
                <a:cubicBezTo>
                  <a:pt x="207" y="313"/>
                  <a:pt x="232" y="304"/>
                  <a:pt x="253" y="290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13" y="370"/>
                  <a:pt x="213" y="370"/>
                  <a:pt x="213" y="370"/>
                </a:cubicBezTo>
                <a:cubicBezTo>
                  <a:pt x="203" y="394"/>
                  <a:pt x="203" y="394"/>
                  <a:pt x="203" y="394"/>
                </a:cubicBezTo>
                <a:cubicBezTo>
                  <a:pt x="179" y="316"/>
                  <a:pt x="179" y="316"/>
                  <a:pt x="179" y="316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200" y="400"/>
                  <a:pt x="200" y="400"/>
                  <a:pt x="200" y="400"/>
                </a:cubicBezTo>
                <a:cubicBezTo>
                  <a:pt x="196" y="408"/>
                  <a:pt x="196" y="408"/>
                  <a:pt x="196" y="408"/>
                </a:cubicBezTo>
                <a:cubicBezTo>
                  <a:pt x="174" y="334"/>
                  <a:pt x="174" y="334"/>
                  <a:pt x="174" y="334"/>
                </a:cubicBezTo>
                <a:cubicBezTo>
                  <a:pt x="147" y="434"/>
                  <a:pt x="147" y="434"/>
                  <a:pt x="147" y="434"/>
                </a:cubicBezTo>
                <a:cubicBezTo>
                  <a:pt x="143" y="426"/>
                  <a:pt x="143" y="426"/>
                  <a:pt x="143" y="426"/>
                </a:cubicBezTo>
                <a:cubicBezTo>
                  <a:pt x="171" y="324"/>
                  <a:pt x="171" y="324"/>
                  <a:pt x="171" y="324"/>
                </a:cubicBezTo>
                <a:lnTo>
                  <a:pt x="168" y="3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585756" y="3216488"/>
            <a:ext cx="2631001" cy="687357"/>
            <a:chOff x="3397955" y="2790056"/>
            <a:chExt cx="3088828" cy="916472"/>
          </a:xfrm>
        </p:grpSpPr>
        <p:sp>
          <p:nvSpPr>
            <p:cNvPr id="50" name="TextBox 19"/>
            <p:cNvSpPr txBox="1"/>
            <p:nvPr/>
          </p:nvSpPr>
          <p:spPr>
            <a:xfrm>
              <a:off x="3397955" y="2790056"/>
              <a:ext cx="2874952" cy="323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7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微软雅黑 Light" panose="020B0502040204020203" pitchFamily="34" charset="-122"/>
                  <a:cs typeface="Open Sans" panose="020B0606030504020204" pitchFamily="34" charset="0"/>
                </a:rPr>
                <a:t>优势四</a:t>
              </a:r>
              <a:endParaRPr lang="en-US" sz="97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51" name="Text Placeholder 5"/>
            <p:cNvSpPr txBox="1"/>
            <p:nvPr/>
          </p:nvSpPr>
          <p:spPr>
            <a:xfrm>
              <a:off x="3397955" y="3075915"/>
              <a:ext cx="3088828" cy="6306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成熟稳重，有很强的责任感，严于律己，公平公正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30" name="文本框 29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我的优势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My 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advantage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 bwMode="auto">
          <a:xfrm>
            <a:off x="2103439" y="1332401"/>
            <a:ext cx="1728787" cy="108743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9987" tIns="59987" rIns="59987" bIns="59987" spcCol="1270" anchor="ctr"/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700" dirty="0"/>
              <a:t>对内定位</a:t>
            </a:r>
            <a:endParaRPr lang="zh-CN" altLang="en-US" sz="2700" dirty="0"/>
          </a:p>
        </p:txBody>
      </p:sp>
      <p:sp>
        <p:nvSpPr>
          <p:cNvPr id="8" name="任意多边形 7"/>
          <p:cNvSpPr/>
          <p:nvPr/>
        </p:nvSpPr>
        <p:spPr bwMode="auto">
          <a:xfrm>
            <a:off x="5235576" y="1332401"/>
            <a:ext cx="1728788" cy="108743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9987" tIns="59987" rIns="59987" bIns="59987" spcCol="1270" anchor="ctr"/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对外定位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文本框 40"/>
          <p:cNvSpPr txBox="1">
            <a:spLocks noChangeArrowheads="1"/>
          </p:cNvSpPr>
          <p:nvPr/>
        </p:nvSpPr>
        <p:spPr bwMode="auto">
          <a:xfrm>
            <a:off x="1592264" y="2689713"/>
            <a:ext cx="2751137" cy="176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1</a:t>
            </a:r>
            <a:r>
              <a:rPr lang="zh-CN" altLang="en-US" sz="1200" dirty="0">
                <a:latin typeface="+mn-ea"/>
                <a:ea typeface="+mn-ea"/>
              </a:rPr>
              <a:t>、服务同学，为同学们提供帮助的同时丰富同学们的课余生活。</a:t>
            </a:r>
            <a:endParaRPr lang="zh-CN" altLang="en-US" sz="1200" dirty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2</a:t>
            </a:r>
            <a:r>
              <a:rPr lang="zh-CN" altLang="en-US" sz="1200" dirty="0">
                <a:latin typeface="+mn-ea"/>
                <a:ea typeface="+mn-ea"/>
              </a:rPr>
              <a:t>、学院老师与同学们沟通的桥梁之一。</a:t>
            </a:r>
            <a:endParaRPr lang="zh-CN" altLang="en-US" sz="1200" dirty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3</a:t>
            </a:r>
            <a:r>
              <a:rPr lang="zh-CN" altLang="en-US" sz="1200" dirty="0">
                <a:latin typeface="+mn-ea"/>
                <a:ea typeface="+mn-ea"/>
              </a:rPr>
              <a:t>、锻炼能力、结交朋友、分享经验、交流心得的一个平台。</a:t>
            </a:r>
            <a:endParaRPr lang="zh-CN" altLang="en-US" sz="1200" dirty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endParaRPr lang="zh-CN" altLang="en-US" sz="1200" dirty="0">
              <a:latin typeface="+mn-ea"/>
              <a:ea typeface="+mn-ea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070350" y="1454638"/>
            <a:ext cx="920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54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</a:t>
            </a:r>
            <a:endParaRPr lang="zh-CN" altLang="en-US" sz="54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文本框 40"/>
          <p:cNvSpPr txBox="1">
            <a:spLocks noChangeArrowheads="1"/>
          </p:cNvSpPr>
          <p:nvPr/>
        </p:nvSpPr>
        <p:spPr bwMode="auto">
          <a:xfrm>
            <a:off x="4756263" y="2689713"/>
            <a:ext cx="2859308" cy="126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1</a:t>
            </a:r>
            <a:r>
              <a:rPr lang="zh-CN" altLang="en-US" sz="1200" dirty="0">
                <a:latin typeface="+mn-ea"/>
                <a:ea typeface="+mn-ea"/>
              </a:rPr>
              <a:t>、扩大机械学院在天津工业大学的知名度以及影响力，向全校展示机械工程学院作为工科最强学院之一的亮丽风采。</a:t>
            </a:r>
            <a:endParaRPr lang="zh-CN" altLang="en-US" sz="1200" dirty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2</a:t>
            </a:r>
            <a:r>
              <a:rPr lang="zh-CN" altLang="en-US" sz="1200" dirty="0">
                <a:latin typeface="+mn-ea"/>
                <a:ea typeface="+mn-ea"/>
              </a:rPr>
              <a:t>、提供一个与外学院交流、合作、学习，共同成长的平台。</a:t>
            </a:r>
            <a:endParaRPr lang="zh-CN" altLang="en-US" sz="1200" dirty="0">
              <a:latin typeface="+mn-ea"/>
              <a:ea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8849" y="64376"/>
            <a:ext cx="3695995" cy="468540"/>
            <a:chOff x="138849" y="64376"/>
            <a:chExt cx="3695995" cy="468540"/>
          </a:xfrm>
        </p:grpSpPr>
        <p:sp>
          <p:nvSpPr>
            <p:cNvPr id="13" name="文本框 12"/>
            <p:cNvSpPr txBox="1"/>
            <p:nvPr/>
          </p:nvSpPr>
          <p:spPr>
            <a:xfrm>
              <a:off x="138849" y="64376"/>
              <a:ext cx="17429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学生会定位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756369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Students 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positioned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 bwMode="auto">
          <a:xfrm>
            <a:off x="3775076" y="847909"/>
            <a:ext cx="1738313" cy="1701800"/>
            <a:chOff x="3775075" y="1130300"/>
            <a:chExt cx="1738313" cy="1701800"/>
          </a:xfrm>
        </p:grpSpPr>
        <p:sp>
          <p:nvSpPr>
            <p:cNvPr id="65" name="椭圆 64"/>
            <p:cNvSpPr/>
            <p:nvPr/>
          </p:nvSpPr>
          <p:spPr>
            <a:xfrm>
              <a:off x="3784600" y="1130300"/>
              <a:ext cx="1700213" cy="1701800"/>
            </a:xfrm>
            <a:prstGeom prst="ellipse">
              <a:avLst/>
            </a:prstGeom>
            <a:solidFill>
              <a:schemeClr val="accent1">
                <a:alpha val="9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400" dirty="0">
                <a:latin typeface="+mn-ea"/>
              </a:endParaRPr>
            </a:p>
          </p:txBody>
        </p:sp>
        <p:sp>
          <p:nvSpPr>
            <p:cNvPr id="66" name="文本框 1"/>
            <p:cNvSpPr txBox="1">
              <a:spLocks noChangeArrowheads="1"/>
            </p:cNvSpPr>
            <p:nvPr/>
          </p:nvSpPr>
          <p:spPr bwMode="auto">
            <a:xfrm>
              <a:off x="3775075" y="1682496"/>
              <a:ext cx="1738313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300" b="1" dirty="0">
                  <a:solidFill>
                    <a:schemeClr val="bg1"/>
                  </a:solidFill>
                  <a:latin typeface="+mn-ea"/>
                  <a:ea typeface="+mn-ea"/>
                </a:rPr>
                <a:t>领航员</a:t>
              </a:r>
              <a:endParaRPr lang="zh-CN" altLang="en-US" sz="33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 bwMode="auto">
          <a:xfrm>
            <a:off x="5464176" y="1016184"/>
            <a:ext cx="1033463" cy="962025"/>
            <a:chOff x="5464175" y="1298575"/>
            <a:chExt cx="1033463" cy="962025"/>
          </a:xfrm>
        </p:grpSpPr>
        <p:sp>
          <p:nvSpPr>
            <p:cNvPr id="68" name="椭圆 67"/>
            <p:cNvSpPr>
              <a:spLocks noChangeAspect="1"/>
            </p:cNvSpPr>
            <p:nvPr/>
          </p:nvSpPr>
          <p:spPr>
            <a:xfrm>
              <a:off x="5484813" y="1298575"/>
              <a:ext cx="963612" cy="962025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200" dirty="0">
                <a:latin typeface="+mn-ea"/>
              </a:endParaRPr>
            </a:p>
          </p:txBody>
        </p:sp>
        <p:sp>
          <p:nvSpPr>
            <p:cNvPr id="69" name="文本框 18"/>
            <p:cNvSpPr txBox="1">
              <a:spLocks noChangeArrowheads="1"/>
            </p:cNvSpPr>
            <p:nvPr/>
          </p:nvSpPr>
          <p:spPr bwMode="auto">
            <a:xfrm>
              <a:off x="5464175" y="1486027"/>
              <a:ext cx="10334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500" b="1" dirty="0">
                  <a:solidFill>
                    <a:schemeClr val="bg1"/>
                  </a:solidFill>
                  <a:latin typeface="+mn-ea"/>
                  <a:ea typeface="+mn-ea"/>
                </a:rPr>
                <a:t>改革</a:t>
              </a:r>
              <a:endParaRPr lang="en-US" altLang="zh-CN" sz="15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sz="1500" b="1" dirty="0">
                  <a:solidFill>
                    <a:schemeClr val="bg1"/>
                  </a:solidFill>
                  <a:latin typeface="+mn-ea"/>
                  <a:ea typeface="+mn-ea"/>
                </a:rPr>
                <a:t>创新者</a:t>
              </a:r>
              <a:endParaRPr lang="zh-CN" altLang="en-US" sz="15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 bwMode="auto">
          <a:xfrm>
            <a:off x="2668589" y="1855973"/>
            <a:ext cx="1384300" cy="1385888"/>
            <a:chOff x="2668588" y="2138363"/>
            <a:chExt cx="1384300" cy="1385887"/>
          </a:xfrm>
        </p:grpSpPr>
        <p:sp>
          <p:nvSpPr>
            <p:cNvPr id="71" name="椭圆 70"/>
            <p:cNvSpPr/>
            <p:nvPr/>
          </p:nvSpPr>
          <p:spPr>
            <a:xfrm>
              <a:off x="2668588" y="2138363"/>
              <a:ext cx="1384300" cy="138588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015" dirty="0">
                <a:latin typeface="+mn-ea"/>
              </a:endParaRPr>
            </a:p>
          </p:txBody>
        </p:sp>
        <p:sp>
          <p:nvSpPr>
            <p:cNvPr id="72" name="文本框 19"/>
            <p:cNvSpPr txBox="1">
              <a:spLocks noChangeArrowheads="1"/>
            </p:cNvSpPr>
            <p:nvPr/>
          </p:nvSpPr>
          <p:spPr bwMode="auto">
            <a:xfrm>
              <a:off x="2678113" y="2432368"/>
              <a:ext cx="1354137" cy="830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  <a:ea typeface="+mn-ea"/>
                </a:rPr>
                <a:t>统筹</a:t>
              </a:r>
              <a:endParaRPr lang="en-US" altLang="zh-CN" sz="24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  <a:ea typeface="+mn-ea"/>
                </a:rPr>
                <a:t>监督者</a:t>
              </a:r>
              <a:endParaRPr lang="zh-CN" altLang="en-US" sz="24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 bwMode="auto">
          <a:xfrm>
            <a:off x="3860801" y="2538597"/>
            <a:ext cx="1354138" cy="1268412"/>
            <a:chOff x="3860800" y="2820988"/>
            <a:chExt cx="1354138" cy="1268412"/>
          </a:xfrm>
        </p:grpSpPr>
        <p:sp>
          <p:nvSpPr>
            <p:cNvPr id="74" name="椭圆 73"/>
            <p:cNvSpPr>
              <a:spLocks noChangeAspect="1"/>
            </p:cNvSpPr>
            <p:nvPr/>
          </p:nvSpPr>
          <p:spPr>
            <a:xfrm>
              <a:off x="3903663" y="2820988"/>
              <a:ext cx="1268412" cy="1268412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200" dirty="0">
                <a:latin typeface="+mn-ea"/>
              </a:endParaRPr>
            </a:p>
          </p:txBody>
        </p:sp>
        <p:sp>
          <p:nvSpPr>
            <p:cNvPr id="75" name="文本框 20"/>
            <p:cNvSpPr txBox="1">
              <a:spLocks noChangeArrowheads="1"/>
            </p:cNvSpPr>
            <p:nvPr/>
          </p:nvSpPr>
          <p:spPr bwMode="auto">
            <a:xfrm>
              <a:off x="3860800" y="3097086"/>
              <a:ext cx="135413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</a:rPr>
                <a:t>沟通</a:t>
              </a:r>
              <a:endParaRPr lang="en-US" altLang="zh-CN" sz="20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</a:rPr>
                <a:t>协调者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6" name="组合 75"/>
          <p:cNvGrpSpPr/>
          <p:nvPr/>
        </p:nvGrpSpPr>
        <p:grpSpPr bwMode="auto">
          <a:xfrm>
            <a:off x="5116514" y="1989321"/>
            <a:ext cx="1474787" cy="1457325"/>
            <a:chOff x="5116513" y="2271713"/>
            <a:chExt cx="1474787" cy="1457325"/>
          </a:xfrm>
        </p:grpSpPr>
        <p:sp>
          <p:nvSpPr>
            <p:cNvPr id="77" name="椭圆 76"/>
            <p:cNvSpPr/>
            <p:nvPr/>
          </p:nvSpPr>
          <p:spPr>
            <a:xfrm>
              <a:off x="5116513" y="2271713"/>
              <a:ext cx="1458912" cy="1457325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800" dirty="0">
                <a:latin typeface="+mn-ea"/>
              </a:endParaRPr>
            </a:p>
          </p:txBody>
        </p:sp>
        <p:sp>
          <p:nvSpPr>
            <p:cNvPr id="78" name="文本框 21"/>
            <p:cNvSpPr txBox="1">
              <a:spLocks noChangeArrowheads="1"/>
            </p:cNvSpPr>
            <p:nvPr/>
          </p:nvSpPr>
          <p:spPr bwMode="auto">
            <a:xfrm>
              <a:off x="5137150" y="2598674"/>
              <a:ext cx="14541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  <a:ea typeface="+mn-ea"/>
                </a:rPr>
                <a:t>组织</a:t>
              </a:r>
              <a:endParaRPr lang="en-US" altLang="zh-CN" sz="24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  <a:ea typeface="+mn-ea"/>
                </a:rPr>
                <a:t>管理者</a:t>
              </a:r>
              <a:endParaRPr lang="zh-CN" altLang="en-US" sz="24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 bwMode="auto">
          <a:xfrm>
            <a:off x="1728789" y="2383023"/>
            <a:ext cx="1033462" cy="865187"/>
            <a:chOff x="1728788" y="2665413"/>
            <a:chExt cx="1033462" cy="865187"/>
          </a:xfrm>
        </p:grpSpPr>
        <p:sp>
          <p:nvSpPr>
            <p:cNvPr id="80" name="椭圆 79"/>
            <p:cNvSpPr>
              <a:spLocks noChangeAspect="1"/>
            </p:cNvSpPr>
            <p:nvPr/>
          </p:nvSpPr>
          <p:spPr>
            <a:xfrm>
              <a:off x="1820863" y="2665413"/>
              <a:ext cx="865187" cy="86518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500" dirty="0">
                <a:latin typeface="+mn-ea"/>
              </a:endParaRPr>
            </a:p>
          </p:txBody>
        </p:sp>
        <p:sp>
          <p:nvSpPr>
            <p:cNvPr id="81" name="文本框 22"/>
            <p:cNvSpPr txBox="1">
              <a:spLocks noChangeArrowheads="1"/>
            </p:cNvSpPr>
            <p:nvPr/>
          </p:nvSpPr>
          <p:spPr bwMode="auto">
            <a:xfrm>
              <a:off x="1728788" y="2867787"/>
              <a:ext cx="10334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800" b="1" dirty="0">
                  <a:solidFill>
                    <a:schemeClr val="bg1"/>
                  </a:solidFill>
                  <a:latin typeface="+mn-ea"/>
                  <a:ea typeface="+mn-ea"/>
                </a:rPr>
                <a:t>……</a:t>
              </a:r>
              <a:endParaRPr lang="zh-CN" altLang="en-US" sz="1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 bwMode="auto">
          <a:xfrm>
            <a:off x="6113464" y="1640072"/>
            <a:ext cx="1031875" cy="676275"/>
            <a:chOff x="6113463" y="1922463"/>
            <a:chExt cx="1031875" cy="676275"/>
          </a:xfrm>
        </p:grpSpPr>
        <p:sp>
          <p:nvSpPr>
            <p:cNvPr id="83" name="椭圆 82"/>
            <p:cNvSpPr>
              <a:spLocks noChangeAspect="1"/>
            </p:cNvSpPr>
            <p:nvPr/>
          </p:nvSpPr>
          <p:spPr>
            <a:xfrm>
              <a:off x="6286500" y="1922463"/>
              <a:ext cx="674688" cy="676275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975" dirty="0">
                <a:latin typeface="+mn-ea"/>
              </a:endParaRPr>
            </a:p>
          </p:txBody>
        </p:sp>
        <p:sp>
          <p:nvSpPr>
            <p:cNvPr id="84" name="文本框 23"/>
            <p:cNvSpPr txBox="1">
              <a:spLocks noChangeArrowheads="1"/>
            </p:cNvSpPr>
            <p:nvPr/>
          </p:nvSpPr>
          <p:spPr bwMode="auto">
            <a:xfrm>
              <a:off x="6113463" y="2023682"/>
              <a:ext cx="10318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ea typeface="+mn-ea"/>
                </a:rPr>
                <a:t>……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85" name="Text Box 4"/>
          <p:cNvSpPr txBox="1">
            <a:spLocks noChangeArrowheads="1"/>
          </p:cNvSpPr>
          <p:nvPr/>
        </p:nvSpPr>
        <p:spPr bwMode="auto">
          <a:xfrm>
            <a:off x="442914" y="3988015"/>
            <a:ext cx="818832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始终代表最广大同学的根本利益并全心全意为同学服务，更关心贫困同学的学费问题，更关心同学们的各种考级信息，更关注同学们的需要与思想，举办更有利于同学们身心健康的课余活动。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38849" y="64376"/>
            <a:ext cx="3695995" cy="468540"/>
            <a:chOff x="138849" y="64376"/>
            <a:chExt cx="3695995" cy="468540"/>
          </a:xfrm>
        </p:grpSpPr>
        <p:sp>
          <p:nvSpPr>
            <p:cNvPr id="31" name="文本框 30"/>
            <p:cNvSpPr txBox="1"/>
            <p:nvPr/>
          </p:nvSpPr>
          <p:spPr>
            <a:xfrm>
              <a:off x="138849" y="64376"/>
              <a:ext cx="17429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主席团定位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56369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Bureau orientation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89014" y="1445784"/>
            <a:ext cx="604836" cy="588963"/>
            <a:chOff x="1318685" y="1753976"/>
            <a:chExt cx="806448" cy="785284"/>
          </a:xfrm>
        </p:grpSpPr>
        <p:sp>
          <p:nvSpPr>
            <p:cNvPr id="30" name="矩形 29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1" name="矩形 30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2" name="文本框 47"/>
            <p:cNvSpPr txBox="1">
              <a:spLocks noChangeArrowheads="1"/>
            </p:cNvSpPr>
            <p:nvPr/>
          </p:nvSpPr>
          <p:spPr bwMode="auto">
            <a:xfrm>
              <a:off x="1454152" y="1773027"/>
              <a:ext cx="516467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3248280" y="1313175"/>
            <a:ext cx="7937" cy="2862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51"/>
          <p:cNvGrpSpPr/>
          <p:nvPr/>
        </p:nvGrpSpPr>
        <p:grpSpPr bwMode="auto">
          <a:xfrm>
            <a:off x="3597975" y="1401335"/>
            <a:ext cx="604837" cy="588963"/>
            <a:chOff x="4697077" y="1440874"/>
            <a:chExt cx="616528" cy="598823"/>
          </a:xfrm>
        </p:grpSpPr>
        <p:sp>
          <p:nvSpPr>
            <p:cNvPr id="35" name="矩形 34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2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1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85"/>
          <p:cNvGrpSpPr/>
          <p:nvPr/>
        </p:nvGrpSpPr>
        <p:grpSpPr bwMode="auto">
          <a:xfrm>
            <a:off x="6216651" y="1414036"/>
            <a:ext cx="604838" cy="587375"/>
            <a:chOff x="4697077" y="1440874"/>
            <a:chExt cx="616528" cy="598823"/>
          </a:xfrm>
        </p:grpSpPr>
        <p:sp>
          <p:nvSpPr>
            <p:cNvPr id="54" name="矩形 53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5" name="矩形 54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6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3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3</a:t>
              </a:r>
              <a:endPara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5766757" y="1313175"/>
            <a:ext cx="6350" cy="2862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610543" y="1669622"/>
            <a:ext cx="1583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明确工作计划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 Light" panose="020B0502040204020203" pitchFamily="34" charset="-122"/>
            </a:endParaRPr>
          </a:p>
        </p:txBody>
      </p:sp>
      <p:sp>
        <p:nvSpPr>
          <p:cNvPr id="59" name="文本框 92"/>
          <p:cNvSpPr txBox="1">
            <a:spLocks noChangeArrowheads="1"/>
          </p:cNvSpPr>
          <p:nvPr/>
        </p:nvSpPr>
        <p:spPr bwMode="auto">
          <a:xfrm>
            <a:off x="4209234" y="1631522"/>
            <a:ext cx="15652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latin typeface="+mn-ea"/>
                <a:ea typeface="+mn-ea"/>
              </a:rPr>
              <a:t>坚持服务同学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0" name="文本框 94"/>
          <p:cNvSpPr txBox="1">
            <a:spLocks noChangeArrowheads="1"/>
          </p:cNvSpPr>
          <p:nvPr/>
        </p:nvSpPr>
        <p:spPr bwMode="auto">
          <a:xfrm>
            <a:off x="6846959" y="1653747"/>
            <a:ext cx="198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latin typeface="+mn-ea"/>
                <a:ea typeface="+mn-ea"/>
              </a:rPr>
              <a:t>不断创新前进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74715" y="2145871"/>
            <a:ext cx="21066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zh-CN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</p:txBody>
      </p:sp>
      <p:sp>
        <p:nvSpPr>
          <p:cNvPr id="62" name="Text Box 9"/>
          <p:cNvSpPr txBox="1">
            <a:spLocks noChangeArrowheads="1"/>
          </p:cNvSpPr>
          <p:nvPr/>
        </p:nvSpPr>
        <p:spPr bwMode="auto">
          <a:xfrm>
            <a:off x="3505900" y="2120472"/>
            <a:ext cx="2439987" cy="2031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6137351" y="2131584"/>
            <a:ext cx="220496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200" dirty="0">
              <a:latin typeface="+mj-ea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37" name="文本框 36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工作计划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Plan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89014" y="1445784"/>
            <a:ext cx="604836" cy="588963"/>
            <a:chOff x="1318685" y="1753976"/>
            <a:chExt cx="806448" cy="785284"/>
          </a:xfrm>
        </p:grpSpPr>
        <p:sp>
          <p:nvSpPr>
            <p:cNvPr id="30" name="矩形 29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1" name="矩形 30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2" name="文本框 47"/>
            <p:cNvSpPr txBox="1">
              <a:spLocks noChangeArrowheads="1"/>
            </p:cNvSpPr>
            <p:nvPr/>
          </p:nvSpPr>
          <p:spPr bwMode="auto">
            <a:xfrm>
              <a:off x="1454152" y="1773027"/>
              <a:ext cx="516467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3248280" y="1313175"/>
            <a:ext cx="7937" cy="2862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51"/>
          <p:cNvGrpSpPr/>
          <p:nvPr/>
        </p:nvGrpSpPr>
        <p:grpSpPr bwMode="auto">
          <a:xfrm>
            <a:off x="3597975" y="1401335"/>
            <a:ext cx="604837" cy="588963"/>
            <a:chOff x="4697077" y="1440874"/>
            <a:chExt cx="616528" cy="598823"/>
          </a:xfrm>
        </p:grpSpPr>
        <p:sp>
          <p:nvSpPr>
            <p:cNvPr id="35" name="矩形 34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2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1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5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85"/>
          <p:cNvGrpSpPr/>
          <p:nvPr/>
        </p:nvGrpSpPr>
        <p:grpSpPr bwMode="auto">
          <a:xfrm>
            <a:off x="6216651" y="1414036"/>
            <a:ext cx="604838" cy="587375"/>
            <a:chOff x="4697077" y="1440874"/>
            <a:chExt cx="616528" cy="598823"/>
          </a:xfrm>
        </p:grpSpPr>
        <p:sp>
          <p:nvSpPr>
            <p:cNvPr id="54" name="矩形 53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5" name="矩形 54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6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3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6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5766757" y="1313175"/>
            <a:ext cx="6350" cy="2862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610543" y="1669622"/>
            <a:ext cx="1583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 Light" panose="020B0502040204020203" pitchFamily="34" charset="-122"/>
              </a:rPr>
              <a:t>开展联谊活动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 Light" panose="020B0502040204020203" pitchFamily="34" charset="-122"/>
            </a:endParaRPr>
          </a:p>
        </p:txBody>
      </p:sp>
      <p:sp>
        <p:nvSpPr>
          <p:cNvPr id="59" name="文本框 92"/>
          <p:cNvSpPr txBox="1">
            <a:spLocks noChangeArrowheads="1"/>
          </p:cNvSpPr>
          <p:nvPr/>
        </p:nvSpPr>
        <p:spPr bwMode="auto">
          <a:xfrm>
            <a:off x="4209234" y="1631522"/>
            <a:ext cx="15652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latin typeface="+mn-ea"/>
                <a:ea typeface="+mn-ea"/>
              </a:rPr>
              <a:t>承办体育比赛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0" name="文本框 94"/>
          <p:cNvSpPr txBox="1">
            <a:spLocks noChangeArrowheads="1"/>
          </p:cNvSpPr>
          <p:nvPr/>
        </p:nvSpPr>
        <p:spPr bwMode="auto">
          <a:xfrm>
            <a:off x="6846959" y="1653747"/>
            <a:ext cx="198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latin typeface="+mn-ea"/>
                <a:ea typeface="+mn-ea"/>
              </a:rPr>
              <a:t>开展课余活动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74715" y="2145871"/>
            <a:ext cx="21066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zh-CN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</p:txBody>
      </p:sp>
      <p:sp>
        <p:nvSpPr>
          <p:cNvPr id="62" name="Text Box 9"/>
          <p:cNvSpPr txBox="1">
            <a:spLocks noChangeArrowheads="1"/>
          </p:cNvSpPr>
          <p:nvPr/>
        </p:nvSpPr>
        <p:spPr bwMode="auto">
          <a:xfrm>
            <a:off x="3505900" y="2120472"/>
            <a:ext cx="2439987" cy="2031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6137351" y="2131584"/>
            <a:ext cx="220496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 Light" panose="020B0502040204020203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 Light" panose="020B0502040204020203" pitchFamily="34" charset="-122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200" dirty="0">
              <a:latin typeface="+mj-ea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37" name="文本框 36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工作计划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Plan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038202" y="1196654"/>
            <a:ext cx="1961822" cy="157160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26" name="矩形 25"/>
          <p:cNvSpPr/>
          <p:nvPr/>
        </p:nvSpPr>
        <p:spPr>
          <a:xfrm>
            <a:off x="1038202" y="2838895"/>
            <a:ext cx="1961822" cy="151304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27" name="矩形 26"/>
          <p:cNvSpPr/>
          <p:nvPr/>
        </p:nvSpPr>
        <p:spPr>
          <a:xfrm flipH="1">
            <a:off x="3063130" y="1196654"/>
            <a:ext cx="5079563" cy="3155288"/>
          </a:xfrm>
          <a:prstGeom prst="rect">
            <a:avLst/>
          </a:prstGeom>
          <a:solidFill>
            <a:schemeClr val="accent1">
              <a:alpha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"/>
          <p:cNvSpPr txBox="1"/>
          <p:nvPr/>
        </p:nvSpPr>
        <p:spPr>
          <a:xfrm>
            <a:off x="3301405" y="1391754"/>
            <a:ext cx="455559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solidFill>
                  <a:schemeClr val="bg1"/>
                </a:solidFill>
                <a:latin typeface="+mn-ea"/>
                <a:ea typeface="微软雅黑 Light" panose="020B0502040204020203" pitchFamily="34" charset="-122"/>
              </a:rPr>
              <a:t>未来工作计划：</a:t>
            </a:r>
            <a:endParaRPr lang="en-US" altLang="zh-CN" sz="2100" dirty="0">
              <a:solidFill>
                <a:schemeClr val="bg1"/>
              </a:solidFill>
              <a:latin typeface="+mn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1</a:t>
            </a:r>
            <a:r>
              <a:rPr lang="zh-CN" altLang="zh-CN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、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2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3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4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5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6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 Light" panose="020B0502040204020203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 Light" panose="020B0502040204020203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12" name="文本框 11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工作计划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Plan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ecision 3"/>
          <p:cNvSpPr/>
          <p:nvPr/>
        </p:nvSpPr>
        <p:spPr>
          <a:xfrm>
            <a:off x="2355524" y="1117324"/>
            <a:ext cx="2152335" cy="2111326"/>
          </a:xfrm>
          <a:prstGeom prst="flowChartDecision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8" name="Flowchart: Decision 4"/>
          <p:cNvSpPr/>
          <p:nvPr/>
        </p:nvSpPr>
        <p:spPr>
          <a:xfrm>
            <a:off x="4636140" y="1116709"/>
            <a:ext cx="2152335" cy="2111326"/>
          </a:xfrm>
          <a:prstGeom prst="flowChartDecisi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9" name="Flowchart: Decision 5"/>
          <p:cNvSpPr/>
          <p:nvPr/>
        </p:nvSpPr>
        <p:spPr>
          <a:xfrm>
            <a:off x="6916756" y="1117324"/>
            <a:ext cx="2152335" cy="2111326"/>
          </a:xfrm>
          <a:prstGeom prst="flowChartDecisi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10" name="Flowchart: Decision 6"/>
          <p:cNvSpPr/>
          <p:nvPr/>
        </p:nvSpPr>
        <p:spPr>
          <a:xfrm>
            <a:off x="74909" y="1116710"/>
            <a:ext cx="2152335" cy="2111326"/>
          </a:xfrm>
          <a:prstGeom prst="flowChartDecisi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11" name="Rectangle 12"/>
          <p:cNvSpPr/>
          <p:nvPr/>
        </p:nvSpPr>
        <p:spPr>
          <a:xfrm>
            <a:off x="572769" y="3565317"/>
            <a:ext cx="7998463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纵观学生会近几年来，都有举办朗诵比赛，朗诵可以陶冶同学们的情操，提高同学们的知识水平，最重要的是让同学们更加重视文化学习，是学风建设的必要活动之一。而单纯的朗诵对于机械学院来说又不会引起同学们的兴趣，因此比赛中应加入文艺风采展示、趣味问答、观众互动等环节，融文学与才艺于一体，扩大了规模及影响力，使其在各学院当中独具特色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Diamond 13"/>
          <p:cNvSpPr/>
          <p:nvPr/>
        </p:nvSpPr>
        <p:spPr>
          <a:xfrm>
            <a:off x="1948484" y="1236140"/>
            <a:ext cx="685800" cy="685800"/>
          </a:xfrm>
          <a:prstGeom prst="diamond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13" name="Diamond 14"/>
          <p:cNvSpPr/>
          <p:nvPr/>
        </p:nvSpPr>
        <p:spPr>
          <a:xfrm>
            <a:off x="4229099" y="2379717"/>
            <a:ext cx="685800" cy="685800"/>
          </a:xfrm>
          <a:prstGeom prst="diamond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14" name="Diamond 15"/>
          <p:cNvSpPr/>
          <p:nvPr/>
        </p:nvSpPr>
        <p:spPr>
          <a:xfrm>
            <a:off x="6509716" y="1236140"/>
            <a:ext cx="685800" cy="685800"/>
          </a:xfrm>
          <a:prstGeom prst="diamond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grpSp>
        <p:nvGrpSpPr>
          <p:cNvPr id="15" name="组合 14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16" name="文本框 15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工作计划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Plan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53768" y="1397147"/>
            <a:ext cx="7032491" cy="2994212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  <a:scene3d>
            <a:camera prst="perspectiveHeroicExtremeLeftFacing">
              <a:rot lat="1200000" lon="600000" rev="1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78507" y="2009065"/>
            <a:ext cx="6540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请各位评委给我一张信任的投票！</a:t>
            </a:r>
            <a:endParaRPr lang="en-US" altLang="zh-CN" sz="3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给我一个施展才能的计划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8850" y="64376"/>
            <a:ext cx="1617123" cy="461665"/>
            <a:chOff x="138850" y="64376"/>
            <a:chExt cx="1617123" cy="461665"/>
          </a:xfrm>
        </p:grpSpPr>
        <p:sp>
          <p:nvSpPr>
            <p:cNvPr id="10" name="文本框 9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致谢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80273" y="169870"/>
              <a:ext cx="875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Thanks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03570" y="2064327"/>
            <a:ext cx="44819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solidFill>
                  <a:schemeClr val="bg1"/>
                </a:solidFill>
                <a:latin typeface="+mn-ea"/>
                <a:ea typeface="+mn-ea"/>
              </a:rPr>
              <a:t>感谢各位聆听</a:t>
            </a:r>
            <a:endParaRPr lang="zh-CN" altLang="en-US" sz="5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379556" y="3050269"/>
            <a:ext cx="43299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适用于学生会竞选 </a:t>
            </a:r>
            <a:r>
              <a:rPr lang="en-US" altLang="zh-CN" sz="14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社团竞选 </a:t>
            </a:r>
            <a:r>
              <a:rPr lang="en-US" altLang="zh-CN" sz="14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主席竞选 </a:t>
            </a:r>
            <a:r>
              <a:rPr lang="en-US" altLang="zh-CN" sz="14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400" dirty="0" smtClean="0">
                <a:solidFill>
                  <a:schemeClr val="bg1"/>
                </a:solidFill>
                <a:latin typeface="+mn-ea"/>
                <a:ea typeface="+mn-ea"/>
              </a:rPr>
              <a:t>等场景</a:t>
            </a:r>
            <a:endParaRPr lang="zh-CN" altLang="en-US" sz="1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自定义 24">
      <a:dk1>
        <a:sysClr val="windowText" lastClr="000000"/>
      </a:dk1>
      <a:lt1>
        <a:sysClr val="window" lastClr="FFFFFF"/>
      </a:lt1>
      <a:dk2>
        <a:srgbClr val="17406D"/>
      </a:dk2>
      <a:lt2>
        <a:srgbClr val="FFFFFF"/>
      </a:lt2>
      <a:accent1>
        <a:srgbClr val="3B385B"/>
      </a:accent1>
      <a:accent2>
        <a:srgbClr val="D8D8D8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1866</Words>
  <Application>WPS 演示</Application>
  <PresentationFormat>全屏显示(16:9)</PresentationFormat>
  <Paragraphs>239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宋体</vt:lpstr>
      <vt:lpstr>Wingdings</vt:lpstr>
      <vt:lpstr>方正正黑简体</vt:lpstr>
      <vt:lpstr>方正兰亭黑简体</vt:lpstr>
      <vt:lpstr>方正静蕾简体</vt:lpstr>
      <vt:lpstr>微软雅黑 Light</vt:lpstr>
      <vt:lpstr>Open Sans</vt:lpstr>
      <vt:lpstr>Arial Unicode MS</vt:lpstr>
      <vt:lpstr>微软雅黑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101</cp:revision>
  <dcterms:created xsi:type="dcterms:W3CDTF">2015-04-27T05:53:00Z</dcterms:created>
  <dcterms:modified xsi:type="dcterms:W3CDTF">2020-06-23T09:19:51Z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